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theme/themeOverride1.xml" ContentType="application/vnd.openxmlformats-officedocument.themeOverrid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4.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5.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6.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7.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9.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0.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1.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2.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3.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4.xml" ContentType="application/vnd.openxmlformats-officedocument.theme+xml"/>
  <Override PartName="/ppt/slideLayouts/slideLayout237.xml" ContentType="application/vnd.openxmlformats-officedocument.presentationml.slideLayout+xml"/>
  <Override PartName="/ppt/theme/theme25.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6.xml" ContentType="application/vnd.openxmlformats-officedocument.theme+xml"/>
  <Override PartName="/ppt/slideLayouts/slideLayout240.xml" ContentType="application/vnd.openxmlformats-officedocument.presentationml.slideLayout+xml"/>
  <Override PartName="/ppt/theme/theme27.xml" ContentType="application/vnd.openxmlformats-officedocument.theme+xml"/>
  <Override PartName="/ppt/slideLayouts/slideLayout241.xml" ContentType="application/vnd.openxmlformats-officedocument.presentationml.slideLayout+xml"/>
  <Override PartName="/ppt/theme/theme28.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9.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30.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31.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32.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33.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34.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35.xml" ContentType="application/vnd.openxmlformats-officedocument.theme+xml"/>
  <Override PartName="/ppt/theme/theme36.xml" ContentType="application/vnd.openxmlformats-officedocument.theme+xml"/>
  <Override PartName="/ppt/theme/theme3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3.xml" ContentType="application/vnd.openxmlformats-officedocument.themeOverride+xml"/>
  <Override PartName="/ppt/notesSlides/notesSlide31.xml" ContentType="application/vnd.openxmlformats-officedocument.presentationml.notesSlide+xml"/>
  <Override PartName="/ppt/theme/themeOverride4.xml" ContentType="application/vnd.openxmlformats-officedocument.themeOverride+xml"/>
  <Override PartName="/ppt/notesSlides/notesSlide32.xml" ContentType="application/vnd.openxmlformats-officedocument.presentationml.notesSlide+xml"/>
  <Override PartName="/ppt/theme/themeOverride5.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6.xml" ContentType="application/vnd.openxmlformats-officedocument.themeOverride+xml"/>
  <Override PartName="/ppt/notesSlides/notesSlide35.xml" ContentType="application/vnd.openxmlformats-officedocument.presentationml.notesSlide+xml"/>
  <Override PartName="/ppt/theme/themeOverride7.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8.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heme/themeOverride9.xml" ContentType="application/vnd.openxmlformats-officedocument.themeOverr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heme/themeOverride10.xml" ContentType="application/vnd.openxmlformats-officedocument.themeOverr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theme/themeOverride11.xml" ContentType="application/vnd.openxmlformats-officedocument.themeOverr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theme/themeOverride12.xml" ContentType="application/vnd.openxmlformats-officedocument.themeOverride+xml"/>
  <Override PartName="/ppt/notesSlides/notesSlide109.xml" ContentType="application/vnd.openxmlformats-officedocument.presentationml.notesSlide+xml"/>
  <Override PartName="/ppt/theme/themeOverride13.xml" ContentType="application/vnd.openxmlformats-officedocument.themeOverr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theme/themeOverride14.xml" ContentType="application/vnd.openxmlformats-officedocument.themeOverr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theme/themeOverride15.xml" ContentType="application/vnd.openxmlformats-officedocument.themeOverr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9" r:id="rId2"/>
    <p:sldMasterId id="2147483655" r:id="rId3"/>
    <p:sldMasterId id="2147483650" r:id="rId4"/>
    <p:sldMasterId id="2147483935" r:id="rId5"/>
    <p:sldMasterId id="2147483956" r:id="rId6"/>
    <p:sldMasterId id="2147483968" r:id="rId7"/>
    <p:sldMasterId id="2147484758" r:id="rId8"/>
    <p:sldMasterId id="2147484772" r:id="rId9"/>
    <p:sldMasterId id="2147484784" r:id="rId10"/>
    <p:sldMasterId id="2147484797" r:id="rId11"/>
    <p:sldMasterId id="2147484809" r:id="rId12"/>
    <p:sldMasterId id="2147484821" r:id="rId13"/>
    <p:sldMasterId id="2147484845" r:id="rId14"/>
    <p:sldMasterId id="2147484857" r:id="rId15"/>
    <p:sldMasterId id="2147484871" r:id="rId16"/>
    <p:sldMasterId id="2147484885" r:id="rId17"/>
    <p:sldMasterId id="2147484945" r:id="rId18"/>
    <p:sldMasterId id="2147484953" r:id="rId19"/>
    <p:sldMasterId id="2147484965" r:id="rId20"/>
    <p:sldMasterId id="2147484977" r:id="rId21"/>
    <p:sldMasterId id="2147484989" r:id="rId22"/>
    <p:sldMasterId id="2147484997" r:id="rId23"/>
    <p:sldMasterId id="2147485000" r:id="rId24"/>
    <p:sldMasterId id="2147485003" r:id="rId25"/>
    <p:sldMasterId id="2147485006" r:id="rId26"/>
    <p:sldMasterId id="2147485009" r:id="rId27"/>
    <p:sldMasterId id="2147485011" r:id="rId28"/>
    <p:sldMasterId id="2147485013" r:id="rId29"/>
    <p:sldMasterId id="2147485025" r:id="rId30"/>
    <p:sldMasterId id="2147485037" r:id="rId31"/>
    <p:sldMasterId id="2147485051" r:id="rId32"/>
    <p:sldMasterId id="2147485063" r:id="rId33"/>
    <p:sldMasterId id="2147485077" r:id="rId34"/>
    <p:sldMasterId id="2147485091" r:id="rId35"/>
  </p:sldMasterIdLst>
  <p:notesMasterIdLst>
    <p:notesMasterId r:id="rId213"/>
  </p:notesMasterIdLst>
  <p:handoutMasterIdLst>
    <p:handoutMasterId r:id="rId214"/>
  </p:handoutMasterIdLst>
  <p:sldIdLst>
    <p:sldId id="261" r:id="rId36"/>
    <p:sldId id="556" r:id="rId37"/>
    <p:sldId id="441" r:id="rId38"/>
    <p:sldId id="557" r:id="rId39"/>
    <p:sldId id="558" r:id="rId40"/>
    <p:sldId id="559" r:id="rId41"/>
    <p:sldId id="569" r:id="rId42"/>
    <p:sldId id="570" r:id="rId43"/>
    <p:sldId id="571" r:id="rId44"/>
    <p:sldId id="566" r:id="rId45"/>
    <p:sldId id="561" r:id="rId46"/>
    <p:sldId id="572" r:id="rId47"/>
    <p:sldId id="673" r:id="rId48"/>
    <p:sldId id="574" r:id="rId49"/>
    <p:sldId id="575" r:id="rId50"/>
    <p:sldId id="576" r:id="rId51"/>
    <p:sldId id="577" r:id="rId52"/>
    <p:sldId id="578" r:id="rId53"/>
    <p:sldId id="579" r:id="rId54"/>
    <p:sldId id="580" r:id="rId55"/>
    <p:sldId id="444" r:id="rId56"/>
    <p:sldId id="445" r:id="rId57"/>
    <p:sldId id="446" r:id="rId58"/>
    <p:sldId id="447" r:id="rId59"/>
    <p:sldId id="448" r:id="rId60"/>
    <p:sldId id="433" r:id="rId61"/>
    <p:sldId id="479" r:id="rId62"/>
    <p:sldId id="581" r:id="rId63"/>
    <p:sldId id="452" r:id="rId64"/>
    <p:sldId id="529" r:id="rId65"/>
    <p:sldId id="530" r:id="rId66"/>
    <p:sldId id="531" r:id="rId67"/>
    <p:sldId id="266" r:id="rId68"/>
    <p:sldId id="427" r:id="rId69"/>
    <p:sldId id="532" r:id="rId70"/>
    <p:sldId id="674" r:id="rId71"/>
    <p:sldId id="583" r:id="rId72"/>
    <p:sldId id="584" r:id="rId73"/>
    <p:sldId id="585" r:id="rId74"/>
    <p:sldId id="586" r:id="rId75"/>
    <p:sldId id="587" r:id="rId76"/>
    <p:sldId id="588" r:id="rId77"/>
    <p:sldId id="589" r:id="rId78"/>
    <p:sldId id="1964" r:id="rId79"/>
    <p:sldId id="610" r:id="rId80"/>
    <p:sldId id="604" r:id="rId81"/>
    <p:sldId id="605" r:id="rId82"/>
    <p:sldId id="612" r:id="rId83"/>
    <p:sldId id="606" r:id="rId84"/>
    <p:sldId id="374" r:id="rId85"/>
    <p:sldId id="4237" r:id="rId86"/>
    <p:sldId id="598" r:id="rId87"/>
    <p:sldId id="599" r:id="rId88"/>
    <p:sldId id="600" r:id="rId89"/>
    <p:sldId id="601" r:id="rId90"/>
    <p:sldId id="672" r:id="rId91"/>
    <p:sldId id="1962" r:id="rId92"/>
    <p:sldId id="567" r:id="rId93"/>
    <p:sldId id="1963" r:id="rId94"/>
    <p:sldId id="453" r:id="rId95"/>
    <p:sldId id="608" r:id="rId96"/>
    <p:sldId id="609" r:id="rId97"/>
    <p:sldId id="613" r:id="rId98"/>
    <p:sldId id="495" r:id="rId99"/>
    <p:sldId id="497" r:id="rId100"/>
    <p:sldId id="498" r:id="rId101"/>
    <p:sldId id="454" r:id="rId102"/>
    <p:sldId id="533" r:id="rId103"/>
    <p:sldId id="614" r:id="rId104"/>
    <p:sldId id="615" r:id="rId105"/>
    <p:sldId id="616" r:id="rId106"/>
    <p:sldId id="617" r:id="rId107"/>
    <p:sldId id="618" r:id="rId108"/>
    <p:sldId id="619" r:id="rId109"/>
    <p:sldId id="620" r:id="rId110"/>
    <p:sldId id="621" r:id="rId111"/>
    <p:sldId id="622" r:id="rId112"/>
    <p:sldId id="623" r:id="rId113"/>
    <p:sldId id="624" r:id="rId114"/>
    <p:sldId id="455" r:id="rId115"/>
    <p:sldId id="4238" r:id="rId116"/>
    <p:sldId id="626" r:id="rId117"/>
    <p:sldId id="534" r:id="rId118"/>
    <p:sldId id="627" r:id="rId119"/>
    <p:sldId id="628" r:id="rId120"/>
    <p:sldId id="629" r:id="rId121"/>
    <p:sldId id="630" r:id="rId122"/>
    <p:sldId id="535" r:id="rId123"/>
    <p:sldId id="631" r:id="rId124"/>
    <p:sldId id="632" r:id="rId125"/>
    <p:sldId id="633" r:id="rId126"/>
    <p:sldId id="634" r:id="rId127"/>
    <p:sldId id="635" r:id="rId128"/>
    <p:sldId id="636" r:id="rId129"/>
    <p:sldId id="637" r:id="rId130"/>
    <p:sldId id="456" r:id="rId131"/>
    <p:sldId id="4239" r:id="rId132"/>
    <p:sldId id="536" r:id="rId133"/>
    <p:sldId id="639" r:id="rId134"/>
    <p:sldId id="640" r:id="rId135"/>
    <p:sldId id="457" r:id="rId136"/>
    <p:sldId id="748" r:id="rId137"/>
    <p:sldId id="744" r:id="rId138"/>
    <p:sldId id="749" r:id="rId139"/>
    <p:sldId id="414" r:id="rId140"/>
    <p:sldId id="745" r:id="rId141"/>
    <p:sldId id="4240" r:id="rId142"/>
    <p:sldId id="642" r:id="rId143"/>
    <p:sldId id="458" r:id="rId144"/>
    <p:sldId id="643" r:id="rId145"/>
    <p:sldId id="4241" r:id="rId146"/>
    <p:sldId id="537" r:id="rId147"/>
    <p:sldId id="4242" r:id="rId148"/>
    <p:sldId id="538" r:id="rId149"/>
    <p:sldId id="646" r:id="rId150"/>
    <p:sldId id="459" r:id="rId151"/>
    <p:sldId id="4243" r:id="rId152"/>
    <p:sldId id="539" r:id="rId153"/>
    <p:sldId id="648" r:id="rId154"/>
    <p:sldId id="649" r:id="rId155"/>
    <p:sldId id="650" r:id="rId156"/>
    <p:sldId id="651" r:id="rId157"/>
    <p:sldId id="652" r:id="rId158"/>
    <p:sldId id="653" r:id="rId159"/>
    <p:sldId id="1959" r:id="rId160"/>
    <p:sldId id="1960" r:id="rId161"/>
    <p:sldId id="1961" r:id="rId162"/>
    <p:sldId id="657" r:id="rId163"/>
    <p:sldId id="460" r:id="rId164"/>
    <p:sldId id="540" r:id="rId165"/>
    <p:sldId id="436" r:id="rId166"/>
    <p:sldId id="4246" r:id="rId167"/>
    <p:sldId id="562" r:id="rId168"/>
    <p:sldId id="1953" r:id="rId169"/>
    <p:sldId id="659" r:id="rId170"/>
    <p:sldId id="463" r:id="rId171"/>
    <p:sldId id="464" r:id="rId172"/>
    <p:sldId id="1958" r:id="rId173"/>
    <p:sldId id="661" r:id="rId174"/>
    <p:sldId id="1954" r:id="rId175"/>
    <p:sldId id="1957" r:id="rId176"/>
    <p:sldId id="1955" r:id="rId177"/>
    <p:sldId id="1956" r:id="rId178"/>
    <p:sldId id="737" r:id="rId179"/>
    <p:sldId id="667" r:id="rId180"/>
    <p:sldId id="4244" r:id="rId181"/>
    <p:sldId id="669" r:id="rId182"/>
    <p:sldId id="670" r:id="rId183"/>
    <p:sldId id="671" r:id="rId184"/>
    <p:sldId id="541" r:id="rId185"/>
    <p:sldId id="542" r:id="rId186"/>
    <p:sldId id="543" r:id="rId187"/>
    <p:sldId id="544" r:id="rId188"/>
    <p:sldId id="545" r:id="rId189"/>
    <p:sldId id="546" r:id="rId190"/>
    <p:sldId id="547" r:id="rId191"/>
    <p:sldId id="548" r:id="rId192"/>
    <p:sldId id="549" r:id="rId193"/>
    <p:sldId id="550" r:id="rId194"/>
    <p:sldId id="551" r:id="rId195"/>
    <p:sldId id="552" r:id="rId196"/>
    <p:sldId id="483" r:id="rId197"/>
    <p:sldId id="484" r:id="rId198"/>
    <p:sldId id="485" r:id="rId199"/>
    <p:sldId id="486" r:id="rId200"/>
    <p:sldId id="487" r:id="rId201"/>
    <p:sldId id="488" r:id="rId202"/>
    <p:sldId id="472" r:id="rId203"/>
    <p:sldId id="489" r:id="rId204"/>
    <p:sldId id="490" r:id="rId205"/>
    <p:sldId id="491" r:id="rId206"/>
    <p:sldId id="492" r:id="rId207"/>
    <p:sldId id="480" r:id="rId208"/>
    <p:sldId id="355" r:id="rId209"/>
    <p:sldId id="289" r:id="rId210"/>
    <p:sldId id="564" r:id="rId211"/>
    <p:sldId id="4245" r:id="rId212"/>
  </p:sldIdLst>
  <p:sldSz cx="9144000" cy="6858000" type="screen4x3"/>
  <p:notesSz cx="6858000" cy="9144000"/>
  <p:defaultTextStyle>
    <a:defPPr>
      <a:defRPr lang="en-US"/>
    </a:defPPr>
    <a:lvl1pPr algn="l" rtl="0" fontAlgn="base">
      <a:spcBef>
        <a:spcPct val="0"/>
      </a:spcBef>
      <a:spcAft>
        <a:spcPct val="0"/>
      </a:spcAft>
      <a:defRPr kumimoji="1" sz="2400" kern="1200">
        <a:solidFill>
          <a:schemeClr val="tx1"/>
        </a:solidFill>
        <a:latin typeface="Times New Roman" charset="0"/>
        <a:ea typeface="MS PGothic" charset="0"/>
        <a:cs typeface="MS PGothic" charset="0"/>
      </a:defRPr>
    </a:lvl1pPr>
    <a:lvl2pPr marL="457200" algn="l" rtl="0" fontAlgn="base">
      <a:spcBef>
        <a:spcPct val="0"/>
      </a:spcBef>
      <a:spcAft>
        <a:spcPct val="0"/>
      </a:spcAft>
      <a:defRPr kumimoji="1" sz="2400" kern="1200">
        <a:solidFill>
          <a:schemeClr val="tx1"/>
        </a:solidFill>
        <a:latin typeface="Times New Roman" charset="0"/>
        <a:ea typeface="MS PGothic" charset="0"/>
        <a:cs typeface="MS PGothic" charset="0"/>
      </a:defRPr>
    </a:lvl2pPr>
    <a:lvl3pPr marL="914400" algn="l" rtl="0" fontAlgn="base">
      <a:spcBef>
        <a:spcPct val="0"/>
      </a:spcBef>
      <a:spcAft>
        <a:spcPct val="0"/>
      </a:spcAft>
      <a:defRPr kumimoji="1" sz="2400" kern="1200">
        <a:solidFill>
          <a:schemeClr val="tx1"/>
        </a:solidFill>
        <a:latin typeface="Times New Roman" charset="0"/>
        <a:ea typeface="MS PGothic" charset="0"/>
        <a:cs typeface="MS PGothic" charset="0"/>
      </a:defRPr>
    </a:lvl3pPr>
    <a:lvl4pPr marL="1371600" algn="l" rtl="0" fontAlgn="base">
      <a:spcBef>
        <a:spcPct val="0"/>
      </a:spcBef>
      <a:spcAft>
        <a:spcPct val="0"/>
      </a:spcAft>
      <a:defRPr kumimoji="1" sz="2400" kern="1200">
        <a:solidFill>
          <a:schemeClr val="tx1"/>
        </a:solidFill>
        <a:latin typeface="Times New Roman" charset="0"/>
        <a:ea typeface="MS PGothic" charset="0"/>
        <a:cs typeface="MS PGothic" charset="0"/>
      </a:defRPr>
    </a:lvl4pPr>
    <a:lvl5pPr marL="1828800" algn="l" rtl="0" fontAlgn="base">
      <a:spcBef>
        <a:spcPct val="0"/>
      </a:spcBef>
      <a:spcAft>
        <a:spcPct val="0"/>
      </a:spcAft>
      <a:defRPr kumimoji="1" sz="2400" kern="1200">
        <a:solidFill>
          <a:schemeClr val="tx1"/>
        </a:solidFill>
        <a:latin typeface="Times New Roman" charset="0"/>
        <a:ea typeface="MS PGothic" charset="0"/>
        <a:cs typeface="MS PGothic" charset="0"/>
      </a:defRPr>
    </a:lvl5pPr>
    <a:lvl6pPr marL="2286000" algn="l" defTabSz="457200" rtl="0" eaLnBrk="1" latinLnBrk="0" hangingPunct="1">
      <a:defRPr kumimoji="1" sz="2400" kern="1200">
        <a:solidFill>
          <a:schemeClr val="tx1"/>
        </a:solidFill>
        <a:latin typeface="Times New Roman" charset="0"/>
        <a:ea typeface="MS PGothic" charset="0"/>
        <a:cs typeface="MS PGothic" charset="0"/>
      </a:defRPr>
    </a:lvl6pPr>
    <a:lvl7pPr marL="2743200" algn="l" defTabSz="457200" rtl="0" eaLnBrk="1" latinLnBrk="0" hangingPunct="1">
      <a:defRPr kumimoji="1" sz="2400" kern="1200">
        <a:solidFill>
          <a:schemeClr val="tx1"/>
        </a:solidFill>
        <a:latin typeface="Times New Roman" charset="0"/>
        <a:ea typeface="MS PGothic" charset="0"/>
        <a:cs typeface="MS PGothic" charset="0"/>
      </a:defRPr>
    </a:lvl7pPr>
    <a:lvl8pPr marL="3200400" algn="l" defTabSz="457200" rtl="0" eaLnBrk="1" latinLnBrk="0" hangingPunct="1">
      <a:defRPr kumimoji="1" sz="2400" kern="1200">
        <a:solidFill>
          <a:schemeClr val="tx1"/>
        </a:solidFill>
        <a:latin typeface="Times New Roman" charset="0"/>
        <a:ea typeface="MS PGothic" charset="0"/>
        <a:cs typeface="MS PGothic" charset="0"/>
      </a:defRPr>
    </a:lvl8pPr>
    <a:lvl9pPr marL="3657600" algn="l" defTabSz="457200" rtl="0" eaLnBrk="1" latinLnBrk="0" hangingPunct="1">
      <a:defRPr kumimoji="1" sz="2400" kern="1200">
        <a:solidFill>
          <a:schemeClr val="tx1"/>
        </a:solidFill>
        <a:latin typeface="Times New Roman" charset="0"/>
        <a:ea typeface="MS PGothic" charset="0"/>
        <a:cs typeface="MS PGothic" charset="0"/>
      </a:defRPr>
    </a:lvl9pPr>
  </p:defaultTextStyle>
  <p:extLst>
    <p:ext uri="{521415D9-36F7-43E2-AB2F-B90AF26B5E84}">
      <p14:sectionLst xmlns:p14="http://schemas.microsoft.com/office/powerpoint/2010/main">
        <p14:section name="Overview" id="{5E6297A4-E995-46A6-BA50-DB67227B8A56}">
          <p14:sldIdLst>
            <p14:sldId id="261"/>
            <p14:sldId id="556"/>
            <p14:sldId id="441"/>
            <p14:sldId id="557"/>
            <p14:sldId id="558"/>
            <p14:sldId id="559"/>
            <p14:sldId id="569"/>
            <p14:sldId id="570"/>
            <p14:sldId id="571"/>
            <p14:sldId id="566"/>
            <p14:sldId id="561"/>
            <p14:sldId id="572"/>
            <p14:sldId id="673"/>
            <p14:sldId id="574"/>
            <p14:sldId id="575"/>
            <p14:sldId id="576"/>
            <p14:sldId id="577"/>
            <p14:sldId id="578"/>
            <p14:sldId id="579"/>
            <p14:sldId id="580"/>
          </p14:sldIdLst>
        </p14:section>
        <p14:section name="Introduction" id="{A213036A-5FD8-4C9C-B103-065F495778E8}">
          <p14:sldIdLst>
            <p14:sldId id="444"/>
            <p14:sldId id="445"/>
            <p14:sldId id="446"/>
            <p14:sldId id="447"/>
            <p14:sldId id="448"/>
            <p14:sldId id="433"/>
            <p14:sldId id="479"/>
            <p14:sldId id="581"/>
            <p14:sldId id="452"/>
            <p14:sldId id="529"/>
            <p14:sldId id="530"/>
            <p14:sldId id="531"/>
            <p14:sldId id="266"/>
            <p14:sldId id="427"/>
            <p14:sldId id="532"/>
          </p14:sldIdLst>
        </p14:section>
        <p14:section name="Sermon" id="{274E8AE8-4DF0-45F8-BF54-0524F61BC35E}">
          <p14:sldIdLst>
            <p14:sldId id="674"/>
            <p14:sldId id="583"/>
            <p14:sldId id="584"/>
            <p14:sldId id="585"/>
            <p14:sldId id="586"/>
            <p14:sldId id="587"/>
            <p14:sldId id="588"/>
            <p14:sldId id="589"/>
            <p14:sldId id="1964"/>
            <p14:sldId id="610"/>
            <p14:sldId id="604"/>
            <p14:sldId id="605"/>
            <p14:sldId id="612"/>
            <p14:sldId id="606"/>
            <p14:sldId id="374"/>
            <p14:sldId id="4237"/>
            <p14:sldId id="598"/>
            <p14:sldId id="599"/>
            <p14:sldId id="600"/>
            <p14:sldId id="601"/>
            <p14:sldId id="672"/>
            <p14:sldId id="1962"/>
            <p14:sldId id="567"/>
            <p14:sldId id="1963"/>
            <p14:sldId id="453"/>
            <p14:sldId id="608"/>
            <p14:sldId id="609"/>
          </p14:sldIdLst>
        </p14:section>
        <p14:section name="Chapters" id="{4AA27A27-526C-4576-9A7E-9975FA552C7A}">
          <p14:sldIdLst>
            <p14:sldId id="613"/>
            <p14:sldId id="495"/>
            <p14:sldId id="497"/>
            <p14:sldId id="498"/>
            <p14:sldId id="454"/>
            <p14:sldId id="533"/>
            <p14:sldId id="614"/>
            <p14:sldId id="615"/>
            <p14:sldId id="616"/>
            <p14:sldId id="617"/>
            <p14:sldId id="618"/>
            <p14:sldId id="619"/>
            <p14:sldId id="620"/>
            <p14:sldId id="621"/>
            <p14:sldId id="622"/>
            <p14:sldId id="623"/>
            <p14:sldId id="624"/>
            <p14:sldId id="455"/>
            <p14:sldId id="4238"/>
            <p14:sldId id="626"/>
            <p14:sldId id="534"/>
            <p14:sldId id="627"/>
            <p14:sldId id="628"/>
            <p14:sldId id="629"/>
            <p14:sldId id="630"/>
            <p14:sldId id="535"/>
            <p14:sldId id="631"/>
            <p14:sldId id="632"/>
            <p14:sldId id="633"/>
            <p14:sldId id="634"/>
            <p14:sldId id="635"/>
            <p14:sldId id="636"/>
            <p14:sldId id="637"/>
            <p14:sldId id="456"/>
            <p14:sldId id="4239"/>
            <p14:sldId id="536"/>
            <p14:sldId id="639"/>
            <p14:sldId id="640"/>
            <p14:sldId id="457"/>
            <p14:sldId id="748"/>
            <p14:sldId id="744"/>
            <p14:sldId id="749"/>
            <p14:sldId id="414"/>
            <p14:sldId id="745"/>
            <p14:sldId id="4240"/>
            <p14:sldId id="642"/>
            <p14:sldId id="458"/>
            <p14:sldId id="643"/>
            <p14:sldId id="4241"/>
            <p14:sldId id="537"/>
            <p14:sldId id="4242"/>
            <p14:sldId id="538"/>
            <p14:sldId id="646"/>
            <p14:sldId id="459"/>
            <p14:sldId id="4243"/>
            <p14:sldId id="539"/>
            <p14:sldId id="648"/>
            <p14:sldId id="649"/>
            <p14:sldId id="650"/>
            <p14:sldId id="651"/>
            <p14:sldId id="652"/>
            <p14:sldId id="653"/>
            <p14:sldId id="1959"/>
            <p14:sldId id="1960"/>
            <p14:sldId id="1961"/>
            <p14:sldId id="657"/>
            <p14:sldId id="460"/>
            <p14:sldId id="540"/>
            <p14:sldId id="436"/>
            <p14:sldId id="4246"/>
            <p14:sldId id="562"/>
            <p14:sldId id="1953"/>
            <p14:sldId id="659"/>
            <p14:sldId id="463"/>
            <p14:sldId id="464"/>
            <p14:sldId id="1958"/>
            <p14:sldId id="661"/>
            <p14:sldId id="1954"/>
            <p14:sldId id="1957"/>
            <p14:sldId id="1955"/>
            <p14:sldId id="1956"/>
            <p14:sldId id="737"/>
            <p14:sldId id="667"/>
            <p14:sldId id="4244"/>
            <p14:sldId id="669"/>
            <p14:sldId id="670"/>
          </p14:sldIdLst>
        </p14:section>
        <p14:section name="Supplements" id="{BCFFD7BD-EAC4-7B47-889D-57FCA89B2DB8}">
          <p14:sldIdLst>
            <p14:sldId id="671"/>
            <p14:sldId id="541"/>
            <p14:sldId id="542"/>
            <p14:sldId id="543"/>
            <p14:sldId id="544"/>
            <p14:sldId id="545"/>
            <p14:sldId id="546"/>
            <p14:sldId id="547"/>
            <p14:sldId id="548"/>
            <p14:sldId id="549"/>
            <p14:sldId id="550"/>
            <p14:sldId id="551"/>
            <p14:sldId id="552"/>
            <p14:sldId id="483"/>
            <p14:sldId id="484"/>
            <p14:sldId id="485"/>
            <p14:sldId id="486"/>
            <p14:sldId id="487"/>
            <p14:sldId id="488"/>
            <p14:sldId id="472"/>
            <p14:sldId id="489"/>
            <p14:sldId id="490"/>
            <p14:sldId id="491"/>
            <p14:sldId id="492"/>
            <p14:sldId id="480"/>
            <p14:sldId id="355"/>
            <p14:sldId id="289"/>
            <p14:sldId id="564"/>
            <p14:sldId id="4245"/>
          </p14:sldIdLst>
        </p14:section>
      </p14:sectionLst>
    </p:ext>
    <p:ext uri="{EFAFB233-063F-42B5-8137-9DF3F51BA10A}">
      <p15:sldGuideLst xmlns:p15="http://schemas.microsoft.com/office/powerpoint/2012/main">
        <p15:guide id="1" orient="horz" pos="144">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FF00"/>
    <a:srgbClr val="C2FFF0"/>
    <a:srgbClr val="FFFFFF"/>
    <a:srgbClr val="0000CC"/>
    <a:srgbClr val="0000FF"/>
    <a:srgbClr val="EE0000"/>
    <a:srgbClr val="FFFF66"/>
    <a:srgbClr val="FFFF99"/>
    <a:srgbClr val="FFFFCC"/>
    <a:srgbClr val="FF00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22"/>
    <p:restoredTop sz="90612" autoAdjust="0"/>
  </p:normalViewPr>
  <p:slideViewPr>
    <p:cSldViewPr>
      <p:cViewPr varScale="1">
        <p:scale>
          <a:sx n="115" d="100"/>
          <a:sy n="115" d="100"/>
        </p:scale>
        <p:origin x="2144" y="208"/>
      </p:cViewPr>
      <p:guideLst>
        <p:guide orient="horz" pos="144"/>
        <p:guide pos="2880"/>
      </p:guideLst>
    </p:cSldViewPr>
  </p:slideViewPr>
  <p:outlineViewPr>
    <p:cViewPr>
      <p:scale>
        <a:sx n="33" d="100"/>
        <a:sy n="33" d="100"/>
      </p:scale>
      <p:origin x="0" y="16976"/>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35" d="100"/>
          <a:sy n="35" d="100"/>
        </p:scale>
        <p:origin x="-1512"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2.xml"/><Relationship Id="rId21" Type="http://schemas.openxmlformats.org/officeDocument/2006/relationships/slideMaster" Target="slideMasters/slideMaster21.xml"/><Relationship Id="rId42" Type="http://schemas.openxmlformats.org/officeDocument/2006/relationships/slide" Target="slides/slide7.xml"/><Relationship Id="rId63" Type="http://schemas.openxmlformats.org/officeDocument/2006/relationships/slide" Target="slides/slide28.xml"/><Relationship Id="rId84" Type="http://schemas.openxmlformats.org/officeDocument/2006/relationships/slide" Target="slides/slide49.xml"/><Relationship Id="rId138" Type="http://schemas.openxmlformats.org/officeDocument/2006/relationships/slide" Target="slides/slide103.xml"/><Relationship Id="rId159" Type="http://schemas.openxmlformats.org/officeDocument/2006/relationships/slide" Target="slides/slide124.xml"/><Relationship Id="rId170" Type="http://schemas.openxmlformats.org/officeDocument/2006/relationships/slide" Target="slides/slide135.xml"/><Relationship Id="rId191" Type="http://schemas.openxmlformats.org/officeDocument/2006/relationships/slide" Target="slides/slide156.xml"/><Relationship Id="rId205" Type="http://schemas.openxmlformats.org/officeDocument/2006/relationships/slide" Target="slides/slide170.xml"/><Relationship Id="rId107" Type="http://schemas.openxmlformats.org/officeDocument/2006/relationships/slide" Target="slides/slide7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8.xml"/><Relationship Id="rId74" Type="http://schemas.openxmlformats.org/officeDocument/2006/relationships/slide" Target="slides/slide39.xml"/><Relationship Id="rId128" Type="http://schemas.openxmlformats.org/officeDocument/2006/relationships/slide" Target="slides/slide93.xml"/><Relationship Id="rId149" Type="http://schemas.openxmlformats.org/officeDocument/2006/relationships/slide" Target="slides/slide114.xml"/><Relationship Id="rId5" Type="http://schemas.openxmlformats.org/officeDocument/2006/relationships/slideMaster" Target="slideMasters/slideMaster5.xml"/><Relationship Id="rId95" Type="http://schemas.openxmlformats.org/officeDocument/2006/relationships/slide" Target="slides/slide60.xml"/><Relationship Id="rId160" Type="http://schemas.openxmlformats.org/officeDocument/2006/relationships/slide" Target="slides/slide125.xml"/><Relationship Id="rId181" Type="http://schemas.openxmlformats.org/officeDocument/2006/relationships/slide" Target="slides/slide146.xml"/><Relationship Id="rId216" Type="http://schemas.openxmlformats.org/officeDocument/2006/relationships/viewProps" Target="viewProps.xml"/><Relationship Id="rId22" Type="http://schemas.openxmlformats.org/officeDocument/2006/relationships/slideMaster" Target="slideMasters/slideMaster22.xml"/><Relationship Id="rId43" Type="http://schemas.openxmlformats.org/officeDocument/2006/relationships/slide" Target="slides/slide8.xml"/><Relationship Id="rId64" Type="http://schemas.openxmlformats.org/officeDocument/2006/relationships/slide" Target="slides/slide29.xml"/><Relationship Id="rId118" Type="http://schemas.openxmlformats.org/officeDocument/2006/relationships/slide" Target="slides/slide83.xml"/><Relationship Id="rId139" Type="http://schemas.openxmlformats.org/officeDocument/2006/relationships/slide" Target="slides/slide104.xml"/><Relationship Id="rId85" Type="http://schemas.openxmlformats.org/officeDocument/2006/relationships/slide" Target="slides/slide50.xml"/><Relationship Id="rId150" Type="http://schemas.openxmlformats.org/officeDocument/2006/relationships/slide" Target="slides/slide115.xml"/><Relationship Id="rId171" Type="http://schemas.openxmlformats.org/officeDocument/2006/relationships/slide" Target="slides/slide136.xml"/><Relationship Id="rId192" Type="http://schemas.openxmlformats.org/officeDocument/2006/relationships/slide" Target="slides/slide157.xml"/><Relationship Id="rId206" Type="http://schemas.openxmlformats.org/officeDocument/2006/relationships/slide" Target="slides/slide17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3.xml"/><Relationship Id="rId129" Type="http://schemas.openxmlformats.org/officeDocument/2006/relationships/slide" Target="slides/slide94.xml"/><Relationship Id="rId54" Type="http://schemas.openxmlformats.org/officeDocument/2006/relationships/slide" Target="slides/slide19.xml"/><Relationship Id="rId75" Type="http://schemas.openxmlformats.org/officeDocument/2006/relationships/slide" Target="slides/slide40.xml"/><Relationship Id="rId96" Type="http://schemas.openxmlformats.org/officeDocument/2006/relationships/slide" Target="slides/slide61.xml"/><Relationship Id="rId140" Type="http://schemas.openxmlformats.org/officeDocument/2006/relationships/slide" Target="slides/slide105.xml"/><Relationship Id="rId161" Type="http://schemas.openxmlformats.org/officeDocument/2006/relationships/slide" Target="slides/slide126.xml"/><Relationship Id="rId182" Type="http://schemas.openxmlformats.org/officeDocument/2006/relationships/slide" Target="slides/slide147.xml"/><Relationship Id="rId217" Type="http://schemas.openxmlformats.org/officeDocument/2006/relationships/theme" Target="theme/theme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4.xml"/><Relationship Id="rId44" Type="http://schemas.openxmlformats.org/officeDocument/2006/relationships/slide" Target="slides/slide9.xml"/><Relationship Id="rId65" Type="http://schemas.openxmlformats.org/officeDocument/2006/relationships/slide" Target="slides/slide30.xml"/><Relationship Id="rId86" Type="http://schemas.openxmlformats.org/officeDocument/2006/relationships/slide" Target="slides/slide51.xml"/><Relationship Id="rId130" Type="http://schemas.openxmlformats.org/officeDocument/2006/relationships/slide" Target="slides/slide95.xml"/><Relationship Id="rId151" Type="http://schemas.openxmlformats.org/officeDocument/2006/relationships/slide" Target="slides/slide116.xml"/><Relationship Id="rId172" Type="http://schemas.openxmlformats.org/officeDocument/2006/relationships/slide" Target="slides/slide137.xml"/><Relationship Id="rId193" Type="http://schemas.openxmlformats.org/officeDocument/2006/relationships/slide" Target="slides/slide158.xml"/><Relationship Id="rId207" Type="http://schemas.openxmlformats.org/officeDocument/2006/relationships/slide" Target="slides/slide172.xml"/><Relationship Id="rId13" Type="http://schemas.openxmlformats.org/officeDocument/2006/relationships/slideMaster" Target="slideMasters/slideMaster13.xml"/><Relationship Id="rId109" Type="http://schemas.openxmlformats.org/officeDocument/2006/relationships/slide" Target="slides/slide74.xml"/><Relationship Id="rId34" Type="http://schemas.openxmlformats.org/officeDocument/2006/relationships/slideMaster" Target="slideMasters/slideMaster34.xml"/><Relationship Id="rId55" Type="http://schemas.openxmlformats.org/officeDocument/2006/relationships/slide" Target="slides/slide20.xml"/><Relationship Id="rId76" Type="http://schemas.openxmlformats.org/officeDocument/2006/relationships/slide" Target="slides/slide41.xml"/><Relationship Id="rId97" Type="http://schemas.openxmlformats.org/officeDocument/2006/relationships/slide" Target="slides/slide62.xml"/><Relationship Id="rId120" Type="http://schemas.openxmlformats.org/officeDocument/2006/relationships/slide" Target="slides/slide85.xml"/><Relationship Id="rId141" Type="http://schemas.openxmlformats.org/officeDocument/2006/relationships/slide" Target="slides/slide106.xml"/><Relationship Id="rId7" Type="http://schemas.openxmlformats.org/officeDocument/2006/relationships/slideMaster" Target="slideMasters/slideMaster7.xml"/><Relationship Id="rId162" Type="http://schemas.openxmlformats.org/officeDocument/2006/relationships/slide" Target="slides/slide127.xml"/><Relationship Id="rId183" Type="http://schemas.openxmlformats.org/officeDocument/2006/relationships/slide" Target="slides/slide148.xml"/><Relationship Id="rId218" Type="http://schemas.openxmlformats.org/officeDocument/2006/relationships/tableStyles" Target="tableStyles.xml"/><Relationship Id="rId24" Type="http://schemas.openxmlformats.org/officeDocument/2006/relationships/slideMaster" Target="slideMasters/slideMaster24.xml"/><Relationship Id="rId45" Type="http://schemas.openxmlformats.org/officeDocument/2006/relationships/slide" Target="slides/slide10.xml"/><Relationship Id="rId66" Type="http://schemas.openxmlformats.org/officeDocument/2006/relationships/slide" Target="slides/slide31.xml"/><Relationship Id="rId87" Type="http://schemas.openxmlformats.org/officeDocument/2006/relationships/slide" Target="slides/slide52.xml"/><Relationship Id="rId110" Type="http://schemas.openxmlformats.org/officeDocument/2006/relationships/slide" Target="slides/slide75.xml"/><Relationship Id="rId131" Type="http://schemas.openxmlformats.org/officeDocument/2006/relationships/slide" Target="slides/slide96.xml"/><Relationship Id="rId152" Type="http://schemas.openxmlformats.org/officeDocument/2006/relationships/slide" Target="slides/slide117.xml"/><Relationship Id="rId173" Type="http://schemas.openxmlformats.org/officeDocument/2006/relationships/slide" Target="slides/slide138.xml"/><Relationship Id="rId194" Type="http://schemas.openxmlformats.org/officeDocument/2006/relationships/slide" Target="slides/slide159.xml"/><Relationship Id="rId208" Type="http://schemas.openxmlformats.org/officeDocument/2006/relationships/slide" Target="slides/slide173.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21.xml"/><Relationship Id="rId77" Type="http://schemas.openxmlformats.org/officeDocument/2006/relationships/slide" Target="slides/slide42.xml"/><Relationship Id="rId100" Type="http://schemas.openxmlformats.org/officeDocument/2006/relationships/slide" Target="slides/slide65.xml"/><Relationship Id="rId105" Type="http://schemas.openxmlformats.org/officeDocument/2006/relationships/slide" Target="slides/slide70.xml"/><Relationship Id="rId126" Type="http://schemas.openxmlformats.org/officeDocument/2006/relationships/slide" Target="slides/slide91.xml"/><Relationship Id="rId147" Type="http://schemas.openxmlformats.org/officeDocument/2006/relationships/slide" Target="slides/slide112.xml"/><Relationship Id="rId168" Type="http://schemas.openxmlformats.org/officeDocument/2006/relationships/slide" Target="slides/slide133.xml"/><Relationship Id="rId8" Type="http://schemas.openxmlformats.org/officeDocument/2006/relationships/slideMaster" Target="slideMasters/slideMaster8.xml"/><Relationship Id="rId51" Type="http://schemas.openxmlformats.org/officeDocument/2006/relationships/slide" Target="slides/slide16.xml"/><Relationship Id="rId72" Type="http://schemas.openxmlformats.org/officeDocument/2006/relationships/slide" Target="slides/slide37.xml"/><Relationship Id="rId93" Type="http://schemas.openxmlformats.org/officeDocument/2006/relationships/slide" Target="slides/slide58.xml"/><Relationship Id="rId98" Type="http://schemas.openxmlformats.org/officeDocument/2006/relationships/slide" Target="slides/slide63.xml"/><Relationship Id="rId121" Type="http://schemas.openxmlformats.org/officeDocument/2006/relationships/slide" Target="slides/slide86.xml"/><Relationship Id="rId142" Type="http://schemas.openxmlformats.org/officeDocument/2006/relationships/slide" Target="slides/slide107.xml"/><Relationship Id="rId163" Type="http://schemas.openxmlformats.org/officeDocument/2006/relationships/slide" Target="slides/slide128.xml"/><Relationship Id="rId184" Type="http://schemas.openxmlformats.org/officeDocument/2006/relationships/slide" Target="slides/slide149.xml"/><Relationship Id="rId189" Type="http://schemas.openxmlformats.org/officeDocument/2006/relationships/slide" Target="slides/slide154.xml"/><Relationship Id="rId3" Type="http://schemas.openxmlformats.org/officeDocument/2006/relationships/slideMaster" Target="slideMasters/slideMaster3.xml"/><Relationship Id="rId214" Type="http://schemas.openxmlformats.org/officeDocument/2006/relationships/handoutMaster" Target="handoutMasters/handoutMaster1.xml"/><Relationship Id="rId25" Type="http://schemas.openxmlformats.org/officeDocument/2006/relationships/slideMaster" Target="slideMasters/slideMaster25.xml"/><Relationship Id="rId46" Type="http://schemas.openxmlformats.org/officeDocument/2006/relationships/slide" Target="slides/slide11.xml"/><Relationship Id="rId67" Type="http://schemas.openxmlformats.org/officeDocument/2006/relationships/slide" Target="slides/slide32.xml"/><Relationship Id="rId116" Type="http://schemas.openxmlformats.org/officeDocument/2006/relationships/slide" Target="slides/slide81.xml"/><Relationship Id="rId137" Type="http://schemas.openxmlformats.org/officeDocument/2006/relationships/slide" Target="slides/slide102.xml"/><Relationship Id="rId158" Type="http://schemas.openxmlformats.org/officeDocument/2006/relationships/slide" Target="slides/slide123.xml"/><Relationship Id="rId20" Type="http://schemas.openxmlformats.org/officeDocument/2006/relationships/slideMaster" Target="slideMasters/slideMaster20.xml"/><Relationship Id="rId41" Type="http://schemas.openxmlformats.org/officeDocument/2006/relationships/slide" Target="slides/slide6.xml"/><Relationship Id="rId62" Type="http://schemas.openxmlformats.org/officeDocument/2006/relationships/slide" Target="slides/slide27.xml"/><Relationship Id="rId83" Type="http://schemas.openxmlformats.org/officeDocument/2006/relationships/slide" Target="slides/slide48.xml"/><Relationship Id="rId88" Type="http://schemas.openxmlformats.org/officeDocument/2006/relationships/slide" Target="slides/slide53.xml"/><Relationship Id="rId111" Type="http://schemas.openxmlformats.org/officeDocument/2006/relationships/slide" Target="slides/slide76.xml"/><Relationship Id="rId132" Type="http://schemas.openxmlformats.org/officeDocument/2006/relationships/slide" Target="slides/slide97.xml"/><Relationship Id="rId153" Type="http://schemas.openxmlformats.org/officeDocument/2006/relationships/slide" Target="slides/slide118.xml"/><Relationship Id="rId174" Type="http://schemas.openxmlformats.org/officeDocument/2006/relationships/slide" Target="slides/slide139.xml"/><Relationship Id="rId179" Type="http://schemas.openxmlformats.org/officeDocument/2006/relationships/slide" Target="slides/slide144.xml"/><Relationship Id="rId195" Type="http://schemas.openxmlformats.org/officeDocument/2006/relationships/slide" Target="slides/slide160.xml"/><Relationship Id="rId209" Type="http://schemas.openxmlformats.org/officeDocument/2006/relationships/slide" Target="slides/slide174.xml"/><Relationship Id="rId190" Type="http://schemas.openxmlformats.org/officeDocument/2006/relationships/slide" Target="slides/slide155.xml"/><Relationship Id="rId204" Type="http://schemas.openxmlformats.org/officeDocument/2006/relationships/slide" Target="slides/slide169.xml"/><Relationship Id="rId15" Type="http://schemas.openxmlformats.org/officeDocument/2006/relationships/slideMaster" Target="slideMasters/slideMaster15.xml"/><Relationship Id="rId36" Type="http://schemas.openxmlformats.org/officeDocument/2006/relationships/slide" Target="slides/slide1.xml"/><Relationship Id="rId57" Type="http://schemas.openxmlformats.org/officeDocument/2006/relationships/slide" Target="slides/slide22.xml"/><Relationship Id="rId106" Type="http://schemas.openxmlformats.org/officeDocument/2006/relationships/slide" Target="slides/slide71.xml"/><Relationship Id="rId127" Type="http://schemas.openxmlformats.org/officeDocument/2006/relationships/slide" Target="slides/slide9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7.xml"/><Relationship Id="rId73" Type="http://schemas.openxmlformats.org/officeDocument/2006/relationships/slide" Target="slides/slide38.xml"/><Relationship Id="rId78" Type="http://schemas.openxmlformats.org/officeDocument/2006/relationships/slide" Target="slides/slide43.xml"/><Relationship Id="rId94" Type="http://schemas.openxmlformats.org/officeDocument/2006/relationships/slide" Target="slides/slide59.xml"/><Relationship Id="rId99" Type="http://schemas.openxmlformats.org/officeDocument/2006/relationships/slide" Target="slides/slide64.xml"/><Relationship Id="rId101" Type="http://schemas.openxmlformats.org/officeDocument/2006/relationships/slide" Target="slides/slide66.xml"/><Relationship Id="rId122" Type="http://schemas.openxmlformats.org/officeDocument/2006/relationships/slide" Target="slides/slide87.xml"/><Relationship Id="rId143" Type="http://schemas.openxmlformats.org/officeDocument/2006/relationships/slide" Target="slides/slide108.xml"/><Relationship Id="rId148" Type="http://schemas.openxmlformats.org/officeDocument/2006/relationships/slide" Target="slides/slide113.xml"/><Relationship Id="rId164" Type="http://schemas.openxmlformats.org/officeDocument/2006/relationships/slide" Target="slides/slide129.xml"/><Relationship Id="rId169" Type="http://schemas.openxmlformats.org/officeDocument/2006/relationships/slide" Target="slides/slide134.xml"/><Relationship Id="rId185" Type="http://schemas.openxmlformats.org/officeDocument/2006/relationships/slide" Target="slides/slide15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5.xml"/><Relationship Id="rId210" Type="http://schemas.openxmlformats.org/officeDocument/2006/relationships/slide" Target="slides/slide175.xml"/><Relationship Id="rId215" Type="http://schemas.openxmlformats.org/officeDocument/2006/relationships/presProps" Target="presProps.xml"/><Relationship Id="rId26" Type="http://schemas.openxmlformats.org/officeDocument/2006/relationships/slideMaster" Target="slideMasters/slideMaster26.xml"/><Relationship Id="rId47" Type="http://schemas.openxmlformats.org/officeDocument/2006/relationships/slide" Target="slides/slide12.xml"/><Relationship Id="rId68" Type="http://schemas.openxmlformats.org/officeDocument/2006/relationships/slide" Target="slides/slide33.xml"/><Relationship Id="rId89" Type="http://schemas.openxmlformats.org/officeDocument/2006/relationships/slide" Target="slides/slide54.xml"/><Relationship Id="rId112" Type="http://schemas.openxmlformats.org/officeDocument/2006/relationships/slide" Target="slides/slide77.xml"/><Relationship Id="rId133" Type="http://schemas.openxmlformats.org/officeDocument/2006/relationships/slide" Target="slides/slide98.xml"/><Relationship Id="rId154" Type="http://schemas.openxmlformats.org/officeDocument/2006/relationships/slide" Target="slides/slide119.xml"/><Relationship Id="rId175" Type="http://schemas.openxmlformats.org/officeDocument/2006/relationships/slide" Target="slides/slide140.xml"/><Relationship Id="rId196" Type="http://schemas.openxmlformats.org/officeDocument/2006/relationships/slide" Target="slides/slide161.xml"/><Relationship Id="rId200" Type="http://schemas.openxmlformats.org/officeDocument/2006/relationships/slide" Target="slides/slide165.xml"/><Relationship Id="rId16" Type="http://schemas.openxmlformats.org/officeDocument/2006/relationships/slideMaster" Target="slideMasters/slideMaster16.xml"/><Relationship Id="rId37" Type="http://schemas.openxmlformats.org/officeDocument/2006/relationships/slide" Target="slides/slide2.xml"/><Relationship Id="rId58" Type="http://schemas.openxmlformats.org/officeDocument/2006/relationships/slide" Target="slides/slide23.xml"/><Relationship Id="rId79" Type="http://schemas.openxmlformats.org/officeDocument/2006/relationships/slide" Target="slides/slide44.xml"/><Relationship Id="rId102" Type="http://schemas.openxmlformats.org/officeDocument/2006/relationships/slide" Target="slides/slide67.xml"/><Relationship Id="rId123" Type="http://schemas.openxmlformats.org/officeDocument/2006/relationships/slide" Target="slides/slide88.xml"/><Relationship Id="rId144" Type="http://schemas.openxmlformats.org/officeDocument/2006/relationships/slide" Target="slides/slide109.xml"/><Relationship Id="rId90" Type="http://schemas.openxmlformats.org/officeDocument/2006/relationships/slide" Target="slides/slide55.xml"/><Relationship Id="rId165" Type="http://schemas.openxmlformats.org/officeDocument/2006/relationships/slide" Target="slides/slide130.xml"/><Relationship Id="rId186" Type="http://schemas.openxmlformats.org/officeDocument/2006/relationships/slide" Target="slides/slide151.xml"/><Relationship Id="rId211" Type="http://schemas.openxmlformats.org/officeDocument/2006/relationships/slide" Target="slides/slide176.xml"/><Relationship Id="rId27" Type="http://schemas.openxmlformats.org/officeDocument/2006/relationships/slideMaster" Target="slideMasters/slideMaster27.xml"/><Relationship Id="rId48" Type="http://schemas.openxmlformats.org/officeDocument/2006/relationships/slide" Target="slides/slide13.xml"/><Relationship Id="rId69" Type="http://schemas.openxmlformats.org/officeDocument/2006/relationships/slide" Target="slides/slide34.xml"/><Relationship Id="rId113" Type="http://schemas.openxmlformats.org/officeDocument/2006/relationships/slide" Target="slides/slide78.xml"/><Relationship Id="rId134" Type="http://schemas.openxmlformats.org/officeDocument/2006/relationships/slide" Target="slides/slide99.xml"/><Relationship Id="rId80" Type="http://schemas.openxmlformats.org/officeDocument/2006/relationships/slide" Target="slides/slide45.xml"/><Relationship Id="rId155" Type="http://schemas.openxmlformats.org/officeDocument/2006/relationships/slide" Target="slides/slide120.xml"/><Relationship Id="rId176" Type="http://schemas.openxmlformats.org/officeDocument/2006/relationships/slide" Target="slides/slide141.xml"/><Relationship Id="rId197" Type="http://schemas.openxmlformats.org/officeDocument/2006/relationships/slide" Target="slides/slide162.xml"/><Relationship Id="rId201" Type="http://schemas.openxmlformats.org/officeDocument/2006/relationships/slide" Target="slides/slide166.xml"/><Relationship Id="rId17" Type="http://schemas.openxmlformats.org/officeDocument/2006/relationships/slideMaster" Target="slideMasters/slideMaster17.xml"/><Relationship Id="rId38" Type="http://schemas.openxmlformats.org/officeDocument/2006/relationships/slide" Target="slides/slide3.xml"/><Relationship Id="rId59" Type="http://schemas.openxmlformats.org/officeDocument/2006/relationships/slide" Target="slides/slide24.xml"/><Relationship Id="rId103" Type="http://schemas.openxmlformats.org/officeDocument/2006/relationships/slide" Target="slides/slide68.xml"/><Relationship Id="rId124" Type="http://schemas.openxmlformats.org/officeDocument/2006/relationships/slide" Target="slides/slide89.xml"/><Relationship Id="rId70" Type="http://schemas.openxmlformats.org/officeDocument/2006/relationships/slide" Target="slides/slide35.xml"/><Relationship Id="rId91" Type="http://schemas.openxmlformats.org/officeDocument/2006/relationships/slide" Target="slides/slide56.xml"/><Relationship Id="rId145" Type="http://schemas.openxmlformats.org/officeDocument/2006/relationships/slide" Target="slides/slide110.xml"/><Relationship Id="rId166" Type="http://schemas.openxmlformats.org/officeDocument/2006/relationships/slide" Target="slides/slide131.xml"/><Relationship Id="rId187" Type="http://schemas.openxmlformats.org/officeDocument/2006/relationships/slide" Target="slides/slide152.xml"/><Relationship Id="rId1" Type="http://schemas.openxmlformats.org/officeDocument/2006/relationships/slideMaster" Target="slideMasters/slideMaster1.xml"/><Relationship Id="rId212" Type="http://schemas.openxmlformats.org/officeDocument/2006/relationships/slide" Target="slides/slide177.xml"/><Relationship Id="rId28" Type="http://schemas.openxmlformats.org/officeDocument/2006/relationships/slideMaster" Target="slideMasters/slideMaster28.xml"/><Relationship Id="rId49" Type="http://schemas.openxmlformats.org/officeDocument/2006/relationships/slide" Target="slides/slide14.xml"/><Relationship Id="rId114" Type="http://schemas.openxmlformats.org/officeDocument/2006/relationships/slide" Target="slides/slide79.xml"/><Relationship Id="rId60" Type="http://schemas.openxmlformats.org/officeDocument/2006/relationships/slide" Target="slides/slide25.xml"/><Relationship Id="rId81" Type="http://schemas.openxmlformats.org/officeDocument/2006/relationships/slide" Target="slides/slide46.xml"/><Relationship Id="rId135" Type="http://schemas.openxmlformats.org/officeDocument/2006/relationships/slide" Target="slides/slide100.xml"/><Relationship Id="rId156" Type="http://schemas.openxmlformats.org/officeDocument/2006/relationships/slide" Target="slides/slide121.xml"/><Relationship Id="rId177" Type="http://schemas.openxmlformats.org/officeDocument/2006/relationships/slide" Target="slides/slide142.xml"/><Relationship Id="rId198" Type="http://schemas.openxmlformats.org/officeDocument/2006/relationships/slide" Target="slides/slide163.xml"/><Relationship Id="rId202" Type="http://schemas.openxmlformats.org/officeDocument/2006/relationships/slide" Target="slides/slide167.xml"/><Relationship Id="rId18" Type="http://schemas.openxmlformats.org/officeDocument/2006/relationships/slideMaster" Target="slideMasters/slideMaster18.xml"/><Relationship Id="rId39" Type="http://schemas.openxmlformats.org/officeDocument/2006/relationships/slide" Target="slides/slide4.xml"/><Relationship Id="rId50" Type="http://schemas.openxmlformats.org/officeDocument/2006/relationships/slide" Target="slides/slide15.xml"/><Relationship Id="rId104" Type="http://schemas.openxmlformats.org/officeDocument/2006/relationships/slide" Target="slides/slide69.xml"/><Relationship Id="rId125" Type="http://schemas.openxmlformats.org/officeDocument/2006/relationships/slide" Target="slides/slide90.xml"/><Relationship Id="rId146" Type="http://schemas.openxmlformats.org/officeDocument/2006/relationships/slide" Target="slides/slide111.xml"/><Relationship Id="rId167" Type="http://schemas.openxmlformats.org/officeDocument/2006/relationships/slide" Target="slides/slide132.xml"/><Relationship Id="rId188" Type="http://schemas.openxmlformats.org/officeDocument/2006/relationships/slide" Target="slides/slide153.xml"/><Relationship Id="rId71" Type="http://schemas.openxmlformats.org/officeDocument/2006/relationships/slide" Target="slides/slide36.xml"/><Relationship Id="rId92" Type="http://schemas.openxmlformats.org/officeDocument/2006/relationships/slide" Target="slides/slide57.xml"/><Relationship Id="rId213"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 Target="slides/slide5.xml"/><Relationship Id="rId115" Type="http://schemas.openxmlformats.org/officeDocument/2006/relationships/slide" Target="slides/slide80.xml"/><Relationship Id="rId136" Type="http://schemas.openxmlformats.org/officeDocument/2006/relationships/slide" Target="slides/slide101.xml"/><Relationship Id="rId157" Type="http://schemas.openxmlformats.org/officeDocument/2006/relationships/slide" Target="slides/slide122.xml"/><Relationship Id="rId178" Type="http://schemas.openxmlformats.org/officeDocument/2006/relationships/slide" Target="slides/slide143.xml"/><Relationship Id="rId61" Type="http://schemas.openxmlformats.org/officeDocument/2006/relationships/slide" Target="slides/slide26.xml"/><Relationship Id="rId82" Type="http://schemas.openxmlformats.org/officeDocument/2006/relationships/slide" Target="slides/slide47.xml"/><Relationship Id="rId199" Type="http://schemas.openxmlformats.org/officeDocument/2006/relationships/slide" Target="slides/slide164.xml"/><Relationship Id="rId203" Type="http://schemas.openxmlformats.org/officeDocument/2006/relationships/slide" Target="slides/slide168.xml"/><Relationship Id="rId19" Type="http://schemas.openxmlformats.org/officeDocument/2006/relationships/slideMaster" Target="slideMasters/slideMaster1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a:p>
        </p:txBody>
      </p:sp>
      <p:sp>
        <p:nvSpPr>
          <p:cNvPr id="243715" name="Rectangle 3"/>
          <p:cNvSpPr>
            <a:spLocks noGrp="1" noChangeArrowheads="1"/>
          </p:cNvSpPr>
          <p:nvPr>
            <p:ph type="dt" sz="quarter"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endParaRPr lang="en-US"/>
          </a:p>
        </p:txBody>
      </p:sp>
      <p:sp>
        <p:nvSpPr>
          <p:cNvPr id="243716" name="Rectangle 4"/>
          <p:cNvSpPr>
            <a:spLocks noGrp="1" noChangeArrowheads="1"/>
          </p:cNvSpPr>
          <p:nvPr>
            <p:ph type="ftr" sz="quarter" idx="2"/>
          </p:nvPr>
        </p:nvSpPr>
        <p:spPr bwMode="auto">
          <a:xfrm>
            <a:off x="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a:p>
        </p:txBody>
      </p:sp>
      <p:sp>
        <p:nvSpPr>
          <p:cNvPr id="243717" name="Rectangle 5"/>
          <p:cNvSpPr>
            <a:spLocks noGrp="1" noChangeArrowheads="1"/>
          </p:cNvSpPr>
          <p:nvPr>
            <p:ph type="sldNum" sz="quarter" idx="3"/>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997CC309-2789-2F4B-BCF8-1FAD77B15767}" type="slidenum">
              <a:rPr lang="en-US"/>
              <a:pPr>
                <a:defRPr/>
              </a:pPr>
              <a:t>‹#›</a:t>
            </a:fld>
            <a:endParaRPr lang="en-US"/>
          </a:p>
        </p:txBody>
      </p:sp>
    </p:spTree>
    <p:extLst>
      <p:ext uri="{BB962C8B-B14F-4D97-AF65-F5344CB8AC3E}">
        <p14:creationId xmlns:p14="http://schemas.microsoft.com/office/powerpoint/2010/main" val="34412565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defRPr kumimoji="0" sz="1200"/>
            </a:lvl1pPr>
          </a:lstStyle>
          <a:p>
            <a:pPr>
              <a:defRPr/>
            </a:pPr>
            <a:endParaRPr lang="en-US"/>
          </a:p>
        </p:txBody>
      </p:sp>
      <p:sp>
        <p:nvSpPr>
          <p:cNvPr id="147459" name="Rectangle 3"/>
          <p:cNvSpPr>
            <a:spLocks noGrp="1" noRot="1" noChangeAspect="1" noChangeArrowheads="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52" name="Rectangle 4"/>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3" name="Rectangle 5"/>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defRPr kumimoji="0" sz="1200"/>
            </a:lvl1pPr>
          </a:lstStyle>
          <a:p>
            <a:pPr>
              <a:defRPr/>
            </a:pPr>
            <a:endParaRPr lang="en-US"/>
          </a:p>
        </p:txBody>
      </p:sp>
      <p:sp>
        <p:nvSpPr>
          <p:cNvPr id="2054"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0" hangingPunct="0">
              <a:defRPr kumimoji="0" sz="1200"/>
            </a:lvl1pPr>
          </a:lstStyle>
          <a:p>
            <a:pPr>
              <a:defRPr/>
            </a:pPr>
            <a:endParaRPr lang="en-US"/>
          </a:p>
        </p:txBody>
      </p:sp>
      <p:sp>
        <p:nvSpPr>
          <p:cNvPr id="2055"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0" hangingPunct="0">
              <a:defRPr kumimoji="0" sz="1200"/>
            </a:lvl1pPr>
          </a:lstStyle>
          <a:p>
            <a:pPr>
              <a:defRPr/>
            </a:pPr>
            <a:fld id="{65B35D6D-577A-1247-B191-72F6F743C34F}" type="slidenum">
              <a:rPr lang="en-US"/>
              <a:pPr>
                <a:defRPr/>
              </a:pPr>
              <a:t>‹#›</a:t>
            </a:fld>
            <a:endParaRPr lang="en-US"/>
          </a:p>
        </p:txBody>
      </p:sp>
    </p:spTree>
    <p:extLst>
      <p:ext uri="{BB962C8B-B14F-4D97-AF65-F5344CB8AC3E}">
        <p14:creationId xmlns:p14="http://schemas.microsoft.com/office/powerpoint/2010/main" val="2709405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28" charset="0"/>
        <a:ea typeface="MS PGothic" pitchFamily="34" charset="-128"/>
        <a:cs typeface="MS PGothic" charset="0"/>
      </a:defRPr>
    </a:lvl1pPr>
    <a:lvl2pPr marL="457200" algn="l" rtl="0" eaLnBrk="0" fontAlgn="base" hangingPunct="0">
      <a:spcBef>
        <a:spcPct val="30000"/>
      </a:spcBef>
      <a:spcAft>
        <a:spcPct val="0"/>
      </a:spcAft>
      <a:defRPr kumimoji="1" sz="1200" kern="1200">
        <a:solidFill>
          <a:schemeClr val="tx1"/>
        </a:solidFill>
        <a:latin typeface="Times New Roman" pitchFamily="-128" charset="0"/>
        <a:ea typeface="MS PGothic" pitchFamily="34" charset="-128"/>
        <a:cs typeface="MS PGothic" charset="0"/>
      </a:defRPr>
    </a:lvl2pPr>
    <a:lvl3pPr marL="914400" algn="l" rtl="0" eaLnBrk="0" fontAlgn="base" hangingPunct="0">
      <a:spcBef>
        <a:spcPct val="30000"/>
      </a:spcBef>
      <a:spcAft>
        <a:spcPct val="0"/>
      </a:spcAft>
      <a:defRPr kumimoji="1" sz="1200" kern="1200">
        <a:solidFill>
          <a:schemeClr val="tx1"/>
        </a:solidFill>
        <a:latin typeface="Times New Roman" pitchFamily="-128" charset="0"/>
        <a:ea typeface="MS PGothic" pitchFamily="34" charset="-128"/>
        <a:cs typeface="MS PGothic" charset="0"/>
      </a:defRPr>
    </a:lvl3pPr>
    <a:lvl4pPr marL="1371600" algn="l" rtl="0" eaLnBrk="0" fontAlgn="base" hangingPunct="0">
      <a:spcBef>
        <a:spcPct val="30000"/>
      </a:spcBef>
      <a:spcAft>
        <a:spcPct val="0"/>
      </a:spcAft>
      <a:defRPr kumimoji="1" sz="1200" kern="1200">
        <a:solidFill>
          <a:schemeClr val="tx1"/>
        </a:solidFill>
        <a:latin typeface="Times New Roman" pitchFamily="-128" charset="0"/>
        <a:ea typeface="MS PGothic" pitchFamily="34" charset="-128"/>
        <a:cs typeface="MS PGothic" charset="0"/>
      </a:defRPr>
    </a:lvl4pPr>
    <a:lvl5pPr marL="1828800" algn="l" rtl="0" eaLnBrk="0" fontAlgn="base" hangingPunct="0">
      <a:spcBef>
        <a:spcPct val="30000"/>
      </a:spcBef>
      <a:spcAft>
        <a:spcPct val="0"/>
      </a:spcAft>
      <a:defRPr kumimoji="1" sz="1200" kern="1200">
        <a:solidFill>
          <a:schemeClr val="tx1"/>
        </a:solidFill>
        <a:latin typeface="Times New Roman" pitchFamily="-128"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bibleone.net/print_es3.html"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bibleone.net/print_es3.html"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42B10B52-0D44-CC47-A4E7-928E05EEBC5A}" type="slidenum">
              <a:rPr kumimoji="0" lang="en-US" sz="1200"/>
              <a:pPr/>
              <a:t>1</a:t>
            </a:fld>
            <a:endParaRPr kumimoji="0" lang="en-US" sz="1200"/>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50141356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845BC082-A4B4-654A-85EE-0FB598738011}" type="slidenum">
              <a:rPr kumimoji="0" lang="en-US" sz="1200"/>
              <a:pPr/>
              <a:t>109</a:t>
            </a:fld>
            <a:endParaRPr kumimoji="0" lang="en-US" sz="1200"/>
          </a:p>
        </p:txBody>
      </p:sp>
      <p:sp>
        <p:nvSpPr>
          <p:cNvPr id="274434" name="Rectangle 1026"/>
          <p:cNvSpPr>
            <a:spLocks noGrp="1" noRot="1" noChangeAspect="1" noChangeArrowheads="1" noTextEdit="1"/>
          </p:cNvSpPr>
          <p:nvPr>
            <p:ph type="sldImg"/>
          </p:nvPr>
        </p:nvSpPr>
        <p:spPr>
          <a:ln/>
        </p:spPr>
      </p:sp>
      <p:sp>
        <p:nvSpPr>
          <p:cNvPr id="274435"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tLang="zh-CN" dirty="0">
              <a:latin typeface="Arial"/>
              <a:cs typeface="Arial"/>
            </a:endParaRPr>
          </a:p>
          <a:p>
            <a:r>
              <a:rPr kumimoji="1" lang="en-US" altLang="zh-CN" sz="1200" u="sng" kern="1200" dirty="0">
                <a:solidFill>
                  <a:schemeClr val="tx1"/>
                </a:solidFill>
                <a:effectLst/>
                <a:latin typeface="Arial"/>
                <a:ea typeface="ＭＳ Ｐゴシック" pitchFamily="-112" charset="-128"/>
                <a:cs typeface="Arial"/>
              </a:rPr>
              <a:t>Repent</a:t>
            </a:r>
            <a:r>
              <a:rPr kumimoji="1" lang="en-US" altLang="zh-CN" sz="1200" kern="1200" dirty="0">
                <a:solidFill>
                  <a:schemeClr val="tx1"/>
                </a:solidFill>
                <a:effectLst/>
                <a:latin typeface="Arial"/>
                <a:ea typeface="ＭＳ Ｐゴシック" pitchFamily="-112" charset="-128"/>
                <a:cs typeface="Arial"/>
              </a:rPr>
              <a:t>: Israel asks how it can repent, so God says to quit robbing Him so the people might ponder how they might be cheating God (3:7b-8a).</a:t>
            </a:r>
            <a:r>
              <a:rPr lang="en-SG" altLang="zh-CN"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solidFill>
                  <a:srgbClr val="0E0E0E"/>
                </a:solidFill>
                <a:effectLst/>
                <a:latin typeface=".AppleSystemUIFont"/>
              </a:rPr>
              <a:t>悔改</a:t>
            </a:r>
            <a:r>
              <a:rPr lang="zh-CN" altLang="en-US" dirty="0">
                <a:solidFill>
                  <a:srgbClr val="0E0E0E"/>
                </a:solidFill>
                <a:effectLst/>
                <a:latin typeface=".AppleSystemUIFont"/>
              </a:rPr>
              <a:t>：以色列问他们该如何悔改，上帝指出他们要停止抢夺祂，好让百姓反思自己是如何亏欠上帝的（玛拉基书 </a:t>
            </a:r>
            <a:r>
              <a:rPr lang="en-US" altLang="zh-CN" dirty="0">
                <a:solidFill>
                  <a:srgbClr val="0E0E0E"/>
                </a:solidFill>
                <a:effectLst/>
                <a:latin typeface=".AppleSystemUIFont"/>
              </a:rPr>
              <a:t>3:7b-8a</a:t>
            </a:r>
            <a:r>
              <a:rPr lang="zh-CN" altLang="en-US" dirty="0">
                <a:solidFill>
                  <a:srgbClr val="0E0E0E"/>
                </a:solidFill>
                <a:effectLst/>
                <a:latin typeface=".AppleSystemUIFont"/>
              </a:rPr>
              <a:t>）。</a:t>
            </a:r>
          </a:p>
          <a:p>
            <a:endParaRPr lang="en-US" altLang="zh-CN" dirty="0">
              <a:latin typeface="Arial"/>
              <a:cs typeface="Arial"/>
            </a:endParaRPr>
          </a:p>
        </p:txBody>
      </p:sp>
    </p:spTree>
    <p:extLst>
      <p:ext uri="{BB962C8B-B14F-4D97-AF65-F5344CB8AC3E}">
        <p14:creationId xmlns:p14="http://schemas.microsoft.com/office/powerpoint/2010/main" val="176206764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277F4F94-100C-9942-969F-1069856B6450}" type="slidenum">
              <a:rPr kumimoji="0" lang="en-US" sz="1200">
                <a:solidFill>
                  <a:srgbClr val="000000"/>
                </a:solidFill>
              </a:rPr>
              <a:pPr/>
              <a:t>112</a:t>
            </a:fld>
            <a:endParaRPr kumimoji="0" lang="en-US" sz="1200">
              <a:solidFill>
                <a:srgbClr val="000000"/>
              </a:solidFill>
            </a:endParaRPr>
          </a:p>
        </p:txBody>
      </p:sp>
      <p:sp>
        <p:nvSpPr>
          <p:cNvPr id="272386" name="Rectangle 1026"/>
          <p:cNvSpPr>
            <a:spLocks noGrp="1" noRot="1" noChangeAspect="1" noChangeArrowheads="1" noTextEdit="1"/>
          </p:cNvSpPr>
          <p:nvPr>
            <p:ph type="sldImg"/>
          </p:nvPr>
        </p:nvSpPr>
        <p:spPr>
          <a:ln/>
        </p:spPr>
      </p:sp>
      <p:sp>
        <p:nvSpPr>
          <p:cNvPr id="272387"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tLang="zh-CN" dirty="0">
              <a:latin typeface="Arial"/>
              <a:cs typeface="Arial"/>
            </a:endParaRPr>
          </a:p>
          <a:p>
            <a:r>
              <a:rPr kumimoji="1" lang="en-US" altLang="zh-CN" sz="1200" u="sng" kern="1200" dirty="0">
                <a:solidFill>
                  <a:schemeClr val="tx1"/>
                </a:solidFill>
                <a:effectLst/>
                <a:latin typeface="Arial"/>
                <a:ea typeface="ＭＳ Ｐゴシック" pitchFamily="-112" charset="-128"/>
                <a:cs typeface="Arial"/>
              </a:rPr>
              <a:t>Give</a:t>
            </a:r>
            <a:r>
              <a:rPr kumimoji="1" lang="en-US" altLang="zh-CN" sz="1200" kern="1200" dirty="0">
                <a:solidFill>
                  <a:schemeClr val="tx1"/>
                </a:solidFill>
                <a:effectLst/>
                <a:latin typeface="Arial"/>
                <a:ea typeface="ＭＳ Ｐゴシック" pitchFamily="-112" charset="-128"/>
                <a:cs typeface="Arial"/>
              </a:rPr>
              <a:t>: Israel questions how it robs God, so he says they have withheld his tithes to encourage giving again so that God could bless them (3:8b-12).</a:t>
            </a:r>
            <a:r>
              <a:rPr lang="en-SG" altLang="zh-CN"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solidFill>
                  <a:srgbClr val="0E0E0E"/>
                </a:solidFill>
                <a:effectLst/>
                <a:latin typeface=".AppleSystemUIFont"/>
              </a:rPr>
              <a:t>奉献</a:t>
            </a:r>
            <a:r>
              <a:rPr lang="zh-CN" altLang="en-US" dirty="0">
                <a:solidFill>
                  <a:srgbClr val="0E0E0E"/>
                </a:solidFill>
                <a:effectLst/>
                <a:latin typeface=".AppleSystemUIFont"/>
              </a:rPr>
              <a:t>：以色列质问他们如何抢夺了上帝，于是上帝指出他们扣留了当献的十分之一，借此鼓励他们重新奉献，好使上帝能够赐福于他们（玛拉基书 </a:t>
            </a:r>
            <a:r>
              <a:rPr lang="en-US" altLang="zh-CN" dirty="0">
                <a:solidFill>
                  <a:srgbClr val="0E0E0E"/>
                </a:solidFill>
                <a:effectLst/>
                <a:latin typeface=".AppleSystemUIFont"/>
              </a:rPr>
              <a:t>3:8b-12</a:t>
            </a:r>
            <a:r>
              <a:rPr lang="zh-CN" altLang="en-US" dirty="0">
                <a:solidFill>
                  <a:srgbClr val="0E0E0E"/>
                </a:solidFill>
                <a:effectLst/>
                <a:latin typeface=".AppleSystemUIFont"/>
              </a:rPr>
              <a:t>）。</a:t>
            </a:r>
          </a:p>
          <a:p>
            <a:endParaRPr lang="en-US" altLang="zh-CN" dirty="0">
              <a:latin typeface="Arial"/>
              <a:cs typeface="Arial"/>
            </a:endParaRPr>
          </a:p>
          <a:p>
            <a:endParaRPr lang="en-US" altLang="zh-CN" dirty="0">
              <a:latin typeface="Arial"/>
              <a:cs typeface="Arial"/>
            </a:endParaRPr>
          </a:p>
        </p:txBody>
      </p:sp>
    </p:spTree>
    <p:extLst>
      <p:ext uri="{BB962C8B-B14F-4D97-AF65-F5344CB8AC3E}">
        <p14:creationId xmlns:p14="http://schemas.microsoft.com/office/powerpoint/2010/main" val="37225567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5FC1ACAC-3864-F44A-B9CD-1CBE534EFAB6}" type="slidenum">
              <a:rPr kumimoji="0" lang="en-US" sz="1200">
                <a:solidFill>
                  <a:srgbClr val="000000"/>
                </a:solidFill>
              </a:rPr>
              <a:pPr/>
              <a:t>114</a:t>
            </a:fld>
            <a:endParaRPr kumimoji="0" lang="en-US" sz="1200">
              <a:solidFill>
                <a:srgbClr val="000000"/>
              </a:solidFill>
            </a:endParaRPr>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64555522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375AE839-BAD1-1540-8501-C54692508819}" type="slidenum">
              <a:rPr kumimoji="0" lang="en-US" sz="1200"/>
              <a:pPr/>
              <a:t>116</a:t>
            </a:fld>
            <a:endParaRPr kumimoji="0" lang="en-US" sz="1200"/>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tLang="zh-CN" dirty="0">
              <a:latin typeface="Arial"/>
              <a:cs typeface="Arial"/>
            </a:endParaRPr>
          </a:p>
          <a:p>
            <a:r>
              <a:rPr kumimoji="1" lang="en-US" altLang="zh-CN" sz="1200" u="sng" kern="1200" dirty="0">
                <a:solidFill>
                  <a:schemeClr val="tx1"/>
                </a:solidFill>
                <a:effectLst/>
                <a:latin typeface="Arial"/>
                <a:ea typeface="ＭＳ Ｐゴシック" pitchFamily="-112" charset="-128"/>
                <a:cs typeface="Arial"/>
              </a:rPr>
              <a:t>Respect</a:t>
            </a:r>
            <a:r>
              <a:rPr kumimoji="1" lang="en-US" altLang="zh-CN" sz="1200" kern="1200" dirty="0">
                <a:solidFill>
                  <a:schemeClr val="tx1"/>
                </a:solidFill>
                <a:effectLst/>
                <a:latin typeface="Arial"/>
                <a:ea typeface="ＭＳ Ｐゴシック" pitchFamily="-112" charset="-128"/>
                <a:cs typeface="Arial"/>
              </a:rPr>
              <a:t>: Israel doubts it blasphemes God, so he shows they give only to get and promises security to the obedient to set the righteous apart from the wicked (3:13-18).</a:t>
            </a:r>
            <a:r>
              <a:rPr lang="en-SG" altLang="zh-CN"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solidFill>
                  <a:srgbClr val="0E0E0E"/>
                </a:solidFill>
                <a:effectLst/>
                <a:latin typeface=".AppleSystemUIFont"/>
              </a:rPr>
              <a:t>尊重</a:t>
            </a:r>
            <a:r>
              <a:rPr lang="zh-CN" altLang="en-US" dirty="0">
                <a:solidFill>
                  <a:srgbClr val="0E0E0E"/>
                </a:solidFill>
                <a:effectLst/>
                <a:latin typeface=".AppleSystemUIFont"/>
              </a:rPr>
              <a:t>：以色列质疑自己是否亵渎了上帝，因此上帝指出他们的奉献动机是为了获取回报，并应许赐福顺服的人，以此将义人和恶人分别出来（玛拉基书 </a:t>
            </a:r>
            <a:r>
              <a:rPr lang="en-US" altLang="zh-CN" dirty="0">
                <a:solidFill>
                  <a:srgbClr val="0E0E0E"/>
                </a:solidFill>
                <a:effectLst/>
                <a:latin typeface=".AppleSystemUIFont"/>
              </a:rPr>
              <a:t>3:13-18</a:t>
            </a:r>
            <a:r>
              <a:rPr lang="zh-CN" altLang="en-US" dirty="0">
                <a:solidFill>
                  <a:srgbClr val="0E0E0E"/>
                </a:solidFill>
                <a:effectLst/>
                <a:latin typeface=".AppleSystemUIFont"/>
              </a:rPr>
              <a:t>）。</a:t>
            </a:r>
          </a:p>
          <a:p>
            <a:endParaRPr lang="en-US" altLang="zh-CN" dirty="0">
              <a:latin typeface="Arial"/>
              <a:cs typeface="Arial"/>
            </a:endParaRPr>
          </a:p>
        </p:txBody>
      </p:sp>
    </p:spTree>
    <p:extLst>
      <p:ext uri="{BB962C8B-B14F-4D97-AF65-F5344CB8AC3E}">
        <p14:creationId xmlns:p14="http://schemas.microsoft.com/office/powerpoint/2010/main" val="273731033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E7A4448D-6E6C-CF4A-BE18-2862C35A461F}" type="slidenum">
              <a:rPr kumimoji="0" lang="en-US" sz="1200">
                <a:solidFill>
                  <a:srgbClr val="000000"/>
                </a:solidFill>
              </a:rPr>
              <a:pPr/>
              <a:t>118</a:t>
            </a:fld>
            <a:endParaRPr kumimoji="0" lang="en-US" sz="1200">
              <a:solidFill>
                <a:srgbClr val="000000"/>
              </a:solidFill>
            </a:endParaRPr>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Which of these excuses do you need to replace with obedience?</a:t>
            </a:r>
            <a:r>
              <a:rPr lang="en-SG">
                <a:effectLst/>
              </a:rPr>
              <a:t> </a:t>
            </a:r>
            <a:endParaRPr lang="en-US" dirty="0"/>
          </a:p>
        </p:txBody>
      </p:sp>
    </p:spTree>
    <p:extLst>
      <p:ext uri="{BB962C8B-B14F-4D97-AF65-F5344CB8AC3E}">
        <p14:creationId xmlns:p14="http://schemas.microsoft.com/office/powerpoint/2010/main" val="1128311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161917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46337224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28876710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36282061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45989668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6444289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91975090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23901057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7460296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A661B86E-EC9C-2E4A-914C-7959824524CA}" type="slidenum">
              <a:rPr kumimoji="0" lang="en-US" sz="1200"/>
              <a:pPr/>
              <a:t>129</a:t>
            </a:fld>
            <a:endParaRPr kumimoji="0" lang="en-US" sz="1200"/>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FD402D24-EA1A-D74E-8291-2799A9851978}" type="slidenum">
              <a:rPr kumimoji="0" lang="en-US" sz="1200">
                <a:solidFill>
                  <a:srgbClr val="000000"/>
                </a:solidFill>
              </a:rPr>
              <a:pPr/>
              <a:t>130</a:t>
            </a:fld>
            <a:endParaRPr kumimoji="0" lang="en-US" sz="1200">
              <a:solidFill>
                <a:srgbClr val="000000"/>
              </a:solidFill>
            </a:endParaRPr>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E03DF3-F3BC-464A-9358-B40B63B312A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2322" name="Rectangle 2"/>
          <p:cNvSpPr>
            <a:spLocks noGrp="1" noRot="1" noChangeAspect="1" noChangeArrowheads="1"/>
          </p:cNvSpPr>
          <p:nvPr>
            <p:ph type="sldImg"/>
          </p:nvPr>
        </p:nvSpPr>
        <p:spPr>
          <a:ln/>
        </p:spPr>
      </p:sp>
      <p:sp>
        <p:nvSpPr>
          <p:cNvPr id="3123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Arial"/>
              <a:ea typeface="ＭＳ Ｐゴシック" charset="0"/>
              <a:cs typeface="Arial"/>
            </a:endParaRPr>
          </a:p>
          <a:p>
            <a:r>
              <a:rPr kumimoji="1" lang="en-US" sz="1200" kern="1200">
                <a:solidFill>
                  <a:schemeClr val="tx1"/>
                </a:solidFill>
                <a:effectLst/>
                <a:latin typeface="Arial"/>
                <a:ea typeface="ＭＳ Ｐゴシック" pitchFamily="-112" charset="-128"/>
                <a:cs typeface="Arial"/>
              </a:rPr>
              <a:t>1. Appreciate</a:t>
            </a:r>
            <a:r>
              <a:rPr kumimoji="1" lang="en-SG" sz="1200" kern="1200" baseline="0">
                <a:solidFill>
                  <a:schemeClr val="tx1"/>
                </a:solidFill>
                <a:effectLst/>
                <a:latin typeface="Arial"/>
                <a:ea typeface="ＭＳ Ｐゴシック" pitchFamily="-112" charset="-128"/>
                <a:cs typeface="Arial"/>
              </a:rPr>
              <a:t> </a:t>
            </a:r>
            <a:r>
              <a:rPr kumimoji="1" lang="en-US" sz="1200" kern="1200">
                <a:solidFill>
                  <a:schemeClr val="tx1"/>
                </a:solidFill>
                <a:effectLst/>
                <a:latin typeface="Arial"/>
                <a:ea typeface="ＭＳ Ｐゴシック" pitchFamily="-112" charset="-128"/>
                <a:cs typeface="Arial"/>
              </a:rPr>
              <a:t>1:1-5</a:t>
            </a:r>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"How have you loved us?"</a:t>
            </a:r>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“I chose you but you despise me.”</a:t>
            </a:r>
          </a:p>
          <a:p>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2. Honor 1:6–2:9</a:t>
            </a:r>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"How have we despised your name?"</a:t>
            </a:r>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“You offer lousy sacrifices.”</a:t>
            </a:r>
          </a:p>
          <a:p>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3. Bond 2:10-16</a:t>
            </a:r>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"Why do you despise our offerings?"</a:t>
            </a:r>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“You divorce your wives.”</a:t>
            </a:r>
          </a:p>
          <a:p>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4. Wait 2:17–3:7a</a:t>
            </a:r>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"Why aren't you just?"</a:t>
            </a:r>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“Messiah will judge—so repent.”</a:t>
            </a:r>
            <a:endParaRPr kumimoji="1" lang="en-SG" sz="1200" kern="1200">
              <a:solidFill>
                <a:schemeClr val="tx1"/>
              </a:solidFill>
              <a:effectLst/>
              <a:latin typeface="Arial"/>
              <a:ea typeface="ＭＳ Ｐゴシック" pitchFamily="-112" charset="-128"/>
              <a:cs typeface="Arial"/>
            </a:endParaRPr>
          </a:p>
          <a:p>
            <a:endParaRPr lang="en-US">
              <a:latin typeface="Arial"/>
              <a:ea typeface="ＭＳ Ｐゴシック" charset="0"/>
              <a:cs typeface="Arial"/>
            </a:endParaRPr>
          </a:p>
        </p:txBody>
      </p:sp>
    </p:spTree>
    <p:extLst>
      <p:ext uri="{BB962C8B-B14F-4D97-AF65-F5344CB8AC3E}">
        <p14:creationId xmlns:p14="http://schemas.microsoft.com/office/powerpoint/2010/main" val="386600909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86B6DA97-F47C-FA42-9E72-23EE6A6E2B7E}" type="slidenum">
              <a:rPr kumimoji="0" lang="en-US" sz="1200"/>
              <a:pPr/>
              <a:t>131</a:t>
            </a:fld>
            <a:endParaRPr kumimoji="0" lang="en-US" sz="1200"/>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38CD6D-1B76-DF48-8BC9-77CAEF8B89BF}"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938D157C-CDDC-2E41-A33E-782BAD399D9A}" type="slidenum">
              <a:rPr kumimoji="0" lang="en-US" sz="1200">
                <a:solidFill>
                  <a:prstClr val="black"/>
                </a:solidFill>
              </a:rPr>
              <a:pPr/>
              <a:t>133</a:t>
            </a:fld>
            <a:endParaRPr kumimoji="0" lang="en-US" sz="1200">
              <a:solidFill>
                <a:prstClr val="black"/>
              </a:solidFill>
            </a:endParaRPr>
          </a:p>
        </p:txBody>
      </p:sp>
      <p:sp>
        <p:nvSpPr>
          <p:cNvPr id="250882" name="Rectangle 2"/>
          <p:cNvSpPr>
            <a:spLocks noGrp="1" noRot="1" noChangeAspect="1" noChangeArrowheads="1"/>
          </p:cNvSpPr>
          <p:nvPr>
            <p:ph type="sldImg"/>
          </p:nvPr>
        </p:nvSpPr>
        <p:spPr>
          <a:ln/>
        </p:spPr>
      </p:sp>
      <p:sp>
        <p:nvSpPr>
          <p:cNvPr id="2508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3154"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ＭＳ Ｐゴシック" charset="0"/>
              </a:rPr>
              <a:t>10/06/10</a:t>
            </a:r>
          </a:p>
        </p:txBody>
      </p:sp>
      <p:sp>
        <p:nvSpPr>
          <p:cNvPr id="107315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3DAABC-F55B-8C42-8A3B-C985C2B96998}" type="slidenum">
              <a:rPr kumimoji="0" lang="en-GB"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7315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FD48FBAD-FE03-C948-AFDB-2EB6CD6E1381}"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134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7315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Comic Sans MS" charset="0"/>
                <a:ea typeface="ＭＳ Ｐゴシック" charset="0"/>
                <a:cs typeface="ＭＳ Ｐゴシック" charset="0"/>
              </a:defRPr>
            </a:lvl1pPr>
            <a:lvl2pPr marL="742950" indent="-285750" defTabSz="449263" eaLnBrk="0" hangingPunct="0">
              <a:defRPr sz="2400">
                <a:solidFill>
                  <a:schemeClr val="tx1"/>
                </a:solidFill>
                <a:latin typeface="Comic Sans MS" charset="0"/>
                <a:ea typeface="ＭＳ Ｐゴシック" charset="0"/>
              </a:defRPr>
            </a:lvl2pPr>
            <a:lvl3pPr marL="1143000" indent="-228600" defTabSz="449263" eaLnBrk="0" hangingPunct="0">
              <a:defRPr sz="2400">
                <a:solidFill>
                  <a:schemeClr val="tx1"/>
                </a:solidFill>
                <a:latin typeface="Comic Sans MS" charset="0"/>
                <a:ea typeface="ＭＳ Ｐゴシック" charset="0"/>
              </a:defRPr>
            </a:lvl3pPr>
            <a:lvl4pPr marL="1600200" indent="-228600" defTabSz="449263" eaLnBrk="0" hangingPunct="0">
              <a:defRPr sz="2400">
                <a:solidFill>
                  <a:schemeClr val="tx1"/>
                </a:solidFill>
                <a:latin typeface="Comic Sans MS" charset="0"/>
                <a:ea typeface="ＭＳ Ｐゴシック" charset="0"/>
              </a:defRPr>
            </a:lvl4pPr>
            <a:lvl5pPr marL="2057400" indent="-228600" defTabSz="449263" eaLnBrk="0" hangingPunct="0">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7315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25151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kumimoji="1" lang="en-SG" sz="1200" b="0" i="0" u="none" strike="noStrike" kern="1200" baseline="0" dirty="0">
                <a:solidFill>
                  <a:schemeClr val="tx1"/>
                </a:solidFill>
                <a:latin typeface="Arial"/>
                <a:ea typeface="ＭＳ Ｐゴシック" pitchFamily="-112" charset="-128"/>
                <a:cs typeface="Arial"/>
              </a:rPr>
              <a:t>“Remember to obey the Law of Moses, my servant—all the decrees and regulations that I gave him on Mount Sinai for all Israel."</a:t>
            </a:r>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Obey God’s Law (Mosaic Law for them, Christ’s law for us) since you will be judged in the day of the LORD (4:4).</a:t>
            </a:r>
            <a:r>
              <a:rPr lang="en-SG" dirty="0">
                <a:effectLst/>
              </a:rPr>
              <a:t> </a:t>
            </a:r>
          </a:p>
          <a:p>
            <a:r>
              <a:rPr lang="zh-CN" altLang="en-US" b="0" i="0" dirty="0">
                <a:solidFill>
                  <a:srgbClr val="121212"/>
                </a:solidFill>
                <a:effectLst/>
                <a:highlight>
                  <a:srgbClr val="FFFFFF"/>
                </a:highlight>
                <a:latin typeface="Source Serif Pro" panose="02040603050405020204" pitchFamily="18" charset="0"/>
              </a:rPr>
              <a:t>“你们要铭记我仆人</a:t>
            </a:r>
            <a:r>
              <a:rPr lang="zh-CN" altLang="en-US" b="0" i="0" u="sng" dirty="0">
                <a:solidFill>
                  <a:srgbClr val="121212"/>
                </a:solidFill>
                <a:effectLst/>
                <a:highlight>
                  <a:srgbClr val="FFFFFF"/>
                </a:highlight>
                <a:latin typeface="Source Serif Pro" panose="02040603050405020204" pitchFamily="18" charset="0"/>
              </a:rPr>
              <a:t>摩西</a:t>
            </a:r>
            <a:r>
              <a:rPr lang="zh-CN" altLang="en-US" b="0" i="0" dirty="0">
                <a:solidFill>
                  <a:srgbClr val="121212"/>
                </a:solidFill>
                <a:effectLst/>
                <a:highlight>
                  <a:srgbClr val="FFFFFF"/>
                </a:highlight>
                <a:latin typeface="Source Serif Pro" panose="02040603050405020204" pitchFamily="18" charset="0"/>
              </a:rPr>
              <a:t>的律法，就是我在</a:t>
            </a:r>
            <a:r>
              <a:rPr lang="zh-CN" altLang="en-US" b="0" i="0" u="sng" dirty="0">
                <a:solidFill>
                  <a:srgbClr val="121212"/>
                </a:solidFill>
                <a:effectLst/>
                <a:highlight>
                  <a:srgbClr val="FFFFFF"/>
                </a:highlight>
                <a:latin typeface="Source Serif Pro" panose="02040603050405020204" pitchFamily="18" charset="0"/>
              </a:rPr>
              <a:t>何烈</a:t>
            </a:r>
            <a:r>
              <a:rPr lang="zh-CN" altLang="en-US" b="0" i="0" dirty="0">
                <a:solidFill>
                  <a:srgbClr val="121212"/>
                </a:solidFill>
                <a:effectLst/>
                <a:highlight>
                  <a:srgbClr val="FFFFFF"/>
                </a:highlight>
                <a:latin typeface="Source Serif Pro" panose="02040603050405020204" pitchFamily="18" charset="0"/>
              </a:rPr>
              <a:t>山借着他传给</a:t>
            </a:r>
            <a:r>
              <a:rPr lang="zh-CN" altLang="en-US" b="0" i="0" u="sng" dirty="0">
                <a:solidFill>
                  <a:srgbClr val="121212"/>
                </a:solidFill>
                <a:effectLst/>
                <a:highlight>
                  <a:srgbClr val="FFFFFF"/>
                </a:highlight>
                <a:latin typeface="Source Serif Pro" panose="02040603050405020204" pitchFamily="18" charset="0"/>
              </a:rPr>
              <a:t>以色列</a:t>
            </a:r>
            <a:r>
              <a:rPr lang="zh-CN" altLang="en-US" b="0" i="0" dirty="0">
                <a:solidFill>
                  <a:srgbClr val="121212"/>
                </a:solidFill>
                <a:effectLst/>
                <a:highlight>
                  <a:srgbClr val="FFFFFF"/>
                </a:highlight>
                <a:latin typeface="Source Serif Pro" panose="02040603050405020204" pitchFamily="18" charset="0"/>
              </a:rPr>
              <a:t>人的律例和典章。</a:t>
            </a:r>
            <a:endParaRPr lang="en-US" dirty="0">
              <a:latin typeface="Arial"/>
              <a:cs typeface="Arial"/>
            </a:endParaRPr>
          </a:p>
        </p:txBody>
      </p:sp>
    </p:spTree>
    <p:extLst>
      <p:ext uri="{BB962C8B-B14F-4D97-AF65-F5344CB8AC3E}">
        <p14:creationId xmlns:p14="http://schemas.microsoft.com/office/powerpoint/2010/main" val="349389624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6A95922F-7086-7448-837D-8273CFF03637}" type="slidenum">
              <a:rPr kumimoji="0" lang="en-US" sz="1200"/>
              <a:pPr/>
              <a:t>136</a:t>
            </a:fld>
            <a:endParaRPr kumimoji="0" lang="en-US" sz="1200"/>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6C70507F-BA05-6D4D-8218-0B443EDF097B}" type="slidenum">
              <a:rPr kumimoji="0" lang="en-US" sz="1200"/>
              <a:pPr/>
              <a:t>137</a:t>
            </a:fld>
            <a:endParaRPr kumimoji="0" lang="en-US" sz="1200"/>
          </a:p>
        </p:txBody>
      </p:sp>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94372859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28437702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79022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7A5E1A-04F0-0F4F-8CD4-737B2409396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4370" name="Rectangle 2"/>
          <p:cNvSpPr>
            <a:spLocks noGrp="1" noRot="1" noChangeAspect="1" noChangeArrowheads="1"/>
          </p:cNvSpPr>
          <p:nvPr>
            <p:ph type="sldImg"/>
          </p:nvPr>
        </p:nvSpPr>
        <p:spPr>
          <a:ln/>
        </p:spPr>
      </p:sp>
      <p:sp>
        <p:nvSpPr>
          <p:cNvPr id="3143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Arial"/>
              <a:ea typeface="ＭＳ Ｐゴシック" charset="0"/>
              <a:cs typeface="Arial"/>
            </a:endParaRPr>
          </a:p>
          <a:p>
            <a:r>
              <a:rPr lang="en-US">
                <a:latin typeface="Arial"/>
                <a:ea typeface="ＭＳ Ｐゴシック" charset="0"/>
                <a:cs typeface="Arial"/>
              </a:rPr>
              <a:t>5. </a:t>
            </a:r>
            <a:r>
              <a:rPr kumimoji="1" lang="en-US" sz="1200" kern="1200">
                <a:solidFill>
                  <a:schemeClr val="tx1"/>
                </a:solidFill>
                <a:effectLst/>
                <a:latin typeface="Arial"/>
                <a:ea typeface="ＭＳ Ｐゴシック" pitchFamily="-112" charset="-128"/>
                <a:cs typeface="Arial"/>
              </a:rPr>
              <a:t>Repent 3:7b-8a</a:t>
            </a:r>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"How can we repent?"</a:t>
            </a:r>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“Stop robbing me.”</a:t>
            </a:r>
          </a:p>
          <a:p>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6. Give 3:8b-12</a:t>
            </a:r>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"How have we robbed you?"</a:t>
            </a:r>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“No tithe—that blasphemes me.”</a:t>
            </a:r>
          </a:p>
          <a:p>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7. Respect 3:13-18</a:t>
            </a:r>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"How have we blasphemed you?"</a:t>
            </a:r>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“Your motive to give is to get.”</a:t>
            </a:r>
            <a:endParaRPr kumimoji="1" lang="en-SG" sz="1200" kern="1200">
              <a:solidFill>
                <a:schemeClr val="tx1"/>
              </a:solidFill>
              <a:effectLst/>
              <a:latin typeface="Arial"/>
              <a:ea typeface="ＭＳ Ｐゴシック" pitchFamily="-112" charset="-128"/>
              <a:cs typeface="Arial"/>
            </a:endParaRPr>
          </a:p>
          <a:p>
            <a:endParaRPr lang="en-US">
              <a:latin typeface="Arial"/>
              <a:ea typeface="ＭＳ Ｐゴシック" charset="0"/>
              <a:cs typeface="Arial"/>
            </a:endParaRPr>
          </a:p>
        </p:txBody>
      </p:sp>
    </p:spTree>
    <p:extLst>
      <p:ext uri="{BB962C8B-B14F-4D97-AF65-F5344CB8AC3E}">
        <p14:creationId xmlns:p14="http://schemas.microsoft.com/office/powerpoint/2010/main" val="209968233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4034701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144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57260812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07512646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tLang="zh-CN" dirty="0">
              <a:latin typeface="Arial"/>
              <a:cs typeface="Arial"/>
            </a:endParaRPr>
          </a:p>
          <a:p>
            <a:r>
              <a:rPr kumimoji="1" lang="en-US" altLang="zh-CN" sz="1200" u="sng" kern="1200" dirty="0">
                <a:solidFill>
                  <a:schemeClr val="tx1"/>
                </a:solidFill>
                <a:effectLst/>
                <a:latin typeface="Arial"/>
                <a:ea typeface="ＭＳ Ｐゴシック" pitchFamily="-112" charset="-128"/>
                <a:cs typeface="Arial"/>
              </a:rPr>
              <a:t>Respect</a:t>
            </a:r>
            <a:r>
              <a:rPr kumimoji="1" lang="en-US" altLang="zh-CN" sz="1200" kern="1200" dirty="0">
                <a:solidFill>
                  <a:schemeClr val="tx1"/>
                </a:solidFill>
                <a:effectLst/>
                <a:latin typeface="Arial"/>
                <a:ea typeface="ＭＳ Ｐゴシック" pitchFamily="-112" charset="-128"/>
                <a:cs typeface="Arial"/>
              </a:rPr>
              <a:t>: Israel doubts it blasphemes God, so he shows they give only to get and promises security to the obedient to set the righteous apart from the wicked (3:13-18).</a:t>
            </a:r>
            <a:r>
              <a:rPr lang="en-SG" altLang="zh-CN"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solidFill>
                  <a:srgbClr val="0E0E0E"/>
                </a:solidFill>
                <a:effectLst/>
                <a:latin typeface=".AppleSystemUIFont"/>
              </a:rPr>
              <a:t>尊重</a:t>
            </a:r>
            <a:r>
              <a:rPr lang="zh-CN" altLang="en-US" dirty="0">
                <a:solidFill>
                  <a:srgbClr val="0E0E0E"/>
                </a:solidFill>
                <a:effectLst/>
                <a:latin typeface=".AppleSystemUIFont"/>
              </a:rPr>
              <a:t>：以色列质疑自己是否亵渎了上帝，因此上帝指出他们的奉献动机是为了获取回报，并应许赐福顺服的人，以此将义人和恶人分别出来（玛拉基书 </a:t>
            </a:r>
            <a:r>
              <a:rPr lang="en-US" altLang="zh-CN" dirty="0">
                <a:solidFill>
                  <a:srgbClr val="0E0E0E"/>
                </a:solidFill>
                <a:effectLst/>
                <a:latin typeface=".AppleSystemUIFont"/>
              </a:rPr>
              <a:t>3:13-18</a:t>
            </a:r>
            <a:r>
              <a:rPr lang="zh-CN" altLang="en-US" dirty="0">
                <a:solidFill>
                  <a:srgbClr val="0E0E0E"/>
                </a:solidFill>
                <a:effectLst/>
                <a:latin typeface=".AppleSystemUIFont"/>
              </a:rPr>
              <a:t>）。</a:t>
            </a:r>
          </a:p>
          <a:p>
            <a:endParaRPr lang="en-US" altLang="zh-CN" dirty="0">
              <a:latin typeface="Arial"/>
              <a:cs typeface="Arial"/>
            </a:endParaRPr>
          </a:p>
        </p:txBody>
      </p:sp>
    </p:spTree>
    <p:extLst>
      <p:ext uri="{BB962C8B-B14F-4D97-AF65-F5344CB8AC3E}">
        <p14:creationId xmlns:p14="http://schemas.microsoft.com/office/powerpoint/2010/main" val="137850121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E6CD55-4EE5-F048-8787-41949AB3CD34}"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131005669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961825-4836-B741-8CC9-8DBE9E3C339F}"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147376230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B1A571-F770-4547-92AA-2E8D430035D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7026" name="Rectangle 2"/>
          <p:cNvSpPr>
            <a:spLocks noGrp="1" noRot="1" noChangeAspect="1" noChangeArrowheads="1"/>
          </p:cNvSpPr>
          <p:nvPr>
            <p:ph type="sldImg"/>
          </p:nvPr>
        </p:nvSpPr>
        <p:spPr>
          <a:ln/>
        </p:spPr>
      </p:sp>
      <p:sp>
        <p:nvSpPr>
          <p:cNvPr id="2570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702642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E660976D-6C95-E640-B03E-8D473B250F03}" type="slidenum">
              <a:rPr kumimoji="0" lang="en-US" sz="1200">
                <a:solidFill>
                  <a:srgbClr val="000000"/>
                </a:solidFill>
              </a:rPr>
              <a:pPr/>
              <a:t>150</a:t>
            </a:fld>
            <a:endParaRPr kumimoji="0" lang="en-US" sz="1200">
              <a:solidFill>
                <a:srgbClr val="000000"/>
              </a:solidFill>
            </a:endParaRPr>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7907DD68-92D8-BD42-904B-1F678EF06276}" type="slidenum">
              <a:rPr kumimoji="0" lang="en-US" sz="1200">
                <a:solidFill>
                  <a:srgbClr val="000000"/>
                </a:solidFill>
              </a:rPr>
              <a:pPr/>
              <a:t>151</a:t>
            </a:fld>
            <a:endParaRPr kumimoji="0" lang="en-US" sz="1200">
              <a:solidFill>
                <a:srgbClr val="000000"/>
              </a:solidFill>
            </a:endParaRPr>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F4136DAD-BFEE-AB49-91BD-3C4924CBDCD2}" type="slidenum">
              <a:rPr kumimoji="0" lang="en-US" sz="1200">
                <a:solidFill>
                  <a:srgbClr val="000000"/>
                </a:solidFill>
              </a:rPr>
              <a:pPr/>
              <a:t>152</a:t>
            </a:fld>
            <a:endParaRPr kumimoji="0" lang="en-US" sz="1200">
              <a:solidFill>
                <a:srgbClr val="000000"/>
              </a:solidFill>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A37FF0EC-4829-2148-AEFA-4C0AF760C729}" type="slidenum">
              <a:rPr kumimoji="0" lang="en-US" sz="1200"/>
              <a:pPr/>
              <a:t>21</a:t>
            </a:fld>
            <a:endParaRPr kumimoji="0" lang="en-US" sz="1200"/>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36957886-3EF8-E44F-A9BE-3AC7FA2ED4DD}" type="slidenum">
              <a:rPr kumimoji="0" lang="en-US" sz="1200">
                <a:solidFill>
                  <a:srgbClr val="000000"/>
                </a:solidFill>
              </a:rPr>
              <a:pPr/>
              <a:t>153</a:t>
            </a:fld>
            <a:endParaRPr kumimoji="0" lang="en-US" sz="1200">
              <a:solidFill>
                <a:srgbClr val="000000"/>
              </a:solidFill>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EABDF4D3-7F1E-D840-B6CA-9DBD1473C3B0}" type="slidenum">
              <a:rPr kumimoji="0" lang="en-US" sz="1200">
                <a:solidFill>
                  <a:srgbClr val="000000"/>
                </a:solidFill>
              </a:rPr>
              <a:pPr/>
              <a:t>154</a:t>
            </a:fld>
            <a:endParaRPr kumimoji="0" lang="en-US" sz="1200">
              <a:solidFill>
                <a:srgbClr val="000000"/>
              </a:solidFill>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6D712CA5-A4A6-0942-9626-33015DC97E32}" type="slidenum">
              <a:rPr kumimoji="0" lang="en-US" sz="1200">
                <a:solidFill>
                  <a:srgbClr val="000000"/>
                </a:solidFill>
              </a:rPr>
              <a:pPr/>
              <a:t>155</a:t>
            </a:fld>
            <a:endParaRPr kumimoji="0" lang="en-US" sz="1200">
              <a:solidFill>
                <a:srgbClr val="000000"/>
              </a:solidFill>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DAE62BE7-7889-4147-8075-FE6429EACF59}" type="slidenum">
              <a:rPr kumimoji="0" lang="en-US" sz="1200">
                <a:solidFill>
                  <a:srgbClr val="000000"/>
                </a:solidFill>
              </a:rPr>
              <a:pPr/>
              <a:t>156</a:t>
            </a:fld>
            <a:endParaRPr kumimoji="0" lang="en-US" sz="1200">
              <a:solidFill>
                <a:srgbClr val="000000"/>
              </a:solidFill>
            </a:endParaRPr>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1BCBD044-A7C1-D84C-89E6-DD7E2386FE4A}" type="slidenum">
              <a:rPr kumimoji="0" lang="en-US" sz="1200">
                <a:solidFill>
                  <a:srgbClr val="000000"/>
                </a:solidFill>
              </a:rPr>
              <a:pPr/>
              <a:t>157</a:t>
            </a:fld>
            <a:endParaRPr kumimoji="0" lang="en-US" sz="1200">
              <a:solidFill>
                <a:srgbClr val="000000"/>
              </a:solidFill>
            </a:endParaRPr>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2450F011-D1B5-304C-8195-23389D7C4862}" type="slidenum">
              <a:rPr kumimoji="0" lang="en-US" sz="1200">
                <a:solidFill>
                  <a:srgbClr val="000000"/>
                </a:solidFill>
              </a:rPr>
              <a:pPr/>
              <a:t>158</a:t>
            </a:fld>
            <a:endParaRPr kumimoji="0" lang="en-US" sz="1200">
              <a:solidFill>
                <a:srgbClr val="000000"/>
              </a:solidFill>
            </a:endParaRPr>
          </a:p>
        </p:txBody>
      </p:sp>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ED202B34-12D6-6343-91C8-5ECB3AD9D8DC}" type="slidenum">
              <a:rPr kumimoji="0" lang="en-US" sz="1200">
                <a:solidFill>
                  <a:srgbClr val="000000"/>
                </a:solidFill>
              </a:rPr>
              <a:pPr/>
              <a:t>159</a:t>
            </a:fld>
            <a:endParaRPr kumimoji="0" lang="en-US" sz="1200">
              <a:solidFill>
                <a:srgbClr val="000000"/>
              </a:solidFill>
            </a:endParaRPr>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AB344FFD-AA45-F042-8AB5-3580034EDB18}" type="slidenum">
              <a:rPr kumimoji="0" lang="en-US" sz="1200">
                <a:solidFill>
                  <a:srgbClr val="000000"/>
                </a:solidFill>
              </a:rPr>
              <a:pPr/>
              <a:t>160</a:t>
            </a:fld>
            <a:endParaRPr kumimoji="0" lang="en-US" sz="1200">
              <a:solidFill>
                <a:srgbClr val="000000"/>
              </a:solidFill>
            </a:endParaRPr>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D9C6CBC3-02DE-4842-BC2B-BC5F5FE23A4F}" type="slidenum">
              <a:rPr kumimoji="0" lang="en-US" sz="1200">
                <a:solidFill>
                  <a:srgbClr val="000000"/>
                </a:solidFill>
              </a:rPr>
              <a:pPr/>
              <a:t>161</a:t>
            </a:fld>
            <a:endParaRPr kumimoji="0" lang="en-US" sz="1200">
              <a:solidFill>
                <a:srgbClr val="000000"/>
              </a:solidFill>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B91B38CF-5E2A-2548-B5C6-CF260932E708}" type="slidenum">
              <a:rPr kumimoji="0" lang="en-US" sz="1200"/>
              <a:pPr/>
              <a:t>162</a:t>
            </a:fld>
            <a:endParaRPr kumimoji="0" lang="en-US" sz="1200"/>
          </a:p>
        </p:txBody>
      </p:sp>
      <p:sp>
        <p:nvSpPr>
          <p:cNvPr id="321538" name="Rectangle 2"/>
          <p:cNvSpPr>
            <a:spLocks noGrp="1" noRot="1" noChangeAspect="1" noChangeArrowheads="1" noTextEdit="1"/>
          </p:cNvSpPr>
          <p:nvPr>
            <p:ph type="sldImg"/>
          </p:nvPr>
        </p:nvSpPr>
        <p:spPr>
          <a:solidFill>
            <a:srgbClr val="FFFFFF"/>
          </a:solidFill>
          <a:ln/>
        </p:spPr>
      </p:sp>
      <p:sp>
        <p:nvSpPr>
          <p:cNvPr id="321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F5EAB65D-AEDB-B941-8B32-1B09787B4D7E}" type="slidenum">
              <a:rPr kumimoji="0" lang="en-US" sz="1200"/>
              <a:pPr/>
              <a:t>22</a:t>
            </a:fld>
            <a:endParaRPr kumimoji="0" lang="en-US" sz="1200"/>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FBED01E1-99BD-5745-A903-054BB178603B}" type="slidenum">
              <a:rPr kumimoji="0" lang="en-US" sz="1200"/>
              <a:pPr/>
              <a:t>163</a:t>
            </a:fld>
            <a:endParaRPr kumimoji="0" lang="en-US" sz="1200"/>
          </a:p>
        </p:txBody>
      </p:sp>
      <p:sp>
        <p:nvSpPr>
          <p:cNvPr id="323586" name="Rectangle 2"/>
          <p:cNvSpPr>
            <a:spLocks noGrp="1" noRot="1" noChangeAspect="1" noChangeArrowheads="1" noTextEdit="1"/>
          </p:cNvSpPr>
          <p:nvPr>
            <p:ph type="sldImg"/>
          </p:nvPr>
        </p:nvSpPr>
        <p:spPr>
          <a:solidFill>
            <a:srgbClr val="FFFFFF"/>
          </a:solidFill>
          <a:ln/>
        </p:spPr>
      </p:sp>
      <p:sp>
        <p:nvSpPr>
          <p:cNvPr id="323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327C3B15-76AB-E14D-953A-C3D01C7D60D8}" type="slidenum">
              <a:rPr kumimoji="0" lang="en-US" sz="1200"/>
              <a:pPr/>
              <a:t>164</a:t>
            </a:fld>
            <a:endParaRPr kumimoji="0" lang="en-US" sz="1200"/>
          </a:p>
        </p:txBody>
      </p:sp>
      <p:sp>
        <p:nvSpPr>
          <p:cNvPr id="325634" name="Rectangle 2"/>
          <p:cNvSpPr>
            <a:spLocks noGrp="1" noRot="1" noChangeAspect="1" noChangeArrowheads="1" noTextEdit="1"/>
          </p:cNvSpPr>
          <p:nvPr>
            <p:ph type="sldImg"/>
          </p:nvPr>
        </p:nvSpPr>
        <p:spPr>
          <a:solidFill>
            <a:srgbClr val="FFFFFF"/>
          </a:solidFill>
          <a:ln/>
        </p:spPr>
      </p:sp>
      <p:sp>
        <p:nvSpPr>
          <p:cNvPr id="325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689187F5-FE7F-7240-8BB6-3DA2AFD14C12}" type="slidenum">
              <a:rPr kumimoji="0" lang="en-US" sz="1200"/>
              <a:pPr/>
              <a:t>165</a:t>
            </a:fld>
            <a:endParaRPr kumimoji="0" lang="en-US" sz="1200"/>
          </a:p>
        </p:txBody>
      </p:sp>
      <p:sp>
        <p:nvSpPr>
          <p:cNvPr id="327682" name="Rectangle 2"/>
          <p:cNvSpPr>
            <a:spLocks noGrp="1" noRot="1" noChangeAspect="1" noChangeArrowheads="1" noTextEdit="1"/>
          </p:cNvSpPr>
          <p:nvPr>
            <p:ph type="sldImg"/>
          </p:nvPr>
        </p:nvSpPr>
        <p:spPr>
          <a:solidFill>
            <a:srgbClr val="FFFFFF"/>
          </a:solidFill>
          <a:ln/>
        </p:spPr>
      </p:sp>
      <p:sp>
        <p:nvSpPr>
          <p:cNvPr id="3276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6F04FA55-C414-E54B-9E40-DDE8CB9BA2C3}" type="slidenum">
              <a:rPr kumimoji="0" lang="en-US" sz="1200"/>
              <a:pPr/>
              <a:t>166</a:t>
            </a:fld>
            <a:endParaRPr kumimoji="0" lang="en-US" sz="1200"/>
          </a:p>
        </p:txBody>
      </p:sp>
      <p:sp>
        <p:nvSpPr>
          <p:cNvPr id="329730" name="Rectangle 2"/>
          <p:cNvSpPr>
            <a:spLocks noGrp="1" noRot="1" noChangeAspect="1" noChangeArrowheads="1" noTextEdit="1"/>
          </p:cNvSpPr>
          <p:nvPr>
            <p:ph type="sldImg"/>
          </p:nvPr>
        </p:nvSpPr>
        <p:spPr>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6EDACE10-7E78-6141-8AC6-C99AF56AE2A3}" type="slidenum">
              <a:rPr kumimoji="0" lang="en-US" sz="1200"/>
              <a:pPr/>
              <a:t>167</a:t>
            </a:fld>
            <a:endParaRPr kumimoji="0" lang="en-US" sz="1200"/>
          </a:p>
        </p:txBody>
      </p:sp>
      <p:sp>
        <p:nvSpPr>
          <p:cNvPr id="331778" name="Rectangle 2"/>
          <p:cNvSpPr>
            <a:spLocks noGrp="1" noRot="1" noChangeAspect="1" noChangeArrowheads="1" noTextEdit="1"/>
          </p:cNvSpPr>
          <p:nvPr>
            <p:ph type="sldImg"/>
          </p:nvPr>
        </p:nvSpPr>
        <p:spPr>
          <a:solidFill>
            <a:srgbClr val="FFFFFF"/>
          </a:solidFill>
          <a:ln/>
        </p:spPr>
      </p:sp>
      <p:sp>
        <p:nvSpPr>
          <p:cNvPr id="331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ED7D15AE-54F0-714D-8458-2B60D76F21DA}" type="slidenum">
              <a:rPr kumimoji="0" lang="en-US" sz="1200"/>
              <a:pPr/>
              <a:t>168</a:t>
            </a:fld>
            <a:endParaRPr kumimoji="0" lang="en-US" sz="1200"/>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B3EF1221-929F-5444-B083-716E641FD3AA}" type="slidenum">
              <a:rPr kumimoji="0" lang="en-US" sz="1200"/>
              <a:pPr/>
              <a:t>169</a:t>
            </a:fld>
            <a:endParaRPr kumimoji="0" lang="en-US" sz="1200"/>
          </a:p>
        </p:txBody>
      </p:sp>
      <p:sp>
        <p:nvSpPr>
          <p:cNvPr id="335874" name="Rectangle 2"/>
          <p:cNvSpPr>
            <a:spLocks noGrp="1" noRot="1" noChangeAspect="1" noChangeArrowheads="1" noTextEdit="1"/>
          </p:cNvSpPr>
          <p:nvPr>
            <p:ph type="sldImg"/>
          </p:nvPr>
        </p:nvSpPr>
        <p:spPr>
          <a:solidFill>
            <a:srgbClr val="FFFFFF"/>
          </a:solidFill>
          <a:ln/>
        </p:spPr>
      </p:sp>
      <p:sp>
        <p:nvSpPr>
          <p:cNvPr id="335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2B600D47-7FE2-CA48-B6AF-8471FD82820A}" type="slidenum">
              <a:rPr kumimoji="0" lang="en-US" sz="1200"/>
              <a:pPr/>
              <a:t>170</a:t>
            </a:fld>
            <a:endParaRPr kumimoji="0" lang="en-US" sz="1200"/>
          </a:p>
        </p:txBody>
      </p:sp>
      <p:sp>
        <p:nvSpPr>
          <p:cNvPr id="337922" name="Rectangle 2"/>
          <p:cNvSpPr>
            <a:spLocks noGrp="1" noRot="1" noChangeAspect="1" noChangeArrowheads="1" noTextEdit="1"/>
          </p:cNvSpPr>
          <p:nvPr>
            <p:ph type="sldImg"/>
          </p:nvPr>
        </p:nvSpPr>
        <p:spPr>
          <a:solidFill>
            <a:srgbClr val="FFFFFF"/>
          </a:solidFill>
          <a:ln/>
        </p:spPr>
      </p:sp>
      <p:sp>
        <p:nvSpPr>
          <p:cNvPr id="337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D443BA99-42E6-F246-986B-B4BE6031AE9A}" type="slidenum">
              <a:rPr kumimoji="0" lang="en-US" sz="1200"/>
              <a:pPr/>
              <a:t>171</a:t>
            </a:fld>
            <a:endParaRPr kumimoji="0" lang="en-US" sz="1200"/>
          </a:p>
        </p:txBody>
      </p:sp>
      <p:sp>
        <p:nvSpPr>
          <p:cNvPr id="339970" name="Rectangle 1026"/>
          <p:cNvSpPr>
            <a:spLocks noGrp="1" noRot="1" noChangeAspect="1" noChangeArrowheads="1" noTextEdit="1"/>
          </p:cNvSpPr>
          <p:nvPr>
            <p:ph type="sldImg"/>
          </p:nvPr>
        </p:nvSpPr>
        <p:spPr>
          <a:solidFill>
            <a:srgbClr val="FFFFFF"/>
          </a:solidFill>
          <a:ln/>
        </p:spPr>
      </p:sp>
      <p:sp>
        <p:nvSpPr>
          <p:cNvPr id="3399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DAF38462-EF78-B74C-8FFC-F5E7F9A08A2A}" type="slidenum">
              <a:rPr kumimoji="0" lang="en-US" sz="1200"/>
              <a:pPr/>
              <a:t>172</a:t>
            </a:fld>
            <a:endParaRPr kumimoji="0" lang="en-US" sz="1200"/>
          </a:p>
        </p:txBody>
      </p:sp>
      <p:sp>
        <p:nvSpPr>
          <p:cNvPr id="342018" name="Rectangle 1026"/>
          <p:cNvSpPr>
            <a:spLocks noGrp="1" noRot="1" noChangeAspect="1" noChangeArrowheads="1" noTextEdit="1"/>
          </p:cNvSpPr>
          <p:nvPr>
            <p:ph type="sldImg"/>
          </p:nvPr>
        </p:nvSpPr>
        <p:spPr>
          <a:solidFill>
            <a:srgbClr val="FFFFFF"/>
          </a:solidFill>
          <a:ln/>
        </p:spPr>
      </p:sp>
      <p:sp>
        <p:nvSpPr>
          <p:cNvPr id="34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506D005E-A3EE-604D-AC42-CD8DBBFB17E1}" type="slidenum">
              <a:rPr kumimoji="0" lang="en-US" sz="1200"/>
              <a:pPr/>
              <a:t>23</a:t>
            </a:fld>
            <a:endParaRPr kumimoji="0" lang="en-US" sz="1200"/>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10885EC8-B4F0-5E4D-8D26-3A5AD30FC3B8}" type="slidenum">
              <a:rPr kumimoji="0" lang="en-US" sz="1200"/>
              <a:pPr/>
              <a:t>173</a:t>
            </a:fld>
            <a:endParaRPr kumimoji="0" lang="en-US" sz="1200"/>
          </a:p>
        </p:txBody>
      </p:sp>
      <p:sp>
        <p:nvSpPr>
          <p:cNvPr id="344066" name="Rectangle 1026"/>
          <p:cNvSpPr>
            <a:spLocks noGrp="1" noRot="1" noChangeAspect="1" noChangeArrowheads="1" noTextEdit="1"/>
          </p:cNvSpPr>
          <p:nvPr>
            <p:ph type="sldImg"/>
          </p:nvPr>
        </p:nvSpPr>
        <p:spPr>
          <a:ln/>
        </p:spPr>
      </p:sp>
      <p:sp>
        <p:nvSpPr>
          <p:cNvPr id="344067"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DEB6A4F6-D345-B14C-9E71-0B0B132A9539}" type="slidenum">
              <a:rPr kumimoji="0" lang="en-US" sz="1200"/>
              <a:pPr/>
              <a:t>174</a:t>
            </a:fld>
            <a:endParaRPr kumimoji="0" lang="en-US" sz="1200"/>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433F2115-5F83-0645-A896-07B80EB8DC2B}" type="slidenum">
              <a:rPr kumimoji="0" lang="en-US" sz="1200"/>
              <a:pPr/>
              <a:t>175</a:t>
            </a:fld>
            <a:endParaRPr kumimoji="0" lang="en-US" sz="1200"/>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13E9DBE2-1EC5-3A47-90B5-836D624738AC}" type="slidenum">
              <a:rPr kumimoji="0" lang="en-US" sz="1200"/>
              <a:pPr/>
              <a:t>24</a:t>
            </a:fld>
            <a:endParaRPr kumimoji="0" lang="en-US" sz="1200"/>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7DB7B5B2-6D40-B44C-BCF3-9B8A48D2417B}" type="slidenum">
              <a:rPr kumimoji="0" lang="en-US" sz="1200"/>
              <a:pPr/>
              <a:t>25</a:t>
            </a:fld>
            <a:endParaRPr kumimoji="0" lang="en-US" sz="1200"/>
          </a:p>
        </p:txBody>
      </p:sp>
      <p:sp>
        <p:nvSpPr>
          <p:cNvPr id="159746" name="Rectangle 1026"/>
          <p:cNvSpPr>
            <a:spLocks noGrp="1" noRot="1" noChangeAspect="1" noChangeArrowheads="1" noTextEdit="1"/>
          </p:cNvSpPr>
          <p:nvPr>
            <p:ph type="sldImg"/>
          </p:nvPr>
        </p:nvSpPr>
        <p:spPr>
          <a:ln/>
        </p:spPr>
      </p:sp>
      <p:sp>
        <p:nvSpPr>
          <p:cNvPr id="159747"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AD37628C-2414-D44E-816E-B4B2D73568D0}" type="slidenum">
              <a:rPr kumimoji="0" lang="en-US" sz="1200"/>
              <a:pPr/>
              <a:t>26</a:t>
            </a:fld>
            <a:endParaRPr kumimoji="0" lang="en-US" sz="1200"/>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2EF7B829-DD5A-CD44-8589-B888890D79E0}" type="slidenum">
              <a:rPr kumimoji="0" lang="en-US" sz="1200"/>
              <a:pPr/>
              <a:t>27</a:t>
            </a:fld>
            <a:endParaRPr kumimoji="0" lang="en-US" sz="1200"/>
          </a:p>
        </p:txBody>
      </p:sp>
      <p:sp>
        <p:nvSpPr>
          <p:cNvPr id="167938" name="Rectangle 1026"/>
          <p:cNvSpPr>
            <a:spLocks noGrp="1" noRot="1" noChangeAspect="1" noChangeArrowheads="1" noTextEdit="1"/>
          </p:cNvSpPr>
          <p:nvPr>
            <p:ph type="sldImg"/>
          </p:nvPr>
        </p:nvSpPr>
        <p:spPr>
          <a:ln/>
        </p:spPr>
      </p:sp>
      <p:sp>
        <p:nvSpPr>
          <p:cNvPr id="167939"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2B10B52-0D44-CC47-A4E7-928E05EEBC5A}"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42203792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5D2453B4-D30D-B347-A4DB-CA2E07E14BC3}" type="slidenum">
              <a:rPr kumimoji="0" lang="en-US" sz="1200"/>
              <a:pPr/>
              <a:t>29</a:t>
            </a:fld>
            <a:endParaRPr kumimoji="0" lang="en-US" sz="1200"/>
          </a:p>
        </p:txBody>
      </p:sp>
      <p:sp>
        <p:nvSpPr>
          <p:cNvPr id="176130" name="Rectangle 1026"/>
          <p:cNvSpPr>
            <a:spLocks noGrp="1" noRot="1" noChangeAspect="1" noChangeArrowheads="1" noTextEdit="1"/>
          </p:cNvSpPr>
          <p:nvPr>
            <p:ph type="sldImg"/>
          </p:nvPr>
        </p:nvSpPr>
        <p:spPr>
          <a:ln/>
        </p:spPr>
      </p:sp>
      <p:sp>
        <p:nvSpPr>
          <p:cNvPr id="176131"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306F528D-5A12-424A-ACFF-4F42963CA15F}" type="slidenum">
              <a:rPr kumimoji="0" lang="en-US" sz="1200">
                <a:solidFill>
                  <a:srgbClr val="000000"/>
                </a:solidFill>
              </a:rPr>
              <a:pPr/>
              <a:t>30</a:t>
            </a:fld>
            <a:endParaRPr kumimoji="0" lang="en-US" sz="1200">
              <a:solidFill>
                <a:srgbClr val="000000"/>
              </a:solidFill>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7E62810E-53B6-9543-97CF-4CA7273CD531}" type="slidenum">
              <a:rPr kumimoji="0" lang="en-US" sz="1200">
                <a:solidFill>
                  <a:srgbClr val="000000"/>
                </a:solidFill>
              </a:rPr>
              <a:pPr/>
              <a:t>31</a:t>
            </a:fld>
            <a:endParaRPr kumimoji="0" lang="en-US" sz="1200">
              <a:solidFill>
                <a:srgbClr val="000000"/>
              </a:solidFill>
            </a:endParaRPr>
          </a:p>
        </p:txBody>
      </p:sp>
      <p:sp>
        <p:nvSpPr>
          <p:cNvPr id="180226" name="Rectangle 1026"/>
          <p:cNvSpPr>
            <a:spLocks noGrp="1" noRot="1" noChangeAspect="1" noChangeArrowheads="1" noTextEdit="1"/>
          </p:cNvSpPr>
          <p:nvPr>
            <p:ph type="sldImg"/>
          </p:nvPr>
        </p:nvSpPr>
        <p:spPr>
          <a:ln/>
        </p:spPr>
      </p:sp>
      <p:sp>
        <p:nvSpPr>
          <p:cNvPr id="180227"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A008CF12-F03A-9449-AFF8-C5421DCB215A}" type="slidenum">
              <a:rPr kumimoji="0" lang="en-US" sz="1200">
                <a:solidFill>
                  <a:srgbClr val="000000"/>
                </a:solidFill>
              </a:rPr>
              <a:pPr/>
              <a:t>32</a:t>
            </a:fld>
            <a:endParaRPr kumimoji="0" lang="en-US" sz="1200">
              <a:solidFill>
                <a:srgbClr val="000000"/>
              </a:solidFill>
            </a:endParaRPr>
          </a:p>
        </p:txBody>
      </p:sp>
      <p:sp>
        <p:nvSpPr>
          <p:cNvPr id="182274" name="Rectangle 1026"/>
          <p:cNvSpPr>
            <a:spLocks noGrp="1" noRot="1" noChangeAspect="1" noChangeArrowheads="1" noTextEdit="1"/>
          </p:cNvSpPr>
          <p:nvPr>
            <p:ph type="sldImg"/>
          </p:nvPr>
        </p:nvSpPr>
        <p:spPr>
          <a:ln/>
        </p:spPr>
      </p:sp>
      <p:sp>
        <p:nvSpPr>
          <p:cNvPr id="182275"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EDAF4A74-99E6-774D-BFE9-4FB744044EF4}" type="slidenum">
              <a:rPr kumimoji="0" lang="en-US" sz="1200"/>
              <a:pPr/>
              <a:t>33</a:t>
            </a:fld>
            <a:endParaRPr kumimoji="0" lang="en-US" sz="1200"/>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189269A0-3195-2647-8CCA-BEC3AB9DF1FB}" type="slidenum">
              <a:rPr kumimoji="0" lang="en-US" sz="1200"/>
              <a:pPr/>
              <a:t>34</a:t>
            </a:fld>
            <a:endParaRPr kumimoji="0" lang="en-US" sz="120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97F23EC2-13B8-084C-AD89-A53091C92B90}" type="slidenum">
              <a:rPr kumimoji="0" lang="en-US" sz="1200">
                <a:solidFill>
                  <a:srgbClr val="000000"/>
                </a:solidFill>
              </a:rPr>
              <a:pPr/>
              <a:t>35</a:t>
            </a:fld>
            <a:endParaRPr kumimoji="0" lang="en-US" sz="1200">
              <a:solidFill>
                <a:srgbClr val="000000"/>
              </a:solidFill>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964168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F4F11-C44B-B045-9727-901A2BC598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818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kumimoji="1" lang="en-US" sz="1200" kern="1200" dirty="0">
                <a:solidFill>
                  <a:schemeClr val="tx1"/>
                </a:solidFill>
                <a:effectLst/>
                <a:latin typeface="Arial"/>
                <a:ea typeface="ＭＳ Ｐゴシック" pitchFamily="-112" charset="-128"/>
                <a:cs typeface="Arial"/>
              </a:rPr>
              <a:t>It’s great to see you here at church today. But why have others not joined us? </a:t>
            </a:r>
          </a:p>
          <a:p>
            <a:r>
              <a:rPr kumimoji="1" lang="en-US" sz="1200" kern="1200" dirty="0">
                <a:solidFill>
                  <a:schemeClr val="tx1"/>
                </a:solidFill>
                <a:effectLst/>
                <a:latin typeface="Arial"/>
                <a:ea typeface="ＭＳ Ｐゴシック" pitchFamily="-112" charset="-128"/>
                <a:cs typeface="Arial"/>
              </a:rPr>
              <a:t>• Ask why a person doesn’t go to church, and you’ll soon get the response: “The church is just full of hypocrites.”</a:t>
            </a:r>
            <a:r>
              <a:rPr lang="en-SG" dirty="0">
                <a:effectLst/>
                <a:latin typeface="Arial"/>
                <a:cs typeface="Arial"/>
              </a:rPr>
              <a:t> </a:t>
            </a:r>
          </a:p>
          <a:p>
            <a:r>
              <a:rPr lang="en-SG" dirty="0">
                <a:effectLst/>
                <a:latin typeface="Arial"/>
                <a:cs typeface="Arial"/>
              </a:rPr>
              <a:t>• </a:t>
            </a:r>
            <a:r>
              <a:rPr kumimoji="1" lang="en-US" sz="1200" kern="1200" dirty="0">
                <a:solidFill>
                  <a:schemeClr val="tx1"/>
                </a:solidFill>
                <a:effectLst/>
                <a:latin typeface="Arial"/>
                <a:ea typeface="ＭＳ Ｐゴシック" pitchFamily="-112" charset="-128"/>
                <a:cs typeface="Arial"/>
              </a:rPr>
              <a:t>As one person says, “If you don’t walk the talk, it’s probably best not to talk the talk.”</a:t>
            </a:r>
            <a:r>
              <a:rPr lang="en-SG" dirty="0">
                <a:effectLst/>
                <a:latin typeface="Arial"/>
                <a:cs typeface="Arial"/>
              </a:rPr>
              <a:t> </a:t>
            </a:r>
          </a:p>
          <a:p>
            <a:endParaRPr lang="en-SG" dirty="0">
              <a:effectLst/>
              <a:latin typeface="Arial"/>
              <a:cs typeface="Arial"/>
            </a:endParaRPr>
          </a:p>
          <a:p>
            <a:r>
              <a:rPr lang="zh-CN" altLang="en-US" dirty="0">
                <a:solidFill>
                  <a:srgbClr val="0E0E0E"/>
                </a:solidFill>
                <a:effectLst/>
                <a:latin typeface=".AppleSystemUIFont"/>
              </a:rPr>
              <a:t>很高兴今天看到你来教会。但为什么其他人没有加入我们呢？</a:t>
            </a:r>
          </a:p>
          <a:p>
            <a:r>
              <a:rPr lang="en-US" altLang="zh-CN" dirty="0">
                <a:solidFill>
                  <a:srgbClr val="0E0E0E"/>
                </a:solidFill>
                <a:effectLst/>
                <a:latin typeface=".AppleSystemUIFont"/>
              </a:rPr>
              <a:t>• </a:t>
            </a:r>
            <a:r>
              <a:rPr lang="zh-CN" altLang="en-US" dirty="0">
                <a:solidFill>
                  <a:srgbClr val="0E0E0E"/>
                </a:solidFill>
                <a:effectLst/>
                <a:latin typeface=".AppleSystemUIFont"/>
              </a:rPr>
              <a:t>如果你问一个人为什么不去教会，很快会听到这样的回答：“教会里满是伪君子。”</a:t>
            </a:r>
          </a:p>
          <a:p>
            <a:r>
              <a:rPr lang="en-US" altLang="zh-CN" dirty="0">
                <a:solidFill>
                  <a:srgbClr val="0E0E0E"/>
                </a:solidFill>
                <a:effectLst/>
                <a:latin typeface=".AppleSystemUIFont"/>
              </a:rPr>
              <a:t>• </a:t>
            </a:r>
            <a:r>
              <a:rPr lang="zh-CN" altLang="en-US">
                <a:solidFill>
                  <a:srgbClr val="0E0E0E"/>
                </a:solidFill>
                <a:effectLst/>
                <a:latin typeface=".AppleSystemUIFont"/>
              </a:rPr>
              <a:t>正如有人所说：“如果你言行不一，最好就不要说空话。”</a:t>
            </a:r>
          </a:p>
        </p:txBody>
      </p:sp>
    </p:spTree>
    <p:extLst>
      <p:ext uri="{BB962C8B-B14F-4D97-AF65-F5344CB8AC3E}">
        <p14:creationId xmlns:p14="http://schemas.microsoft.com/office/powerpoint/2010/main" val="17637114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kumimoji="1" lang="en-US" sz="1200" kern="1200" dirty="0">
                <a:solidFill>
                  <a:schemeClr val="tx1"/>
                </a:solidFill>
                <a:effectLst/>
                <a:latin typeface="Arial"/>
                <a:ea typeface="ＭＳ Ｐゴシック" pitchFamily="-112" charset="-128"/>
                <a:cs typeface="Arial"/>
              </a:rPr>
              <a:t>In a sense, that is admirable. Hypocrisy is claiming to have moral standards to which one’s actions do not conform. We should be authentic, right?</a:t>
            </a:r>
            <a:r>
              <a:rPr lang="en-SG"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从某种意义上来说，这值得钦佩。虚伪是指声称拥有道德标准，但自己的行为却与之不符。我们应该是真诚的，对吧？</a:t>
            </a:r>
          </a:p>
          <a:p>
            <a:endParaRPr lang="en-US" dirty="0">
              <a:latin typeface="Arial"/>
              <a:cs typeface="Arial"/>
            </a:endParaRPr>
          </a:p>
        </p:txBody>
      </p:sp>
    </p:spTree>
    <p:extLst>
      <p:ext uri="{BB962C8B-B14F-4D97-AF65-F5344CB8AC3E}">
        <p14:creationId xmlns:p14="http://schemas.microsoft.com/office/powerpoint/2010/main" val="42702431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kumimoji="1" lang="en-US" sz="1200" kern="1200" dirty="0">
                <a:solidFill>
                  <a:schemeClr val="tx1"/>
                </a:solidFill>
                <a:effectLst/>
                <a:latin typeface="Arial"/>
                <a:ea typeface="ＭＳ Ｐゴシック" pitchFamily="-112" charset="-128"/>
                <a:cs typeface="Arial"/>
              </a:rPr>
              <a:t>"In the context of Gr. Drama the term </a:t>
            </a:r>
            <a:r>
              <a:rPr kumimoji="1" lang="en-US" sz="1200" i="1" kern="1200" dirty="0">
                <a:solidFill>
                  <a:schemeClr val="tx1"/>
                </a:solidFill>
                <a:effectLst/>
                <a:latin typeface="Arial"/>
                <a:ea typeface="ＭＳ Ｐゴシック" pitchFamily="-112" charset="-128"/>
                <a:cs typeface="Arial"/>
              </a:rPr>
              <a:t>hypocrite</a:t>
            </a:r>
            <a:r>
              <a:rPr kumimoji="1" lang="en-US" sz="1200" kern="1200" dirty="0">
                <a:solidFill>
                  <a:schemeClr val="tx1"/>
                </a:solidFill>
                <a:effectLst/>
                <a:latin typeface="Arial"/>
                <a:ea typeface="ＭＳ Ｐゴシック" pitchFamily="-112" charset="-128"/>
                <a:cs typeface="Arial"/>
              </a:rPr>
              <a:t> was applied to an actor on the theater stage. Since an actor pretends to be someone other than himself, </a:t>
            </a:r>
            <a:r>
              <a:rPr kumimoji="1" lang="en-US" sz="1200" i="1" kern="1200" dirty="0">
                <a:solidFill>
                  <a:schemeClr val="tx1"/>
                </a:solidFill>
                <a:effectLst/>
                <a:latin typeface="Arial"/>
                <a:ea typeface="ＭＳ Ｐゴシック" pitchFamily="-112" charset="-128"/>
                <a:cs typeface="Arial"/>
              </a:rPr>
              <a:t>hypocrites </a:t>
            </a:r>
            <a:r>
              <a:rPr kumimoji="1" lang="en-US" sz="1200" kern="1200" dirty="0">
                <a:solidFill>
                  <a:schemeClr val="tx1"/>
                </a:solidFill>
                <a:effectLst/>
                <a:latin typeface="Arial"/>
                <a:ea typeface="ＭＳ Ｐゴシック" pitchFamily="-112" charset="-128"/>
                <a:cs typeface="Arial"/>
              </a:rPr>
              <a:t>was applied metaphorically to a person who ‘acts a part’ in real life, pretending to be better than he actually is, one who simulates goodness. In secular Gr. Literature, therefore, </a:t>
            </a:r>
            <a:r>
              <a:rPr kumimoji="1" lang="en-US" sz="1200" i="1" kern="1200" dirty="0">
                <a:solidFill>
                  <a:schemeClr val="tx1"/>
                </a:solidFill>
                <a:effectLst/>
                <a:latin typeface="Arial"/>
                <a:ea typeface="ＭＳ Ｐゴシック" pitchFamily="-112" charset="-128"/>
                <a:cs typeface="Arial"/>
              </a:rPr>
              <a:t>hypocrites </a:t>
            </a:r>
            <a:r>
              <a:rPr kumimoji="1" lang="en-US" sz="1200" kern="1200" dirty="0">
                <a:solidFill>
                  <a:schemeClr val="tx1"/>
                </a:solidFill>
                <a:effectLst/>
                <a:latin typeface="Arial"/>
                <a:ea typeface="ＭＳ Ｐゴシック" pitchFamily="-112" charset="-128"/>
                <a:cs typeface="Arial"/>
              </a:rPr>
              <a:t>may be either neutral or undesirable. In the NT, however, it is always undesirable, signifying one who works a deception by feigned piety."</a:t>
            </a:r>
          </a:p>
          <a:p>
            <a:endParaRPr kumimoji="1" lang="en-US" sz="1200" kern="1200" dirty="0">
              <a:solidFill>
                <a:schemeClr val="tx1"/>
              </a:solidFill>
              <a:effectLst/>
              <a:latin typeface="Arial"/>
              <a:ea typeface="ＭＳ Ｐゴシック" pitchFamily="-112" charset="-128"/>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u="sng" kern="1200" dirty="0">
                <a:solidFill>
                  <a:schemeClr val="tx1"/>
                </a:solidFill>
                <a:effectLst/>
                <a:latin typeface="Arial"/>
                <a:ea typeface="ＭＳ Ｐゴシック" pitchFamily="-112" charset="-128"/>
                <a:cs typeface="Arial"/>
                <a:hlinkClick r:id="rId3"/>
              </a:rPr>
              <a:t>http://www.bibleone.net/print_es3.html</a:t>
            </a:r>
            <a:r>
              <a:rPr kumimoji="1" lang="en-US" sz="1200" kern="1200" dirty="0">
                <a:solidFill>
                  <a:schemeClr val="tx1"/>
                </a:solidFill>
                <a:effectLst/>
                <a:latin typeface="Arial"/>
                <a:ea typeface="ＭＳ Ｐゴシック" pitchFamily="-112" charset="-128"/>
                <a:cs typeface="Arial"/>
              </a:rPr>
              <a:t>, accessed 23 July 2017.</a:t>
            </a:r>
            <a:r>
              <a:rPr lang="en-SG" dirty="0">
                <a:effectLst/>
                <a:latin typeface="Arial"/>
                <a:cs typeface="Arial"/>
              </a:rPr>
              <a:t> </a:t>
            </a:r>
            <a:endParaRPr lang="en-US" dirty="0">
              <a:latin typeface="Arial"/>
              <a:cs typeface="Arial"/>
            </a:endParaRPr>
          </a:p>
          <a:p>
            <a:endParaRPr lang="en-US" dirty="0">
              <a:latin typeface="Arial"/>
              <a:cs typeface="Arial"/>
            </a:endParaRPr>
          </a:p>
          <a:p>
            <a:r>
              <a:rPr lang="zh-CN" altLang="en-US" dirty="0">
                <a:solidFill>
                  <a:srgbClr val="0E0E0E"/>
                </a:solidFill>
                <a:effectLst/>
                <a:latin typeface=".AppleSystemUIFont"/>
              </a:rPr>
              <a:t>“在希腊戏剧的背景下，‘伪君子’一词（</a:t>
            </a:r>
            <a:r>
              <a:rPr lang="en-US" altLang="zh-CN" b="1" dirty="0">
                <a:solidFill>
                  <a:srgbClr val="0E0E0E"/>
                </a:solidFill>
                <a:effectLst/>
                <a:latin typeface=".AppleSystemUIFont"/>
              </a:rPr>
              <a:t>hypocrite</a:t>
            </a:r>
            <a:r>
              <a:rPr lang="zh-CN" altLang="en-US" dirty="0">
                <a:solidFill>
                  <a:srgbClr val="0E0E0E"/>
                </a:solidFill>
                <a:effectLst/>
                <a:latin typeface=".AppleSystemUIFont"/>
              </a:rPr>
              <a:t>）被用来指剧场舞台上的演员。由于演员假扮成他人，‘伪君子’一词被比喻性地用来形容那些在现实生活中‘扮演角色’、假装比实际更好的人，或者假装良善的人。因此，在世俗希腊文学中，‘伪君子’可能是中性的，也可能是不受欢迎的。然而，在新约圣经中，它始终是负面的，表示通过假装虔诚来行骗的人。”</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来源：</a:t>
            </a:r>
            <a:r>
              <a:rPr lang="en-US" altLang="zh-CN" dirty="0">
                <a:solidFill>
                  <a:srgbClr val="0E0E0E"/>
                </a:solidFill>
                <a:effectLst/>
                <a:latin typeface=".AppleSystemUIFont"/>
                <a:hlinkClick r:id="rId3"/>
              </a:rPr>
              <a:t>http://www.bibleone.net/print_es3.html</a:t>
            </a:r>
            <a:r>
              <a:rPr lang="zh-CN" altLang="en-US" dirty="0">
                <a:solidFill>
                  <a:srgbClr val="0E0E0E"/>
                </a:solidFill>
                <a:effectLst/>
                <a:latin typeface=".AppleSystemUIFont"/>
              </a:rPr>
              <a:t>，访问日期：</a:t>
            </a:r>
            <a:r>
              <a:rPr lang="en-US" altLang="zh-CN" dirty="0">
                <a:solidFill>
                  <a:srgbClr val="0E0E0E"/>
                </a:solidFill>
                <a:effectLst/>
                <a:latin typeface=".AppleSystemUIFont"/>
              </a:rPr>
              <a:t>2017</a:t>
            </a:r>
            <a:r>
              <a:rPr lang="zh-CN" altLang="en-US" dirty="0">
                <a:solidFill>
                  <a:srgbClr val="0E0E0E"/>
                </a:solidFill>
                <a:effectLst/>
                <a:latin typeface=".AppleSystemUIFont"/>
              </a:rPr>
              <a:t>年</a:t>
            </a:r>
            <a:r>
              <a:rPr lang="en-US" altLang="zh-CN" dirty="0">
                <a:solidFill>
                  <a:srgbClr val="0E0E0E"/>
                </a:solidFill>
                <a:effectLst/>
                <a:latin typeface=".AppleSystemUIFont"/>
              </a:rPr>
              <a:t>7</a:t>
            </a:r>
            <a:r>
              <a:rPr lang="zh-CN" altLang="en-US" dirty="0">
                <a:solidFill>
                  <a:srgbClr val="0E0E0E"/>
                </a:solidFill>
                <a:effectLst/>
                <a:latin typeface=".AppleSystemUIFont"/>
              </a:rPr>
              <a:t>月</a:t>
            </a:r>
            <a:r>
              <a:rPr lang="en-US" altLang="zh-CN" dirty="0">
                <a:solidFill>
                  <a:srgbClr val="0E0E0E"/>
                </a:solidFill>
                <a:effectLst/>
                <a:latin typeface=".AppleSystemUIFont"/>
              </a:rPr>
              <a:t>23</a:t>
            </a:r>
            <a:r>
              <a:rPr lang="zh-CN" altLang="en-US" dirty="0">
                <a:solidFill>
                  <a:srgbClr val="0E0E0E"/>
                </a:solidFill>
                <a:effectLst/>
                <a:latin typeface=".AppleSystemUIFont"/>
              </a:rPr>
              <a:t>日。</a:t>
            </a:r>
          </a:p>
          <a:p>
            <a:endParaRPr lang="en-US" dirty="0">
              <a:latin typeface="Arial"/>
              <a:cs typeface="Arial"/>
            </a:endParaRPr>
          </a:p>
        </p:txBody>
      </p:sp>
    </p:spTree>
    <p:extLst>
      <p:ext uri="{BB962C8B-B14F-4D97-AF65-F5344CB8AC3E}">
        <p14:creationId xmlns:p14="http://schemas.microsoft.com/office/powerpoint/2010/main" val="9213060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In Matthew</a:t>
            </a:r>
            <a:r>
              <a:rPr lang="en-US" baseline="0" dirty="0">
                <a:latin typeface="Arial"/>
                <a:cs typeface="Arial"/>
              </a:rPr>
              <a:t> 23, </a:t>
            </a:r>
            <a:r>
              <a:rPr lang="en-US" dirty="0">
                <a:latin typeface="Arial"/>
                <a:cs typeface="Arial"/>
              </a:rPr>
              <a:t>Jesus used the term</a:t>
            </a:r>
            <a:r>
              <a:rPr lang="en-US" baseline="0" dirty="0">
                <a:latin typeface="Arial"/>
                <a:cs typeface="Arial"/>
              </a:rPr>
              <a:t> "hypocrite" to refer to the religious leaders of his day who looked fine on the outside, but had evil intent inside.</a:t>
            </a:r>
            <a:r>
              <a:rPr lang="zh-CN" altLang="en-US" dirty="0">
                <a:solidFill>
                  <a:srgbClr val="0E0E0E"/>
                </a:solidFill>
                <a:effectLst/>
                <a:latin typeface=".AppleSystemUIFont"/>
              </a:rPr>
              <a:t>在</a:t>
            </a:r>
            <a:r>
              <a:rPr lang="zh-CN" altLang="en-US" b="1" dirty="0">
                <a:solidFill>
                  <a:srgbClr val="0E0E0E"/>
                </a:solidFill>
                <a:effectLst/>
                <a:latin typeface=".AppleSystemUIFont"/>
              </a:rPr>
              <a:t>马太福音</a:t>
            </a:r>
            <a:r>
              <a:rPr lang="en-US" altLang="zh-CN" b="1" dirty="0">
                <a:solidFill>
                  <a:srgbClr val="0E0E0E"/>
                </a:solidFill>
                <a:effectLst/>
                <a:latin typeface=".AppleSystemUIFont"/>
              </a:rPr>
              <a:t>23</a:t>
            </a:r>
            <a:r>
              <a:rPr lang="zh-CN" altLang="en-US" b="1" dirty="0">
                <a:solidFill>
                  <a:srgbClr val="0E0E0E"/>
                </a:solidFill>
                <a:effectLst/>
                <a:latin typeface=".AppleSystemUIFont"/>
              </a:rPr>
              <a:t>章</a:t>
            </a:r>
            <a:r>
              <a:rPr lang="zh-CN" altLang="en-US" dirty="0">
                <a:solidFill>
                  <a:srgbClr val="0E0E0E"/>
                </a:solidFill>
                <a:effectLst/>
                <a:latin typeface=".AppleSystemUIFont"/>
              </a:rPr>
              <a:t>中，耶稣用“</a:t>
            </a:r>
            <a:r>
              <a:rPr lang="zh-CN" altLang="en-US" b="1" dirty="0">
                <a:solidFill>
                  <a:srgbClr val="0E0E0E"/>
                </a:solidFill>
                <a:effectLst/>
                <a:latin typeface=".AppleSystemUIFont"/>
              </a:rPr>
              <a:t>假冒为善的人</a:t>
            </a:r>
            <a:r>
              <a:rPr lang="zh-CN" altLang="en-US" dirty="0">
                <a:solidFill>
                  <a:srgbClr val="0E0E0E"/>
                </a:solidFill>
                <a:effectLst/>
                <a:latin typeface=".AppleSystemUIFont"/>
              </a:rPr>
              <a:t>”这个词来指当时的宗教领袖，他们外表看起来很好，但内心却充满邪恶的意图。</a:t>
            </a:r>
          </a:p>
          <a:p>
            <a:endParaRPr lang="en-US" dirty="0">
              <a:latin typeface="Arial"/>
              <a:cs typeface="Arial"/>
            </a:endParaRPr>
          </a:p>
        </p:txBody>
      </p:sp>
    </p:spTree>
    <p:extLst>
      <p:ext uri="{BB962C8B-B14F-4D97-AF65-F5344CB8AC3E}">
        <p14:creationId xmlns:p14="http://schemas.microsoft.com/office/powerpoint/2010/main" val="31184102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kumimoji="1" lang="en-US" sz="1200" kern="1200">
                <a:solidFill>
                  <a:schemeClr val="tx1"/>
                </a:solidFill>
                <a:effectLst/>
                <a:latin typeface="Arial"/>
                <a:ea typeface="ＭＳ Ｐゴシック" pitchFamily="-112" charset="-128"/>
                <a:cs typeface="Arial"/>
              </a:rPr>
              <a:t>The </a:t>
            </a:r>
            <a:r>
              <a:rPr kumimoji="1" lang="en-US" sz="1200" i="1" kern="1200">
                <a:solidFill>
                  <a:schemeClr val="tx1"/>
                </a:solidFill>
                <a:effectLst/>
                <a:latin typeface="Arial"/>
                <a:ea typeface="ＭＳ Ｐゴシック" pitchFamily="-112" charset="-128"/>
                <a:cs typeface="Arial"/>
              </a:rPr>
              <a:t>Wycliffe Bible Dictionary</a:t>
            </a:r>
            <a:r>
              <a:rPr kumimoji="1" lang="en-US" sz="1200" kern="1200">
                <a:solidFill>
                  <a:schemeClr val="tx1"/>
                </a:solidFill>
                <a:effectLst/>
                <a:latin typeface="Arial"/>
                <a:ea typeface="ＭＳ Ｐゴシック" pitchFamily="-112" charset="-128"/>
                <a:cs typeface="Arial"/>
              </a:rPr>
              <a:t> concludes</a:t>
            </a:r>
            <a:r>
              <a:rPr kumimoji="1" lang="mr-IN" sz="1200" kern="1200">
                <a:solidFill>
                  <a:schemeClr val="tx1"/>
                </a:solidFill>
                <a:effectLst/>
                <a:latin typeface="Arial"/>
                <a:ea typeface="ＭＳ Ｐゴシック" pitchFamily="-112" charset="-128"/>
                <a:cs typeface="Arial"/>
              </a:rPr>
              <a:t>…</a:t>
            </a:r>
            <a:endParaRPr kumimoji="1" lang="en-US" sz="1200" kern="1200">
              <a:solidFill>
                <a:schemeClr val="tx1"/>
              </a:solidFill>
              <a:effectLst/>
              <a:latin typeface="Arial"/>
              <a:ea typeface="ＭＳ Ｐゴシック" pitchFamily="-112" charset="-128"/>
              <a:cs typeface="Arial"/>
            </a:endParaRPr>
          </a:p>
          <a:p>
            <a:endParaRPr kumimoji="1" lang="en-US"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___________</a:t>
            </a:r>
          </a:p>
          <a:p>
            <a:endParaRPr kumimoji="1" lang="en-US"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J. Harold Greenlee and Allan R. Killen, </a:t>
            </a:r>
            <a:r>
              <a:rPr kumimoji="1" lang="mr-IN" sz="1200" kern="1200">
                <a:solidFill>
                  <a:schemeClr val="tx1"/>
                </a:solidFill>
                <a:effectLst/>
                <a:latin typeface="Arial"/>
                <a:ea typeface="ＭＳ Ｐゴシック" pitchFamily="-112" charset="-128"/>
                <a:cs typeface="Arial"/>
              </a:rPr>
              <a:t>"</a:t>
            </a:r>
            <a:r>
              <a:rPr kumimoji="1" lang="en-US" sz="1200" kern="1200">
                <a:solidFill>
                  <a:schemeClr val="tx1"/>
                </a:solidFill>
                <a:effectLst/>
                <a:latin typeface="Arial"/>
                <a:ea typeface="ＭＳ Ｐゴシック" pitchFamily="-112" charset="-128"/>
                <a:cs typeface="Arial"/>
              </a:rPr>
              <a:t>Hypocrisy, Hypocrite,</a:t>
            </a:r>
            <a:r>
              <a:rPr kumimoji="1" lang="mr-IN" sz="1200" kern="1200">
                <a:solidFill>
                  <a:schemeClr val="tx1"/>
                </a:solidFill>
                <a:effectLst/>
                <a:latin typeface="Arial"/>
                <a:ea typeface="ＭＳ Ｐゴシック" pitchFamily="-112" charset="-128"/>
                <a:cs typeface="Arial"/>
              </a:rPr>
              <a:t>"</a:t>
            </a:r>
            <a:r>
              <a:rPr kumimoji="1" lang="en-US" sz="1200" kern="1200">
                <a:solidFill>
                  <a:schemeClr val="tx1"/>
                </a:solidFill>
                <a:effectLst/>
                <a:latin typeface="Arial"/>
                <a:ea typeface="ＭＳ Ｐゴシック" pitchFamily="-112" charset="-128"/>
                <a:cs typeface="Arial"/>
              </a:rPr>
              <a:t> </a:t>
            </a:r>
            <a:r>
              <a:rPr kumimoji="1" lang="en-US" sz="1200" i="1" kern="1200">
                <a:solidFill>
                  <a:schemeClr val="tx1"/>
                </a:solidFill>
                <a:effectLst/>
                <a:latin typeface="Arial"/>
                <a:ea typeface="ＭＳ Ｐゴシック" pitchFamily="-112" charset="-128"/>
                <a:cs typeface="Arial"/>
              </a:rPr>
              <a:t>Wycliffe Bible Dictionary</a:t>
            </a:r>
            <a:r>
              <a:rPr kumimoji="1" lang="en-US" sz="1200" kern="1200">
                <a:solidFill>
                  <a:schemeClr val="tx1"/>
                </a:solidFill>
                <a:effectLst/>
                <a:latin typeface="Arial"/>
                <a:ea typeface="ＭＳ Ｐゴシック" pitchFamily="-112" charset="-128"/>
                <a:cs typeface="Arial"/>
              </a:rPr>
              <a:t>, eds. Charles F. Pfeiffer, Howard Vos, and John Rea; cited by </a:t>
            </a:r>
            <a:r>
              <a:rPr kumimoji="1" lang="en-US" sz="1200" u="sng" kern="1200">
                <a:solidFill>
                  <a:schemeClr val="tx1"/>
                </a:solidFill>
                <a:effectLst/>
                <a:latin typeface="Arial"/>
                <a:ea typeface="ＭＳ Ｐゴシック" pitchFamily="-112" charset="-128"/>
                <a:cs typeface="Arial"/>
                <a:hlinkClick r:id="rId3"/>
              </a:rPr>
              <a:t>http://www.bibleone.net/print_es3.html</a:t>
            </a:r>
            <a:r>
              <a:rPr kumimoji="1" lang="en-US" sz="1200" kern="1200">
                <a:solidFill>
                  <a:schemeClr val="tx1"/>
                </a:solidFill>
                <a:effectLst/>
                <a:latin typeface="Arial"/>
                <a:ea typeface="ＭＳ Ｐゴシック" pitchFamily="-112" charset="-128"/>
                <a:cs typeface="Arial"/>
              </a:rPr>
              <a:t>, accessed 23 July 2017.</a:t>
            </a:r>
            <a:r>
              <a:rPr lang="en-SG">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12939800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The nature of deception is that the person who is deceived doesn’t know it. </a:t>
            </a:r>
          </a:p>
          <a:p>
            <a:pPr marL="0" marR="0" lvl="3"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欺骗的本质是被欺骗的人并不知情。</a:t>
            </a:r>
            <a:endParaRPr lang="en-US" dirty="0">
              <a:latin typeface="Arial"/>
              <a:cs typeface="Arial"/>
            </a:endParaRPr>
          </a:p>
        </p:txBody>
      </p:sp>
    </p:spTree>
    <p:extLst>
      <p:ext uri="{BB962C8B-B14F-4D97-AF65-F5344CB8AC3E}">
        <p14:creationId xmlns:p14="http://schemas.microsoft.com/office/powerpoint/2010/main" val="21302294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Hypocrisy is being deceived that you aren’t as pure on the inside as you appear on the outside.</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God sees us clearly, though. He wants us to live without masks or self-deception. </a:t>
            </a:r>
          </a:p>
          <a:p>
            <a:r>
              <a:rPr lang="zh-CN" altLang="en-US" dirty="0">
                <a:solidFill>
                  <a:srgbClr val="0E0E0E"/>
                </a:solidFill>
                <a:effectLst/>
                <a:latin typeface=".AppleSystemUIFont"/>
              </a:rPr>
              <a:t>虚伪就是让自己误以为内心的纯洁程度与外在表现的一致。</a:t>
            </a:r>
          </a:p>
          <a:p>
            <a:r>
              <a:rPr lang="zh-CN" altLang="en-US" dirty="0">
                <a:solidFill>
                  <a:srgbClr val="0E0E0E"/>
                </a:solidFill>
                <a:effectLst/>
                <a:latin typeface=".AppleSystemUIFont"/>
              </a:rPr>
              <a:t>然而，上帝清楚地看见我们。祂希望我们生活得真实无伪，不戴面具，也不自欺欺人。</a:t>
            </a:r>
          </a:p>
          <a:p>
            <a:endParaRPr lang="en-US" dirty="0">
              <a:latin typeface="Arial"/>
              <a:cs typeface="Arial"/>
            </a:endParaRPr>
          </a:p>
        </p:txBody>
      </p:sp>
    </p:spTree>
    <p:extLst>
      <p:ext uri="{BB962C8B-B14F-4D97-AF65-F5344CB8AC3E}">
        <p14:creationId xmlns:p14="http://schemas.microsoft.com/office/powerpoint/2010/main" val="3334886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328175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AB0419E-77E8-C043-8ECF-400C7CE5B253}"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25802214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FF12D36-2E09-BD44-81D4-17CD4125235D}"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470236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2ACD67-803A-0B4A-BFF8-2F2EE84425D1}"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65890" name="Rectangle 2"/>
          <p:cNvSpPr>
            <a:spLocks noGrp="1" noRot="1" noChangeAspect="1" noChangeArrowheads="1" noTextEdit="1"/>
          </p:cNvSpPr>
          <p:nvPr>
            <p:ph type="sldImg"/>
          </p:nvPr>
        </p:nvSpPr>
        <p:spPr>
          <a:solidFill>
            <a:srgbClr val="FFFFFF"/>
          </a:solidFill>
          <a:ln/>
        </p:spPr>
      </p:sp>
      <p:sp>
        <p:nvSpPr>
          <p:cNvPr id="165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21002139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FBDEE7-64EC-7548-9752-B8E8E90669C1}"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72034" name="Rectangle 1026"/>
          <p:cNvSpPr>
            <a:spLocks noGrp="1" noRot="1" noChangeAspect="1" noChangeArrowheads="1" noTextEdit="1"/>
          </p:cNvSpPr>
          <p:nvPr>
            <p:ph type="sldImg"/>
          </p:nvPr>
        </p:nvSpPr>
        <p:spPr>
          <a:ln/>
        </p:spPr>
      </p:sp>
      <p:sp>
        <p:nvSpPr>
          <p:cNvPr id="172035"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39289597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BF83C5-A442-A44B-A7F8-A040F260A513}"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74082" name="Rectangle 1026"/>
          <p:cNvSpPr>
            <a:spLocks noGrp="1" noRot="1" noChangeAspect="1" noChangeArrowheads="1" noTextEdit="1"/>
          </p:cNvSpPr>
          <p:nvPr>
            <p:ph type="sldImg"/>
          </p:nvPr>
        </p:nvSpPr>
        <p:spPr>
          <a:ln/>
        </p:spPr>
      </p:sp>
      <p:sp>
        <p:nvSpPr>
          <p:cNvPr id="174083"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16603849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noTextEdit="1"/>
          </p:cNvSpPr>
          <p:nvPr>
            <p:ph type="sldImg"/>
          </p:nvPr>
        </p:nvSpPr>
        <p:spPr>
          <a:xfrm>
            <a:off x="1150938" y="692150"/>
            <a:ext cx="4556125" cy="3416300"/>
          </a:xfrm>
          <a:ln/>
        </p:spPr>
      </p:sp>
      <p:sp>
        <p:nvSpPr>
          <p:cNvPr id="2048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481763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0179528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8075507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0237F31-E202-3944-897E-CD6CE2EFE11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576306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2C729BF-299A-E44A-964D-96FEA25B58B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6914" name="Rectangle 2"/>
          <p:cNvSpPr>
            <a:spLocks noGrp="1" noRot="1" noChangeAspect="1" noChangeArrowheads="1"/>
          </p:cNvSpPr>
          <p:nvPr>
            <p:ph type="sldImg"/>
          </p:nvPr>
        </p:nvSpPr>
        <p:spPr>
          <a:solidFill>
            <a:srgbClr val="FFFFFF"/>
          </a:solidFill>
          <a:ln/>
        </p:spPr>
      </p:sp>
      <p:sp>
        <p:nvSpPr>
          <p:cNvPr id="166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947385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E0E123-C618-C049-9671-A835AC23361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030110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B41264-EE05-1F45-8945-9B2573573DAD}" type="slidenum">
              <a:rPr lang="en-US" sz="1200">
                <a:solidFill>
                  <a:prstClr val="black"/>
                </a:solidFill>
              </a:rPr>
              <a:pPr eaLnBrk="1" hangingPunct="1"/>
              <a:t>56</a:t>
            </a:fld>
            <a:endParaRPr lang="en-US" sz="1200">
              <a:solidFill>
                <a:prstClr val="black"/>
              </a:solidFill>
            </a:endParaRPr>
          </a:p>
        </p:txBody>
      </p:sp>
      <p:sp>
        <p:nvSpPr>
          <p:cNvPr id="244738" name="Rectangle 1026"/>
          <p:cNvSpPr>
            <a:spLocks noGrp="1" noRot="1" noChangeAspect="1" noChangeArrowheads="1" noTextEdit="1"/>
          </p:cNvSpPr>
          <p:nvPr>
            <p:ph type="sldImg"/>
          </p:nvPr>
        </p:nvSpPr>
        <p:spPr>
          <a:solidFill>
            <a:srgbClr val="FFFFFF"/>
          </a:solidFill>
          <a:ln/>
        </p:spPr>
      </p:sp>
      <p:sp>
        <p:nvSpPr>
          <p:cNvPr id="2447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F8350366-9C39-2B44-BA15-08F64F238677}" type="slidenum">
              <a:rPr kumimoji="0" lang="en-US" sz="1200">
                <a:solidFill>
                  <a:prstClr val="black"/>
                </a:solidFill>
              </a:rPr>
              <a:pPr/>
              <a:t>10</a:t>
            </a:fld>
            <a:endParaRPr kumimoji="0" lang="en-US" sz="1200">
              <a:solidFill>
                <a:prstClr val="black"/>
              </a:solidFill>
            </a:endParaRPr>
          </a:p>
        </p:txBody>
      </p:sp>
      <p:sp>
        <p:nvSpPr>
          <p:cNvPr id="152578" name="Rectangle 2"/>
          <p:cNvSpPr>
            <a:spLocks noGrp="1" noRot="1" noChangeAspect="1" noChangeArrowheads="1"/>
          </p:cNvSpPr>
          <p:nvPr>
            <p:ph type="sldImg"/>
          </p:nvPr>
        </p:nvSpPr>
        <p:spPr>
          <a:ln/>
        </p:spPr>
      </p:sp>
      <p:sp>
        <p:nvSpPr>
          <p:cNvPr id="1525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171957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8350366-9C39-2B44-BA15-08F64F23867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2578" name="Rectangle 2"/>
          <p:cNvSpPr>
            <a:spLocks noGrp="1" noRot="1" noChangeAspect="1" noChangeArrowheads="1"/>
          </p:cNvSpPr>
          <p:nvPr>
            <p:ph type="sldImg"/>
          </p:nvPr>
        </p:nvSpPr>
        <p:spPr>
          <a:ln/>
        </p:spPr>
      </p:sp>
      <p:sp>
        <p:nvSpPr>
          <p:cNvPr id="1525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046719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4326010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0C174192-A18F-3C44-9492-13F562CB0AF1}" type="slidenum">
              <a:rPr kumimoji="0" lang="en-US" sz="1200"/>
              <a:pPr/>
              <a:t>60</a:t>
            </a:fld>
            <a:endParaRPr kumimoji="0" lang="en-US" sz="1200"/>
          </a:p>
        </p:txBody>
      </p:sp>
      <p:sp>
        <p:nvSpPr>
          <p:cNvPr id="192514" name="Rectangle 1026"/>
          <p:cNvSpPr>
            <a:spLocks noGrp="1" noRot="1" noChangeAspect="1" noChangeArrowheads="1" noTextEdit="1"/>
          </p:cNvSpPr>
          <p:nvPr>
            <p:ph type="sldImg"/>
          </p:nvPr>
        </p:nvSpPr>
        <p:spPr>
          <a:ln/>
        </p:spPr>
      </p:sp>
      <p:sp>
        <p:nvSpPr>
          <p:cNvPr id="192515"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760674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kumimoji="1" lang="en-US" sz="1200" u="sng" kern="1200" dirty="0">
                <a:solidFill>
                  <a:schemeClr val="tx1"/>
                </a:solidFill>
                <a:effectLst/>
                <a:latin typeface="Arial"/>
                <a:ea typeface="ＭＳ Ｐゴシック" pitchFamily="-112" charset="-128"/>
                <a:cs typeface="Arial"/>
              </a:rPr>
              <a:t>Appreciate</a:t>
            </a:r>
            <a:r>
              <a:rPr kumimoji="1" lang="en-US" sz="1200" kern="1200" dirty="0">
                <a:solidFill>
                  <a:schemeClr val="tx1"/>
                </a:solidFill>
                <a:effectLst/>
                <a:latin typeface="Arial"/>
                <a:ea typeface="ＭＳ Ｐゴシック" pitchFamily="-112" charset="-128"/>
                <a:cs typeface="Arial"/>
              </a:rPr>
              <a:t>: Israel questions God's love, so he affirms that he chose Israel over its neighbor Edom so they would stop rebelling against his love (1:1-5).</a:t>
            </a:r>
            <a:r>
              <a:rPr lang="en-SG"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solidFill>
                  <a:srgbClr val="0E0E0E"/>
                </a:solidFill>
                <a:effectLst/>
                <a:latin typeface=".AppleSystemUIFont"/>
              </a:rPr>
              <a:t>珍惜</a:t>
            </a:r>
            <a:r>
              <a:rPr lang="zh-CN" altLang="en-US" dirty="0">
                <a:solidFill>
                  <a:srgbClr val="0E0E0E"/>
                </a:solidFill>
                <a:effectLst/>
                <a:latin typeface=".AppleSystemUIFont"/>
              </a:rPr>
              <a:t>：以色列质疑上帝的爱，因此祂肯定地指出，祂拣选了以色列，而不是他们的邻国以东，为的是让他们停止悖逆祂的爱（玛拉基书 </a:t>
            </a:r>
            <a:r>
              <a:rPr lang="en-US" altLang="zh-CN" dirty="0">
                <a:solidFill>
                  <a:srgbClr val="0E0E0E"/>
                </a:solidFill>
                <a:effectLst/>
                <a:latin typeface=".AppleSystemUIFont"/>
              </a:rPr>
              <a:t>1:1-5</a:t>
            </a:r>
            <a:r>
              <a:rPr lang="zh-CN" altLang="en-US" dirty="0">
                <a:solidFill>
                  <a:srgbClr val="0E0E0E"/>
                </a:solidFill>
                <a:effectLst/>
                <a:latin typeface=".AppleSystemUIFont"/>
              </a:rPr>
              <a:t>）。</a:t>
            </a:r>
          </a:p>
          <a:p>
            <a:endParaRPr lang="en-US" dirty="0">
              <a:latin typeface="Arial"/>
              <a:cs typeface="Arial"/>
            </a:endParaRPr>
          </a:p>
        </p:txBody>
      </p:sp>
    </p:spTree>
    <p:extLst>
      <p:ext uri="{BB962C8B-B14F-4D97-AF65-F5344CB8AC3E}">
        <p14:creationId xmlns:p14="http://schemas.microsoft.com/office/powerpoint/2010/main" val="32952205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54350374-3DCE-E643-B34B-A819DEFE8D32}" type="slidenum">
              <a:rPr kumimoji="0" lang="en-US" sz="1200">
                <a:solidFill>
                  <a:srgbClr val="000000"/>
                </a:solidFill>
              </a:rPr>
              <a:pPr/>
              <a:t>64</a:t>
            </a:fld>
            <a:endParaRPr kumimoji="0" lang="en-US" sz="1200">
              <a:solidFill>
                <a:srgbClr val="000000"/>
              </a:solidFill>
            </a:endParaRPr>
          </a:p>
        </p:txBody>
      </p:sp>
      <p:sp>
        <p:nvSpPr>
          <p:cNvPr id="194562" name="Rectangle 2"/>
          <p:cNvSpPr>
            <a:spLocks noGrp="1" noRot="1" noChangeAspect="1" noChangeArrowheads="1" noTextEdit="1"/>
          </p:cNvSpPr>
          <p:nvPr>
            <p:ph type="sldImg"/>
          </p:nvPr>
        </p:nvSpPr>
        <p:spPr>
          <a:solidFill>
            <a:srgbClr val="FFFFFF"/>
          </a:solidFill>
          <a:ln/>
        </p:spPr>
      </p:sp>
      <p:sp>
        <p:nvSpPr>
          <p:cNvPr id="194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AD41A254-85A0-3547-8589-0CB5044190FD}" type="slidenum">
              <a:rPr kumimoji="0" lang="en-US" sz="1200">
                <a:solidFill>
                  <a:srgbClr val="000000"/>
                </a:solidFill>
              </a:rPr>
              <a:pPr/>
              <a:t>65</a:t>
            </a:fld>
            <a:endParaRPr kumimoji="0" lang="en-US" sz="1200">
              <a:solidFill>
                <a:srgbClr val="000000"/>
              </a:solidFill>
            </a:endParaRPr>
          </a:p>
        </p:txBody>
      </p:sp>
      <p:sp>
        <p:nvSpPr>
          <p:cNvPr id="198658" name="Rectangle 2"/>
          <p:cNvSpPr>
            <a:spLocks noGrp="1" noRot="1" noChangeAspect="1" noChangeArrowheads="1" noTextEdit="1"/>
          </p:cNvSpPr>
          <p:nvPr>
            <p:ph type="sldImg"/>
          </p:nvPr>
        </p:nvSpPr>
        <p:spPr>
          <a:solidFill>
            <a:srgbClr val="FFFFFF"/>
          </a:solidFill>
          <a:ln/>
        </p:spPr>
      </p:sp>
      <p:sp>
        <p:nvSpPr>
          <p:cNvPr id="198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8D2974D4-F80E-F040-A25A-B4E8FB574A58}" type="slidenum">
              <a:rPr kumimoji="0" lang="en-US" sz="1200">
                <a:solidFill>
                  <a:srgbClr val="000000"/>
                </a:solidFill>
              </a:rPr>
              <a:pPr/>
              <a:t>66</a:t>
            </a:fld>
            <a:endParaRPr kumimoji="0" lang="en-US" sz="1200">
              <a:solidFill>
                <a:srgbClr val="000000"/>
              </a:solidFill>
            </a:endParaRPr>
          </a:p>
        </p:txBody>
      </p:sp>
      <p:sp>
        <p:nvSpPr>
          <p:cNvPr id="200706" name="Rectangle 2"/>
          <p:cNvSpPr>
            <a:spLocks noGrp="1" noRot="1" noChangeAspect="1" noChangeArrowheads="1" noTextEdit="1"/>
          </p:cNvSpPr>
          <p:nvPr>
            <p:ph type="sldImg"/>
          </p:nvPr>
        </p:nvSpPr>
        <p:spPr>
          <a:solidFill>
            <a:srgbClr val="FFFFFF"/>
          </a:solidFill>
          <a:ln/>
        </p:spPr>
      </p:sp>
      <p:sp>
        <p:nvSpPr>
          <p:cNvPr id="200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14621455-B4A9-624D-8B9D-B1F6703F773D}" type="slidenum">
              <a:rPr kumimoji="0" lang="en-US" sz="1200"/>
              <a:pPr/>
              <a:t>67</a:t>
            </a:fld>
            <a:endParaRPr kumimoji="0" lang="en-US" sz="1200"/>
          </a:p>
        </p:txBody>
      </p:sp>
      <p:sp>
        <p:nvSpPr>
          <p:cNvPr id="256002" name="Rectangle 1026"/>
          <p:cNvSpPr>
            <a:spLocks noGrp="1" noRot="1" noChangeAspect="1" noChangeArrowheads="1" noTextEdit="1"/>
          </p:cNvSpPr>
          <p:nvPr>
            <p:ph type="sldImg"/>
          </p:nvPr>
        </p:nvSpPr>
        <p:spPr>
          <a:ln/>
        </p:spPr>
      </p:sp>
      <p:sp>
        <p:nvSpPr>
          <p:cNvPr id="256003"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1458289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7C86CDFF-49B6-8147-B926-E5C04FA7662A}" type="slidenum">
              <a:rPr kumimoji="0" lang="en-US" sz="1200">
                <a:solidFill>
                  <a:srgbClr val="000000"/>
                </a:solidFill>
              </a:rPr>
              <a:pPr/>
              <a:t>68</a:t>
            </a:fld>
            <a:endParaRPr kumimoji="0" lang="en-US" sz="1200">
              <a:solidFill>
                <a:srgbClr val="000000"/>
              </a:solidFill>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E5A39C-3100-EA4C-8D3F-99A7DC07A6AF}"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10946" name="Rectangle 2"/>
          <p:cNvSpPr>
            <a:spLocks noGrp="1" noRot="1" noChangeAspect="1" noChangeArrowheads="1" noTextEdit="1"/>
          </p:cNvSpPr>
          <p:nvPr>
            <p:ph type="sldImg"/>
          </p:nvPr>
        </p:nvSpPr>
        <p:spPr>
          <a:solidFill>
            <a:srgbClr val="FFFFFF"/>
          </a:solidFill>
          <a:ln/>
        </p:spPr>
      </p:sp>
      <p:sp>
        <p:nvSpPr>
          <p:cNvPr id="210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38148392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E4BAF3-3845-F64F-A180-7A28A37A337F}"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12994" name="Rectangle 2"/>
          <p:cNvSpPr>
            <a:spLocks noGrp="1" noRot="1" noChangeAspect="1" noChangeArrowheads="1" noTextEdit="1"/>
          </p:cNvSpPr>
          <p:nvPr>
            <p:ph type="sldImg"/>
          </p:nvPr>
        </p:nvSpPr>
        <p:spPr>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17198123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12AF55-F233-014E-A478-8FD9F511D66F}"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15042"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2150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27565863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5644ACB-FEA4-2244-95B8-C42D186DE920}"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17090" name="Rectangle 2"/>
          <p:cNvSpPr>
            <a:spLocks noGrp="1" noRot="1" noChangeAspect="1" noChangeArrowheads="1" noTextEdit="1"/>
          </p:cNvSpPr>
          <p:nvPr>
            <p:ph type="sldImg"/>
          </p:nvPr>
        </p:nvSpPr>
        <p:spPr>
          <a:solidFill>
            <a:srgbClr val="FFFFFF"/>
          </a:solidFill>
          <a:ln/>
        </p:spPr>
      </p:sp>
      <p:sp>
        <p:nvSpPr>
          <p:cNvPr id="217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41705438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7FF0AB4-617E-1443-A2E3-26840205C496}"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19138" name="Rectangle 2"/>
          <p:cNvSpPr>
            <a:spLocks noGrp="1" noRot="1" noChangeAspect="1" noChangeArrowheads="1" noTextEdit="1"/>
          </p:cNvSpPr>
          <p:nvPr>
            <p:ph type="sldImg"/>
          </p:nvPr>
        </p:nvSpPr>
        <p:spPr>
          <a:solidFill>
            <a:srgbClr val="FFFFFF"/>
          </a:solidFill>
          <a:ln/>
        </p:spPr>
      </p:sp>
      <p:sp>
        <p:nvSpPr>
          <p:cNvPr id="219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13657515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F9A6D45-96D4-DA40-828E-08E5B2D5AE57}"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21186" name="Rectangle 2"/>
          <p:cNvSpPr>
            <a:spLocks noGrp="1" noRot="1" noChangeAspect="1" noChangeArrowheads="1" noTextEdit="1"/>
          </p:cNvSpPr>
          <p:nvPr>
            <p:ph type="sldImg"/>
          </p:nvPr>
        </p:nvSpPr>
        <p:spPr>
          <a:solidFill>
            <a:srgbClr val="FFFFFF"/>
          </a:solidFill>
          <a:ln/>
        </p:spPr>
      </p:sp>
      <p:sp>
        <p:nvSpPr>
          <p:cNvPr id="221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34238815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BB7B40-3E45-DA4D-B691-30C5533526FD}"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23234" name="Rectangle 2"/>
          <p:cNvSpPr>
            <a:spLocks noGrp="1" noRot="1" noChangeAspect="1" noChangeArrowheads="1" noTextEdit="1"/>
          </p:cNvSpPr>
          <p:nvPr>
            <p:ph type="sldImg"/>
          </p:nvPr>
        </p:nvSpPr>
        <p:spPr>
          <a:solidFill>
            <a:srgbClr val="FFFFFF"/>
          </a:solidFill>
          <a:ln/>
        </p:spPr>
      </p:sp>
      <p:sp>
        <p:nvSpPr>
          <p:cNvPr id="223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28867444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49F87D2-F521-064D-90DD-60268B890401}"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25282" name="Rectangle 2"/>
          <p:cNvSpPr>
            <a:spLocks noGrp="1" noRot="1" noChangeAspect="1" noChangeArrowheads="1" noTextEdit="1"/>
          </p:cNvSpPr>
          <p:nvPr>
            <p:ph type="sldImg"/>
          </p:nvPr>
        </p:nvSpPr>
        <p:spPr>
          <a:solidFill>
            <a:srgbClr val="FFFFFF"/>
          </a:solidFill>
          <a:ln/>
        </p:spPr>
      </p:sp>
      <p:sp>
        <p:nvSpPr>
          <p:cNvPr id="225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6399396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649B0E-CBD6-CD44-9CF0-7904E66218C0}"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2776301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B41264-EE05-1F45-8945-9B2573573DAD}" type="slidenum">
              <a:rPr lang="en-US" sz="1200">
                <a:solidFill>
                  <a:prstClr val="black"/>
                </a:solidFill>
              </a:rPr>
              <a:pPr eaLnBrk="1" hangingPunct="1"/>
              <a:t>13</a:t>
            </a:fld>
            <a:endParaRPr lang="en-US" sz="1200">
              <a:solidFill>
                <a:prstClr val="black"/>
              </a:solidFill>
            </a:endParaRPr>
          </a:p>
        </p:txBody>
      </p:sp>
      <p:sp>
        <p:nvSpPr>
          <p:cNvPr id="244738" name="Rectangle 1026"/>
          <p:cNvSpPr>
            <a:spLocks noGrp="1" noRot="1" noChangeAspect="1" noChangeArrowheads="1" noTextEdit="1"/>
          </p:cNvSpPr>
          <p:nvPr>
            <p:ph type="sldImg"/>
          </p:nvPr>
        </p:nvSpPr>
        <p:spPr>
          <a:solidFill>
            <a:srgbClr val="FFFFFF"/>
          </a:solidFill>
          <a:ln/>
        </p:spPr>
      </p:sp>
      <p:sp>
        <p:nvSpPr>
          <p:cNvPr id="2447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D5A8603-9FDA-5A4F-AE98-CEBEA2D5CA75}"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29378" name="Rectangle 2"/>
          <p:cNvSpPr>
            <a:spLocks noGrp="1" noRot="1" noChangeAspect="1" noChangeArrowheads="1" noTextEdit="1"/>
          </p:cNvSpPr>
          <p:nvPr>
            <p:ph type="sldImg"/>
          </p:nvPr>
        </p:nvSpPr>
        <p:spPr>
          <a:solidFill>
            <a:srgbClr val="FFFFFF"/>
          </a:solidFill>
          <a:ln/>
        </p:spPr>
      </p:sp>
      <p:sp>
        <p:nvSpPr>
          <p:cNvPr id="229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23079650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8AAB906-0EBD-6A40-AA95-45EC4BEF07A9}"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31426" name="Rectangle 2"/>
          <p:cNvSpPr>
            <a:spLocks noGrp="1" noRot="1" noChangeAspect="1" noChangeArrowheads="1" noTextEdit="1"/>
          </p:cNvSpPr>
          <p:nvPr>
            <p:ph type="sldImg"/>
          </p:nvPr>
        </p:nvSpPr>
        <p:spPr>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28773223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3C9F8477-8A1B-5E49-807E-521C5F804422}" type="slidenum">
              <a:rPr kumimoji="0" lang="en-US" sz="1200"/>
              <a:pPr/>
              <a:t>80</a:t>
            </a:fld>
            <a:endParaRPr kumimoji="0" lang="en-US" sz="1200"/>
          </a:p>
        </p:txBody>
      </p:sp>
      <p:sp>
        <p:nvSpPr>
          <p:cNvPr id="262146" name="Rectangle 1026"/>
          <p:cNvSpPr>
            <a:spLocks noGrp="1" noRot="1" noChangeAspect="1" noChangeArrowheads="1" noTextEdit="1"/>
          </p:cNvSpPr>
          <p:nvPr>
            <p:ph type="sldImg"/>
          </p:nvPr>
        </p:nvSpPr>
        <p:spPr>
          <a:ln/>
        </p:spPr>
      </p:sp>
      <p:sp>
        <p:nvSpPr>
          <p:cNvPr id="262147"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tLang="zh-CN" dirty="0">
              <a:latin typeface="Arial"/>
              <a:cs typeface="Arial"/>
            </a:endParaRPr>
          </a:p>
          <a:p>
            <a:r>
              <a:rPr kumimoji="1" lang="en-US" altLang="zh-CN" sz="1200" u="sng" kern="1200" dirty="0">
                <a:solidFill>
                  <a:schemeClr val="tx1"/>
                </a:solidFill>
                <a:effectLst/>
                <a:latin typeface="Arial"/>
                <a:ea typeface="ＭＳ Ｐゴシック" pitchFamily="-112" charset="-128"/>
                <a:cs typeface="Arial"/>
              </a:rPr>
              <a:t>Honor</a:t>
            </a:r>
            <a:r>
              <a:rPr kumimoji="1" lang="en-US" altLang="zh-CN" sz="1200" kern="1200" dirty="0">
                <a:solidFill>
                  <a:schemeClr val="tx1"/>
                </a:solidFill>
                <a:effectLst/>
                <a:latin typeface="Arial"/>
                <a:ea typeface="ＭＳ Ｐゴシック" pitchFamily="-112" charset="-128"/>
                <a:cs typeface="Arial"/>
              </a:rPr>
              <a:t>: Israel questions despising God, so he shows that the priests offer unacceptable Levitical offerings to encourage the nation to honor God (1:6–2:9).</a:t>
            </a:r>
            <a:r>
              <a:rPr lang="en-SG" altLang="zh-CN"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solidFill>
                  <a:srgbClr val="0E0E0E"/>
                </a:solidFill>
                <a:effectLst/>
                <a:latin typeface=".AppleSystemUIFont"/>
              </a:rPr>
              <a:t>尊荣</a:t>
            </a:r>
            <a:r>
              <a:rPr lang="zh-CN" altLang="en-US" dirty="0">
                <a:solidFill>
                  <a:srgbClr val="0E0E0E"/>
                </a:solidFill>
                <a:effectLst/>
                <a:latin typeface=".AppleSystemUIFont"/>
              </a:rPr>
              <a:t>：以色列质疑他们藐视了上帝，因此上帝指出祭司所献上的利未祭物是不可接受的，借此提醒整个国家要尊荣上帝（玛拉基书 </a:t>
            </a:r>
            <a:r>
              <a:rPr lang="en-US" altLang="zh-CN" dirty="0">
                <a:solidFill>
                  <a:srgbClr val="0E0E0E"/>
                </a:solidFill>
                <a:effectLst/>
                <a:latin typeface=".AppleSystemUIFont"/>
              </a:rPr>
              <a:t>1:6–2:9</a:t>
            </a:r>
            <a:r>
              <a:rPr lang="zh-CN" altLang="en-US" dirty="0">
                <a:solidFill>
                  <a:srgbClr val="0E0E0E"/>
                </a:solidFill>
                <a:effectLst/>
                <a:latin typeface=".AppleSystemUIFont"/>
              </a:rPr>
              <a:t>）。</a:t>
            </a:r>
          </a:p>
          <a:p>
            <a:endParaRPr lang="en-US" altLang="zh-CN" dirty="0">
              <a:latin typeface="Arial"/>
              <a:cs typeface="Arial"/>
            </a:endParaRPr>
          </a:p>
        </p:txBody>
      </p:sp>
    </p:spTree>
    <p:extLst>
      <p:ext uri="{BB962C8B-B14F-4D97-AF65-F5344CB8AC3E}">
        <p14:creationId xmlns:p14="http://schemas.microsoft.com/office/powerpoint/2010/main" val="5987535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1FDB63-A099-6D4D-8F6C-59F025408018}"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13734287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FB7AF6E1-D50C-1A49-A00F-78B28CF49E98}" type="slidenum">
              <a:rPr kumimoji="0" lang="en-US" sz="1200">
                <a:solidFill>
                  <a:srgbClr val="000000"/>
                </a:solidFill>
              </a:rPr>
              <a:pPr/>
              <a:t>83</a:t>
            </a:fld>
            <a:endParaRPr kumimoji="0" lang="en-US" sz="1200">
              <a:solidFill>
                <a:srgbClr val="000000"/>
              </a:solidFill>
            </a:endParaRPr>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DE1530C-D23F-EA40-BC32-0BC0782C869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692770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AA4136-11E7-9441-A475-DF65233DC39A}"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15777936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BDA545-1F80-F846-9982-00F95EFDA961}"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3282732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B252D74-2B98-9844-9775-251BEE4E7475}"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41666" name="Rectangle 2"/>
          <p:cNvSpPr>
            <a:spLocks noGrp="1" noRot="1" noChangeAspect="1" noChangeArrowheads="1" noTextEdit="1"/>
          </p:cNvSpPr>
          <p:nvPr>
            <p:ph type="sldImg"/>
          </p:nvPr>
        </p:nvSpPr>
        <p:spPr>
          <a:solidFill>
            <a:srgbClr val="FFFFFF"/>
          </a:solidFill>
          <a:ln/>
        </p:spPr>
      </p:sp>
      <p:sp>
        <p:nvSpPr>
          <p:cNvPr id="24166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4075353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20235728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8FDCADFF-E017-A94D-B696-E3BEF0B2CE0B}" type="slidenum">
              <a:rPr kumimoji="0" lang="en-US" sz="1200">
                <a:solidFill>
                  <a:srgbClr val="000000"/>
                </a:solidFill>
              </a:rPr>
              <a:pPr/>
              <a:t>88</a:t>
            </a:fld>
            <a:endParaRPr kumimoji="0" lang="en-US" sz="1200">
              <a:solidFill>
                <a:srgbClr val="000000"/>
              </a:solidFill>
            </a:endParaRPr>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16F25D-AE2A-0747-A208-E0BC6BD666E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A few years ago while eating lunch at SBC I saw an old washing machine next to our table.  I asked one of our staff who was eating at my table.  She said, “Oh, it wasn’t here last night.  Someone dropped it off for the college but none of us knows who did it.  Some Christians see this a a gift to the Lord, but this often happens so people don’t have to pay someone to take it away after they get a new one.”</a:t>
            </a:r>
            <a:r>
              <a:rPr lang="en-US" altLang="ja-JP" dirty="0">
                <a:latin typeface="Times New Roman" charset="0"/>
                <a:ea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几年前，我在</a:t>
            </a:r>
            <a:r>
              <a:rPr lang="en-US" altLang="zh-CN" dirty="0">
                <a:solidFill>
                  <a:srgbClr val="0E0E0E"/>
                </a:solidFill>
                <a:effectLst/>
                <a:latin typeface=".AppleSystemUIFont"/>
              </a:rPr>
              <a:t>SBC</a:t>
            </a:r>
            <a:r>
              <a:rPr lang="zh-CN" altLang="en-US" dirty="0">
                <a:solidFill>
                  <a:srgbClr val="0E0E0E"/>
                </a:solidFill>
                <a:effectLst/>
                <a:latin typeface=".AppleSystemUIFont"/>
              </a:rPr>
              <a:t>吃午餐时，看到我们桌子旁边有一台旧洗衣机。我问同桌的一位同事，她说：“哦，这东西昨晚还不在这里。有人把它放在这里，说是给学院的礼物，但我们都不知道是谁放的。有些基督徒把这看作是献给主的礼物，但这种情况经常发生，实际上是为了省下请人搬走旧机器的费用，因为他们刚换了新的。”</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032794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57EDED6-832D-074C-8AC2-8D1EC4F65FA3}"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45762" name="Rectangle 2"/>
          <p:cNvSpPr>
            <a:spLocks noGrp="1" noRot="1" noChangeAspect="1" noChangeArrowheads="1" noTextEdit="1"/>
          </p:cNvSpPr>
          <p:nvPr>
            <p:ph type="sldImg"/>
          </p:nvPr>
        </p:nvSpPr>
        <p:spPr>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ea typeface="MS PGothic" charset="0"/>
              </a:rPr>
              <a:t>Can you imagine doing that at the Istana?  “PM Lee, I appreciate so much what you are doing for the country.  Here’s my old washing machine as a token of my appreciation!”  If we wouldn’t do this even to our immediate boss, why do it to our ultimate King?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你能想象在总统府做这样的事吗？“李总理，我非常感激您为国家所做的一切。这是我的旧洗衣机，聊表我的谢意！” 如果我们甚至不会对我们眼前的老板这样做，为什么要这样对待我们至高无上的君王呢？</a:t>
            </a:r>
          </a:p>
          <a:p>
            <a:endParaRPr lang="en-US" dirty="0">
              <a:latin typeface="Times New Roman" charset="0"/>
              <a:ea typeface="MS PGothic" charset="0"/>
            </a:endParaRPr>
          </a:p>
        </p:txBody>
      </p:sp>
    </p:spTree>
    <p:extLst>
      <p:ext uri="{BB962C8B-B14F-4D97-AF65-F5344CB8AC3E}">
        <p14:creationId xmlns:p14="http://schemas.microsoft.com/office/powerpoint/2010/main" val="410141474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B77B9D3-AB37-0047-81BF-6219EAAC901C}"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248594043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CB89676-6B57-184F-8380-A8DD9AE628A2}"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49858" name="Rectangle 2"/>
          <p:cNvSpPr>
            <a:spLocks noGrp="1" noRot="1" noChangeAspect="1" noChangeArrowheads="1" noTextEdit="1"/>
          </p:cNvSpPr>
          <p:nvPr>
            <p:ph type="sldImg"/>
          </p:nvPr>
        </p:nvSpPr>
        <p:spPr>
          <a:solidFill>
            <a:srgbClr val="FFFFFF"/>
          </a:solidFill>
          <a:ln/>
        </p:spPr>
      </p:sp>
      <p:sp>
        <p:nvSpPr>
          <p:cNvPr id="249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22624186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FB4CCBE-31E3-2048-8C3E-27698B301D74}"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352319400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86E19CC-28A9-264D-A8A9-B1156652694F}"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245515532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DCCAD599-D224-F84D-8371-A9B4F0BDAC20}" type="slidenum">
              <a:rPr kumimoji="0" lang="en-US" sz="1200"/>
              <a:pPr/>
              <a:t>96</a:t>
            </a:fld>
            <a:endParaRPr kumimoji="0" lang="en-US" sz="1200"/>
          </a:p>
        </p:txBody>
      </p:sp>
      <p:sp>
        <p:nvSpPr>
          <p:cNvPr id="266242" name="Rectangle 1026"/>
          <p:cNvSpPr>
            <a:spLocks noGrp="1" noRot="1" noChangeAspect="1" noChangeArrowheads="1" noTextEdit="1"/>
          </p:cNvSpPr>
          <p:nvPr>
            <p:ph type="sldImg"/>
          </p:nvPr>
        </p:nvSpPr>
        <p:spPr>
          <a:ln/>
        </p:spPr>
      </p:sp>
      <p:sp>
        <p:nvSpPr>
          <p:cNvPr id="266243"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tLang="zh-CN" dirty="0">
              <a:latin typeface="Arial"/>
              <a:cs typeface="Arial"/>
            </a:endParaRPr>
          </a:p>
          <a:p>
            <a:r>
              <a:rPr kumimoji="1" lang="en-US" altLang="zh-CN" sz="1200" u="sng" kern="1200" dirty="0">
                <a:solidFill>
                  <a:schemeClr val="tx1"/>
                </a:solidFill>
                <a:effectLst/>
                <a:latin typeface="Arial"/>
                <a:ea typeface="ＭＳ Ｐゴシック" pitchFamily="-112" charset="-128"/>
                <a:cs typeface="Arial"/>
              </a:rPr>
              <a:t>Bond</a:t>
            </a:r>
            <a:r>
              <a:rPr kumimoji="1" lang="en-US" altLang="zh-CN" sz="1200" kern="1200" dirty="0">
                <a:solidFill>
                  <a:schemeClr val="tx1"/>
                </a:solidFill>
                <a:effectLst/>
                <a:latin typeface="Arial"/>
                <a:ea typeface="ＭＳ Ｐゴシック" pitchFamily="-112" charset="-128"/>
                <a:cs typeface="Arial"/>
              </a:rPr>
              <a:t>: Israel questions why God rejects its offerings, so God says they divorce Jews to marry pagans rather than be faithful in their present marriage covenant (2:10-16).</a:t>
            </a:r>
            <a:r>
              <a:rPr lang="en-SG" altLang="zh-CN"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solidFill>
                  <a:srgbClr val="0E0E0E"/>
                </a:solidFill>
                <a:effectLst/>
                <a:latin typeface=".AppleSystemUIFont"/>
              </a:rPr>
              <a:t>盟约</a:t>
            </a:r>
            <a:r>
              <a:rPr lang="zh-CN" altLang="en-US" dirty="0">
                <a:solidFill>
                  <a:srgbClr val="0E0E0E"/>
                </a:solidFill>
                <a:effectLst/>
                <a:latin typeface=".AppleSystemUIFont"/>
              </a:rPr>
              <a:t>：以色列质疑上帝为何不悦纳他们的供物，于是上帝指出，他们休掉自己的犹太妻子，娶外邦女子，而不是在现有的婚姻盟约中保持忠诚（玛拉基书 </a:t>
            </a:r>
            <a:r>
              <a:rPr lang="en-US" altLang="zh-CN" dirty="0">
                <a:solidFill>
                  <a:srgbClr val="0E0E0E"/>
                </a:solidFill>
                <a:effectLst/>
                <a:latin typeface=".AppleSystemUIFont"/>
              </a:rPr>
              <a:t>2:10-16</a:t>
            </a:r>
            <a:r>
              <a:rPr lang="zh-CN" altLang="en-US" dirty="0">
                <a:solidFill>
                  <a:srgbClr val="0E0E0E"/>
                </a:solidFill>
                <a:effectLst/>
                <a:latin typeface=".AppleSystemUIFont"/>
              </a:rPr>
              <a:t>）。</a:t>
            </a:r>
          </a:p>
          <a:p>
            <a:endParaRPr lang="en-US" altLang="zh-CN" dirty="0">
              <a:latin typeface="Arial"/>
              <a:cs typeface="Arial"/>
            </a:endParaRPr>
          </a:p>
        </p:txBody>
      </p:sp>
    </p:spTree>
    <p:extLst>
      <p:ext uri="{BB962C8B-B14F-4D97-AF65-F5344CB8AC3E}">
        <p14:creationId xmlns:p14="http://schemas.microsoft.com/office/powerpoint/2010/main" val="193202954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422079C5-7442-5040-8F0F-90AA919386F5}" type="slidenum">
              <a:rPr kumimoji="0" lang="en-US" sz="1200">
                <a:solidFill>
                  <a:srgbClr val="000000"/>
                </a:solidFill>
              </a:rPr>
              <a:pPr/>
              <a:t>98</a:t>
            </a:fld>
            <a:endParaRPr kumimoji="0" lang="en-US" sz="1200">
              <a:solidFill>
                <a:srgbClr val="000000"/>
              </a:solidFill>
            </a:endParaRPr>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9344473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62901342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73852653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8530445F-0099-554E-BE42-07879ED8A783}" type="slidenum">
              <a:rPr kumimoji="0" lang="en-US" sz="1200"/>
              <a:pPr/>
              <a:t>101</a:t>
            </a:fld>
            <a:endParaRPr kumimoji="0" lang="en-US" sz="1200"/>
          </a:p>
        </p:txBody>
      </p:sp>
      <p:sp>
        <p:nvSpPr>
          <p:cNvPr id="270338" name="Rectangle 1026"/>
          <p:cNvSpPr>
            <a:spLocks noGrp="1" noRot="1" noChangeAspect="1" noChangeArrowheads="1" noTextEdit="1"/>
          </p:cNvSpPr>
          <p:nvPr>
            <p:ph type="sldImg"/>
          </p:nvPr>
        </p:nvSpPr>
        <p:spPr>
          <a:ln/>
        </p:spPr>
      </p:sp>
      <p:sp>
        <p:nvSpPr>
          <p:cNvPr id="270339"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05054216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257844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11760903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latin typeface="Arial"/>
                <a:cs typeface="Arial"/>
              </a:rPr>
              <a:t>Restatement</a:t>
            </a:r>
          </a:p>
          <a:p>
            <a:endParaRPr lang="en-US" dirty="0"/>
          </a:p>
        </p:txBody>
      </p:sp>
    </p:spTree>
    <p:extLst>
      <p:ext uri="{BB962C8B-B14F-4D97-AF65-F5344CB8AC3E}">
        <p14:creationId xmlns:p14="http://schemas.microsoft.com/office/powerpoint/2010/main" val="91041563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19132841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tLang="zh-CN" dirty="0">
              <a:latin typeface="Arial"/>
              <a:cs typeface="Arial"/>
            </a:endParaRPr>
          </a:p>
          <a:p>
            <a:r>
              <a:rPr kumimoji="1" lang="en-US" altLang="zh-CN" sz="1200" u="sng" kern="1200" dirty="0">
                <a:solidFill>
                  <a:schemeClr val="tx1"/>
                </a:solidFill>
                <a:effectLst/>
                <a:latin typeface="Arial"/>
                <a:ea typeface="ＭＳ Ｐゴシック" pitchFamily="-112" charset="-128"/>
                <a:cs typeface="Arial"/>
              </a:rPr>
              <a:t>Wait</a:t>
            </a:r>
            <a:r>
              <a:rPr kumimoji="1" lang="en-US" altLang="zh-CN" sz="1200" kern="1200" dirty="0">
                <a:solidFill>
                  <a:schemeClr val="tx1"/>
                </a:solidFill>
                <a:effectLst/>
                <a:latin typeface="Arial"/>
                <a:ea typeface="ＭＳ Ｐゴシック" pitchFamily="-112" charset="-128"/>
                <a:cs typeface="Arial"/>
              </a:rPr>
              <a:t>: Israel questions God's justice, so God promises to send the Messiah to justly judge them (2:17–3:7a).</a:t>
            </a:r>
            <a:r>
              <a:rPr lang="en-SG" altLang="zh-CN"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solidFill>
                  <a:srgbClr val="0E0E0E"/>
                </a:solidFill>
                <a:effectLst/>
                <a:latin typeface=".AppleSystemUIFont"/>
              </a:rPr>
              <a:t>等候</a:t>
            </a:r>
            <a:r>
              <a:rPr lang="zh-CN" altLang="en-US" dirty="0">
                <a:solidFill>
                  <a:srgbClr val="0E0E0E"/>
                </a:solidFill>
                <a:effectLst/>
                <a:latin typeface=".AppleSystemUIFont"/>
              </a:rPr>
              <a:t>：以色列质疑上帝的公义，因此上帝应许差遣弥赛亚来公义地审判他们（玛拉基书 </a:t>
            </a:r>
            <a:r>
              <a:rPr lang="en-US" altLang="zh-CN" dirty="0">
                <a:solidFill>
                  <a:srgbClr val="0E0E0E"/>
                </a:solidFill>
                <a:effectLst/>
                <a:latin typeface=".AppleSystemUIFont"/>
              </a:rPr>
              <a:t>2:17–3:7a</a:t>
            </a:r>
            <a:r>
              <a:rPr lang="zh-CN" altLang="en-US" dirty="0">
                <a:solidFill>
                  <a:srgbClr val="0E0E0E"/>
                </a:solidFill>
                <a:effectLst/>
                <a:latin typeface=".AppleSystemUIFont"/>
              </a:rPr>
              <a:t>）。</a:t>
            </a:r>
          </a:p>
          <a:p>
            <a:endParaRPr lang="en-US" altLang="zh-CN" dirty="0">
              <a:latin typeface="Arial"/>
              <a:cs typeface="Arial"/>
            </a:endParaRPr>
          </a:p>
        </p:txBody>
      </p:sp>
    </p:spTree>
    <p:extLst>
      <p:ext uri="{BB962C8B-B14F-4D97-AF65-F5344CB8AC3E}">
        <p14:creationId xmlns:p14="http://schemas.microsoft.com/office/powerpoint/2010/main" val="425905953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30981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p>
        </p:txBody>
      </p:sp>
      <p:sp>
        <p:nvSpPr>
          <p:cNvPr id="3076"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3077"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28" charset="2"/>
              <a:buNone/>
              <a:defRPr b="0">
                <a:latin typeface="Times New Roman" pitchFamily="-128"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360532678"/>
      </p:ext>
    </p:extLst>
  </p:cSld>
  <p:clrMapOvr>
    <a:masterClrMapping/>
  </p:clrMapOvr>
  <p:transition spd="med">
    <p:zoom dir="in"/>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07458097"/>
      </p:ext>
    </p:extLst>
  </p:cSld>
  <p:clrMapOvr>
    <a:masterClrMapping/>
  </p:clrMapOvr>
  <p:transition spd="med">
    <p:zoom dir="in"/>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053388357"/>
      </p:ext>
    </p:extLst>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307592"/>
      </p:ext>
    </p:extLst>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4196438"/>
      </p:ext>
    </p:extLst>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06746046"/>
      </p:ext>
    </p:extLst>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3726061"/>
      </p:ext>
    </p:extLst>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9668183"/>
      </p:ext>
    </p:extLst>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kumimoji="0" lang="en-US">
                <a:solidFill>
                  <a:srgbClr val="FFFFFF"/>
                </a:solidFill>
                <a:latin typeface="Arial" charset="0"/>
                <a:ea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kumimoji="0"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kumimoji="0" lang="en-US">
                  <a:solidFill>
                    <a:srgbClr val="FFFFFF"/>
                  </a:solidFill>
                  <a:latin typeface="Arial" charset="0"/>
                  <a:ea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kumimoji="0" lang="en-US">
                  <a:solidFill>
                    <a:srgbClr val="FFFFFF"/>
                  </a:solidFill>
                  <a:latin typeface="Arial" charset="0"/>
                  <a:ea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kumimoji="0" lang="en-US">
                  <a:solidFill>
                    <a:srgbClr val="FFFFFF"/>
                  </a:solidFill>
                  <a:latin typeface="Arial" charset="0"/>
                  <a:ea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kumimoji="0"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kumimoji="0"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kumimoji="0" lang="en-US">
              <a:solidFill>
                <a:srgbClr val="FFFFFF"/>
              </a:solidFill>
              <a:latin typeface="Arial" charset="0"/>
              <a:ea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kumimoji="0" lang="en-US">
              <a:solidFill>
                <a:srgbClr val="FFFFFF"/>
              </a:solidFill>
              <a:latin typeface="Arial" charset="0"/>
              <a:ea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kumimoji="0"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kumimoji="0" lang="en-US" sz="2000" b="1">
                <a:solidFill>
                  <a:srgbClr val="FFD34A"/>
                </a:solidFill>
                <a:latin typeface="Times" pitchFamily="-112" charset="0"/>
                <a:ea typeface="ＭＳ Ｐゴシック" pitchFamily="-112" charset="-128"/>
                <a:cs typeface="ＭＳ Ｐゴシック" pitchFamily="-112" charset="-128"/>
              </a:rPr>
              <a:t>        THE                                    </a:t>
            </a:r>
          </a:p>
          <a:p>
            <a:pPr>
              <a:defRPr/>
            </a:pPr>
            <a:r>
              <a:rPr kumimoji="0"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kumimoji="0"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536642783"/>
      </p:ext>
    </p:extLst>
  </p:cSld>
  <p:clrMapOvr>
    <a:masterClrMapping/>
  </p:clrMapOvr>
  <p:transition spd="med">
    <p:cu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New Roman" pitchFamily="-112" charset="0"/>
              <a:ea typeface="ＭＳ Ｐゴシック" charset="0"/>
              <a:cs typeface="+mn-cs"/>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New Roman" pitchFamily="-112" charset="0"/>
              <a:ea typeface="ＭＳ Ｐゴシック" charset="0"/>
              <a:cs typeface="+mn-cs"/>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ea typeface="ＭＳ Ｐゴシック" charset="0"/>
            </a:endParaRPr>
          </a:p>
        </p:txBody>
      </p:sp>
      <p:sp>
        <p:nvSpPr>
          <p:cNvPr id="3076"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3077"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2" charset="2"/>
              <a:buNone/>
              <a:defRPr b="0">
                <a:latin typeface="Times New Roman" pitchFamily="-112"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06126259"/>
      </p:ext>
    </p:extLst>
  </p:cSld>
  <p:clrMapOvr>
    <a:masterClrMapping/>
  </p:clrMapOvr>
  <p:transition spd="med">
    <p:zoom dir="in"/>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35308585"/>
      </p:ext>
    </p:extLst>
  </p:cSld>
  <p:clrMapOvr>
    <a:masterClrMapping/>
  </p:clrMapOvr>
  <p:transition spd="med">
    <p:zoom dir="in"/>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56890981"/>
      </p:ext>
    </p:extLst>
  </p:cSld>
  <p:clrMapOvr>
    <a:masterClrMapping/>
  </p:clrMapOvr>
  <p:transition spd="med">
    <p:zoom dir="in"/>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96800877"/>
      </p:ext>
    </p:extLst>
  </p:cSld>
  <p:clrMapOvr>
    <a:masterClrMapping/>
  </p:clrMapOvr>
  <p:transition spd="med">
    <p:zoom dir="in"/>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68392540"/>
      </p:ext>
    </p:extLst>
  </p:cSld>
  <p:clrMapOvr>
    <a:masterClrMapping/>
  </p:clrMapOvr>
  <p:transition spd="med">
    <p:zoom dir="in"/>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19147665"/>
      </p:ext>
    </p:extLst>
  </p:cSld>
  <p:clrMapOvr>
    <a:masterClrMapping/>
  </p:clrMapOvr>
  <p:transition spd="med">
    <p:zoom dir="in"/>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81419350"/>
      </p:ext>
    </p:extLst>
  </p:cSld>
  <p:clrMapOvr>
    <a:masterClrMapping/>
  </p:clrMapOvr>
  <p:transition spd="med">
    <p:zoom dir="in"/>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315594"/>
      </p:ext>
    </p:extLst>
  </p:cSld>
  <p:clrMapOvr>
    <a:masterClrMapping/>
  </p:clrMapOvr>
  <p:transition spd="med">
    <p:zoom dir="in"/>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81908849"/>
      </p:ext>
    </p:extLst>
  </p:cSld>
  <p:clrMapOvr>
    <a:masterClrMapping/>
  </p:clrMapOvr>
  <p:transition spd="med">
    <p:zoom dir="in"/>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42614409"/>
      </p:ext>
    </p:extLst>
  </p:cSld>
  <p:clrMapOvr>
    <a:masterClrMapping/>
  </p:clrMapOvr>
  <p:transition spd="med">
    <p:zoom dir="in"/>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30727211"/>
      </p:ext>
    </p:extLst>
  </p:cSld>
  <p:clrMapOvr>
    <a:masterClrMapping/>
  </p:clrMapOvr>
  <p:transition spd="med">
    <p:zoom dir="in"/>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68211860"/>
      </p:ext>
    </p:extLst>
  </p:cSld>
  <p:clrMapOvr>
    <a:masterClrMapping/>
  </p:clrMapOvr>
  <p:transition spd="med">
    <p:zoom dir="in"/>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15/12/2024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117768356"/>
      </p:ext>
    </p:extLst>
  </p:cSld>
  <p:clrMapOvr>
    <a:overrideClrMapping bg1="dk1" tx1="lt1" bg2="dk2" tx2="lt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15/12/2024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3796076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ahLst/>
              <a:cxnLst>
                <a:cxn ang="0">
                  <a:pos x="91" y="526"/>
                </a:cxn>
                <a:cxn ang="0">
                  <a:pos x="211" y="175"/>
                </a:cxn>
                <a:cxn ang="0">
                  <a:pos x="443" y="32"/>
                </a:cxn>
                <a:cxn ang="0">
                  <a:pos x="802" y="32"/>
                </a:cxn>
                <a:cxn ang="0">
                  <a:pos x="1206" y="10"/>
                </a:cxn>
                <a:cxn ang="0">
                  <a:pos x="1482" y="25"/>
                </a:cxn>
                <a:cxn ang="0">
                  <a:pos x="1655" y="160"/>
                </a:cxn>
                <a:cxn ang="0">
                  <a:pos x="1655" y="406"/>
                </a:cxn>
                <a:cxn ang="0">
                  <a:pos x="1572" y="736"/>
                </a:cxn>
                <a:cxn ang="0">
                  <a:pos x="1565" y="1177"/>
                </a:cxn>
                <a:cxn ang="0">
                  <a:pos x="1632" y="1581"/>
                </a:cxn>
                <a:cxn ang="0">
                  <a:pos x="1692" y="2232"/>
                </a:cxn>
                <a:cxn ang="0">
                  <a:pos x="1587" y="2830"/>
                </a:cxn>
                <a:cxn ang="0">
                  <a:pos x="1625" y="3055"/>
                </a:cxn>
                <a:cxn ang="0">
                  <a:pos x="1535" y="3234"/>
                </a:cxn>
                <a:cxn ang="0">
                  <a:pos x="1325" y="3234"/>
                </a:cxn>
                <a:cxn ang="0">
                  <a:pos x="921" y="3204"/>
                </a:cxn>
                <a:cxn ang="0">
                  <a:pos x="510" y="3249"/>
                </a:cxn>
                <a:cxn ang="0">
                  <a:pos x="136" y="3167"/>
                </a:cxn>
                <a:cxn ang="0">
                  <a:pos x="39" y="2950"/>
                </a:cxn>
                <a:cxn ang="0">
                  <a:pos x="99" y="2651"/>
                </a:cxn>
                <a:cxn ang="0">
                  <a:pos x="99" y="2232"/>
                </a:cxn>
                <a:cxn ang="0">
                  <a:pos x="9" y="1813"/>
                </a:cxn>
                <a:cxn ang="0">
                  <a:pos x="46" y="1259"/>
                </a:cxn>
                <a:cxn ang="0">
                  <a:pos x="61" y="915"/>
                </a:cxn>
                <a:cxn ang="0">
                  <a:pos x="91" y="526"/>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w="9525">
              <a:noFill/>
              <a:round/>
              <a:headEnd/>
              <a:tailEnd/>
            </a:ln>
            <a:effectLst/>
          </p:spPr>
          <p:txBody>
            <a:bodyPr wrap="none" anchor="ctr"/>
            <a:lstStyle>
              <a:lvl1pPr eaLnBrk="0" hangingPunct="0">
                <a:defRPr kumimoji="1" sz="2400">
                  <a:solidFill>
                    <a:schemeClr val="tx1"/>
                  </a:solidFill>
                  <a:latin typeface="Times New Roman" pitchFamily="18" charset="0"/>
                  <a:ea typeface="MS PGothic" pitchFamily="34" charset="-128"/>
                </a:defRPr>
              </a:lvl1pPr>
              <a:lvl2pPr marL="37931725" indent="-37474525" eaLnBrk="0" hangingPunct="0">
                <a:defRPr kumimoji="1" sz="2400">
                  <a:solidFill>
                    <a:schemeClr val="tx1"/>
                  </a:solidFill>
                  <a:latin typeface="Times New Roman" pitchFamily="18" charset="0"/>
                  <a:ea typeface="MS PGothic" pitchFamily="34" charset="-128"/>
                </a:defRPr>
              </a:lvl2pPr>
              <a:lvl3pPr eaLnBrk="0" hangingPunct="0">
                <a:defRPr kumimoji="1" sz="2400">
                  <a:solidFill>
                    <a:schemeClr val="tx1"/>
                  </a:solidFill>
                  <a:latin typeface="Times New Roman" pitchFamily="18" charset="0"/>
                  <a:ea typeface="MS PGothic" pitchFamily="34" charset="-128"/>
                </a:defRPr>
              </a:lvl3pPr>
              <a:lvl4pPr eaLnBrk="0" hangingPunct="0">
                <a:defRPr kumimoji="1" sz="2400">
                  <a:solidFill>
                    <a:schemeClr val="tx1"/>
                  </a:solidFill>
                  <a:latin typeface="Times New Roman" pitchFamily="18" charset="0"/>
                  <a:ea typeface="MS PGothic" pitchFamily="34" charset="-128"/>
                </a:defRPr>
              </a:lvl4pPr>
              <a:lvl5pPr eaLnBrk="0" hangingPunct="0">
                <a:defRPr kumimoji="1"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kumimoji="1"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kumimoji="1"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kumimoji="1"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kumimoji="1" sz="2400">
                  <a:solidFill>
                    <a:schemeClr val="tx1"/>
                  </a:solidFill>
                  <a:latin typeface="Times New Roman" pitchFamily="18" charset="0"/>
                  <a:ea typeface="MS PGothic" pitchFamily="34" charset="-128"/>
                </a:defRPr>
              </a:lvl9pPr>
            </a:lstStyle>
            <a:p>
              <a:pPr>
                <a:defRPr/>
              </a:pPr>
              <a:endParaRPr lang="en-SG" altLang="en-US">
                <a:cs typeface="+mn-cs"/>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ahLst/>
                  <a:cxnLst>
                    <a:cxn ang="0">
                      <a:pos x="7" y="139"/>
                    </a:cxn>
                    <a:cxn ang="0">
                      <a:pos x="89" y="266"/>
                    </a:cxn>
                    <a:cxn ang="0">
                      <a:pos x="187" y="333"/>
                    </a:cxn>
                    <a:cxn ang="0">
                      <a:pos x="351" y="303"/>
                    </a:cxn>
                    <a:cxn ang="0">
                      <a:pos x="561" y="281"/>
                    </a:cxn>
                    <a:cxn ang="0">
                      <a:pos x="852" y="259"/>
                    </a:cxn>
                    <a:cxn ang="0">
                      <a:pos x="1167" y="259"/>
                    </a:cxn>
                    <a:cxn ang="0">
                      <a:pos x="1541" y="318"/>
                    </a:cxn>
                    <a:cxn ang="0">
                      <a:pos x="1758" y="401"/>
                    </a:cxn>
                    <a:cxn ang="0">
                      <a:pos x="1907" y="453"/>
                    </a:cxn>
                    <a:cxn ang="0">
                      <a:pos x="2049" y="423"/>
                    </a:cxn>
                    <a:cxn ang="0">
                      <a:pos x="2109" y="348"/>
                    </a:cxn>
                    <a:cxn ang="0">
                      <a:pos x="2109" y="251"/>
                    </a:cxn>
                    <a:cxn ang="0">
                      <a:pos x="2004" y="154"/>
                    </a:cxn>
                    <a:cxn ang="0">
                      <a:pos x="1167" y="27"/>
                    </a:cxn>
                    <a:cxn ang="0">
                      <a:pos x="336" y="4"/>
                    </a:cxn>
                    <a:cxn ang="0">
                      <a:pos x="52" y="49"/>
                    </a:cxn>
                    <a:cxn ang="0">
                      <a:pos x="7" y="139"/>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w="9525">
                  <a:noFill/>
                  <a:round/>
                  <a:headEnd/>
                  <a:tailEnd/>
                </a:ln>
                <a:effectLst/>
              </p:spPr>
              <p:txBody>
                <a:bodyPr wrap="none" anchor="ctr"/>
                <a:lstStyle>
                  <a:lvl1pPr eaLnBrk="0" hangingPunct="0">
                    <a:defRPr kumimoji="1" sz="2400">
                      <a:solidFill>
                        <a:schemeClr val="tx1"/>
                      </a:solidFill>
                      <a:latin typeface="Times New Roman" pitchFamily="18" charset="0"/>
                      <a:ea typeface="MS PGothic" pitchFamily="34" charset="-128"/>
                    </a:defRPr>
                  </a:lvl1pPr>
                  <a:lvl2pPr marL="37931725" indent="-37474525" eaLnBrk="0" hangingPunct="0">
                    <a:defRPr kumimoji="1" sz="2400">
                      <a:solidFill>
                        <a:schemeClr val="tx1"/>
                      </a:solidFill>
                      <a:latin typeface="Times New Roman" pitchFamily="18" charset="0"/>
                      <a:ea typeface="MS PGothic" pitchFamily="34" charset="-128"/>
                    </a:defRPr>
                  </a:lvl2pPr>
                  <a:lvl3pPr eaLnBrk="0" hangingPunct="0">
                    <a:defRPr kumimoji="1" sz="2400">
                      <a:solidFill>
                        <a:schemeClr val="tx1"/>
                      </a:solidFill>
                      <a:latin typeface="Times New Roman" pitchFamily="18" charset="0"/>
                      <a:ea typeface="MS PGothic" pitchFamily="34" charset="-128"/>
                    </a:defRPr>
                  </a:lvl3pPr>
                  <a:lvl4pPr eaLnBrk="0" hangingPunct="0">
                    <a:defRPr kumimoji="1" sz="2400">
                      <a:solidFill>
                        <a:schemeClr val="tx1"/>
                      </a:solidFill>
                      <a:latin typeface="Times New Roman" pitchFamily="18" charset="0"/>
                      <a:ea typeface="MS PGothic" pitchFamily="34" charset="-128"/>
                    </a:defRPr>
                  </a:lvl4pPr>
                  <a:lvl5pPr eaLnBrk="0" hangingPunct="0">
                    <a:defRPr kumimoji="1"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kumimoji="1"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kumimoji="1"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kumimoji="1"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kumimoji="1" sz="2400">
                      <a:solidFill>
                        <a:schemeClr val="tx1"/>
                      </a:solidFill>
                      <a:latin typeface="Times New Roman" pitchFamily="18" charset="0"/>
                      <a:ea typeface="MS PGothic" pitchFamily="34" charset="-128"/>
                    </a:defRPr>
                  </a:lvl9pPr>
                </a:lstStyle>
                <a:p>
                  <a:pPr>
                    <a:defRPr/>
                  </a:pPr>
                  <a:endParaRPr lang="en-SG" altLang="en-US">
                    <a:cs typeface="+mn-cs"/>
                  </a:endParaRPr>
                </a:p>
              </p:txBody>
            </p:sp>
            <p:sp>
              <p:nvSpPr>
                <p:cNvPr id="12" name="Freeform 7"/>
                <p:cNvSpPr>
                  <a:spLocks/>
                </p:cNvSpPr>
                <p:nvPr/>
              </p:nvSpPr>
              <p:spPr bwMode="auto">
                <a:xfrm>
                  <a:off x="1865" y="1810"/>
                  <a:ext cx="2340" cy="586"/>
                </a:xfrm>
                <a:custGeom>
                  <a:avLst/>
                  <a:gdLst/>
                  <a:ahLst/>
                  <a:cxnLst>
                    <a:cxn ang="0">
                      <a:pos x="506" y="441"/>
                    </a:cxn>
                    <a:cxn ang="0">
                      <a:pos x="274" y="515"/>
                    </a:cxn>
                    <a:cxn ang="0">
                      <a:pos x="72" y="486"/>
                    </a:cxn>
                    <a:cxn ang="0">
                      <a:pos x="5" y="373"/>
                    </a:cxn>
                    <a:cxn ang="0">
                      <a:pos x="43" y="224"/>
                    </a:cxn>
                    <a:cxn ang="0">
                      <a:pos x="215" y="89"/>
                    </a:cxn>
                    <a:cxn ang="0">
                      <a:pos x="476" y="52"/>
                    </a:cxn>
                    <a:cxn ang="0">
                      <a:pos x="731" y="74"/>
                    </a:cxn>
                    <a:cxn ang="0">
                      <a:pos x="1090" y="37"/>
                    </a:cxn>
                    <a:cxn ang="0">
                      <a:pos x="1367" y="7"/>
                    </a:cxn>
                    <a:cxn ang="0">
                      <a:pos x="1778" y="7"/>
                    </a:cxn>
                    <a:cxn ang="0">
                      <a:pos x="2204" y="52"/>
                    </a:cxn>
                    <a:cxn ang="0">
                      <a:pos x="2287" y="111"/>
                    </a:cxn>
                    <a:cxn ang="0">
                      <a:pos x="2332" y="246"/>
                    </a:cxn>
                    <a:cxn ang="0">
                      <a:pos x="2339" y="373"/>
                    </a:cxn>
                    <a:cxn ang="0">
                      <a:pos x="2324" y="456"/>
                    </a:cxn>
                    <a:cxn ang="0">
                      <a:pos x="2339" y="538"/>
                    </a:cxn>
                    <a:cxn ang="0">
                      <a:pos x="2309" y="583"/>
                    </a:cxn>
                    <a:cxn ang="0">
                      <a:pos x="2234" y="553"/>
                    </a:cxn>
                    <a:cxn ang="0">
                      <a:pos x="2062" y="486"/>
                    </a:cxn>
                    <a:cxn ang="0">
                      <a:pos x="1778" y="448"/>
                    </a:cxn>
                    <a:cxn ang="0">
                      <a:pos x="1613" y="448"/>
                    </a:cxn>
                    <a:cxn ang="0">
                      <a:pos x="1329" y="418"/>
                    </a:cxn>
                    <a:cxn ang="0">
                      <a:pos x="1195" y="411"/>
                    </a:cxn>
                    <a:cxn ang="0">
                      <a:pos x="895" y="426"/>
                    </a:cxn>
                    <a:cxn ang="0">
                      <a:pos x="671" y="411"/>
                    </a:cxn>
                    <a:cxn ang="0">
                      <a:pos x="506" y="441"/>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w="9525">
                  <a:noFill/>
                  <a:round/>
                  <a:headEnd/>
                  <a:tailEnd/>
                </a:ln>
                <a:effectLst/>
              </p:spPr>
              <p:txBody>
                <a:bodyPr wrap="none" anchor="ctr"/>
                <a:lstStyle>
                  <a:lvl1pPr eaLnBrk="0" hangingPunct="0">
                    <a:defRPr kumimoji="1" sz="2400">
                      <a:solidFill>
                        <a:schemeClr val="tx1"/>
                      </a:solidFill>
                      <a:latin typeface="Times New Roman" pitchFamily="18" charset="0"/>
                      <a:ea typeface="MS PGothic" pitchFamily="34" charset="-128"/>
                    </a:defRPr>
                  </a:lvl1pPr>
                  <a:lvl2pPr marL="37931725" indent="-37474525" eaLnBrk="0" hangingPunct="0">
                    <a:defRPr kumimoji="1" sz="2400">
                      <a:solidFill>
                        <a:schemeClr val="tx1"/>
                      </a:solidFill>
                      <a:latin typeface="Times New Roman" pitchFamily="18" charset="0"/>
                      <a:ea typeface="MS PGothic" pitchFamily="34" charset="-128"/>
                    </a:defRPr>
                  </a:lvl2pPr>
                  <a:lvl3pPr eaLnBrk="0" hangingPunct="0">
                    <a:defRPr kumimoji="1" sz="2400">
                      <a:solidFill>
                        <a:schemeClr val="tx1"/>
                      </a:solidFill>
                      <a:latin typeface="Times New Roman" pitchFamily="18" charset="0"/>
                      <a:ea typeface="MS PGothic" pitchFamily="34" charset="-128"/>
                    </a:defRPr>
                  </a:lvl3pPr>
                  <a:lvl4pPr eaLnBrk="0" hangingPunct="0">
                    <a:defRPr kumimoji="1" sz="2400">
                      <a:solidFill>
                        <a:schemeClr val="tx1"/>
                      </a:solidFill>
                      <a:latin typeface="Times New Roman" pitchFamily="18" charset="0"/>
                      <a:ea typeface="MS PGothic" pitchFamily="34" charset="-128"/>
                    </a:defRPr>
                  </a:lvl4pPr>
                  <a:lvl5pPr eaLnBrk="0" hangingPunct="0">
                    <a:defRPr kumimoji="1"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kumimoji="1"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kumimoji="1"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kumimoji="1"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kumimoji="1" sz="2400">
                      <a:solidFill>
                        <a:schemeClr val="tx1"/>
                      </a:solidFill>
                      <a:latin typeface="Times New Roman" pitchFamily="18" charset="0"/>
                      <a:ea typeface="MS PGothic" pitchFamily="34" charset="-128"/>
                    </a:defRPr>
                  </a:lvl9pPr>
                </a:lstStyle>
                <a:p>
                  <a:pPr>
                    <a:defRPr/>
                  </a:pPr>
                  <a:endParaRPr lang="en-SG" altLang="en-US">
                    <a:cs typeface="+mn-cs"/>
                  </a:endParaRPr>
                </a:p>
              </p:txBody>
            </p:sp>
          </p:grpSp>
          <p:sp>
            <p:nvSpPr>
              <p:cNvPr id="8" name="Freeform 8"/>
              <p:cNvSpPr>
                <a:spLocks/>
              </p:cNvSpPr>
              <p:nvPr/>
            </p:nvSpPr>
            <p:spPr bwMode="auto">
              <a:xfrm>
                <a:off x="1864" y="3173"/>
                <a:ext cx="898" cy="397"/>
              </a:xfrm>
              <a:custGeom>
                <a:avLst/>
                <a:gdLst/>
                <a:ahLst/>
                <a:cxnLst>
                  <a:cxn ang="0">
                    <a:pos x="247" y="397"/>
                  </a:cxn>
                  <a:cxn ang="0">
                    <a:pos x="239" y="269"/>
                  </a:cxn>
                  <a:cxn ang="0">
                    <a:pos x="142" y="307"/>
                  </a:cxn>
                  <a:cxn ang="0">
                    <a:pos x="0" y="299"/>
                  </a:cxn>
                  <a:cxn ang="0">
                    <a:pos x="120" y="262"/>
                  </a:cxn>
                  <a:cxn ang="0">
                    <a:pos x="224" y="202"/>
                  </a:cxn>
                  <a:cxn ang="0">
                    <a:pos x="209" y="67"/>
                  </a:cxn>
                  <a:cxn ang="0">
                    <a:pos x="232" y="0"/>
                  </a:cxn>
                  <a:cxn ang="0">
                    <a:pos x="292" y="90"/>
                  </a:cxn>
                  <a:cxn ang="0">
                    <a:pos x="314" y="187"/>
                  </a:cxn>
                  <a:cxn ang="0">
                    <a:pos x="486" y="135"/>
                  </a:cxn>
                  <a:cxn ang="0">
                    <a:pos x="651" y="112"/>
                  </a:cxn>
                  <a:cxn ang="0">
                    <a:pos x="898" y="82"/>
                  </a:cxn>
                  <a:cxn ang="0">
                    <a:pos x="748" y="150"/>
                  </a:cxn>
                  <a:cxn ang="0">
                    <a:pos x="464" y="187"/>
                  </a:cxn>
                  <a:cxn ang="0">
                    <a:pos x="314" y="232"/>
                  </a:cxn>
                  <a:cxn ang="0">
                    <a:pos x="322" y="374"/>
                  </a:cxn>
                  <a:cxn ang="0">
                    <a:pos x="247" y="397"/>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w="9525">
                <a:noFill/>
                <a:round/>
                <a:headEnd/>
                <a:tailEnd/>
              </a:ln>
              <a:effectLst/>
            </p:spPr>
            <p:txBody>
              <a:bodyPr wrap="none" anchor="ctr"/>
              <a:lstStyle>
                <a:lvl1pPr eaLnBrk="0" hangingPunct="0">
                  <a:defRPr kumimoji="1" sz="2400">
                    <a:solidFill>
                      <a:schemeClr val="tx1"/>
                    </a:solidFill>
                    <a:latin typeface="Times New Roman" pitchFamily="18" charset="0"/>
                    <a:ea typeface="MS PGothic" pitchFamily="34" charset="-128"/>
                  </a:defRPr>
                </a:lvl1pPr>
                <a:lvl2pPr marL="37931725" indent="-37474525" eaLnBrk="0" hangingPunct="0">
                  <a:defRPr kumimoji="1" sz="2400">
                    <a:solidFill>
                      <a:schemeClr val="tx1"/>
                    </a:solidFill>
                    <a:latin typeface="Times New Roman" pitchFamily="18" charset="0"/>
                    <a:ea typeface="MS PGothic" pitchFamily="34" charset="-128"/>
                  </a:defRPr>
                </a:lvl2pPr>
                <a:lvl3pPr eaLnBrk="0" hangingPunct="0">
                  <a:defRPr kumimoji="1" sz="2400">
                    <a:solidFill>
                      <a:schemeClr val="tx1"/>
                    </a:solidFill>
                    <a:latin typeface="Times New Roman" pitchFamily="18" charset="0"/>
                    <a:ea typeface="MS PGothic" pitchFamily="34" charset="-128"/>
                  </a:defRPr>
                </a:lvl3pPr>
                <a:lvl4pPr eaLnBrk="0" hangingPunct="0">
                  <a:defRPr kumimoji="1" sz="2400">
                    <a:solidFill>
                      <a:schemeClr val="tx1"/>
                    </a:solidFill>
                    <a:latin typeface="Times New Roman" pitchFamily="18" charset="0"/>
                    <a:ea typeface="MS PGothic" pitchFamily="34" charset="-128"/>
                  </a:defRPr>
                </a:lvl4pPr>
                <a:lvl5pPr eaLnBrk="0" hangingPunct="0">
                  <a:defRPr kumimoji="1"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kumimoji="1"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kumimoji="1"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kumimoji="1"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kumimoji="1" sz="2400">
                    <a:solidFill>
                      <a:schemeClr val="tx1"/>
                    </a:solidFill>
                    <a:latin typeface="Times New Roman" pitchFamily="18" charset="0"/>
                    <a:ea typeface="MS PGothic" pitchFamily="34" charset="-128"/>
                  </a:defRPr>
                </a:lvl9pPr>
              </a:lstStyle>
              <a:p>
                <a:pPr>
                  <a:defRPr/>
                </a:pPr>
                <a:endParaRPr lang="en-SG" altLang="en-US">
                  <a:cs typeface="+mn-cs"/>
                </a:endParaRPr>
              </a:p>
            </p:txBody>
          </p:sp>
          <p:sp>
            <p:nvSpPr>
              <p:cNvPr id="9" name="Freeform 9"/>
              <p:cNvSpPr>
                <a:spLocks/>
              </p:cNvSpPr>
              <p:nvPr/>
            </p:nvSpPr>
            <p:spPr bwMode="auto">
              <a:xfrm>
                <a:off x="3352" y="3074"/>
                <a:ext cx="156" cy="338"/>
              </a:xfrm>
              <a:custGeom>
                <a:avLst/>
                <a:gdLst/>
                <a:ahLst/>
                <a:cxnLst>
                  <a:cxn ang="0">
                    <a:pos x="90" y="8"/>
                  </a:cxn>
                  <a:cxn ang="0">
                    <a:pos x="157" y="195"/>
                  </a:cxn>
                  <a:cxn ang="0">
                    <a:pos x="142" y="337"/>
                  </a:cxn>
                  <a:cxn ang="0">
                    <a:pos x="0" y="0"/>
                  </a:cxn>
                  <a:cxn ang="0">
                    <a:pos x="90" y="8"/>
                  </a:cxn>
                </a:cxnLst>
                <a:rect l="0" t="0" r="r" b="b"/>
                <a:pathLst>
                  <a:path w="157" h="337">
                    <a:moveTo>
                      <a:pt x="90" y="8"/>
                    </a:moveTo>
                    <a:lnTo>
                      <a:pt x="157" y="195"/>
                    </a:lnTo>
                    <a:lnTo>
                      <a:pt x="142" y="337"/>
                    </a:lnTo>
                    <a:lnTo>
                      <a:pt x="0" y="0"/>
                    </a:lnTo>
                    <a:lnTo>
                      <a:pt x="90" y="8"/>
                    </a:lnTo>
                    <a:close/>
                  </a:path>
                </a:pathLst>
              </a:custGeom>
              <a:solidFill>
                <a:schemeClr val="folHlink"/>
              </a:solidFill>
              <a:ln w="9525" cap="flat" cmpd="sng">
                <a:noFill/>
                <a:prstDash val="solid"/>
                <a:round/>
                <a:headEnd type="none" w="med" len="med"/>
                <a:tailEnd type="none" w="med" len="med"/>
              </a:ln>
              <a:effectLst/>
            </p:spPr>
            <p:txBody>
              <a:bodyPr wrap="none" anchor="ctr"/>
              <a:lstStyle>
                <a:lvl1pPr eaLnBrk="0" hangingPunct="0">
                  <a:defRPr kumimoji="1" sz="2400">
                    <a:solidFill>
                      <a:schemeClr val="tx1"/>
                    </a:solidFill>
                    <a:latin typeface="Times New Roman" pitchFamily="18" charset="0"/>
                    <a:ea typeface="MS PGothic" pitchFamily="34" charset="-128"/>
                  </a:defRPr>
                </a:lvl1pPr>
                <a:lvl2pPr marL="37931725" indent="-37474525" eaLnBrk="0" hangingPunct="0">
                  <a:defRPr kumimoji="1" sz="2400">
                    <a:solidFill>
                      <a:schemeClr val="tx1"/>
                    </a:solidFill>
                    <a:latin typeface="Times New Roman" pitchFamily="18" charset="0"/>
                    <a:ea typeface="MS PGothic" pitchFamily="34" charset="-128"/>
                  </a:defRPr>
                </a:lvl2pPr>
                <a:lvl3pPr eaLnBrk="0" hangingPunct="0">
                  <a:defRPr kumimoji="1" sz="2400">
                    <a:solidFill>
                      <a:schemeClr val="tx1"/>
                    </a:solidFill>
                    <a:latin typeface="Times New Roman" pitchFamily="18" charset="0"/>
                    <a:ea typeface="MS PGothic" pitchFamily="34" charset="-128"/>
                  </a:defRPr>
                </a:lvl3pPr>
                <a:lvl4pPr eaLnBrk="0" hangingPunct="0">
                  <a:defRPr kumimoji="1" sz="2400">
                    <a:solidFill>
                      <a:schemeClr val="tx1"/>
                    </a:solidFill>
                    <a:latin typeface="Times New Roman" pitchFamily="18" charset="0"/>
                    <a:ea typeface="MS PGothic" pitchFamily="34" charset="-128"/>
                  </a:defRPr>
                </a:lvl4pPr>
                <a:lvl5pPr eaLnBrk="0" hangingPunct="0">
                  <a:defRPr kumimoji="1"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kumimoji="1"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kumimoji="1"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kumimoji="1"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kumimoji="1" sz="2400">
                    <a:solidFill>
                      <a:schemeClr val="tx1"/>
                    </a:solidFill>
                    <a:latin typeface="Times New Roman" pitchFamily="18" charset="0"/>
                    <a:ea typeface="MS PGothic" pitchFamily="34" charset="-128"/>
                  </a:defRPr>
                </a:lvl9pPr>
              </a:lstStyle>
              <a:p>
                <a:pPr>
                  <a:defRPr/>
                </a:pPr>
                <a:endParaRPr lang="en-SG" altLang="en-US">
                  <a:cs typeface="+mn-cs"/>
                </a:endParaRPr>
              </a:p>
            </p:txBody>
          </p:sp>
          <p:sp>
            <p:nvSpPr>
              <p:cNvPr id="10" name="Freeform 10"/>
              <p:cNvSpPr>
                <a:spLocks/>
              </p:cNvSpPr>
              <p:nvPr/>
            </p:nvSpPr>
            <p:spPr bwMode="auto">
              <a:xfrm>
                <a:off x="3306" y="3127"/>
                <a:ext cx="809" cy="397"/>
              </a:xfrm>
              <a:custGeom>
                <a:avLst/>
                <a:gdLst/>
                <a:ahLst/>
                <a:cxnLst>
                  <a:cxn ang="0">
                    <a:pos x="0" y="366"/>
                  </a:cxn>
                  <a:cxn ang="0">
                    <a:pos x="105" y="366"/>
                  </a:cxn>
                  <a:cxn ang="0">
                    <a:pos x="255" y="306"/>
                  </a:cxn>
                  <a:cxn ang="0">
                    <a:pos x="471" y="112"/>
                  </a:cxn>
                  <a:cxn ang="0">
                    <a:pos x="307" y="67"/>
                  </a:cxn>
                  <a:cxn ang="0">
                    <a:pos x="232" y="22"/>
                  </a:cxn>
                  <a:cxn ang="0">
                    <a:pos x="352" y="22"/>
                  </a:cxn>
                  <a:cxn ang="0">
                    <a:pos x="524" y="74"/>
                  </a:cxn>
                  <a:cxn ang="0">
                    <a:pos x="621" y="0"/>
                  </a:cxn>
                  <a:cxn ang="0">
                    <a:pos x="681" y="0"/>
                  </a:cxn>
                  <a:cxn ang="0">
                    <a:pos x="576" y="82"/>
                  </a:cxn>
                  <a:cxn ang="0">
                    <a:pos x="801" y="134"/>
                  </a:cxn>
                  <a:cxn ang="0">
                    <a:pos x="808" y="209"/>
                  </a:cxn>
                  <a:cxn ang="0">
                    <a:pos x="516" y="134"/>
                  </a:cxn>
                  <a:cxn ang="0">
                    <a:pos x="344" y="291"/>
                  </a:cxn>
                  <a:cxn ang="0">
                    <a:pos x="277" y="344"/>
                  </a:cxn>
                  <a:cxn ang="0">
                    <a:pos x="157" y="396"/>
                  </a:cxn>
                  <a:cxn ang="0">
                    <a:pos x="0" y="366"/>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w="9525" cap="flat" cmpd="sng">
                <a:noFill/>
                <a:prstDash val="solid"/>
                <a:round/>
                <a:headEnd type="none" w="med" len="med"/>
                <a:tailEnd type="none" w="med" len="med"/>
              </a:ln>
              <a:effectLst/>
            </p:spPr>
            <p:txBody>
              <a:bodyPr wrap="none" anchor="ctr"/>
              <a:lstStyle>
                <a:lvl1pPr eaLnBrk="0" hangingPunct="0">
                  <a:defRPr kumimoji="1" sz="2400">
                    <a:solidFill>
                      <a:schemeClr val="tx1"/>
                    </a:solidFill>
                    <a:latin typeface="Times New Roman" pitchFamily="18" charset="0"/>
                    <a:ea typeface="MS PGothic" pitchFamily="34" charset="-128"/>
                  </a:defRPr>
                </a:lvl1pPr>
                <a:lvl2pPr marL="37931725" indent="-37474525" eaLnBrk="0" hangingPunct="0">
                  <a:defRPr kumimoji="1" sz="2400">
                    <a:solidFill>
                      <a:schemeClr val="tx1"/>
                    </a:solidFill>
                    <a:latin typeface="Times New Roman" pitchFamily="18" charset="0"/>
                    <a:ea typeface="MS PGothic" pitchFamily="34" charset="-128"/>
                  </a:defRPr>
                </a:lvl2pPr>
                <a:lvl3pPr eaLnBrk="0" hangingPunct="0">
                  <a:defRPr kumimoji="1" sz="2400">
                    <a:solidFill>
                      <a:schemeClr val="tx1"/>
                    </a:solidFill>
                    <a:latin typeface="Times New Roman" pitchFamily="18" charset="0"/>
                    <a:ea typeface="MS PGothic" pitchFamily="34" charset="-128"/>
                  </a:defRPr>
                </a:lvl3pPr>
                <a:lvl4pPr eaLnBrk="0" hangingPunct="0">
                  <a:defRPr kumimoji="1" sz="2400">
                    <a:solidFill>
                      <a:schemeClr val="tx1"/>
                    </a:solidFill>
                    <a:latin typeface="Times New Roman" pitchFamily="18" charset="0"/>
                    <a:ea typeface="MS PGothic" pitchFamily="34" charset="-128"/>
                  </a:defRPr>
                </a:lvl4pPr>
                <a:lvl5pPr eaLnBrk="0" hangingPunct="0">
                  <a:defRPr kumimoji="1"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kumimoji="1"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kumimoji="1"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kumimoji="1"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kumimoji="1" sz="2400">
                    <a:solidFill>
                      <a:schemeClr val="tx1"/>
                    </a:solidFill>
                    <a:latin typeface="Times New Roman" pitchFamily="18" charset="0"/>
                    <a:ea typeface="MS PGothic" pitchFamily="34" charset="-128"/>
                  </a:defRPr>
                </a:lvl9pPr>
              </a:lstStyle>
              <a:p>
                <a:pPr>
                  <a:defRPr/>
                </a:pPr>
                <a:endParaRPr lang="en-SG" altLang="en-US">
                  <a:cs typeface="+mn-cs"/>
                </a:endParaRPr>
              </a:p>
            </p:txBody>
          </p:sp>
        </p:grpSp>
      </p:grpSp>
      <p:sp>
        <p:nvSpPr>
          <p:cNvPr id="472075"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472076"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E0A86252-3688-F04F-86AC-D6DD3CBB43AE}" type="slidenum">
              <a:rPr lang="en-US"/>
              <a:pPr>
                <a:defRPr/>
              </a:pPr>
              <a:t>‹#›</a:t>
            </a:fld>
            <a:endParaRPr lang="en-US"/>
          </a:p>
        </p:txBody>
      </p:sp>
    </p:spTree>
    <p:extLst>
      <p:ext uri="{BB962C8B-B14F-4D97-AF65-F5344CB8AC3E}">
        <p14:creationId xmlns:p14="http://schemas.microsoft.com/office/powerpoint/2010/main" val="1857681058"/>
      </p:ext>
    </p:extLst>
  </p:cSld>
  <p:clrMapOvr>
    <a:masterClrMapping/>
  </p:clrMapOvr>
  <p:transition>
    <p:fade thruBlk="1"/>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15/12/2024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1841357"/>
      </p:ext>
    </p:extLst>
  </p:cSld>
  <p:clrMapOvr>
    <a:overrideClrMapping bg1="lt1" tx1="dk1" bg2="lt2" tx2="dk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15/12/2024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61074510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15/12/2024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95499054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15/12/2024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373365008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15/12/2024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79291495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15/12/2024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15076692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15/12/2024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684627623"/>
      </p:ext>
    </p:extLst>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15/12/2024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1366687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15/12/2024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062759965"/>
      </p:ext>
    </p:extLst>
  </p:cSld>
  <p:clrMapOvr>
    <a:overrideClrMapping bg1="lt1" tx1="dk1" bg2="lt2" tx2="dk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7838299C-CCBD-1C4D-BBA2-880CF6ED79A7}" type="slidenum">
              <a:rPr lang="en-US"/>
              <a:pPr>
                <a:defRPr/>
              </a:pPr>
              <a:t>‹#›</a:t>
            </a:fld>
            <a:endParaRPr lang="en-US"/>
          </a:p>
        </p:txBody>
      </p:sp>
    </p:spTree>
    <p:extLst>
      <p:ext uri="{BB962C8B-B14F-4D97-AF65-F5344CB8AC3E}">
        <p14:creationId xmlns:p14="http://schemas.microsoft.com/office/powerpoint/2010/main" val="225367596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857D22A-A2DD-DE46-8B8C-AD840E9B35DF}" type="slidenum">
              <a:rPr lang="en-US"/>
              <a:pPr>
                <a:defRPr/>
              </a:pPr>
              <a:t>‹#›</a:t>
            </a:fld>
            <a:endParaRPr lang="en-US"/>
          </a:p>
        </p:txBody>
      </p:sp>
    </p:spTree>
    <p:extLst>
      <p:ext uri="{BB962C8B-B14F-4D97-AF65-F5344CB8AC3E}">
        <p14:creationId xmlns:p14="http://schemas.microsoft.com/office/powerpoint/2010/main" val="982328628"/>
      </p:ext>
    </p:extLst>
  </p:cSld>
  <p:clrMapOvr>
    <a:masterClrMapping/>
  </p:clrMapOvr>
  <p:transition>
    <p:fade thruBlk="1"/>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090D8638-2F88-DA42-9A3D-B7DAAA5B8974}" type="slidenum">
              <a:rPr lang="en-US"/>
              <a:pPr>
                <a:defRPr/>
              </a:pPr>
              <a:t>‹#›</a:t>
            </a:fld>
            <a:endParaRPr lang="en-US"/>
          </a:p>
        </p:txBody>
      </p:sp>
    </p:spTree>
    <p:extLst>
      <p:ext uri="{BB962C8B-B14F-4D97-AF65-F5344CB8AC3E}">
        <p14:creationId xmlns:p14="http://schemas.microsoft.com/office/powerpoint/2010/main" val="1272038554"/>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1B5839D5-1FE1-D041-8B8D-565105FF8871}" type="slidenum">
              <a:rPr lang="en-US"/>
              <a:pPr>
                <a:defRPr/>
              </a:pPr>
              <a:t>‹#›</a:t>
            </a:fld>
            <a:endParaRPr lang="en-US"/>
          </a:p>
        </p:txBody>
      </p:sp>
    </p:spTree>
    <p:extLst>
      <p:ext uri="{BB962C8B-B14F-4D97-AF65-F5344CB8AC3E}">
        <p14:creationId xmlns:p14="http://schemas.microsoft.com/office/powerpoint/2010/main" val="3424623064"/>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23C55080-D4BD-0C49-9D8C-A005305210B2}" type="slidenum">
              <a:rPr lang="en-US"/>
              <a:pPr>
                <a:defRPr/>
              </a:pPr>
              <a:t>‹#›</a:t>
            </a:fld>
            <a:endParaRPr lang="en-US"/>
          </a:p>
        </p:txBody>
      </p:sp>
    </p:spTree>
    <p:extLst>
      <p:ext uri="{BB962C8B-B14F-4D97-AF65-F5344CB8AC3E}">
        <p14:creationId xmlns:p14="http://schemas.microsoft.com/office/powerpoint/2010/main" val="104793718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7296CC65-3FBF-3240-B247-A324CC7BA6BC}" type="slidenum">
              <a:rPr lang="en-US"/>
              <a:pPr>
                <a:defRPr/>
              </a:pPr>
              <a:t>‹#›</a:t>
            </a:fld>
            <a:endParaRPr lang="en-US"/>
          </a:p>
        </p:txBody>
      </p:sp>
    </p:spTree>
    <p:extLst>
      <p:ext uri="{BB962C8B-B14F-4D97-AF65-F5344CB8AC3E}">
        <p14:creationId xmlns:p14="http://schemas.microsoft.com/office/powerpoint/2010/main" val="357927588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D7F8F405-B9B8-C141-8D55-F6C3288B2446}" type="slidenum">
              <a:rPr lang="en-US"/>
              <a:pPr>
                <a:defRPr/>
              </a:pPr>
              <a:t>‹#›</a:t>
            </a:fld>
            <a:endParaRPr lang="en-US"/>
          </a:p>
        </p:txBody>
      </p:sp>
    </p:spTree>
    <p:extLst>
      <p:ext uri="{BB962C8B-B14F-4D97-AF65-F5344CB8AC3E}">
        <p14:creationId xmlns:p14="http://schemas.microsoft.com/office/powerpoint/2010/main" val="3193966998"/>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72FFD09F-9FD3-FD43-BA4E-CACBF987A4F2}" type="slidenum">
              <a:rPr lang="en-US"/>
              <a:pPr>
                <a:defRPr/>
              </a:pPr>
              <a:t>‹#›</a:t>
            </a:fld>
            <a:endParaRPr lang="en-US"/>
          </a:p>
        </p:txBody>
      </p:sp>
    </p:spTree>
    <p:extLst>
      <p:ext uri="{BB962C8B-B14F-4D97-AF65-F5344CB8AC3E}">
        <p14:creationId xmlns:p14="http://schemas.microsoft.com/office/powerpoint/2010/main" val="3014362397"/>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61451DC7-41F7-914F-ACED-27EB4D9156E3}" type="slidenum">
              <a:rPr lang="en-US"/>
              <a:pPr>
                <a:defRPr/>
              </a:pPr>
              <a:t>‹#›</a:t>
            </a:fld>
            <a:endParaRPr lang="en-US"/>
          </a:p>
        </p:txBody>
      </p:sp>
    </p:spTree>
    <p:extLst>
      <p:ext uri="{BB962C8B-B14F-4D97-AF65-F5344CB8AC3E}">
        <p14:creationId xmlns:p14="http://schemas.microsoft.com/office/powerpoint/2010/main" val="2403960115"/>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E476BBF3-10CD-4B43-B789-8DA1CEBD878E}" type="slidenum">
              <a:rPr lang="en-US"/>
              <a:pPr>
                <a:defRPr/>
              </a:pPr>
              <a:t>‹#›</a:t>
            </a:fld>
            <a:endParaRPr lang="en-US"/>
          </a:p>
        </p:txBody>
      </p:sp>
    </p:spTree>
    <p:extLst>
      <p:ext uri="{BB962C8B-B14F-4D97-AF65-F5344CB8AC3E}">
        <p14:creationId xmlns:p14="http://schemas.microsoft.com/office/powerpoint/2010/main" val="1771453509"/>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EFCD2EDB-7B35-F140-9CF8-7AA168EB26BA}" type="slidenum">
              <a:rPr lang="en-US"/>
              <a:pPr>
                <a:defRPr/>
              </a:pPr>
              <a:t>‹#›</a:t>
            </a:fld>
            <a:endParaRPr lang="en-US"/>
          </a:p>
        </p:txBody>
      </p:sp>
    </p:spTree>
    <p:extLst>
      <p:ext uri="{BB962C8B-B14F-4D97-AF65-F5344CB8AC3E}">
        <p14:creationId xmlns:p14="http://schemas.microsoft.com/office/powerpoint/2010/main" val="1061383232"/>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A984E045-B24D-A948-8069-FEDEA3FEB0E2}" type="slidenum">
              <a:rPr lang="en-US"/>
              <a:pPr>
                <a:defRPr/>
              </a:pPr>
              <a:t>‹#›</a:t>
            </a:fld>
            <a:endParaRPr lang="en-US"/>
          </a:p>
        </p:txBody>
      </p:sp>
    </p:spTree>
    <p:extLst>
      <p:ext uri="{BB962C8B-B14F-4D97-AF65-F5344CB8AC3E}">
        <p14:creationId xmlns:p14="http://schemas.microsoft.com/office/powerpoint/2010/main" val="19963356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68D0641A-86E7-D74D-92A9-1B0750D12EE2}" type="slidenum">
              <a:rPr lang="en-US"/>
              <a:pPr>
                <a:defRPr/>
              </a:pPr>
              <a:t>‹#›</a:t>
            </a:fld>
            <a:endParaRPr lang="en-US"/>
          </a:p>
        </p:txBody>
      </p:sp>
    </p:spTree>
    <p:extLst>
      <p:ext uri="{BB962C8B-B14F-4D97-AF65-F5344CB8AC3E}">
        <p14:creationId xmlns:p14="http://schemas.microsoft.com/office/powerpoint/2010/main" val="76926701"/>
      </p:ext>
    </p:extLst>
  </p:cSld>
  <p:clrMapOvr>
    <a:masterClrMapping/>
  </p:clrMapOvr>
  <p:transition>
    <p:fade thruBlk="1"/>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334798747"/>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38419908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228584953"/>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350708426"/>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838622208"/>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063503004"/>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711407674"/>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066569574"/>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29378277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71157994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02D84F5-F119-5144-991C-A99FE755C9C2}" type="slidenum">
              <a:rPr lang="en-US"/>
              <a:pPr>
                <a:defRPr/>
              </a:pPr>
              <a:t>‹#›</a:t>
            </a:fld>
            <a:endParaRPr lang="en-US"/>
          </a:p>
        </p:txBody>
      </p:sp>
    </p:spTree>
    <p:extLst>
      <p:ext uri="{BB962C8B-B14F-4D97-AF65-F5344CB8AC3E}">
        <p14:creationId xmlns:p14="http://schemas.microsoft.com/office/powerpoint/2010/main" val="1515927021"/>
      </p:ext>
    </p:extLst>
  </p:cSld>
  <p:clrMapOvr>
    <a:masterClrMapping/>
  </p:clrMapOvr>
  <p:transition>
    <p:fade thruBlk="1"/>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378568309"/>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38469178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4230041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37371320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5814256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993148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2719573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25787358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1063533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389487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A84566AE-1D94-0F4E-AFEF-DD0FF30037B1}" type="slidenum">
              <a:rPr lang="en-US"/>
              <a:pPr>
                <a:defRPr/>
              </a:pPr>
              <a:t>‹#›</a:t>
            </a:fld>
            <a:endParaRPr lang="en-US"/>
          </a:p>
        </p:txBody>
      </p:sp>
    </p:spTree>
    <p:extLst>
      <p:ext uri="{BB962C8B-B14F-4D97-AF65-F5344CB8AC3E}">
        <p14:creationId xmlns:p14="http://schemas.microsoft.com/office/powerpoint/2010/main" val="171079332"/>
      </p:ext>
    </p:extLst>
  </p:cSld>
  <p:clrMapOvr>
    <a:masterClrMapping/>
  </p:clrMapOvr>
  <p:transition>
    <p:fade thruBlk="1"/>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7116840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1506383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22331916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182171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12/15/24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4090251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12/15/24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6781822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12/15/24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9703924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12/15/24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1289658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12/15/24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3274642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12/15/24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7375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8375AC57-0CC8-A143-9398-3367F10F7FE8}" type="slidenum">
              <a:rPr lang="en-US"/>
              <a:pPr>
                <a:defRPr/>
              </a:pPr>
              <a:t>‹#›</a:t>
            </a:fld>
            <a:endParaRPr lang="en-US"/>
          </a:p>
        </p:txBody>
      </p:sp>
    </p:spTree>
    <p:extLst>
      <p:ext uri="{BB962C8B-B14F-4D97-AF65-F5344CB8AC3E}">
        <p14:creationId xmlns:p14="http://schemas.microsoft.com/office/powerpoint/2010/main" val="2957279696"/>
      </p:ext>
    </p:extLst>
  </p:cSld>
  <p:clrMapOvr>
    <a:masterClrMapping/>
  </p:clrMapOvr>
  <p:transition>
    <p:fade thruBlk="1"/>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12/15/24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0135493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12/15/24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3308278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12/15/24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6649053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12/15/24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4101545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12/15/24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8015283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3076"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3077"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2" charset="2"/>
              <a:buNone/>
              <a:defRPr b="0">
                <a:latin typeface="Times New Roman" pitchFamily="-112"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166472377"/>
      </p:ext>
    </p:extLst>
  </p:cSld>
  <p:clrMapOvr>
    <a:masterClrMapping/>
  </p:clrMapOvr>
  <p:transition spd="med">
    <p:zoom dir="in"/>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08963567"/>
      </p:ext>
    </p:extLst>
  </p:cSld>
  <p:clrMapOvr>
    <a:masterClrMapping/>
  </p:clrMapOvr>
  <p:transition spd="med">
    <p:zoom dir="in"/>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90699386"/>
      </p:ext>
    </p:extLst>
  </p:cSld>
  <p:clrMapOvr>
    <a:masterClrMapping/>
  </p:clrMapOvr>
  <p:transition spd="med">
    <p:zoom dir="in"/>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94223924"/>
      </p:ext>
    </p:extLst>
  </p:cSld>
  <p:clrMapOvr>
    <a:masterClrMapping/>
  </p:clrMapOvr>
  <p:transition spd="med">
    <p:zoom dir="in"/>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40589911"/>
      </p:ext>
    </p:extLst>
  </p:cSld>
  <p:clrMapOvr>
    <a:masterClrMapping/>
  </p:clrMapOvr>
  <p:transition spd="med">
    <p:zoom dir="in"/>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91539CB6-8EA5-4540-9810-B21F5FAC43A5}" type="slidenum">
              <a:rPr lang="en-US"/>
              <a:pPr>
                <a:defRPr/>
              </a:pPr>
              <a:t>‹#›</a:t>
            </a:fld>
            <a:endParaRPr lang="en-US"/>
          </a:p>
        </p:txBody>
      </p:sp>
    </p:spTree>
    <p:extLst>
      <p:ext uri="{BB962C8B-B14F-4D97-AF65-F5344CB8AC3E}">
        <p14:creationId xmlns:p14="http://schemas.microsoft.com/office/powerpoint/2010/main" val="2176246420"/>
      </p:ext>
    </p:extLst>
  </p:cSld>
  <p:clrMapOvr>
    <a:masterClrMapping/>
  </p:clrMapOvr>
  <p:transition>
    <p:fade thruBlk="1"/>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64221900"/>
      </p:ext>
    </p:extLst>
  </p:cSld>
  <p:clrMapOvr>
    <a:masterClrMapping/>
  </p:clrMapOvr>
  <p:transition spd="med">
    <p:zoom dir="in"/>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36185753"/>
      </p:ext>
    </p:extLst>
  </p:cSld>
  <p:clrMapOvr>
    <a:masterClrMapping/>
  </p:clrMapOvr>
  <p:transition spd="med">
    <p:zoom dir="in"/>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08637288"/>
      </p:ext>
    </p:extLst>
  </p:cSld>
  <p:clrMapOvr>
    <a:masterClrMapping/>
  </p:clrMapOvr>
  <p:transition spd="med">
    <p:zoom dir="in"/>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19487556"/>
      </p:ext>
    </p:extLst>
  </p:cSld>
  <p:clrMapOvr>
    <a:masterClrMapping/>
  </p:clrMapOvr>
  <p:transition spd="med">
    <p:zoom dir="in"/>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33413382"/>
      </p:ext>
    </p:extLst>
  </p:cSld>
  <p:clrMapOvr>
    <a:masterClrMapping/>
  </p:clrMapOvr>
  <p:transition spd="med">
    <p:zoom dir="in"/>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78396983"/>
      </p:ext>
    </p:extLst>
  </p:cSld>
  <p:clrMapOvr>
    <a:masterClrMapping/>
  </p:clrMapOvr>
  <p:transition spd="med">
    <p:zoom dir="in"/>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6" name="Footer Placeholder 5"/>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kumimoji="1">
                <a:latin typeface="Times New Roman" charset="0"/>
              </a:defRPr>
            </a:lvl1pPr>
          </a:lstStyle>
          <a:p>
            <a:pPr>
              <a:defRPr/>
            </a:pPr>
            <a:fld id="{CDA85EEC-6E1E-A74F-90C0-2A7F15A71245}" type="slidenum">
              <a:rPr lang="en-US"/>
              <a:pPr>
                <a:defRPr/>
              </a:pPr>
              <a:t>‹#›</a:t>
            </a:fld>
            <a:endParaRPr lang="en-US"/>
          </a:p>
        </p:txBody>
      </p:sp>
    </p:spTree>
    <p:extLst>
      <p:ext uri="{BB962C8B-B14F-4D97-AF65-F5344CB8AC3E}">
        <p14:creationId xmlns:p14="http://schemas.microsoft.com/office/powerpoint/2010/main" val="378789832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5" name="Footer Placeholder 4"/>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atin typeface="Times New Roman" charset="0"/>
              </a:defRPr>
            </a:lvl1pPr>
          </a:lstStyle>
          <a:p>
            <a:pPr>
              <a:defRPr/>
            </a:pPr>
            <a:fld id="{F30F7A5F-5DE0-B44D-902E-8399D73CCB02}" type="slidenum">
              <a:rPr lang="en-US"/>
              <a:pPr>
                <a:defRPr/>
              </a:pPr>
              <a:t>‹#›</a:t>
            </a:fld>
            <a:endParaRPr lang="en-US"/>
          </a:p>
        </p:txBody>
      </p:sp>
    </p:spTree>
    <p:extLst>
      <p:ext uri="{BB962C8B-B14F-4D97-AF65-F5344CB8AC3E}">
        <p14:creationId xmlns:p14="http://schemas.microsoft.com/office/powerpoint/2010/main" val="90359365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4" name="Footer Placeholder 3"/>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kumimoji="1">
                <a:latin typeface="Times New Roman" charset="0"/>
              </a:defRPr>
            </a:lvl1pPr>
          </a:lstStyle>
          <a:p>
            <a:pPr>
              <a:defRPr/>
            </a:pPr>
            <a:fld id="{557D94FA-C378-0C48-9B58-5B3F10FC5CCE}" type="slidenum">
              <a:rPr lang="en-US"/>
              <a:pPr>
                <a:defRPr/>
              </a:pPr>
              <a:t>‹#›</a:t>
            </a:fld>
            <a:endParaRPr lang="en-US"/>
          </a:p>
        </p:txBody>
      </p:sp>
    </p:spTree>
    <p:extLst>
      <p:ext uri="{BB962C8B-B14F-4D97-AF65-F5344CB8AC3E}">
        <p14:creationId xmlns:p14="http://schemas.microsoft.com/office/powerpoint/2010/main" val="358126048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7" name="Footer Placeholder 6"/>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8" name="Slide Number Placeholder 7"/>
          <p:cNvSpPr>
            <a:spLocks noGrp="1"/>
          </p:cNvSpPr>
          <p:nvPr>
            <p:ph type="sldNum" sz="quarter" idx="12"/>
          </p:nvPr>
        </p:nvSpPr>
        <p:spPr/>
        <p:txBody>
          <a:bodyPr/>
          <a:lstStyle>
            <a:lvl1pPr>
              <a:defRPr kumimoji="1">
                <a:latin typeface="Times New Roman" charset="0"/>
              </a:defRPr>
            </a:lvl1pPr>
          </a:lstStyle>
          <a:p>
            <a:pPr>
              <a:defRPr/>
            </a:pPr>
            <a:fld id="{75A96A7C-4D78-1B43-A10F-E5AF9C6B036F}" type="slidenum">
              <a:rPr lang="en-US"/>
              <a:pPr>
                <a:defRPr/>
              </a:pPr>
              <a:t>‹#›</a:t>
            </a:fld>
            <a:endParaRPr lang="en-US"/>
          </a:p>
        </p:txBody>
      </p:sp>
    </p:spTree>
    <p:extLst>
      <p:ext uri="{BB962C8B-B14F-4D97-AF65-F5344CB8AC3E}">
        <p14:creationId xmlns:p14="http://schemas.microsoft.com/office/powerpoint/2010/main" val="1557566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4240250-DC9A-8449-BF56-94E4F92D4C9A}" type="slidenum">
              <a:rPr lang="en-US"/>
              <a:pPr>
                <a:defRPr/>
              </a:pPr>
              <a:t>‹#›</a:t>
            </a:fld>
            <a:endParaRPr lang="en-US"/>
          </a:p>
        </p:txBody>
      </p:sp>
    </p:spTree>
    <p:extLst>
      <p:ext uri="{BB962C8B-B14F-4D97-AF65-F5344CB8AC3E}">
        <p14:creationId xmlns:p14="http://schemas.microsoft.com/office/powerpoint/2010/main" val="1164834981"/>
      </p:ext>
    </p:extLst>
  </p:cSld>
  <p:clrMapOvr>
    <a:masterClrMapping/>
  </p:clrMapOvr>
  <p:transition>
    <p:fade thruBlk="1"/>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3" name="Footer Placeholder 2"/>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kumimoji="1">
                <a:latin typeface="Times New Roman" charset="0"/>
              </a:defRPr>
            </a:lvl1pPr>
          </a:lstStyle>
          <a:p>
            <a:pPr>
              <a:defRPr/>
            </a:pPr>
            <a:fld id="{9987A7D0-5C49-294A-8091-2FB7AAEF18A8}" type="slidenum">
              <a:rPr lang="en-US"/>
              <a:pPr>
                <a:defRPr/>
              </a:pPr>
              <a:t>‹#›</a:t>
            </a:fld>
            <a:endParaRPr lang="en-US"/>
          </a:p>
        </p:txBody>
      </p:sp>
    </p:spTree>
    <p:extLst>
      <p:ext uri="{BB962C8B-B14F-4D97-AF65-F5344CB8AC3E}">
        <p14:creationId xmlns:p14="http://schemas.microsoft.com/office/powerpoint/2010/main" val="55659819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4" name="Footer Placeholder 3"/>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kumimoji="1">
                <a:latin typeface="Times New Roman" charset="0"/>
              </a:defRPr>
            </a:lvl1pPr>
          </a:lstStyle>
          <a:p>
            <a:pPr>
              <a:defRPr/>
            </a:pPr>
            <a:fld id="{828B2600-1DB3-C24C-B0BA-8DC4C2C3EFEA}" type="slidenum">
              <a:rPr lang="en-US"/>
              <a:pPr>
                <a:defRPr/>
              </a:pPr>
              <a:t>‹#›</a:t>
            </a:fld>
            <a:endParaRPr lang="en-US"/>
          </a:p>
        </p:txBody>
      </p:sp>
    </p:spTree>
    <p:extLst>
      <p:ext uri="{BB962C8B-B14F-4D97-AF65-F5344CB8AC3E}">
        <p14:creationId xmlns:p14="http://schemas.microsoft.com/office/powerpoint/2010/main" val="367981912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5" name="Footer Placeholder 4"/>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atin typeface="Times New Roman" charset="0"/>
              </a:defRPr>
            </a:lvl1pPr>
          </a:lstStyle>
          <a:p>
            <a:pPr>
              <a:defRPr/>
            </a:pPr>
            <a:fld id="{D954F83C-6470-3343-8A0E-7EC1C60B958B}" type="slidenum">
              <a:rPr lang="en-US"/>
              <a:pPr>
                <a:defRPr/>
              </a:pPr>
              <a:t>‹#›</a:t>
            </a:fld>
            <a:endParaRPr lang="en-US"/>
          </a:p>
        </p:txBody>
      </p:sp>
    </p:spTree>
    <p:extLst>
      <p:ext uri="{BB962C8B-B14F-4D97-AF65-F5344CB8AC3E}">
        <p14:creationId xmlns:p14="http://schemas.microsoft.com/office/powerpoint/2010/main" val="201459174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25" name="Oval 8"/>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412697"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2698"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FF7AD52D-EA0B-C144-B034-D171CBE9F3F7}" type="slidenum">
              <a:rPr lang="en-US"/>
              <a:pPr>
                <a:defRPr/>
              </a:pPr>
              <a:t>‹#›</a:t>
            </a:fld>
            <a:endParaRPr lang="en-US"/>
          </a:p>
        </p:txBody>
      </p:sp>
    </p:spTree>
    <p:extLst>
      <p:ext uri="{BB962C8B-B14F-4D97-AF65-F5344CB8AC3E}">
        <p14:creationId xmlns:p14="http://schemas.microsoft.com/office/powerpoint/2010/main" val="124382017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047"/>
          <p:cNvSpPr>
            <a:spLocks noGrp="1" noChangeArrowheads="1"/>
          </p:cNvSpPr>
          <p:nvPr>
            <p:ph type="dt" sz="half" idx="10"/>
          </p:nvPr>
        </p:nvSpPr>
        <p:spPr>
          <a:ln/>
        </p:spPr>
        <p:txBody>
          <a:bodyPr/>
          <a:lstStyle>
            <a:lvl1pPr>
              <a:defRPr/>
            </a:lvl1pPr>
          </a:lstStyle>
          <a:p>
            <a:pPr>
              <a:defRPr/>
            </a:pPr>
            <a:endParaRPr lang="en-US"/>
          </a:p>
        </p:txBody>
      </p:sp>
      <p:sp>
        <p:nvSpPr>
          <p:cNvPr id="5" name="Rectangle 1048"/>
          <p:cNvSpPr>
            <a:spLocks noGrp="1" noChangeArrowheads="1"/>
          </p:cNvSpPr>
          <p:nvPr>
            <p:ph type="ftr" sz="quarter" idx="11"/>
          </p:nvPr>
        </p:nvSpPr>
        <p:spPr>
          <a:ln/>
        </p:spPr>
        <p:txBody>
          <a:bodyPr/>
          <a:lstStyle>
            <a:lvl1pPr>
              <a:defRPr/>
            </a:lvl1pPr>
          </a:lstStyle>
          <a:p>
            <a:pPr>
              <a:defRPr/>
            </a:pPr>
            <a:endParaRPr lang="en-US"/>
          </a:p>
        </p:txBody>
      </p:sp>
      <p:sp>
        <p:nvSpPr>
          <p:cNvPr id="6" name="Rectangle 1049"/>
          <p:cNvSpPr>
            <a:spLocks noGrp="1" noChangeArrowheads="1"/>
          </p:cNvSpPr>
          <p:nvPr>
            <p:ph type="sldNum" sz="quarter" idx="12"/>
          </p:nvPr>
        </p:nvSpPr>
        <p:spPr>
          <a:ln/>
        </p:spPr>
        <p:txBody>
          <a:bodyPr/>
          <a:lstStyle>
            <a:lvl1pPr>
              <a:defRPr/>
            </a:lvl1pPr>
          </a:lstStyle>
          <a:p>
            <a:pPr>
              <a:defRPr/>
            </a:pPr>
            <a:fld id="{34FF5524-EBA1-174A-B722-B58662FCE4D2}" type="slidenum">
              <a:rPr lang="en-US"/>
              <a:pPr>
                <a:defRPr/>
              </a:pPr>
              <a:t>‹#›</a:t>
            </a:fld>
            <a:endParaRPr lang="en-US"/>
          </a:p>
        </p:txBody>
      </p:sp>
    </p:spTree>
    <p:extLst>
      <p:ext uri="{BB962C8B-B14F-4D97-AF65-F5344CB8AC3E}">
        <p14:creationId xmlns:p14="http://schemas.microsoft.com/office/powerpoint/2010/main" val="6765927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47"/>
          <p:cNvSpPr>
            <a:spLocks noGrp="1" noChangeArrowheads="1"/>
          </p:cNvSpPr>
          <p:nvPr>
            <p:ph type="dt" sz="half" idx="10"/>
          </p:nvPr>
        </p:nvSpPr>
        <p:spPr>
          <a:ln/>
        </p:spPr>
        <p:txBody>
          <a:bodyPr/>
          <a:lstStyle>
            <a:lvl1pPr>
              <a:defRPr/>
            </a:lvl1pPr>
          </a:lstStyle>
          <a:p>
            <a:pPr>
              <a:defRPr/>
            </a:pPr>
            <a:endParaRPr lang="en-US"/>
          </a:p>
        </p:txBody>
      </p:sp>
      <p:sp>
        <p:nvSpPr>
          <p:cNvPr id="5" name="Rectangle 1048"/>
          <p:cNvSpPr>
            <a:spLocks noGrp="1" noChangeArrowheads="1"/>
          </p:cNvSpPr>
          <p:nvPr>
            <p:ph type="ftr" sz="quarter" idx="11"/>
          </p:nvPr>
        </p:nvSpPr>
        <p:spPr>
          <a:ln/>
        </p:spPr>
        <p:txBody>
          <a:bodyPr/>
          <a:lstStyle>
            <a:lvl1pPr>
              <a:defRPr/>
            </a:lvl1pPr>
          </a:lstStyle>
          <a:p>
            <a:pPr>
              <a:defRPr/>
            </a:pPr>
            <a:endParaRPr lang="en-US"/>
          </a:p>
        </p:txBody>
      </p:sp>
      <p:sp>
        <p:nvSpPr>
          <p:cNvPr id="6" name="Rectangle 1049"/>
          <p:cNvSpPr>
            <a:spLocks noGrp="1" noChangeArrowheads="1"/>
          </p:cNvSpPr>
          <p:nvPr>
            <p:ph type="sldNum" sz="quarter" idx="12"/>
          </p:nvPr>
        </p:nvSpPr>
        <p:spPr>
          <a:ln/>
        </p:spPr>
        <p:txBody>
          <a:bodyPr/>
          <a:lstStyle>
            <a:lvl1pPr>
              <a:defRPr/>
            </a:lvl1pPr>
          </a:lstStyle>
          <a:p>
            <a:pPr>
              <a:defRPr/>
            </a:pPr>
            <a:fld id="{79C0119F-0572-FE4E-88AF-687FD837D2AB}" type="slidenum">
              <a:rPr lang="en-US"/>
              <a:pPr>
                <a:defRPr/>
              </a:pPr>
              <a:t>‹#›</a:t>
            </a:fld>
            <a:endParaRPr lang="en-US"/>
          </a:p>
        </p:txBody>
      </p:sp>
    </p:spTree>
    <p:extLst>
      <p:ext uri="{BB962C8B-B14F-4D97-AF65-F5344CB8AC3E}">
        <p14:creationId xmlns:p14="http://schemas.microsoft.com/office/powerpoint/2010/main" val="376666086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047"/>
          <p:cNvSpPr>
            <a:spLocks noGrp="1" noChangeArrowheads="1"/>
          </p:cNvSpPr>
          <p:nvPr>
            <p:ph type="dt" sz="half" idx="10"/>
          </p:nvPr>
        </p:nvSpPr>
        <p:spPr>
          <a:ln/>
        </p:spPr>
        <p:txBody>
          <a:bodyPr/>
          <a:lstStyle>
            <a:lvl1pPr>
              <a:defRPr/>
            </a:lvl1pPr>
          </a:lstStyle>
          <a:p>
            <a:pPr>
              <a:defRPr/>
            </a:pPr>
            <a:endParaRPr lang="en-US"/>
          </a:p>
        </p:txBody>
      </p:sp>
      <p:sp>
        <p:nvSpPr>
          <p:cNvPr id="6" name="Rectangle 1048"/>
          <p:cNvSpPr>
            <a:spLocks noGrp="1" noChangeArrowheads="1"/>
          </p:cNvSpPr>
          <p:nvPr>
            <p:ph type="ftr" sz="quarter" idx="11"/>
          </p:nvPr>
        </p:nvSpPr>
        <p:spPr>
          <a:ln/>
        </p:spPr>
        <p:txBody>
          <a:bodyPr/>
          <a:lstStyle>
            <a:lvl1pPr>
              <a:defRPr/>
            </a:lvl1pPr>
          </a:lstStyle>
          <a:p>
            <a:pPr>
              <a:defRPr/>
            </a:pPr>
            <a:endParaRPr lang="en-US"/>
          </a:p>
        </p:txBody>
      </p:sp>
      <p:sp>
        <p:nvSpPr>
          <p:cNvPr id="7" name="Rectangle 1049"/>
          <p:cNvSpPr>
            <a:spLocks noGrp="1" noChangeArrowheads="1"/>
          </p:cNvSpPr>
          <p:nvPr>
            <p:ph type="sldNum" sz="quarter" idx="12"/>
          </p:nvPr>
        </p:nvSpPr>
        <p:spPr>
          <a:ln/>
        </p:spPr>
        <p:txBody>
          <a:bodyPr/>
          <a:lstStyle>
            <a:lvl1pPr>
              <a:defRPr/>
            </a:lvl1pPr>
          </a:lstStyle>
          <a:p>
            <a:pPr>
              <a:defRPr/>
            </a:pPr>
            <a:fld id="{FAB2BC64-BA6A-6E4B-B6A1-40A74090AB3B}" type="slidenum">
              <a:rPr lang="en-US"/>
              <a:pPr>
                <a:defRPr/>
              </a:pPr>
              <a:t>‹#›</a:t>
            </a:fld>
            <a:endParaRPr lang="en-US"/>
          </a:p>
        </p:txBody>
      </p:sp>
    </p:spTree>
    <p:extLst>
      <p:ext uri="{BB962C8B-B14F-4D97-AF65-F5344CB8AC3E}">
        <p14:creationId xmlns:p14="http://schemas.microsoft.com/office/powerpoint/2010/main" val="19026019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047"/>
          <p:cNvSpPr>
            <a:spLocks noGrp="1" noChangeArrowheads="1"/>
          </p:cNvSpPr>
          <p:nvPr>
            <p:ph type="dt" sz="half" idx="10"/>
          </p:nvPr>
        </p:nvSpPr>
        <p:spPr>
          <a:ln/>
        </p:spPr>
        <p:txBody>
          <a:bodyPr/>
          <a:lstStyle>
            <a:lvl1pPr>
              <a:defRPr/>
            </a:lvl1pPr>
          </a:lstStyle>
          <a:p>
            <a:pPr>
              <a:defRPr/>
            </a:pPr>
            <a:endParaRPr lang="en-US"/>
          </a:p>
        </p:txBody>
      </p:sp>
      <p:sp>
        <p:nvSpPr>
          <p:cNvPr id="8" name="Rectangle 1048"/>
          <p:cNvSpPr>
            <a:spLocks noGrp="1" noChangeArrowheads="1"/>
          </p:cNvSpPr>
          <p:nvPr>
            <p:ph type="ftr" sz="quarter" idx="11"/>
          </p:nvPr>
        </p:nvSpPr>
        <p:spPr>
          <a:ln/>
        </p:spPr>
        <p:txBody>
          <a:bodyPr/>
          <a:lstStyle>
            <a:lvl1pPr>
              <a:defRPr/>
            </a:lvl1pPr>
          </a:lstStyle>
          <a:p>
            <a:pPr>
              <a:defRPr/>
            </a:pPr>
            <a:endParaRPr lang="en-US"/>
          </a:p>
        </p:txBody>
      </p:sp>
      <p:sp>
        <p:nvSpPr>
          <p:cNvPr id="9" name="Rectangle 1049"/>
          <p:cNvSpPr>
            <a:spLocks noGrp="1" noChangeArrowheads="1"/>
          </p:cNvSpPr>
          <p:nvPr>
            <p:ph type="sldNum" sz="quarter" idx="12"/>
          </p:nvPr>
        </p:nvSpPr>
        <p:spPr>
          <a:ln/>
        </p:spPr>
        <p:txBody>
          <a:bodyPr/>
          <a:lstStyle>
            <a:lvl1pPr>
              <a:defRPr/>
            </a:lvl1pPr>
          </a:lstStyle>
          <a:p>
            <a:pPr>
              <a:defRPr/>
            </a:pPr>
            <a:fld id="{004419FD-903F-B14B-B261-62CD76118E9A}" type="slidenum">
              <a:rPr lang="en-US"/>
              <a:pPr>
                <a:defRPr/>
              </a:pPr>
              <a:t>‹#›</a:t>
            </a:fld>
            <a:endParaRPr lang="en-US"/>
          </a:p>
        </p:txBody>
      </p:sp>
    </p:spTree>
    <p:extLst>
      <p:ext uri="{BB962C8B-B14F-4D97-AF65-F5344CB8AC3E}">
        <p14:creationId xmlns:p14="http://schemas.microsoft.com/office/powerpoint/2010/main" val="290847967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047"/>
          <p:cNvSpPr>
            <a:spLocks noGrp="1" noChangeArrowheads="1"/>
          </p:cNvSpPr>
          <p:nvPr>
            <p:ph type="dt" sz="half" idx="10"/>
          </p:nvPr>
        </p:nvSpPr>
        <p:spPr>
          <a:ln/>
        </p:spPr>
        <p:txBody>
          <a:bodyPr/>
          <a:lstStyle>
            <a:lvl1pPr>
              <a:defRPr/>
            </a:lvl1pPr>
          </a:lstStyle>
          <a:p>
            <a:pPr>
              <a:defRPr/>
            </a:pPr>
            <a:endParaRPr lang="en-US"/>
          </a:p>
        </p:txBody>
      </p:sp>
      <p:sp>
        <p:nvSpPr>
          <p:cNvPr id="4" name="Rectangle 1048"/>
          <p:cNvSpPr>
            <a:spLocks noGrp="1" noChangeArrowheads="1"/>
          </p:cNvSpPr>
          <p:nvPr>
            <p:ph type="ftr" sz="quarter" idx="11"/>
          </p:nvPr>
        </p:nvSpPr>
        <p:spPr>
          <a:ln/>
        </p:spPr>
        <p:txBody>
          <a:bodyPr/>
          <a:lstStyle>
            <a:lvl1pPr>
              <a:defRPr/>
            </a:lvl1pPr>
          </a:lstStyle>
          <a:p>
            <a:pPr>
              <a:defRPr/>
            </a:pPr>
            <a:endParaRPr lang="en-US"/>
          </a:p>
        </p:txBody>
      </p:sp>
      <p:sp>
        <p:nvSpPr>
          <p:cNvPr id="5" name="Rectangle 1049"/>
          <p:cNvSpPr>
            <a:spLocks noGrp="1" noChangeArrowheads="1"/>
          </p:cNvSpPr>
          <p:nvPr>
            <p:ph type="sldNum" sz="quarter" idx="12"/>
          </p:nvPr>
        </p:nvSpPr>
        <p:spPr>
          <a:ln/>
        </p:spPr>
        <p:txBody>
          <a:bodyPr/>
          <a:lstStyle>
            <a:lvl1pPr>
              <a:defRPr/>
            </a:lvl1pPr>
          </a:lstStyle>
          <a:p>
            <a:pPr>
              <a:defRPr/>
            </a:pPr>
            <a:fld id="{FD5C5B93-3D43-C445-96D3-6B310628D612}" type="slidenum">
              <a:rPr lang="en-US"/>
              <a:pPr>
                <a:defRPr/>
              </a:pPr>
              <a:t>‹#›</a:t>
            </a:fld>
            <a:endParaRPr lang="en-US"/>
          </a:p>
        </p:txBody>
      </p:sp>
    </p:spTree>
    <p:extLst>
      <p:ext uri="{BB962C8B-B14F-4D97-AF65-F5344CB8AC3E}">
        <p14:creationId xmlns:p14="http://schemas.microsoft.com/office/powerpoint/2010/main" val="248130374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47"/>
          <p:cNvSpPr>
            <a:spLocks noGrp="1" noChangeArrowheads="1"/>
          </p:cNvSpPr>
          <p:nvPr>
            <p:ph type="dt" sz="half" idx="10"/>
          </p:nvPr>
        </p:nvSpPr>
        <p:spPr>
          <a:ln/>
        </p:spPr>
        <p:txBody>
          <a:bodyPr/>
          <a:lstStyle>
            <a:lvl1pPr>
              <a:defRPr/>
            </a:lvl1pPr>
          </a:lstStyle>
          <a:p>
            <a:pPr>
              <a:defRPr/>
            </a:pPr>
            <a:endParaRPr lang="en-US"/>
          </a:p>
        </p:txBody>
      </p:sp>
      <p:sp>
        <p:nvSpPr>
          <p:cNvPr id="3" name="Rectangle 1048"/>
          <p:cNvSpPr>
            <a:spLocks noGrp="1" noChangeArrowheads="1"/>
          </p:cNvSpPr>
          <p:nvPr>
            <p:ph type="ftr" sz="quarter" idx="11"/>
          </p:nvPr>
        </p:nvSpPr>
        <p:spPr>
          <a:ln/>
        </p:spPr>
        <p:txBody>
          <a:bodyPr/>
          <a:lstStyle>
            <a:lvl1pPr>
              <a:defRPr/>
            </a:lvl1pPr>
          </a:lstStyle>
          <a:p>
            <a:pPr>
              <a:defRPr/>
            </a:pPr>
            <a:endParaRPr lang="en-US"/>
          </a:p>
        </p:txBody>
      </p:sp>
      <p:sp>
        <p:nvSpPr>
          <p:cNvPr id="4" name="Rectangle 1049"/>
          <p:cNvSpPr>
            <a:spLocks noGrp="1" noChangeArrowheads="1"/>
          </p:cNvSpPr>
          <p:nvPr>
            <p:ph type="sldNum" sz="quarter" idx="12"/>
          </p:nvPr>
        </p:nvSpPr>
        <p:spPr>
          <a:ln/>
        </p:spPr>
        <p:txBody>
          <a:bodyPr/>
          <a:lstStyle>
            <a:lvl1pPr>
              <a:defRPr/>
            </a:lvl1pPr>
          </a:lstStyle>
          <a:p>
            <a:pPr>
              <a:defRPr/>
            </a:pPr>
            <a:fld id="{D493A571-B6D1-4B4A-A876-7F5C1E1DB558}" type="slidenum">
              <a:rPr lang="en-US"/>
              <a:pPr>
                <a:defRPr/>
              </a:pPr>
              <a:t>‹#›</a:t>
            </a:fld>
            <a:endParaRPr lang="en-US"/>
          </a:p>
        </p:txBody>
      </p:sp>
    </p:spTree>
    <p:extLst>
      <p:ext uri="{BB962C8B-B14F-4D97-AF65-F5344CB8AC3E}">
        <p14:creationId xmlns:p14="http://schemas.microsoft.com/office/powerpoint/2010/main" val="1897815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34690134"/>
      </p:ext>
    </p:extLst>
  </p:cSld>
  <p:clrMapOvr>
    <a:masterClrMapping/>
  </p:clrMapOvr>
  <p:transition spd="med">
    <p:zoom dir="in"/>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65474D93-1CEC-FA49-B563-78160ABC772D}" type="slidenum">
              <a:rPr lang="en-US"/>
              <a:pPr>
                <a:defRPr/>
              </a:pPr>
              <a:t>‹#›</a:t>
            </a:fld>
            <a:endParaRPr lang="en-US"/>
          </a:p>
        </p:txBody>
      </p:sp>
    </p:spTree>
    <p:extLst>
      <p:ext uri="{BB962C8B-B14F-4D97-AF65-F5344CB8AC3E}">
        <p14:creationId xmlns:p14="http://schemas.microsoft.com/office/powerpoint/2010/main" val="2559394966"/>
      </p:ext>
    </p:extLst>
  </p:cSld>
  <p:clrMapOvr>
    <a:masterClrMapping/>
  </p:clrMapOvr>
  <p:transition>
    <p:fade thruBlk="1"/>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47"/>
          <p:cNvSpPr>
            <a:spLocks noGrp="1" noChangeArrowheads="1"/>
          </p:cNvSpPr>
          <p:nvPr>
            <p:ph type="dt" sz="half" idx="10"/>
          </p:nvPr>
        </p:nvSpPr>
        <p:spPr>
          <a:ln/>
        </p:spPr>
        <p:txBody>
          <a:bodyPr/>
          <a:lstStyle>
            <a:lvl1pPr>
              <a:defRPr/>
            </a:lvl1pPr>
          </a:lstStyle>
          <a:p>
            <a:pPr>
              <a:defRPr/>
            </a:pPr>
            <a:endParaRPr lang="en-US"/>
          </a:p>
        </p:txBody>
      </p:sp>
      <p:sp>
        <p:nvSpPr>
          <p:cNvPr id="6" name="Rectangle 1048"/>
          <p:cNvSpPr>
            <a:spLocks noGrp="1" noChangeArrowheads="1"/>
          </p:cNvSpPr>
          <p:nvPr>
            <p:ph type="ftr" sz="quarter" idx="11"/>
          </p:nvPr>
        </p:nvSpPr>
        <p:spPr>
          <a:ln/>
        </p:spPr>
        <p:txBody>
          <a:bodyPr/>
          <a:lstStyle>
            <a:lvl1pPr>
              <a:defRPr/>
            </a:lvl1pPr>
          </a:lstStyle>
          <a:p>
            <a:pPr>
              <a:defRPr/>
            </a:pPr>
            <a:endParaRPr lang="en-US"/>
          </a:p>
        </p:txBody>
      </p:sp>
      <p:sp>
        <p:nvSpPr>
          <p:cNvPr id="7" name="Rectangle 1049"/>
          <p:cNvSpPr>
            <a:spLocks noGrp="1" noChangeArrowheads="1"/>
          </p:cNvSpPr>
          <p:nvPr>
            <p:ph type="sldNum" sz="quarter" idx="12"/>
          </p:nvPr>
        </p:nvSpPr>
        <p:spPr>
          <a:ln/>
        </p:spPr>
        <p:txBody>
          <a:bodyPr/>
          <a:lstStyle>
            <a:lvl1pPr>
              <a:defRPr/>
            </a:lvl1pPr>
          </a:lstStyle>
          <a:p>
            <a:pPr>
              <a:defRPr/>
            </a:pPr>
            <a:fld id="{AB932B72-D7C0-DA43-9E2B-A404823B514D}" type="slidenum">
              <a:rPr lang="en-US"/>
              <a:pPr>
                <a:defRPr/>
              </a:pPr>
              <a:t>‹#›</a:t>
            </a:fld>
            <a:endParaRPr lang="en-US"/>
          </a:p>
        </p:txBody>
      </p:sp>
    </p:spTree>
    <p:extLst>
      <p:ext uri="{BB962C8B-B14F-4D97-AF65-F5344CB8AC3E}">
        <p14:creationId xmlns:p14="http://schemas.microsoft.com/office/powerpoint/2010/main" val="284426649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47"/>
          <p:cNvSpPr>
            <a:spLocks noGrp="1" noChangeArrowheads="1"/>
          </p:cNvSpPr>
          <p:nvPr>
            <p:ph type="dt" sz="half" idx="10"/>
          </p:nvPr>
        </p:nvSpPr>
        <p:spPr>
          <a:ln/>
        </p:spPr>
        <p:txBody>
          <a:bodyPr/>
          <a:lstStyle>
            <a:lvl1pPr>
              <a:defRPr/>
            </a:lvl1pPr>
          </a:lstStyle>
          <a:p>
            <a:pPr>
              <a:defRPr/>
            </a:pPr>
            <a:endParaRPr lang="en-US"/>
          </a:p>
        </p:txBody>
      </p:sp>
      <p:sp>
        <p:nvSpPr>
          <p:cNvPr id="6" name="Rectangle 1048"/>
          <p:cNvSpPr>
            <a:spLocks noGrp="1" noChangeArrowheads="1"/>
          </p:cNvSpPr>
          <p:nvPr>
            <p:ph type="ftr" sz="quarter" idx="11"/>
          </p:nvPr>
        </p:nvSpPr>
        <p:spPr>
          <a:ln/>
        </p:spPr>
        <p:txBody>
          <a:bodyPr/>
          <a:lstStyle>
            <a:lvl1pPr>
              <a:defRPr/>
            </a:lvl1pPr>
          </a:lstStyle>
          <a:p>
            <a:pPr>
              <a:defRPr/>
            </a:pPr>
            <a:endParaRPr lang="en-US"/>
          </a:p>
        </p:txBody>
      </p:sp>
      <p:sp>
        <p:nvSpPr>
          <p:cNvPr id="7" name="Rectangle 1049"/>
          <p:cNvSpPr>
            <a:spLocks noGrp="1" noChangeArrowheads="1"/>
          </p:cNvSpPr>
          <p:nvPr>
            <p:ph type="sldNum" sz="quarter" idx="12"/>
          </p:nvPr>
        </p:nvSpPr>
        <p:spPr>
          <a:ln/>
        </p:spPr>
        <p:txBody>
          <a:bodyPr/>
          <a:lstStyle>
            <a:lvl1pPr>
              <a:defRPr/>
            </a:lvl1pPr>
          </a:lstStyle>
          <a:p>
            <a:pPr>
              <a:defRPr/>
            </a:pPr>
            <a:fld id="{8EEA3C6E-1D1C-6640-8F41-D64DD8D98FB5}" type="slidenum">
              <a:rPr lang="en-US"/>
              <a:pPr>
                <a:defRPr/>
              </a:pPr>
              <a:t>‹#›</a:t>
            </a:fld>
            <a:endParaRPr lang="en-US"/>
          </a:p>
        </p:txBody>
      </p:sp>
    </p:spTree>
    <p:extLst>
      <p:ext uri="{BB962C8B-B14F-4D97-AF65-F5344CB8AC3E}">
        <p14:creationId xmlns:p14="http://schemas.microsoft.com/office/powerpoint/2010/main" val="174720603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047"/>
          <p:cNvSpPr>
            <a:spLocks noGrp="1" noChangeArrowheads="1"/>
          </p:cNvSpPr>
          <p:nvPr>
            <p:ph type="dt" sz="half" idx="10"/>
          </p:nvPr>
        </p:nvSpPr>
        <p:spPr>
          <a:ln/>
        </p:spPr>
        <p:txBody>
          <a:bodyPr/>
          <a:lstStyle>
            <a:lvl1pPr>
              <a:defRPr/>
            </a:lvl1pPr>
          </a:lstStyle>
          <a:p>
            <a:pPr>
              <a:defRPr/>
            </a:pPr>
            <a:endParaRPr lang="en-US"/>
          </a:p>
        </p:txBody>
      </p:sp>
      <p:sp>
        <p:nvSpPr>
          <p:cNvPr id="5" name="Rectangle 1048"/>
          <p:cNvSpPr>
            <a:spLocks noGrp="1" noChangeArrowheads="1"/>
          </p:cNvSpPr>
          <p:nvPr>
            <p:ph type="ftr" sz="quarter" idx="11"/>
          </p:nvPr>
        </p:nvSpPr>
        <p:spPr>
          <a:ln/>
        </p:spPr>
        <p:txBody>
          <a:bodyPr/>
          <a:lstStyle>
            <a:lvl1pPr>
              <a:defRPr/>
            </a:lvl1pPr>
          </a:lstStyle>
          <a:p>
            <a:pPr>
              <a:defRPr/>
            </a:pPr>
            <a:endParaRPr lang="en-US"/>
          </a:p>
        </p:txBody>
      </p:sp>
      <p:sp>
        <p:nvSpPr>
          <p:cNvPr id="6" name="Rectangle 1049"/>
          <p:cNvSpPr>
            <a:spLocks noGrp="1" noChangeArrowheads="1"/>
          </p:cNvSpPr>
          <p:nvPr>
            <p:ph type="sldNum" sz="quarter" idx="12"/>
          </p:nvPr>
        </p:nvSpPr>
        <p:spPr>
          <a:ln/>
        </p:spPr>
        <p:txBody>
          <a:bodyPr/>
          <a:lstStyle>
            <a:lvl1pPr>
              <a:defRPr/>
            </a:lvl1pPr>
          </a:lstStyle>
          <a:p>
            <a:pPr>
              <a:defRPr/>
            </a:pPr>
            <a:fld id="{01032428-D26D-2940-BBBF-515D44015D6B}" type="slidenum">
              <a:rPr lang="en-US"/>
              <a:pPr>
                <a:defRPr/>
              </a:pPr>
              <a:t>‹#›</a:t>
            </a:fld>
            <a:endParaRPr lang="en-US"/>
          </a:p>
        </p:txBody>
      </p:sp>
    </p:spTree>
    <p:extLst>
      <p:ext uri="{BB962C8B-B14F-4D97-AF65-F5344CB8AC3E}">
        <p14:creationId xmlns:p14="http://schemas.microsoft.com/office/powerpoint/2010/main" val="196632538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047"/>
          <p:cNvSpPr>
            <a:spLocks noGrp="1" noChangeArrowheads="1"/>
          </p:cNvSpPr>
          <p:nvPr>
            <p:ph type="dt" sz="half" idx="10"/>
          </p:nvPr>
        </p:nvSpPr>
        <p:spPr>
          <a:ln/>
        </p:spPr>
        <p:txBody>
          <a:bodyPr/>
          <a:lstStyle>
            <a:lvl1pPr>
              <a:defRPr/>
            </a:lvl1pPr>
          </a:lstStyle>
          <a:p>
            <a:pPr>
              <a:defRPr/>
            </a:pPr>
            <a:endParaRPr lang="en-US"/>
          </a:p>
        </p:txBody>
      </p:sp>
      <p:sp>
        <p:nvSpPr>
          <p:cNvPr id="5" name="Rectangle 1048"/>
          <p:cNvSpPr>
            <a:spLocks noGrp="1" noChangeArrowheads="1"/>
          </p:cNvSpPr>
          <p:nvPr>
            <p:ph type="ftr" sz="quarter" idx="11"/>
          </p:nvPr>
        </p:nvSpPr>
        <p:spPr>
          <a:ln/>
        </p:spPr>
        <p:txBody>
          <a:bodyPr/>
          <a:lstStyle>
            <a:lvl1pPr>
              <a:defRPr/>
            </a:lvl1pPr>
          </a:lstStyle>
          <a:p>
            <a:pPr>
              <a:defRPr/>
            </a:pPr>
            <a:endParaRPr lang="en-US"/>
          </a:p>
        </p:txBody>
      </p:sp>
      <p:sp>
        <p:nvSpPr>
          <p:cNvPr id="6" name="Rectangle 1049"/>
          <p:cNvSpPr>
            <a:spLocks noGrp="1" noChangeArrowheads="1"/>
          </p:cNvSpPr>
          <p:nvPr>
            <p:ph type="sldNum" sz="quarter" idx="12"/>
          </p:nvPr>
        </p:nvSpPr>
        <p:spPr>
          <a:ln/>
        </p:spPr>
        <p:txBody>
          <a:bodyPr/>
          <a:lstStyle>
            <a:lvl1pPr>
              <a:defRPr/>
            </a:lvl1pPr>
          </a:lstStyle>
          <a:p>
            <a:pPr>
              <a:defRPr/>
            </a:pPr>
            <a:fld id="{BE317FCD-450D-9040-A3C8-BE83695C6D62}" type="slidenum">
              <a:rPr lang="en-US"/>
              <a:pPr>
                <a:defRPr/>
              </a:pPr>
              <a:t>‹#›</a:t>
            </a:fld>
            <a:endParaRPr lang="en-US"/>
          </a:p>
        </p:txBody>
      </p:sp>
    </p:spTree>
    <p:extLst>
      <p:ext uri="{BB962C8B-B14F-4D97-AF65-F5344CB8AC3E}">
        <p14:creationId xmlns:p14="http://schemas.microsoft.com/office/powerpoint/2010/main" val="296385022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7419975" y="0"/>
            <a:ext cx="1730375" cy="6858000"/>
            <a:chOff x="4667" y="0"/>
            <a:chExt cx="1090" cy="4320"/>
          </a:xfrm>
        </p:grpSpPr>
        <p:sp>
          <p:nvSpPr>
            <p:cNvPr id="5" name="Rectangle 3"/>
            <p:cNvSpPr>
              <a:spLocks noChangeArrowheads="1"/>
            </p:cNvSpPr>
            <p:nvPr/>
          </p:nvSpPr>
          <p:spPr bwMode="auto">
            <a:xfrm>
              <a:off x="4973" y="0"/>
              <a:ext cx="783" cy="208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pic>
          <p:nvPicPr>
            <p:cNvPr id="6" name="Picture 4" descr="hokusai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667" y="293"/>
              <a:ext cx="1090" cy="40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61125" name="Rectangle 5"/>
          <p:cNvSpPr>
            <a:spLocks noGrp="1" noChangeArrowheads="1"/>
          </p:cNvSpPr>
          <p:nvPr>
            <p:ph type="ctrTitle" sz="quarter"/>
          </p:nvPr>
        </p:nvSpPr>
        <p:spPr>
          <a:xfrm>
            <a:off x="152400" y="990600"/>
            <a:ext cx="7543800" cy="1143000"/>
          </a:xfrm>
        </p:spPr>
        <p:txBody>
          <a:bodyPr/>
          <a:lstStyle>
            <a:lvl1pPr>
              <a:defRPr/>
            </a:lvl1pPr>
          </a:lstStyle>
          <a:p>
            <a:r>
              <a:rPr lang="en-US"/>
              <a:t>Click to edit Master title style</a:t>
            </a:r>
          </a:p>
        </p:txBody>
      </p:sp>
      <p:sp>
        <p:nvSpPr>
          <p:cNvPr id="261126" name="Rectangle 6"/>
          <p:cNvSpPr>
            <a:spLocks noGrp="1" noChangeArrowheads="1"/>
          </p:cNvSpPr>
          <p:nvPr>
            <p:ph type="subTitle" sz="quarter" idx="1"/>
          </p:nvPr>
        </p:nvSpPr>
        <p:spPr>
          <a:xfrm>
            <a:off x="1371600" y="3886200"/>
            <a:ext cx="6400800" cy="1752600"/>
          </a:xfrm>
        </p:spPr>
        <p:txBody>
          <a:bodyPr/>
          <a:lstStyle>
            <a:lvl1pPr marL="0" indent="0" algn="ctr">
              <a:buFont typeface="Wingdings" pitchFamily="-128" charset="2"/>
              <a:buNone/>
              <a:defRPr/>
            </a:lvl1pPr>
          </a:lstStyle>
          <a:p>
            <a:r>
              <a:rPr lang="en-US"/>
              <a:t>Click to edit Master subtitle style</a:t>
            </a:r>
          </a:p>
        </p:txBody>
      </p:sp>
      <p:sp>
        <p:nvSpPr>
          <p:cNvPr id="7" name="Rectangle 7"/>
          <p:cNvSpPr>
            <a:spLocks noGrp="1" noChangeArrowheads="1"/>
          </p:cNvSpPr>
          <p:nvPr>
            <p:ph type="dt" sz="quarter" idx="10"/>
          </p:nvPr>
        </p:nvSpPr>
        <p:spPr>
          <a:xfrm>
            <a:off x="304800" y="6248400"/>
            <a:ext cx="1752600" cy="457200"/>
          </a:xfrm>
        </p:spPr>
        <p:txBody>
          <a:bodyPr/>
          <a:lstStyle>
            <a:lvl1pPr>
              <a:defRPr/>
            </a:lvl1pPr>
          </a:lstStyle>
          <a:p>
            <a:pPr>
              <a:defRPr/>
            </a:pPr>
            <a:endParaRPr lang="en-US"/>
          </a:p>
        </p:txBody>
      </p:sp>
      <p:sp>
        <p:nvSpPr>
          <p:cNvPr id="8" name="Rectangle 8"/>
          <p:cNvSpPr>
            <a:spLocks noGrp="1" noChangeArrowheads="1"/>
          </p:cNvSpPr>
          <p:nvPr>
            <p:ph type="ftr" sz="quarter" idx="11"/>
          </p:nvPr>
        </p:nvSpPr>
        <p:spPr>
          <a:xfrm>
            <a:off x="2438400" y="6248400"/>
            <a:ext cx="3200400" cy="457200"/>
          </a:xfrm>
        </p:spPr>
        <p:txBody>
          <a:bodyPr/>
          <a:lstStyle>
            <a:lvl1pPr>
              <a:defRPr/>
            </a:lvl1pPr>
          </a:lstStyle>
          <a:p>
            <a:pPr>
              <a:defRPr/>
            </a:pPr>
            <a:endParaRPr lang="en-US"/>
          </a:p>
        </p:txBody>
      </p:sp>
      <p:sp>
        <p:nvSpPr>
          <p:cNvPr id="9" name="Rectangle 9"/>
          <p:cNvSpPr>
            <a:spLocks noGrp="1" noChangeArrowheads="1"/>
          </p:cNvSpPr>
          <p:nvPr>
            <p:ph type="sldNum" sz="quarter" idx="12"/>
          </p:nvPr>
        </p:nvSpPr>
        <p:spPr>
          <a:xfrm>
            <a:off x="6019800" y="6248400"/>
            <a:ext cx="1600200" cy="457200"/>
          </a:xfrm>
        </p:spPr>
        <p:txBody>
          <a:bodyPr/>
          <a:lstStyle>
            <a:lvl1pPr>
              <a:defRPr/>
            </a:lvl1pPr>
          </a:lstStyle>
          <a:p>
            <a:pPr>
              <a:defRPr/>
            </a:pPr>
            <a:fld id="{F2E177AB-5971-BB49-810F-D38D9434345C}" type="slidenum">
              <a:rPr lang="en-US"/>
              <a:pPr>
                <a:defRPr/>
              </a:pPr>
              <a:t>‹#›</a:t>
            </a:fld>
            <a:endParaRPr lang="en-US"/>
          </a:p>
        </p:txBody>
      </p:sp>
    </p:spTree>
    <p:extLst>
      <p:ext uri="{BB962C8B-B14F-4D97-AF65-F5344CB8AC3E}">
        <p14:creationId xmlns:p14="http://schemas.microsoft.com/office/powerpoint/2010/main" val="44247180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BB3D720-0ED8-064B-B3B3-79EFDEB7DC22}" type="slidenum">
              <a:rPr lang="en-US"/>
              <a:pPr>
                <a:defRPr/>
              </a:pPr>
              <a:t>‹#›</a:t>
            </a:fld>
            <a:endParaRPr lang="en-US"/>
          </a:p>
        </p:txBody>
      </p:sp>
    </p:spTree>
    <p:extLst>
      <p:ext uri="{BB962C8B-B14F-4D97-AF65-F5344CB8AC3E}">
        <p14:creationId xmlns:p14="http://schemas.microsoft.com/office/powerpoint/2010/main" val="326178559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17B984D-6092-5A42-AF6E-B68296D4896D}" type="slidenum">
              <a:rPr lang="en-US"/>
              <a:pPr>
                <a:defRPr/>
              </a:pPr>
              <a:t>‹#›</a:t>
            </a:fld>
            <a:endParaRPr lang="en-US"/>
          </a:p>
        </p:txBody>
      </p:sp>
    </p:spTree>
    <p:extLst>
      <p:ext uri="{BB962C8B-B14F-4D97-AF65-F5344CB8AC3E}">
        <p14:creationId xmlns:p14="http://schemas.microsoft.com/office/powerpoint/2010/main" val="396169532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228600" y="1981200"/>
            <a:ext cx="3619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000500" y="1981200"/>
            <a:ext cx="3619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EC686FE-9546-3545-A0FD-41B7CFC76DF9}" type="slidenum">
              <a:rPr lang="en-US"/>
              <a:pPr>
                <a:defRPr/>
              </a:pPr>
              <a:t>‹#›</a:t>
            </a:fld>
            <a:endParaRPr lang="en-US"/>
          </a:p>
        </p:txBody>
      </p:sp>
    </p:spTree>
    <p:extLst>
      <p:ext uri="{BB962C8B-B14F-4D97-AF65-F5344CB8AC3E}">
        <p14:creationId xmlns:p14="http://schemas.microsoft.com/office/powerpoint/2010/main" val="349463536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C513AACD-4E4E-C74C-A252-ACAAE02F731F}" type="slidenum">
              <a:rPr lang="en-US"/>
              <a:pPr>
                <a:defRPr/>
              </a:pPr>
              <a:t>‹#›</a:t>
            </a:fld>
            <a:endParaRPr lang="en-US"/>
          </a:p>
        </p:txBody>
      </p:sp>
    </p:spTree>
    <p:extLst>
      <p:ext uri="{BB962C8B-B14F-4D97-AF65-F5344CB8AC3E}">
        <p14:creationId xmlns:p14="http://schemas.microsoft.com/office/powerpoint/2010/main" val="373625989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30883198-BDF2-2A49-9125-D322E5CAF5FA}" type="slidenum">
              <a:rPr lang="en-US"/>
              <a:pPr>
                <a:defRPr/>
              </a:pPr>
              <a:t>‹#›</a:t>
            </a:fld>
            <a:endParaRPr lang="en-US"/>
          </a:p>
        </p:txBody>
      </p:sp>
    </p:spTree>
    <p:extLst>
      <p:ext uri="{BB962C8B-B14F-4D97-AF65-F5344CB8AC3E}">
        <p14:creationId xmlns:p14="http://schemas.microsoft.com/office/powerpoint/2010/main" val="3528885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B4A87F7-3D97-9A45-ABFC-2D7BB24E5163}" type="slidenum">
              <a:rPr lang="en-US"/>
              <a:pPr>
                <a:defRPr/>
              </a:pPr>
              <a:t>‹#›</a:t>
            </a:fld>
            <a:endParaRPr lang="en-US"/>
          </a:p>
        </p:txBody>
      </p:sp>
    </p:spTree>
    <p:extLst>
      <p:ext uri="{BB962C8B-B14F-4D97-AF65-F5344CB8AC3E}">
        <p14:creationId xmlns:p14="http://schemas.microsoft.com/office/powerpoint/2010/main" val="3433760204"/>
      </p:ext>
    </p:extLst>
  </p:cSld>
  <p:clrMapOvr>
    <a:masterClrMapping/>
  </p:clrMapOvr>
  <p:transition>
    <p:fade thruBlk="1"/>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7E07645C-1444-A144-A7B8-010088574A2D}" type="slidenum">
              <a:rPr lang="en-US"/>
              <a:pPr>
                <a:defRPr/>
              </a:pPr>
              <a:t>‹#›</a:t>
            </a:fld>
            <a:endParaRPr lang="en-US"/>
          </a:p>
        </p:txBody>
      </p:sp>
    </p:spTree>
    <p:extLst>
      <p:ext uri="{BB962C8B-B14F-4D97-AF65-F5344CB8AC3E}">
        <p14:creationId xmlns:p14="http://schemas.microsoft.com/office/powerpoint/2010/main" val="74305987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145F6B3-E962-A944-A614-734ABB3FDAF8}" type="slidenum">
              <a:rPr lang="en-US"/>
              <a:pPr>
                <a:defRPr/>
              </a:pPr>
              <a:t>‹#›</a:t>
            </a:fld>
            <a:endParaRPr lang="en-US"/>
          </a:p>
        </p:txBody>
      </p:sp>
    </p:spTree>
    <p:extLst>
      <p:ext uri="{BB962C8B-B14F-4D97-AF65-F5344CB8AC3E}">
        <p14:creationId xmlns:p14="http://schemas.microsoft.com/office/powerpoint/2010/main" val="86820854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603C2B4-3A26-BB47-8C7F-C67F2FBEEC12}" type="slidenum">
              <a:rPr lang="en-US"/>
              <a:pPr>
                <a:defRPr/>
              </a:pPr>
              <a:t>‹#›</a:t>
            </a:fld>
            <a:endParaRPr lang="en-US"/>
          </a:p>
        </p:txBody>
      </p:sp>
    </p:spTree>
    <p:extLst>
      <p:ext uri="{BB962C8B-B14F-4D97-AF65-F5344CB8AC3E}">
        <p14:creationId xmlns:p14="http://schemas.microsoft.com/office/powerpoint/2010/main" val="328410887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11CDD70-5F68-CD44-821B-2CE7731E1E69}" type="slidenum">
              <a:rPr lang="en-US"/>
              <a:pPr>
                <a:defRPr/>
              </a:pPr>
              <a:t>‹#›</a:t>
            </a:fld>
            <a:endParaRPr lang="en-US"/>
          </a:p>
        </p:txBody>
      </p:sp>
    </p:spTree>
    <p:extLst>
      <p:ext uri="{BB962C8B-B14F-4D97-AF65-F5344CB8AC3E}">
        <p14:creationId xmlns:p14="http://schemas.microsoft.com/office/powerpoint/2010/main" val="94975125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72150" y="609600"/>
            <a:ext cx="184785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228600" y="609600"/>
            <a:ext cx="53911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98A04D5-25F6-A544-90C3-F1A16D7E589F}" type="slidenum">
              <a:rPr lang="en-US"/>
              <a:pPr>
                <a:defRPr/>
              </a:pPr>
              <a:t>‹#›</a:t>
            </a:fld>
            <a:endParaRPr lang="en-US"/>
          </a:p>
        </p:txBody>
      </p:sp>
    </p:spTree>
    <p:extLst>
      <p:ext uri="{BB962C8B-B14F-4D97-AF65-F5344CB8AC3E}">
        <p14:creationId xmlns:p14="http://schemas.microsoft.com/office/powerpoint/2010/main" val="66623248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latin typeface="Arial"/>
              </a:rPr>
              <a:pPr/>
              <a:t>‹#›</a:t>
            </a:fld>
            <a:endParaRPr lang="en-US">
              <a:latin typeface="Arial"/>
            </a:endParaRPr>
          </a:p>
        </p:txBody>
      </p:sp>
    </p:spTree>
    <p:extLst>
      <p:ext uri="{BB962C8B-B14F-4D97-AF65-F5344CB8AC3E}">
        <p14:creationId xmlns:p14="http://schemas.microsoft.com/office/powerpoint/2010/main" val="5730278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latin typeface="Arial"/>
              </a:rPr>
              <a:pPr/>
              <a:t>‹#›</a:t>
            </a:fld>
            <a:endParaRPr lang="en-US">
              <a:latin typeface="Arial"/>
            </a:endParaRPr>
          </a:p>
        </p:txBody>
      </p:sp>
    </p:spTree>
    <p:extLst>
      <p:ext uri="{BB962C8B-B14F-4D97-AF65-F5344CB8AC3E}">
        <p14:creationId xmlns:p14="http://schemas.microsoft.com/office/powerpoint/2010/main" val="277060935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latin typeface="Arial"/>
              </a:rPr>
              <a:pPr/>
              <a:t>‹#›</a:t>
            </a:fld>
            <a:endParaRPr lang="en-US">
              <a:latin typeface="Arial"/>
            </a:endParaRPr>
          </a:p>
        </p:txBody>
      </p:sp>
    </p:spTree>
    <p:extLst>
      <p:ext uri="{BB962C8B-B14F-4D97-AF65-F5344CB8AC3E}">
        <p14:creationId xmlns:p14="http://schemas.microsoft.com/office/powerpoint/2010/main" val="132432596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latin typeface="Arial"/>
              </a:rPr>
              <a:pPr/>
              <a:t>‹#›</a:t>
            </a:fld>
            <a:endParaRPr lang="en-US">
              <a:latin typeface="Arial"/>
            </a:endParaRPr>
          </a:p>
        </p:txBody>
      </p:sp>
    </p:spTree>
    <p:extLst>
      <p:ext uri="{BB962C8B-B14F-4D97-AF65-F5344CB8AC3E}">
        <p14:creationId xmlns:p14="http://schemas.microsoft.com/office/powerpoint/2010/main" val="43470157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latin typeface="Arial"/>
              </a:rPr>
              <a:pPr/>
              <a:t>‹#›</a:t>
            </a:fld>
            <a:endParaRPr lang="en-US">
              <a:latin typeface="Arial"/>
            </a:endParaRPr>
          </a:p>
        </p:txBody>
      </p:sp>
    </p:spTree>
    <p:extLst>
      <p:ext uri="{BB962C8B-B14F-4D97-AF65-F5344CB8AC3E}">
        <p14:creationId xmlns:p14="http://schemas.microsoft.com/office/powerpoint/2010/main" val="3713228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CB94C46-8881-C14D-A726-6147EF3EFBB7}" type="slidenum">
              <a:rPr lang="en-US"/>
              <a:pPr>
                <a:defRPr/>
              </a:pPr>
              <a:t>‹#›</a:t>
            </a:fld>
            <a:endParaRPr lang="en-US"/>
          </a:p>
        </p:txBody>
      </p:sp>
    </p:spTree>
    <p:extLst>
      <p:ext uri="{BB962C8B-B14F-4D97-AF65-F5344CB8AC3E}">
        <p14:creationId xmlns:p14="http://schemas.microsoft.com/office/powerpoint/2010/main" val="965671607"/>
      </p:ext>
    </p:extLst>
  </p:cSld>
  <p:clrMapOvr>
    <a:masterClrMapping/>
  </p:clrMapOvr>
  <p:transition>
    <p:fade thruBlk="1"/>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latin typeface="Arial"/>
              </a:rPr>
              <a:pPr/>
              <a:t>‹#›</a:t>
            </a:fld>
            <a:endParaRPr lang="en-US">
              <a:latin typeface="Arial"/>
            </a:endParaRPr>
          </a:p>
        </p:txBody>
      </p:sp>
    </p:spTree>
    <p:extLst>
      <p:ext uri="{BB962C8B-B14F-4D97-AF65-F5344CB8AC3E}">
        <p14:creationId xmlns:p14="http://schemas.microsoft.com/office/powerpoint/2010/main" val="266401343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latin typeface="Arial"/>
              </a:rPr>
              <a:pPr/>
              <a:t>‹#›</a:t>
            </a:fld>
            <a:endParaRPr lang="en-US">
              <a:latin typeface="Arial"/>
            </a:endParaRPr>
          </a:p>
        </p:txBody>
      </p:sp>
    </p:spTree>
    <p:extLst>
      <p:ext uri="{BB962C8B-B14F-4D97-AF65-F5344CB8AC3E}">
        <p14:creationId xmlns:p14="http://schemas.microsoft.com/office/powerpoint/2010/main" val="199584091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latin typeface="Arial"/>
              </a:rPr>
              <a:pPr/>
              <a:t>‹#›</a:t>
            </a:fld>
            <a:endParaRPr lang="en-US">
              <a:latin typeface="Arial"/>
            </a:endParaRPr>
          </a:p>
        </p:txBody>
      </p:sp>
    </p:spTree>
    <p:extLst>
      <p:ext uri="{BB962C8B-B14F-4D97-AF65-F5344CB8AC3E}">
        <p14:creationId xmlns:p14="http://schemas.microsoft.com/office/powerpoint/2010/main" val="189375218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latin typeface="Arial"/>
              </a:rPr>
              <a:pPr/>
              <a:t>‹#›</a:t>
            </a:fld>
            <a:endParaRPr lang="en-US">
              <a:latin typeface="Arial"/>
            </a:endParaRPr>
          </a:p>
        </p:txBody>
      </p:sp>
    </p:spTree>
    <p:extLst>
      <p:ext uri="{BB962C8B-B14F-4D97-AF65-F5344CB8AC3E}">
        <p14:creationId xmlns:p14="http://schemas.microsoft.com/office/powerpoint/2010/main" val="93272719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latin typeface="Arial"/>
              </a:rPr>
              <a:pPr/>
              <a:t>‹#›</a:t>
            </a:fld>
            <a:endParaRPr lang="en-US">
              <a:latin typeface="Arial"/>
            </a:endParaRPr>
          </a:p>
        </p:txBody>
      </p:sp>
    </p:spTree>
    <p:extLst>
      <p:ext uri="{BB962C8B-B14F-4D97-AF65-F5344CB8AC3E}">
        <p14:creationId xmlns:p14="http://schemas.microsoft.com/office/powerpoint/2010/main" val="65075412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latin typeface="Arial"/>
              </a:rPr>
              <a:pPr/>
              <a:t>‹#›</a:t>
            </a:fld>
            <a:endParaRPr lang="en-US">
              <a:latin typeface="Arial"/>
            </a:endParaRPr>
          </a:p>
        </p:txBody>
      </p:sp>
    </p:spTree>
    <p:extLst>
      <p:ext uri="{BB962C8B-B14F-4D97-AF65-F5344CB8AC3E}">
        <p14:creationId xmlns:p14="http://schemas.microsoft.com/office/powerpoint/2010/main" val="400429898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kumimoji="1">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kumimoji="1">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kumimoji="1">
                <a:latin typeface="Times New Roman" charset="0"/>
              </a:defRPr>
            </a:lvl1pPr>
          </a:lstStyle>
          <a:p>
            <a:pPr>
              <a:defRPr/>
            </a:pPr>
            <a:fld id="{D33A5BE3-3D37-E34D-8A75-E323D70C2BC6}" type="slidenum">
              <a:rPr lang="en-US"/>
              <a:pPr>
                <a:defRPr/>
              </a:pPr>
              <a:t>‹#›</a:t>
            </a:fld>
            <a:endParaRPr lang="en-US"/>
          </a:p>
        </p:txBody>
      </p:sp>
    </p:spTree>
    <p:extLst>
      <p:ext uri="{BB962C8B-B14F-4D97-AF65-F5344CB8AC3E}">
        <p14:creationId xmlns:p14="http://schemas.microsoft.com/office/powerpoint/2010/main" val="200647595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kumimoji="1">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kumimoji="1">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atin typeface="Times New Roman" charset="0"/>
              </a:defRPr>
            </a:lvl1pPr>
          </a:lstStyle>
          <a:p>
            <a:pPr>
              <a:defRPr/>
            </a:pPr>
            <a:fld id="{CB07AD27-EE75-6147-8F6F-ECB044F19A1B}" type="slidenum">
              <a:rPr lang="en-US"/>
              <a:pPr>
                <a:defRPr/>
              </a:pPr>
              <a:t>‹#›</a:t>
            </a:fld>
            <a:endParaRPr lang="en-US"/>
          </a:p>
        </p:txBody>
      </p:sp>
    </p:spTree>
    <p:extLst>
      <p:ext uri="{BB962C8B-B14F-4D97-AF65-F5344CB8AC3E}">
        <p14:creationId xmlns:p14="http://schemas.microsoft.com/office/powerpoint/2010/main" val="98305090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kumimoji="1">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defRPr kumimoji="1">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kumimoji="1">
                <a:latin typeface="Times New Roman" charset="0"/>
              </a:defRPr>
            </a:lvl1pPr>
          </a:lstStyle>
          <a:p>
            <a:pPr>
              <a:defRPr/>
            </a:pPr>
            <a:fld id="{8939A59C-7FD0-1541-AA1E-6377C4AC884A}" type="slidenum">
              <a:rPr lang="en-US"/>
              <a:pPr>
                <a:defRPr/>
              </a:pPr>
              <a:t>‹#›</a:t>
            </a:fld>
            <a:endParaRPr lang="en-US"/>
          </a:p>
        </p:txBody>
      </p:sp>
    </p:spTree>
    <p:extLst>
      <p:ext uri="{BB962C8B-B14F-4D97-AF65-F5344CB8AC3E}">
        <p14:creationId xmlns:p14="http://schemas.microsoft.com/office/powerpoint/2010/main" val="295493647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lvl1pPr>
              <a:defRPr kumimoji="1">
                <a:latin typeface="Times New Roman" charset="0"/>
              </a:defRPr>
            </a:lvl1pPr>
          </a:lstStyle>
          <a:p>
            <a:pPr>
              <a:defRPr/>
            </a:pPr>
            <a:endParaRPr lang="en-US"/>
          </a:p>
        </p:txBody>
      </p:sp>
      <p:sp>
        <p:nvSpPr>
          <p:cNvPr id="7" name="Footer Placeholder 6"/>
          <p:cNvSpPr>
            <a:spLocks noGrp="1"/>
          </p:cNvSpPr>
          <p:nvPr>
            <p:ph type="ftr" sz="quarter" idx="11"/>
          </p:nvPr>
        </p:nvSpPr>
        <p:spPr/>
        <p:txBody>
          <a:bodyPr/>
          <a:lstStyle>
            <a:lvl1pPr>
              <a:defRPr kumimoji="1">
                <a:latin typeface="Times New Roman" charset="0"/>
              </a:defRPr>
            </a:lvl1pPr>
          </a:lstStyle>
          <a:p>
            <a:pPr>
              <a:defRPr/>
            </a:pPr>
            <a:endParaRPr lang="en-US"/>
          </a:p>
        </p:txBody>
      </p:sp>
      <p:sp>
        <p:nvSpPr>
          <p:cNvPr id="8" name="Slide Number Placeholder 7"/>
          <p:cNvSpPr>
            <a:spLocks noGrp="1"/>
          </p:cNvSpPr>
          <p:nvPr>
            <p:ph type="sldNum" sz="quarter" idx="12"/>
          </p:nvPr>
        </p:nvSpPr>
        <p:spPr/>
        <p:txBody>
          <a:bodyPr/>
          <a:lstStyle>
            <a:lvl1pPr>
              <a:defRPr kumimoji="1">
                <a:latin typeface="Times New Roman" charset="0"/>
              </a:defRPr>
            </a:lvl1pPr>
          </a:lstStyle>
          <a:p>
            <a:pPr>
              <a:defRPr/>
            </a:pPr>
            <a:fld id="{85711E02-453A-784E-A2BA-2C21218D46F6}" type="slidenum">
              <a:rPr lang="en-US"/>
              <a:pPr>
                <a:defRPr/>
              </a:pPr>
              <a:t>‹#›</a:t>
            </a:fld>
            <a:endParaRPr lang="en-US"/>
          </a:p>
        </p:txBody>
      </p:sp>
    </p:spTree>
    <p:extLst>
      <p:ext uri="{BB962C8B-B14F-4D97-AF65-F5344CB8AC3E}">
        <p14:creationId xmlns:p14="http://schemas.microsoft.com/office/powerpoint/2010/main" val="30757919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3042"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343043"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C633B783-9B20-C24E-BE85-960A256A0F84}" type="slidenum">
              <a:rPr lang="en-US"/>
              <a:pPr>
                <a:defRPr/>
              </a:pPr>
              <a:t>‹#›</a:t>
            </a:fld>
            <a:endParaRPr lang="en-US"/>
          </a:p>
        </p:txBody>
      </p:sp>
    </p:spTree>
    <p:extLst>
      <p:ext uri="{BB962C8B-B14F-4D97-AF65-F5344CB8AC3E}">
        <p14:creationId xmlns:p14="http://schemas.microsoft.com/office/powerpoint/2010/main" val="228257107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kumimoji="1">
                <a:latin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a:defRPr kumimoji="1">
                <a:latin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kumimoji="1">
                <a:latin typeface="Times New Roman" charset="0"/>
              </a:defRPr>
            </a:lvl1pPr>
          </a:lstStyle>
          <a:p>
            <a:pPr>
              <a:defRPr/>
            </a:pPr>
            <a:fld id="{37BB1D2C-0D09-3B45-A8A5-DC1CA80CF251}" type="slidenum">
              <a:rPr lang="en-US"/>
              <a:pPr>
                <a:defRPr/>
              </a:pPr>
              <a:t>‹#›</a:t>
            </a:fld>
            <a:endParaRPr lang="en-US"/>
          </a:p>
        </p:txBody>
      </p:sp>
    </p:spTree>
    <p:extLst>
      <p:ext uri="{BB962C8B-B14F-4D97-AF65-F5344CB8AC3E}">
        <p14:creationId xmlns:p14="http://schemas.microsoft.com/office/powerpoint/2010/main" val="392461403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kumimoji="1">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defRPr kumimoji="1">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kumimoji="1">
                <a:latin typeface="Times New Roman" charset="0"/>
              </a:defRPr>
            </a:lvl1pPr>
          </a:lstStyle>
          <a:p>
            <a:pPr>
              <a:defRPr/>
            </a:pPr>
            <a:fld id="{BA4C5E92-F046-B24B-BC3B-2302BF7C08FE}" type="slidenum">
              <a:rPr lang="en-US"/>
              <a:pPr>
                <a:defRPr/>
              </a:pPr>
              <a:t>‹#›</a:t>
            </a:fld>
            <a:endParaRPr lang="en-US"/>
          </a:p>
        </p:txBody>
      </p:sp>
    </p:spTree>
    <p:extLst>
      <p:ext uri="{BB962C8B-B14F-4D97-AF65-F5344CB8AC3E}">
        <p14:creationId xmlns:p14="http://schemas.microsoft.com/office/powerpoint/2010/main" val="131520792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kumimoji="1">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kumimoji="1">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atin typeface="Times New Roman" charset="0"/>
              </a:defRPr>
            </a:lvl1pPr>
          </a:lstStyle>
          <a:p>
            <a:pPr>
              <a:defRPr/>
            </a:pPr>
            <a:fld id="{00DB95B3-50D4-8B4F-8A0D-813CD9C0A7B8}" type="slidenum">
              <a:rPr lang="en-US"/>
              <a:pPr>
                <a:defRPr/>
              </a:pPr>
              <a:t>‹#›</a:t>
            </a:fld>
            <a:endParaRPr lang="en-US"/>
          </a:p>
        </p:txBody>
      </p:sp>
    </p:spTree>
    <p:extLst>
      <p:ext uri="{BB962C8B-B14F-4D97-AF65-F5344CB8AC3E}">
        <p14:creationId xmlns:p14="http://schemas.microsoft.com/office/powerpoint/2010/main" val="343990024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kumimoji="1"/>
            </a:lvl1pPr>
          </a:lstStyle>
          <a:p>
            <a:pPr>
              <a:defRPr/>
            </a:pPr>
            <a:endParaRPr lang="en-US"/>
          </a:p>
        </p:txBody>
      </p:sp>
      <p:sp>
        <p:nvSpPr>
          <p:cNvPr id="5" name="Footer Placeholder 4"/>
          <p:cNvSpPr>
            <a:spLocks noGrp="1"/>
          </p:cNvSpPr>
          <p:nvPr>
            <p:ph type="ftr" sz="quarter" idx="11"/>
          </p:nvPr>
        </p:nvSpPr>
        <p:spPr/>
        <p:txBody>
          <a:bodyPr/>
          <a:lstStyle>
            <a:lvl1pPr>
              <a:defRPr kumimoji="1"/>
            </a:lvl1pPr>
          </a:lstStyle>
          <a:p>
            <a:pPr>
              <a:defRPr/>
            </a:pPr>
            <a:endParaRPr lang="en-US"/>
          </a:p>
        </p:txBody>
      </p:sp>
      <p:sp>
        <p:nvSpPr>
          <p:cNvPr id="6" name="Slide Number Placeholder 5"/>
          <p:cNvSpPr>
            <a:spLocks noGrp="1"/>
          </p:cNvSpPr>
          <p:nvPr>
            <p:ph type="sldNum" sz="quarter" idx="12"/>
          </p:nvPr>
        </p:nvSpPr>
        <p:spPr/>
        <p:txBody>
          <a:bodyPr/>
          <a:lstStyle>
            <a:lvl1pPr>
              <a:defRPr kumimoji="1"/>
            </a:lvl1pPr>
          </a:lstStyle>
          <a:p>
            <a:pPr>
              <a:defRPr/>
            </a:pPr>
            <a:fld id="{E8B3605E-B5E7-D941-8851-2D14BFEBB3CA}" type="slidenum">
              <a:rPr lang="en-US"/>
              <a:pPr>
                <a:defRPr/>
              </a:pPr>
              <a:t>‹#›</a:t>
            </a:fld>
            <a:endParaRPr lang="en-US"/>
          </a:p>
        </p:txBody>
      </p:sp>
    </p:spTree>
    <p:extLst>
      <p:ext uri="{BB962C8B-B14F-4D97-AF65-F5344CB8AC3E}">
        <p14:creationId xmlns:p14="http://schemas.microsoft.com/office/powerpoint/2010/main" val="284102839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29699" name="Rectangle 3"/>
          <p:cNvSpPr>
            <a:spLocks noGrp="1" noChangeArrowheads="1"/>
          </p:cNvSpPr>
          <p:nvPr>
            <p:ph type="subTitle" idx="1"/>
          </p:nvPr>
        </p:nvSpPr>
        <p:spPr>
          <a:xfrm>
            <a:off x="914400" y="35814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kumimoji="1"/>
            </a:lvl1pPr>
          </a:lstStyle>
          <a:p>
            <a:pPr>
              <a:defRPr/>
            </a:pPr>
            <a:endParaRPr lang="en-US"/>
          </a:p>
        </p:txBody>
      </p:sp>
      <p:sp>
        <p:nvSpPr>
          <p:cNvPr id="5" name="Rectangle 5"/>
          <p:cNvSpPr>
            <a:spLocks noGrp="1" noChangeArrowheads="1"/>
          </p:cNvSpPr>
          <p:nvPr>
            <p:ph type="ftr" sz="quarter" idx="11"/>
          </p:nvPr>
        </p:nvSpPr>
        <p:spPr/>
        <p:txBody>
          <a:bodyPr/>
          <a:lstStyle>
            <a:lvl1pPr>
              <a:defRPr kumimoji="1"/>
            </a:lvl1pPr>
          </a:lstStyle>
          <a:p>
            <a:pPr>
              <a:defRPr/>
            </a:pPr>
            <a:endParaRPr lang="en-US"/>
          </a:p>
        </p:txBody>
      </p:sp>
      <p:sp>
        <p:nvSpPr>
          <p:cNvPr id="6" name="Rectangle 6"/>
          <p:cNvSpPr>
            <a:spLocks noGrp="1" noChangeArrowheads="1"/>
          </p:cNvSpPr>
          <p:nvPr>
            <p:ph type="sldNum" sz="quarter" idx="12"/>
          </p:nvPr>
        </p:nvSpPr>
        <p:spPr/>
        <p:txBody>
          <a:bodyPr/>
          <a:lstStyle>
            <a:lvl1pPr>
              <a:defRPr kumimoji="1"/>
            </a:lvl1pPr>
          </a:lstStyle>
          <a:p>
            <a:pPr>
              <a:defRPr/>
            </a:pPr>
            <a:fld id="{5545B4E1-D1FE-0A44-A202-77CA878B2590}" type="slidenum">
              <a:rPr lang="en-US"/>
              <a:pPr>
                <a:defRPr/>
              </a:pPr>
              <a:t>‹#›</a:t>
            </a:fld>
            <a:endParaRPr lang="en-US"/>
          </a:p>
        </p:txBody>
      </p:sp>
    </p:spTree>
    <p:extLst>
      <p:ext uri="{BB962C8B-B14F-4D97-AF65-F5344CB8AC3E}">
        <p14:creationId xmlns:p14="http://schemas.microsoft.com/office/powerpoint/2010/main" val="378528637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kumimoji="1">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kumimoji="1">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kumimoji="1">
                <a:latin typeface="Times New Roman" charset="0"/>
              </a:defRPr>
            </a:lvl1pPr>
          </a:lstStyle>
          <a:p>
            <a:pPr>
              <a:defRPr/>
            </a:pPr>
            <a:fld id="{6F7748DA-6DF6-A146-85DA-D5FF29B78560}" type="slidenum">
              <a:rPr lang="en-US"/>
              <a:pPr>
                <a:defRPr/>
              </a:pPr>
              <a:t>‹#›</a:t>
            </a:fld>
            <a:endParaRPr lang="en-US"/>
          </a:p>
        </p:txBody>
      </p:sp>
    </p:spTree>
    <p:extLst>
      <p:ext uri="{BB962C8B-B14F-4D97-AF65-F5344CB8AC3E}">
        <p14:creationId xmlns:p14="http://schemas.microsoft.com/office/powerpoint/2010/main" val="367342130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kumimoji="1">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kumimoji="1">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kumimoji="1">
                <a:latin typeface="Times New Roman" charset="0"/>
              </a:defRPr>
            </a:lvl1pPr>
          </a:lstStyle>
          <a:p>
            <a:pPr>
              <a:defRPr/>
            </a:pPr>
            <a:fld id="{E339863D-D366-F544-83FE-7A740DB20124}" type="slidenum">
              <a:rPr lang="en-US"/>
              <a:pPr>
                <a:defRPr/>
              </a:pPr>
              <a:t>‹#›</a:t>
            </a:fld>
            <a:endParaRPr lang="en-US"/>
          </a:p>
        </p:txBody>
      </p:sp>
    </p:spTree>
    <p:extLst>
      <p:ext uri="{BB962C8B-B14F-4D97-AF65-F5344CB8AC3E}">
        <p14:creationId xmlns:p14="http://schemas.microsoft.com/office/powerpoint/2010/main" val="33329041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kumimoji="1"/>
            </a:lvl1pPr>
          </a:lstStyle>
          <a:p>
            <a:pPr>
              <a:defRPr/>
            </a:pPr>
            <a:endParaRPr lang="en-US"/>
          </a:p>
        </p:txBody>
      </p:sp>
      <p:sp>
        <p:nvSpPr>
          <p:cNvPr id="5" name="Footer Placeholder 4"/>
          <p:cNvSpPr>
            <a:spLocks noGrp="1"/>
          </p:cNvSpPr>
          <p:nvPr>
            <p:ph type="ftr" sz="quarter" idx="11"/>
          </p:nvPr>
        </p:nvSpPr>
        <p:spPr/>
        <p:txBody>
          <a:bodyPr/>
          <a:lstStyle>
            <a:lvl1pPr eaLnBrk="1" hangingPunct="1">
              <a:defRPr kumimoji="1"/>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kumimoji="1"/>
            </a:lvl1pPr>
          </a:lstStyle>
          <a:p>
            <a:pPr>
              <a:defRPr/>
            </a:pPr>
            <a:fld id="{18F51B39-93AF-2343-AF66-6CDF53CF78CD}" type="slidenum">
              <a:rPr lang="en-US"/>
              <a:pPr>
                <a:defRPr/>
              </a:pPr>
              <a:t>‹#›</a:t>
            </a:fld>
            <a:endParaRPr lang="en-US"/>
          </a:p>
        </p:txBody>
      </p:sp>
    </p:spTree>
    <p:extLst>
      <p:ext uri="{BB962C8B-B14F-4D97-AF65-F5344CB8AC3E}">
        <p14:creationId xmlns:p14="http://schemas.microsoft.com/office/powerpoint/2010/main" val="205644218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kumimoji="1">
                <a:ea typeface="+mn-ea"/>
                <a:cs typeface="+mn-cs"/>
              </a:defRPr>
            </a:lvl1pPr>
          </a:lstStyle>
          <a:p>
            <a:pPr>
              <a:defRPr/>
            </a:pPr>
            <a:endParaRPr lang="en-US"/>
          </a:p>
        </p:txBody>
      </p:sp>
      <p:sp>
        <p:nvSpPr>
          <p:cNvPr id="6" name="Footer Placeholder 5"/>
          <p:cNvSpPr>
            <a:spLocks noGrp="1"/>
          </p:cNvSpPr>
          <p:nvPr>
            <p:ph type="ftr" sz="quarter" idx="11"/>
          </p:nvPr>
        </p:nvSpPr>
        <p:spPr/>
        <p:txBody>
          <a:bodyPr/>
          <a:lstStyle>
            <a:lvl1pPr>
              <a:defRPr kumimoji="1">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kumimoji="1">
                <a:ea typeface="MS PGothic" charset="0"/>
                <a:cs typeface="MS PGothic" charset="0"/>
              </a:defRPr>
            </a:lvl1pPr>
          </a:lstStyle>
          <a:p>
            <a:pPr>
              <a:defRPr/>
            </a:pPr>
            <a:fld id="{3C5CB1A2-EEAC-4B43-8F9E-605DDA25B350}" type="slidenum">
              <a:rPr lang="en-US"/>
              <a:pPr>
                <a:defRPr/>
              </a:pPr>
              <a:t>‹#›</a:t>
            </a:fld>
            <a:endParaRPr lang="en-US"/>
          </a:p>
        </p:txBody>
      </p:sp>
    </p:spTree>
    <p:extLst>
      <p:ext uri="{BB962C8B-B14F-4D97-AF65-F5344CB8AC3E}">
        <p14:creationId xmlns:p14="http://schemas.microsoft.com/office/powerpoint/2010/main" val="128659112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kumimoji="1">
                <a:ea typeface="+mn-ea"/>
                <a:cs typeface="+mn-cs"/>
              </a:defRPr>
            </a:lvl1pPr>
          </a:lstStyle>
          <a:p>
            <a:pPr>
              <a:defRPr/>
            </a:pPr>
            <a:endParaRPr lang="en-US"/>
          </a:p>
        </p:txBody>
      </p:sp>
      <p:sp>
        <p:nvSpPr>
          <p:cNvPr id="4" name="Footer Placeholder 3"/>
          <p:cNvSpPr>
            <a:spLocks noGrp="1"/>
          </p:cNvSpPr>
          <p:nvPr>
            <p:ph type="ftr" sz="quarter" idx="11"/>
          </p:nvPr>
        </p:nvSpPr>
        <p:spPr/>
        <p:txBody>
          <a:bodyPr/>
          <a:lstStyle>
            <a:lvl1pPr>
              <a:defRPr kumimoji="1">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kumimoji="1">
                <a:ea typeface="MS PGothic" charset="0"/>
                <a:cs typeface="MS PGothic" charset="0"/>
              </a:defRPr>
            </a:lvl1pPr>
          </a:lstStyle>
          <a:p>
            <a:pPr>
              <a:defRPr/>
            </a:pPr>
            <a:fld id="{EF6C62A7-A7C7-0E47-8581-9B6B2891D8A3}" type="slidenum">
              <a:rPr lang="en-US"/>
              <a:pPr>
                <a:defRPr/>
              </a:pPr>
              <a:t>‹#›</a:t>
            </a:fld>
            <a:endParaRPr lang="en-US"/>
          </a:p>
        </p:txBody>
      </p:sp>
    </p:spTree>
    <p:extLst>
      <p:ext uri="{BB962C8B-B14F-4D97-AF65-F5344CB8AC3E}">
        <p14:creationId xmlns:p14="http://schemas.microsoft.com/office/powerpoint/2010/main" val="1395053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F83074-9E8F-2340-B867-16076394794F}" type="slidenum">
              <a:rPr lang="en-US"/>
              <a:pPr>
                <a:defRPr/>
              </a:pPr>
              <a:t>‹#›</a:t>
            </a:fld>
            <a:endParaRPr lang="en-US"/>
          </a:p>
        </p:txBody>
      </p:sp>
    </p:spTree>
    <p:extLst>
      <p:ext uri="{BB962C8B-B14F-4D97-AF65-F5344CB8AC3E}">
        <p14:creationId xmlns:p14="http://schemas.microsoft.com/office/powerpoint/2010/main" val="311806632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kumimoji="1"/>
            </a:lvl1pPr>
          </a:lstStyle>
          <a:p>
            <a:pPr>
              <a:defRPr/>
            </a:pPr>
            <a:endParaRPr lang="en-US"/>
          </a:p>
        </p:txBody>
      </p:sp>
      <p:sp>
        <p:nvSpPr>
          <p:cNvPr id="4" name="Footer Placeholder 3"/>
          <p:cNvSpPr>
            <a:spLocks noGrp="1"/>
          </p:cNvSpPr>
          <p:nvPr>
            <p:ph type="ftr" sz="quarter" idx="11"/>
          </p:nvPr>
        </p:nvSpPr>
        <p:spPr/>
        <p:txBody>
          <a:bodyPr/>
          <a:lstStyle>
            <a:lvl1pPr>
              <a:defRPr kumimoji="1"/>
            </a:lvl1pPr>
          </a:lstStyle>
          <a:p>
            <a:pPr>
              <a:defRPr/>
            </a:pPr>
            <a:endParaRPr lang="en-US"/>
          </a:p>
        </p:txBody>
      </p:sp>
      <p:sp>
        <p:nvSpPr>
          <p:cNvPr id="5" name="Slide Number Placeholder 4"/>
          <p:cNvSpPr>
            <a:spLocks noGrp="1"/>
          </p:cNvSpPr>
          <p:nvPr>
            <p:ph type="sldNum" sz="quarter" idx="12"/>
          </p:nvPr>
        </p:nvSpPr>
        <p:spPr/>
        <p:txBody>
          <a:bodyPr/>
          <a:lstStyle>
            <a:lvl1pPr>
              <a:defRPr kumimoji="1"/>
            </a:lvl1pPr>
          </a:lstStyle>
          <a:p>
            <a:pPr>
              <a:defRPr/>
            </a:pPr>
            <a:fld id="{8F0BC9DB-FEBE-924C-B8B1-7AEAC66DA7B0}" type="slidenum">
              <a:rPr lang="en-US"/>
              <a:pPr>
                <a:defRPr/>
              </a:pPr>
              <a:t>‹#›</a:t>
            </a:fld>
            <a:endParaRPr lang="en-US"/>
          </a:p>
        </p:txBody>
      </p:sp>
    </p:spTree>
    <p:extLst>
      <p:ext uri="{BB962C8B-B14F-4D97-AF65-F5344CB8AC3E}">
        <p14:creationId xmlns:p14="http://schemas.microsoft.com/office/powerpoint/2010/main" val="172906457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83992864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878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8787" name="Rectangle 3"/>
          <p:cNvSpPr>
            <a:spLocks noGrp="1" noChangeArrowheads="1"/>
          </p:cNvSpPr>
          <p:nvPr>
            <p:ph type="subTitle" idx="1"/>
          </p:nvPr>
        </p:nvSpPr>
        <p:spPr>
          <a:xfrm>
            <a:off x="1371600" y="3886200"/>
            <a:ext cx="6400800" cy="1752600"/>
          </a:xfrm>
        </p:spPr>
        <p:txBody>
          <a:bodyPr/>
          <a:lstStyle>
            <a:lvl1pPr marL="0" indent="0" algn="ctr">
              <a:buFont typeface="Time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7779A1-BFA7-1B46-A7EE-A38134C3096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56017747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93E4F0-BE38-B04C-AB3F-0920765FE868}"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26522694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91A2E5-A3F9-5447-9683-437B1AC1F66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66571076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1E4595-7222-3C40-B60B-E119B9D0AEC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41069980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63CC35A-D8AD-F44B-AD46-1713BD39385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21436386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81C34B4-C0A9-0F4F-B47C-11AB629631D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14040302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7CA0808-F4CF-084F-AB47-32B81EF4DD94}"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3409374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ED12F5-CCDD-5A44-88F8-87F7A4DB23A9}"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3602483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EFDE1A-EBFD-1A4A-9F8F-7384C2D12134}" type="slidenum">
              <a:rPr lang="en-US"/>
              <a:pPr>
                <a:defRPr/>
              </a:pPr>
              <a:t>‹#›</a:t>
            </a:fld>
            <a:endParaRPr lang="en-US"/>
          </a:p>
        </p:txBody>
      </p:sp>
    </p:spTree>
    <p:extLst>
      <p:ext uri="{BB962C8B-B14F-4D97-AF65-F5344CB8AC3E}">
        <p14:creationId xmlns:p14="http://schemas.microsoft.com/office/powerpoint/2010/main" val="245436396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AFFCB2-8BB3-FF49-9063-228573ADBA8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04955529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6AE65D-B13F-D640-A20E-6F86E31E4D8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16775496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1E1486-ACF3-4B4E-9131-1CBFFA252D1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29460126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878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8787" name="Rectangle 3"/>
          <p:cNvSpPr>
            <a:spLocks noGrp="1" noChangeArrowheads="1"/>
          </p:cNvSpPr>
          <p:nvPr>
            <p:ph type="subTitle" idx="1"/>
          </p:nvPr>
        </p:nvSpPr>
        <p:spPr>
          <a:xfrm>
            <a:off x="1371600" y="3886200"/>
            <a:ext cx="6400800" cy="1752600"/>
          </a:xfrm>
        </p:spPr>
        <p:txBody>
          <a:bodyPr/>
          <a:lstStyle>
            <a:lvl1pPr marL="0" indent="0" algn="ctr">
              <a:buFont typeface="Time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7779A1-BFA7-1B46-A7EE-A38134C3096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56017747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93E4F0-BE38-B04C-AB3F-0920765FE868}"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26522694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91A2E5-A3F9-5447-9683-437B1AC1F66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66571076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1E4595-7222-3C40-B60B-E119B9D0AEC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41069980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63CC35A-D8AD-F44B-AD46-1713BD39385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21436386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81C34B4-C0A9-0F4F-B47C-11AB629631D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14040302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7CA0808-F4CF-084F-AB47-32B81EF4DD94}"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340937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506051-816F-DC4F-BFB5-28D8214F453E}" type="slidenum">
              <a:rPr lang="en-US"/>
              <a:pPr>
                <a:defRPr/>
              </a:pPr>
              <a:t>‹#›</a:t>
            </a:fld>
            <a:endParaRPr lang="en-US"/>
          </a:p>
        </p:txBody>
      </p:sp>
    </p:spTree>
    <p:extLst>
      <p:ext uri="{BB962C8B-B14F-4D97-AF65-F5344CB8AC3E}">
        <p14:creationId xmlns:p14="http://schemas.microsoft.com/office/powerpoint/2010/main" val="338149461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ED12F5-CCDD-5A44-88F8-87F7A4DB23A9}"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36024832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AFFCB2-8BB3-FF49-9063-228573ADBA8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04955529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6AE65D-B13F-D640-A20E-6F86E31E4D8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16775496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1E1486-ACF3-4B4E-9131-1CBFFA252D1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29460126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4853925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25793139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69939956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29950549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5484739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6612353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D14B26D-3B0D-1945-B9EC-A643579C9BA0}" type="slidenum">
              <a:rPr lang="en-US"/>
              <a:pPr>
                <a:defRPr/>
              </a:pPr>
              <a:t>‹#›</a:t>
            </a:fld>
            <a:endParaRPr lang="en-US"/>
          </a:p>
        </p:txBody>
      </p:sp>
    </p:spTree>
    <p:extLst>
      <p:ext uri="{BB962C8B-B14F-4D97-AF65-F5344CB8AC3E}">
        <p14:creationId xmlns:p14="http://schemas.microsoft.com/office/powerpoint/2010/main" val="312391357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9502289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67543399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03966489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53810456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89372624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09870526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9232416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3D92DD6-EC2D-F540-BEEB-2C9A6ABA96C7}" type="slidenum">
              <a:rPr lang="en-US"/>
              <a:pPr>
                <a:defRPr/>
              </a:pPr>
              <a:t>‹#›</a:t>
            </a:fld>
            <a:endParaRPr lang="en-US"/>
          </a:p>
        </p:txBody>
      </p:sp>
    </p:spTree>
    <p:extLst>
      <p:ext uri="{BB962C8B-B14F-4D97-AF65-F5344CB8AC3E}">
        <p14:creationId xmlns:p14="http://schemas.microsoft.com/office/powerpoint/2010/main" val="2643318257"/>
      </p:ext>
    </p:extLst>
  </p:cSld>
  <p:clrMapOvr>
    <a:masterClrMapping/>
  </p:clrMapOvr>
  <p:transition spd="med">
    <p:randomBar dir="vert"/>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8C5C63CA-EDA4-964D-81E2-5A6B8B0582F6}" type="slidenum">
              <a:rPr lang="en-US"/>
              <a:pPr>
                <a:defRPr/>
              </a:pPr>
              <a:t>‹#›</a:t>
            </a:fld>
            <a:endParaRPr lang="en-US"/>
          </a:p>
        </p:txBody>
      </p:sp>
    </p:spTree>
    <p:extLst>
      <p:ext uri="{BB962C8B-B14F-4D97-AF65-F5344CB8AC3E}">
        <p14:creationId xmlns:p14="http://schemas.microsoft.com/office/powerpoint/2010/main" val="3979943981"/>
      </p:ext>
    </p:extLst>
  </p:cSld>
  <p:clrMapOvr>
    <a:masterClrMapping/>
  </p:clrMapOvr>
  <p:transition spd="med">
    <p:randomBar dir="vert"/>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32BCEAF-3A4E-2E4D-B299-E0DC45CFE14A}" type="slidenum">
              <a:rPr lang="en-US"/>
              <a:pPr>
                <a:defRPr/>
              </a:pPr>
              <a:t>‹#›</a:t>
            </a:fld>
            <a:endParaRPr lang="en-US"/>
          </a:p>
        </p:txBody>
      </p:sp>
    </p:spTree>
    <p:extLst>
      <p:ext uri="{BB962C8B-B14F-4D97-AF65-F5344CB8AC3E}">
        <p14:creationId xmlns:p14="http://schemas.microsoft.com/office/powerpoint/2010/main" val="142510185"/>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A787698-62CD-874D-BCAD-4A43C39C213B}" type="slidenum">
              <a:rPr lang="en-US"/>
              <a:pPr>
                <a:defRPr/>
              </a:pPr>
              <a:t>‹#›</a:t>
            </a:fld>
            <a:endParaRPr lang="en-US"/>
          </a:p>
        </p:txBody>
      </p:sp>
    </p:spTree>
    <p:extLst>
      <p:ext uri="{BB962C8B-B14F-4D97-AF65-F5344CB8AC3E}">
        <p14:creationId xmlns:p14="http://schemas.microsoft.com/office/powerpoint/2010/main" val="4079012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5E4FDB86-ABFD-CC4D-9369-56B8624F15EC}" type="slidenum">
              <a:rPr lang="en-US"/>
              <a:pPr>
                <a:defRPr/>
              </a:pPr>
              <a:t>‹#›</a:t>
            </a:fld>
            <a:endParaRPr lang="en-US"/>
          </a:p>
        </p:txBody>
      </p:sp>
    </p:spTree>
    <p:extLst>
      <p:ext uri="{BB962C8B-B14F-4D97-AF65-F5344CB8AC3E}">
        <p14:creationId xmlns:p14="http://schemas.microsoft.com/office/powerpoint/2010/main" val="2999518491"/>
      </p:ext>
    </p:extLst>
  </p:cSld>
  <p:clrMapOvr>
    <a:masterClrMapping/>
  </p:clrMapOvr>
  <p:transition spd="med">
    <p:randomBar dir="ver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E04DA526-58CD-E448-9C14-F6219075A5E2}" type="slidenum">
              <a:rPr lang="en-US"/>
              <a:pPr>
                <a:defRPr/>
              </a:pPr>
              <a:t>‹#›</a:t>
            </a:fld>
            <a:endParaRPr lang="en-US"/>
          </a:p>
        </p:txBody>
      </p:sp>
    </p:spTree>
    <p:extLst>
      <p:ext uri="{BB962C8B-B14F-4D97-AF65-F5344CB8AC3E}">
        <p14:creationId xmlns:p14="http://schemas.microsoft.com/office/powerpoint/2010/main" val="4144114738"/>
      </p:ext>
    </p:extLst>
  </p:cSld>
  <p:clrMapOvr>
    <a:masterClrMapping/>
  </p:clrMapOvr>
  <p:transition spd="med">
    <p:randomBar dir="ver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AC7E8976-ED29-A044-8949-55F2A11CC80B}" type="slidenum">
              <a:rPr lang="en-US"/>
              <a:pPr>
                <a:defRPr/>
              </a:pPr>
              <a:t>‹#›</a:t>
            </a:fld>
            <a:endParaRPr lang="en-US"/>
          </a:p>
        </p:txBody>
      </p:sp>
    </p:spTree>
    <p:extLst>
      <p:ext uri="{BB962C8B-B14F-4D97-AF65-F5344CB8AC3E}">
        <p14:creationId xmlns:p14="http://schemas.microsoft.com/office/powerpoint/2010/main" val="3305383521"/>
      </p:ext>
    </p:extLst>
  </p:cSld>
  <p:clrMapOvr>
    <a:masterClrMapping/>
  </p:clrMapOvr>
  <p:transition spd="med">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582CF043-496E-534E-A1CF-921A62CB7AC4}" type="slidenum">
              <a:rPr lang="en-US"/>
              <a:pPr>
                <a:defRPr/>
              </a:pPr>
              <a:t>‹#›</a:t>
            </a:fld>
            <a:endParaRPr lang="en-US"/>
          </a:p>
        </p:txBody>
      </p:sp>
    </p:spTree>
    <p:extLst>
      <p:ext uri="{BB962C8B-B14F-4D97-AF65-F5344CB8AC3E}">
        <p14:creationId xmlns:p14="http://schemas.microsoft.com/office/powerpoint/2010/main" val="3551636329"/>
      </p:ext>
    </p:extLst>
  </p:cSld>
  <p:clrMapOvr>
    <a:masterClrMapping/>
  </p:clrMapOvr>
  <p:transition spd="med">
    <p:randomBar dir="ver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488E9A7-7E31-A848-AD58-5E4E8F708B09}" type="slidenum">
              <a:rPr lang="en-US"/>
              <a:pPr>
                <a:defRPr/>
              </a:pPr>
              <a:t>‹#›</a:t>
            </a:fld>
            <a:endParaRPr lang="en-US"/>
          </a:p>
        </p:txBody>
      </p:sp>
    </p:spTree>
    <p:extLst>
      <p:ext uri="{BB962C8B-B14F-4D97-AF65-F5344CB8AC3E}">
        <p14:creationId xmlns:p14="http://schemas.microsoft.com/office/powerpoint/2010/main" val="336153306"/>
      </p:ext>
    </p:extLst>
  </p:cSld>
  <p:clrMapOvr>
    <a:masterClrMapping/>
  </p:clrMapOvr>
  <p:transition spd="med">
    <p:randomBar dir="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AFDC19B-D1B8-6F4C-8B2A-9BB3D67EBC8C}" type="slidenum">
              <a:rPr lang="en-US"/>
              <a:pPr>
                <a:defRPr/>
              </a:pPr>
              <a:t>‹#›</a:t>
            </a:fld>
            <a:endParaRPr lang="en-US"/>
          </a:p>
        </p:txBody>
      </p:sp>
    </p:spTree>
    <p:extLst>
      <p:ext uri="{BB962C8B-B14F-4D97-AF65-F5344CB8AC3E}">
        <p14:creationId xmlns:p14="http://schemas.microsoft.com/office/powerpoint/2010/main" val="2144217747"/>
      </p:ext>
    </p:extLst>
  </p:cSld>
  <p:clrMapOvr>
    <a:masterClrMapping/>
  </p:clrMapOvr>
  <p:transition spd="med">
    <p:randomBar dir="vert"/>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9696FE4-98B0-7841-BBB7-F663AEF16D7E}" type="slidenum">
              <a:rPr lang="en-US"/>
              <a:pPr>
                <a:defRPr/>
              </a:pPr>
              <a:t>‹#›</a:t>
            </a:fld>
            <a:endParaRPr lang="en-US"/>
          </a:p>
        </p:txBody>
      </p:sp>
    </p:spTree>
    <p:extLst>
      <p:ext uri="{BB962C8B-B14F-4D97-AF65-F5344CB8AC3E}">
        <p14:creationId xmlns:p14="http://schemas.microsoft.com/office/powerpoint/2010/main" val="19220552"/>
      </p:ext>
    </p:extLst>
  </p:cSld>
  <p:clrMapOvr>
    <a:masterClrMapping/>
  </p:clrMapOvr>
  <p:transition spd="med">
    <p:randomBar dir="vert"/>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AA43234-4440-E548-A50D-770374B00B9C}" type="slidenum">
              <a:rPr lang="en-US"/>
              <a:pPr>
                <a:defRPr/>
              </a:pPr>
              <a:t>‹#›</a:t>
            </a:fld>
            <a:endParaRPr lang="en-US"/>
          </a:p>
        </p:txBody>
      </p:sp>
    </p:spTree>
    <p:extLst>
      <p:ext uri="{BB962C8B-B14F-4D97-AF65-F5344CB8AC3E}">
        <p14:creationId xmlns:p14="http://schemas.microsoft.com/office/powerpoint/2010/main" val="526816692"/>
      </p:ext>
    </p:extLst>
  </p:cSld>
  <p:clrMapOvr>
    <a:masterClrMapping/>
  </p:clrMapOvr>
  <p:transition spd="med">
    <p:randomBar dir="vert"/>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30814516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3750971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0F123B5-EB78-0F40-8FE8-8F5FAA89841E}" type="slidenum">
              <a:rPr lang="en-US"/>
              <a:pPr>
                <a:defRPr/>
              </a:pPr>
              <a:t>‹#›</a:t>
            </a:fld>
            <a:endParaRPr lang="en-US"/>
          </a:p>
        </p:txBody>
      </p:sp>
    </p:spTree>
    <p:extLst>
      <p:ext uri="{BB962C8B-B14F-4D97-AF65-F5344CB8AC3E}">
        <p14:creationId xmlns:p14="http://schemas.microsoft.com/office/powerpoint/2010/main" val="193374018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11847962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0834465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38493435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2240978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13205820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84705272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71599685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5312365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3211948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273646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53015442"/>
      </p:ext>
    </p:extLst>
  </p:cSld>
  <p:clrMapOvr>
    <a:masterClrMapping/>
  </p:clrMapOvr>
  <p:transition spd="med">
    <p:zoom dir="in"/>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F0FD46-EB4B-AF43-9DC3-B62F1922CE99}" type="slidenum">
              <a:rPr lang="en-US"/>
              <a:pPr>
                <a:defRPr/>
              </a:pPr>
              <a:t>‹#›</a:t>
            </a:fld>
            <a:endParaRPr lang="en-US"/>
          </a:p>
        </p:txBody>
      </p:sp>
    </p:spTree>
    <p:extLst>
      <p:ext uri="{BB962C8B-B14F-4D97-AF65-F5344CB8AC3E}">
        <p14:creationId xmlns:p14="http://schemas.microsoft.com/office/powerpoint/2010/main" val="255048596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35371094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7391825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90597207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79036565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96796540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92480442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8578917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499538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12940833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387449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1712FC-D938-334F-B8C3-B1A9B883DF77}" type="slidenum">
              <a:rPr lang="en-US"/>
              <a:pPr>
                <a:defRPr/>
              </a:pPr>
              <a:t>‹#›</a:t>
            </a:fld>
            <a:endParaRPr lang="en-US"/>
          </a:p>
        </p:txBody>
      </p:sp>
    </p:spTree>
    <p:extLst>
      <p:ext uri="{BB962C8B-B14F-4D97-AF65-F5344CB8AC3E}">
        <p14:creationId xmlns:p14="http://schemas.microsoft.com/office/powerpoint/2010/main" val="172137211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6219918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06870730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7469785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66073669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343082893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138678116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60304629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138294993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245217948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40850190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764C3C-ECBC-4447-BB30-4E5CC4FFF196}" type="slidenum">
              <a:rPr lang="en-US"/>
              <a:pPr>
                <a:defRPr/>
              </a:pPr>
              <a:t>‹#›</a:t>
            </a:fld>
            <a:endParaRPr lang="en-US"/>
          </a:p>
        </p:txBody>
      </p:sp>
    </p:spTree>
    <p:extLst>
      <p:ext uri="{BB962C8B-B14F-4D97-AF65-F5344CB8AC3E}">
        <p14:creationId xmlns:p14="http://schemas.microsoft.com/office/powerpoint/2010/main" val="239100424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402106371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239744325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115704480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38041461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23181627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792E0C-681C-DF42-A0A2-D7356990C87B}" type="slidenum">
              <a:rPr lang="en-US"/>
              <a:pPr>
                <a:defRPr/>
              </a:pPr>
              <a:t>‹#›</a:t>
            </a:fld>
            <a:endParaRPr lang="en-US"/>
          </a:p>
        </p:txBody>
      </p:sp>
    </p:spTree>
    <p:extLst>
      <p:ext uri="{BB962C8B-B14F-4D97-AF65-F5344CB8AC3E}">
        <p14:creationId xmlns:p14="http://schemas.microsoft.com/office/powerpoint/2010/main" val="28891243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BF3CBC6-4630-5E41-BA04-D90F4E028E6B}" type="slidenum">
              <a:rPr lang="en-US"/>
              <a:pPr>
                <a:defRPr/>
              </a:pPr>
              <a:t>‹#›</a:t>
            </a:fld>
            <a:endParaRPr lang="en-US"/>
          </a:p>
        </p:txBody>
      </p:sp>
    </p:spTree>
    <p:extLst>
      <p:ext uri="{BB962C8B-B14F-4D97-AF65-F5344CB8AC3E}">
        <p14:creationId xmlns:p14="http://schemas.microsoft.com/office/powerpoint/2010/main" val="1382479365"/>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37A429B-766A-F74F-A57A-E5504877D822}" type="slidenum">
              <a:rPr lang="en-US"/>
              <a:pPr>
                <a:defRPr/>
              </a:pPr>
              <a:t>‹#›</a:t>
            </a:fld>
            <a:endParaRPr lang="en-US"/>
          </a:p>
        </p:txBody>
      </p:sp>
    </p:spTree>
    <p:extLst>
      <p:ext uri="{BB962C8B-B14F-4D97-AF65-F5344CB8AC3E}">
        <p14:creationId xmlns:p14="http://schemas.microsoft.com/office/powerpoint/2010/main" val="2627820403"/>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9A33275-FEDC-F342-B817-A15F371B460C}" type="slidenum">
              <a:rPr lang="en-US"/>
              <a:pPr>
                <a:defRPr/>
              </a:pPr>
              <a:t>‹#›</a:t>
            </a:fld>
            <a:endParaRPr lang="en-US"/>
          </a:p>
        </p:txBody>
      </p:sp>
    </p:spTree>
    <p:extLst>
      <p:ext uri="{BB962C8B-B14F-4D97-AF65-F5344CB8AC3E}">
        <p14:creationId xmlns:p14="http://schemas.microsoft.com/office/powerpoint/2010/main" val="4189551964"/>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D4D71BB2-C39B-D144-9EE2-F48543C022BA}" type="slidenum">
              <a:rPr lang="en-US"/>
              <a:pPr>
                <a:defRPr/>
              </a:pPr>
              <a:t>‹#›</a:t>
            </a:fld>
            <a:endParaRPr lang="en-US"/>
          </a:p>
        </p:txBody>
      </p:sp>
    </p:spTree>
    <p:extLst>
      <p:ext uri="{BB962C8B-B14F-4D97-AF65-F5344CB8AC3E}">
        <p14:creationId xmlns:p14="http://schemas.microsoft.com/office/powerpoint/2010/main" val="38960866"/>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F81ABB00-A07E-6E49-AB13-AD07FD801A96}" type="slidenum">
              <a:rPr lang="en-US"/>
              <a:pPr>
                <a:defRPr/>
              </a:pPr>
              <a:t>‹#›</a:t>
            </a:fld>
            <a:endParaRPr lang="en-US"/>
          </a:p>
        </p:txBody>
      </p:sp>
    </p:spTree>
    <p:extLst>
      <p:ext uri="{BB962C8B-B14F-4D97-AF65-F5344CB8AC3E}">
        <p14:creationId xmlns:p14="http://schemas.microsoft.com/office/powerpoint/2010/main" val="3617099313"/>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2DD87696-5494-0E47-9CB4-68EA1E791C92}" type="slidenum">
              <a:rPr lang="en-US"/>
              <a:pPr>
                <a:defRPr/>
              </a:pPr>
              <a:t>‹#›</a:t>
            </a:fld>
            <a:endParaRPr lang="en-US"/>
          </a:p>
        </p:txBody>
      </p:sp>
    </p:spTree>
    <p:extLst>
      <p:ext uri="{BB962C8B-B14F-4D97-AF65-F5344CB8AC3E}">
        <p14:creationId xmlns:p14="http://schemas.microsoft.com/office/powerpoint/2010/main" val="1674856724"/>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72112925"/>
      </p:ext>
    </p:extLst>
  </p:cSld>
  <p:clrMapOvr>
    <a:masterClrMapping/>
  </p:clrMapOvr>
  <p:transition spd="med">
    <p:zoom dir="in"/>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1EA54C0F-55B9-EC46-B9BE-2CB97B6219DF}" type="slidenum">
              <a:rPr lang="en-US"/>
              <a:pPr>
                <a:defRPr/>
              </a:pPr>
              <a:t>‹#›</a:t>
            </a:fld>
            <a:endParaRPr lang="en-US"/>
          </a:p>
        </p:txBody>
      </p:sp>
    </p:spTree>
    <p:extLst>
      <p:ext uri="{BB962C8B-B14F-4D97-AF65-F5344CB8AC3E}">
        <p14:creationId xmlns:p14="http://schemas.microsoft.com/office/powerpoint/2010/main" val="2506806600"/>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DD374662-24B6-9743-9563-0F7034AC714B}" type="slidenum">
              <a:rPr lang="en-US"/>
              <a:pPr>
                <a:defRPr/>
              </a:pPr>
              <a:t>‹#›</a:t>
            </a:fld>
            <a:endParaRPr lang="en-US"/>
          </a:p>
        </p:txBody>
      </p:sp>
    </p:spTree>
    <p:extLst>
      <p:ext uri="{BB962C8B-B14F-4D97-AF65-F5344CB8AC3E}">
        <p14:creationId xmlns:p14="http://schemas.microsoft.com/office/powerpoint/2010/main" val="2715217439"/>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037737B-EC6B-4444-ABBF-7069F700469B}" type="slidenum">
              <a:rPr lang="en-US"/>
              <a:pPr>
                <a:defRPr/>
              </a:pPr>
              <a:t>‹#›</a:t>
            </a:fld>
            <a:endParaRPr lang="en-US"/>
          </a:p>
        </p:txBody>
      </p:sp>
    </p:spTree>
    <p:extLst>
      <p:ext uri="{BB962C8B-B14F-4D97-AF65-F5344CB8AC3E}">
        <p14:creationId xmlns:p14="http://schemas.microsoft.com/office/powerpoint/2010/main" val="2124228284"/>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55CD13A-D256-6C49-93B2-C0858B4005BE}" type="slidenum">
              <a:rPr lang="en-US"/>
              <a:pPr>
                <a:defRPr/>
              </a:pPr>
              <a:t>‹#›</a:t>
            </a:fld>
            <a:endParaRPr lang="en-US"/>
          </a:p>
        </p:txBody>
      </p:sp>
    </p:spTree>
    <p:extLst>
      <p:ext uri="{BB962C8B-B14F-4D97-AF65-F5344CB8AC3E}">
        <p14:creationId xmlns:p14="http://schemas.microsoft.com/office/powerpoint/2010/main" val="1888716286"/>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89710C1D-464E-7147-9690-0797E8197C82}" type="slidenum">
              <a:rPr lang="en-US"/>
              <a:pPr>
                <a:defRPr/>
              </a:pPr>
              <a:t>‹#›</a:t>
            </a:fld>
            <a:endParaRPr lang="en-US"/>
          </a:p>
        </p:txBody>
      </p:sp>
    </p:spTree>
    <p:extLst>
      <p:ext uri="{BB962C8B-B14F-4D97-AF65-F5344CB8AC3E}">
        <p14:creationId xmlns:p14="http://schemas.microsoft.com/office/powerpoint/2010/main" val="1387053385"/>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kumimoji="1">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kumimoji="1">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kumimoji="1">
                <a:latin typeface="Times New Roman" charset="0"/>
              </a:defRPr>
            </a:lvl1pPr>
          </a:lstStyle>
          <a:p>
            <a:pPr>
              <a:defRPr/>
            </a:pPr>
            <a:fld id="{D33A5BE3-3D37-E34D-8A75-E323D70C2BC6}" type="slidenum">
              <a:rPr lang="en-US"/>
              <a:pPr>
                <a:defRPr/>
              </a:pPr>
              <a:t>‹#›</a:t>
            </a:fld>
            <a:endParaRPr lang="en-US"/>
          </a:p>
        </p:txBody>
      </p:sp>
    </p:spTree>
    <p:extLst>
      <p:ext uri="{BB962C8B-B14F-4D97-AF65-F5344CB8AC3E}">
        <p14:creationId xmlns:p14="http://schemas.microsoft.com/office/powerpoint/2010/main" val="20619150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kumimoji="1">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kumimoji="1">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atin typeface="Times New Roman" charset="0"/>
              </a:defRPr>
            </a:lvl1pPr>
          </a:lstStyle>
          <a:p>
            <a:pPr>
              <a:defRPr/>
            </a:pPr>
            <a:fld id="{CB07AD27-EE75-6147-8F6F-ECB044F19A1B}" type="slidenum">
              <a:rPr lang="en-US"/>
              <a:pPr>
                <a:defRPr/>
              </a:pPr>
              <a:t>‹#›</a:t>
            </a:fld>
            <a:endParaRPr lang="en-US"/>
          </a:p>
        </p:txBody>
      </p:sp>
    </p:spTree>
    <p:extLst>
      <p:ext uri="{BB962C8B-B14F-4D97-AF65-F5344CB8AC3E}">
        <p14:creationId xmlns:p14="http://schemas.microsoft.com/office/powerpoint/2010/main" val="35592304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kumimoji="1">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defRPr kumimoji="1">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kumimoji="1">
                <a:latin typeface="Times New Roman" charset="0"/>
              </a:defRPr>
            </a:lvl1pPr>
          </a:lstStyle>
          <a:p>
            <a:pPr>
              <a:defRPr/>
            </a:pPr>
            <a:fld id="{8939A59C-7FD0-1541-AA1E-6377C4AC884A}" type="slidenum">
              <a:rPr lang="en-US"/>
              <a:pPr>
                <a:defRPr/>
              </a:pPr>
              <a:t>‹#›</a:t>
            </a:fld>
            <a:endParaRPr lang="en-US"/>
          </a:p>
        </p:txBody>
      </p:sp>
    </p:spTree>
    <p:extLst>
      <p:ext uri="{BB962C8B-B14F-4D97-AF65-F5344CB8AC3E}">
        <p14:creationId xmlns:p14="http://schemas.microsoft.com/office/powerpoint/2010/main" val="42489607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kumimoji="1">
                <a:latin typeface="Times New Roman"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sz="1400" b="0" i="0" u="none" strike="noStrike" kern="1200" cap="none" spc="0" normalizeH="0" baseline="0" noProof="0">
              <a:ln>
                <a:noFill/>
              </a:ln>
              <a:solidFill>
                <a:srgbClr val="000000"/>
              </a:solidFill>
              <a:effectLst/>
              <a:uLnTx/>
              <a:uFillTx/>
              <a:latin typeface="Times New Roman" charset="0"/>
              <a:cs typeface="Arial" charset="0"/>
            </a:endParaRPr>
          </a:p>
        </p:txBody>
      </p:sp>
      <p:sp>
        <p:nvSpPr>
          <p:cNvPr id="3" name="Footer Placeholder 2"/>
          <p:cNvSpPr>
            <a:spLocks noGrp="1"/>
          </p:cNvSpPr>
          <p:nvPr>
            <p:ph type="ftr" sz="quarter" idx="11"/>
          </p:nvPr>
        </p:nvSpPr>
        <p:spPr/>
        <p:txBody>
          <a:bodyPr/>
          <a:lstStyle>
            <a:lvl1pPr>
              <a:defRPr kumimoji="1">
                <a:latin typeface="Times New Roman"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sz="1400" b="0" i="0" u="none" strike="noStrike" kern="1200" cap="none" spc="0" normalizeH="0" baseline="0" noProof="0">
              <a:ln>
                <a:noFill/>
              </a:ln>
              <a:solidFill>
                <a:srgbClr val="000000"/>
              </a:solidFill>
              <a:effectLst/>
              <a:uLnTx/>
              <a:uFillTx/>
              <a:latin typeface="Times New Roman" charset="0"/>
              <a:cs typeface="Arial" charset="0"/>
            </a:endParaRPr>
          </a:p>
        </p:txBody>
      </p:sp>
      <p:sp>
        <p:nvSpPr>
          <p:cNvPr id="4" name="Slide Number Placeholder 3"/>
          <p:cNvSpPr>
            <a:spLocks noGrp="1"/>
          </p:cNvSpPr>
          <p:nvPr>
            <p:ph type="sldNum" sz="quarter" idx="12"/>
          </p:nvPr>
        </p:nvSpPr>
        <p:spPr/>
        <p:txBody>
          <a:bodyPr/>
          <a:lstStyle>
            <a:lvl1pPr>
              <a:defRPr kumimoji="1">
                <a:latin typeface="Times New Roman"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37BB1D2C-0D09-3B45-A8A5-DC1CA80CF251}" type="slidenum">
              <a:rPr kumimoji="1" lang="en-US" sz="1400" b="0" i="0" u="none" strike="noStrike" kern="1200" cap="none" spc="0" normalizeH="0" baseline="0" noProof="0">
                <a:ln>
                  <a:noFill/>
                </a:ln>
                <a:solidFill>
                  <a:srgbClr val="000000"/>
                </a:solidFill>
                <a:effectLst/>
                <a:uLnTx/>
                <a:uFillTx/>
                <a:latin typeface="Times New Roman"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en-US" sz="1400" b="0" i="0" u="none" strike="noStrike" kern="1200" cap="none" spc="0" normalizeH="0" baseline="0" noProof="0">
              <a:ln>
                <a:noFill/>
              </a:ln>
              <a:solidFill>
                <a:srgbClr val="000000"/>
              </a:solidFill>
              <a:effectLst/>
              <a:uLnTx/>
              <a:uFillTx/>
              <a:latin typeface="Times New Roman" charset="0"/>
              <a:cs typeface="Arial" charset="0"/>
            </a:endParaRPr>
          </a:p>
        </p:txBody>
      </p:sp>
    </p:spTree>
    <p:extLst>
      <p:ext uri="{BB962C8B-B14F-4D97-AF65-F5344CB8AC3E}">
        <p14:creationId xmlns:p14="http://schemas.microsoft.com/office/powerpoint/2010/main" val="31839836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endParaRPr>
          </a:p>
        </p:txBody>
      </p:sp>
      <p:sp>
        <p:nvSpPr>
          <p:cNvPr id="3076"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3077"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2" charset="2"/>
              <a:buNone/>
              <a:defRPr b="0">
                <a:latin typeface="Times New Roman" pitchFamily="-112"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eaLnBrk="1" hangingPunct="1">
              <a:defRPr/>
            </a:lvl1pPr>
          </a:lstStyle>
          <a:p>
            <a:pPr>
              <a:defRPr/>
            </a:pPr>
            <a:endParaRPr lang="en-US"/>
          </a:p>
        </p:txBody>
      </p:sp>
      <p:sp>
        <p:nvSpPr>
          <p:cNvPr id="8" name="Rectangle 7"/>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8"/>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363243576"/>
      </p:ext>
    </p:extLst>
  </p:cSld>
  <p:clrMapOvr>
    <a:masterClrMapping/>
  </p:clrMapOvr>
  <p:transition spd="med">
    <p:zoom dir="in"/>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14183716"/>
      </p:ext>
    </p:extLst>
  </p:cSld>
  <p:clrMapOvr>
    <a:masterClrMapping/>
  </p:clrMapOvr>
  <p:transition spd="med">
    <p:zoom dir="in"/>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703275471"/>
      </p:ext>
    </p:extLst>
  </p:cSld>
  <p:clrMapOvr>
    <a:masterClrMapping/>
  </p:clrMapOvr>
  <p:transition spd="med">
    <p:zoom dir="in"/>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4279289157"/>
      </p:ext>
    </p:extLst>
  </p:cSld>
  <p:clrMapOvr>
    <a:masterClrMapping/>
  </p:clrMapOvr>
  <p:transition spd="med">
    <p:zoom dir="in"/>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696274365"/>
      </p:ext>
    </p:extLst>
  </p:cSld>
  <p:clrMapOvr>
    <a:masterClrMapping/>
  </p:clrMapOvr>
  <p:transition spd="med">
    <p:zoom dir="in"/>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736390972"/>
      </p:ext>
    </p:extLst>
  </p:cSld>
  <p:clrMapOvr>
    <a:masterClrMapping/>
  </p:clrMapOvr>
  <p:transition spd="med">
    <p:zoom dir="in"/>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373901695"/>
      </p:ext>
    </p:extLst>
  </p:cSld>
  <p:clrMapOvr>
    <a:masterClrMapping/>
  </p:clrMapOvr>
  <p:transition spd="med">
    <p:zoom dir="in"/>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006019568"/>
      </p:ext>
    </p:extLst>
  </p:cSld>
  <p:clrMapOvr>
    <a:masterClrMapping/>
  </p:clrMapOvr>
  <p:transition spd="med">
    <p:zoom dir="in"/>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57699443"/>
      </p:ext>
    </p:extLst>
  </p:cSld>
  <p:clrMapOvr>
    <a:masterClrMapping/>
  </p:clrMapOvr>
  <p:transition spd="med">
    <p:zoom dir="in"/>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448606843"/>
      </p:ext>
    </p:extLst>
  </p:cSld>
  <p:clrMapOvr>
    <a:masterClrMapping/>
  </p:clrMapOvr>
  <p:transition spd="med">
    <p:zoom dir="in"/>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4046484992"/>
      </p:ext>
    </p:extLst>
  </p:cSld>
  <p:clrMapOvr>
    <a:masterClrMapping/>
  </p:clrMapOvr>
  <p:transition spd="med">
    <p:zoom dir="in"/>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17341907"/>
      </p:ext>
    </p:extLst>
  </p:cSld>
  <p:clrMapOvr>
    <a:masterClrMapping/>
  </p:clrMapOvr>
  <p:transition spd="med">
    <p:zoom dir="in"/>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03050826"/>
      </p:ext>
    </p:extLst>
  </p:cSld>
  <p:clrMapOvr>
    <a:masterClrMapping/>
  </p:clrMapOvr>
  <p:transition spd="med">
    <p:zoom dir="in"/>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endParaRPr>
          </a:p>
        </p:txBody>
      </p:sp>
      <p:sp>
        <p:nvSpPr>
          <p:cNvPr id="3076"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3077"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2" charset="2"/>
              <a:buNone/>
              <a:defRPr b="0">
                <a:latin typeface="Times New Roman" pitchFamily="-112"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eaLnBrk="1" hangingPunct="1">
              <a:defRPr/>
            </a:lvl1pPr>
          </a:lstStyle>
          <a:p>
            <a:pPr>
              <a:defRPr/>
            </a:pPr>
            <a:endParaRPr lang="en-US"/>
          </a:p>
        </p:txBody>
      </p:sp>
      <p:sp>
        <p:nvSpPr>
          <p:cNvPr id="8" name="Rectangle 7"/>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8"/>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857509346"/>
      </p:ext>
    </p:extLst>
  </p:cSld>
  <p:clrMapOvr>
    <a:masterClrMapping/>
  </p:clrMapOvr>
  <p:transition spd="med">
    <p:zoom dir="in"/>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890373571"/>
      </p:ext>
    </p:extLst>
  </p:cSld>
  <p:clrMapOvr>
    <a:masterClrMapping/>
  </p:clrMapOvr>
  <p:transition spd="med">
    <p:zoom dir="in"/>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294509817"/>
      </p:ext>
    </p:extLst>
  </p:cSld>
  <p:clrMapOvr>
    <a:masterClrMapping/>
  </p:clrMapOvr>
  <p:transition spd="med">
    <p:zoom dir="in"/>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797762011"/>
      </p:ext>
    </p:extLst>
  </p:cSld>
  <p:clrMapOvr>
    <a:masterClrMapping/>
  </p:clrMapOvr>
  <p:transition spd="med">
    <p:zoom dir="in"/>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972177190"/>
      </p:ext>
    </p:extLst>
  </p:cSld>
  <p:clrMapOvr>
    <a:masterClrMapping/>
  </p:clrMapOvr>
  <p:transition spd="med">
    <p:zoom dir="in"/>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324552740"/>
      </p:ext>
    </p:extLst>
  </p:cSld>
  <p:clrMapOvr>
    <a:masterClrMapping/>
  </p:clrMapOvr>
  <p:transition spd="med">
    <p:zoom dir="in"/>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101261658"/>
      </p:ext>
    </p:extLst>
  </p:cSld>
  <p:clrMapOvr>
    <a:masterClrMapping/>
  </p:clrMapOvr>
  <p:transition spd="med">
    <p:zoom dir="in"/>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654664592"/>
      </p:ext>
    </p:extLst>
  </p:cSld>
  <p:clrMapOvr>
    <a:masterClrMapping/>
  </p:clrMapOvr>
  <p:transition spd="med">
    <p:zoom dir="in"/>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604955334"/>
      </p:ext>
    </p:extLst>
  </p:cSld>
  <p:clrMapOvr>
    <a:masterClrMapping/>
  </p:clrMapOvr>
  <p:transition spd="med">
    <p:zoom dir="in"/>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043309962"/>
      </p:ext>
    </p:extLst>
  </p:cSld>
  <p:clrMapOvr>
    <a:masterClrMapping/>
  </p:clrMapOvr>
  <p:transition spd="med">
    <p:zoom dir="in"/>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57486201"/>
      </p:ext>
    </p:extLst>
  </p:cSld>
  <p:clrMapOvr>
    <a:masterClrMapping/>
  </p:clrMapOvr>
  <p:transition spd="med">
    <p:zoom dir="in"/>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623156117"/>
      </p:ext>
    </p:extLst>
  </p:cSld>
  <p:clrMapOvr>
    <a:masterClrMapping/>
  </p:clrMapOvr>
  <p:transition spd="med">
    <p:zoom dir="in"/>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7937197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201355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9257950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854272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0683146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108024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3588416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8356134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71492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83602591"/>
      </p:ext>
    </p:extLst>
  </p:cSld>
  <p:clrMapOvr>
    <a:masterClrMapping/>
  </p:clrMapOvr>
  <p:transition spd="med">
    <p:zoom dir="in"/>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1799029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693614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9837856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430616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12/15/24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729866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12/15/24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301096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12/15/24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723353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12/15/24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709583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12/15/24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25120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12/15/24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0188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26949445"/>
      </p:ext>
    </p:extLst>
  </p:cSld>
  <p:clrMapOvr>
    <a:masterClrMapping/>
  </p:clrMapOvr>
  <p:transition spd="med">
    <p:zoom dir="in"/>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12/15/24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558630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12/15/24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418776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12/15/24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706779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12/15/24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449534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12/15/24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229085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95195222"/>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828801"/>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28523511"/>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3962404"/>
      </p:ext>
    </p:extLst>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6880798"/>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10.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1.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2.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3.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4.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6.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7.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8.xml.rels><?xml version="1.0" encoding="UTF-8" standalone="yes"?>
<Relationships xmlns="http://schemas.openxmlformats.org/package/2006/relationships"><Relationship Id="rId8" Type="http://schemas.openxmlformats.org/officeDocument/2006/relationships/theme" Target="../theme/theme18.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5" Type="http://schemas.openxmlformats.org/officeDocument/2006/relationships/slideLayout" Target="../slideLayouts/slideLayout190.xml"/><Relationship Id="rId4" Type="http://schemas.openxmlformats.org/officeDocument/2006/relationships/slideLayout" Target="../slideLayouts/slideLayout18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9.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image" Target="../media/image13.png"/><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0.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1.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2.xml.rels><?xml version="1.0" encoding="UTF-8" standalone="yes"?>
<Relationships xmlns="http://schemas.openxmlformats.org/package/2006/relationships"><Relationship Id="rId8" Type="http://schemas.openxmlformats.org/officeDocument/2006/relationships/theme" Target="../theme/theme22.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5" Type="http://schemas.openxmlformats.org/officeDocument/2006/relationships/slideLayout" Target="../slideLayouts/slideLayout230.xml"/><Relationship Id="rId4" Type="http://schemas.openxmlformats.org/officeDocument/2006/relationships/slideLayout" Target="../slideLayouts/slideLayout229.xml"/></Relationships>
</file>

<file path=ppt/slideMasters/_rels/slideMaster23.xml.rels><?xml version="1.0" encoding="UTF-8" standalone="yes"?>
<Relationships xmlns="http://schemas.openxmlformats.org/package/2006/relationships"><Relationship Id="rId3" Type="http://schemas.openxmlformats.org/officeDocument/2006/relationships/theme" Target="../theme/theme23.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4" Type="http://schemas.openxmlformats.org/officeDocument/2006/relationships/image" Target="../media/image14.jpeg"/></Relationships>
</file>

<file path=ppt/slideMasters/_rels/slideMaster24.xml.rels><?xml version="1.0" encoding="UTF-8" standalone="yes"?>
<Relationships xmlns="http://schemas.openxmlformats.org/package/2006/relationships"><Relationship Id="rId3" Type="http://schemas.openxmlformats.org/officeDocument/2006/relationships/theme" Target="../theme/theme24.xml"/><Relationship Id="rId2" Type="http://schemas.openxmlformats.org/officeDocument/2006/relationships/slideLayout" Target="../slideLayouts/slideLayout236.xml"/><Relationship Id="rId1" Type="http://schemas.openxmlformats.org/officeDocument/2006/relationships/slideLayout" Target="../slideLayouts/slideLayout235.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37.xml"/></Relationships>
</file>

<file path=ppt/slideMasters/_rels/slideMaster26.xml.rels><?xml version="1.0" encoding="UTF-8" standalone="yes"?>
<Relationships xmlns="http://schemas.openxmlformats.org/package/2006/relationships"><Relationship Id="rId3" Type="http://schemas.openxmlformats.org/officeDocument/2006/relationships/theme" Target="../theme/theme26.xml"/><Relationship Id="rId2" Type="http://schemas.openxmlformats.org/officeDocument/2006/relationships/slideLayout" Target="../slideLayouts/slideLayout239.xml"/><Relationship Id="rId1" Type="http://schemas.openxmlformats.org/officeDocument/2006/relationships/slideLayout" Target="../slideLayouts/slideLayout238.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40.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4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image" Target="../media/image15.jpeg"/><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29.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9.png"/><Relationship Id="rId2" Type="http://schemas.openxmlformats.org/officeDocument/2006/relationships/slideLayout" Target="../slideLayouts/slideLayout24.xml"/><Relationship Id="rId16" Type="http://schemas.openxmlformats.org/officeDocument/2006/relationships/image" Target="../media/image8.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7.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6.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image" Target="../media/image15.jpeg"/><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30.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slideLayout" Target="../slideLayouts/slideLayout276.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slideLayout" Target="../slideLayouts/slideLayout275.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32.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slideLayout" Target="../slideLayouts/slideLayout300.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slideLayout" Target="../slideLayouts/slideLayout299.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slideLayout" Target="../slideLayouts/slideLayout313.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slideLayout" Target="../slideLayouts/slideLayout312.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21.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theme" Target="../theme/theme35.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5" Type="http://schemas.openxmlformats.org/officeDocument/2006/relationships/theme" Target="../theme/theme5.xml"/><Relationship Id="rId4"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F5E"/>
            </a:gs>
          </a:gsLst>
          <a:lin ang="5400000" scaled="1"/>
        </a:gra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p>
        </p:txBody>
      </p:sp>
      <p:sp>
        <p:nvSpPr>
          <p:cNvPr id="1027"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p>
        </p:txBody>
      </p:sp>
      <p:sp>
        <p:nvSpPr>
          <p:cNvPr id="102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p>
        </p:txBody>
      </p:sp>
      <p:sp>
        <p:nvSpPr>
          <p:cNvPr id="102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p>
        </p:txBody>
      </p:sp>
      <p:sp>
        <p:nvSpPr>
          <p:cNvPr id="1030"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3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2"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lvl1pPr>
          </a:lstStyle>
          <a:p>
            <a:pPr>
              <a:defRPr/>
            </a:pPr>
            <a:endParaRPr lang="en-US"/>
          </a:p>
        </p:txBody>
      </p:sp>
      <p:sp>
        <p:nvSpPr>
          <p:cNvPr id="1033"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lvl1pPr>
          </a:lstStyle>
          <a:p>
            <a:pPr>
              <a:defRPr/>
            </a:pPr>
            <a:endParaRPr lang="en-US"/>
          </a:p>
        </p:txBody>
      </p:sp>
      <p:sp>
        <p:nvSpPr>
          <p:cNvPr id="1034"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4694" r:id="rId1"/>
    <p:sldLayoutId id="2147484633" r:id="rId2"/>
    <p:sldLayoutId id="2147484634" r:id="rId3"/>
    <p:sldLayoutId id="2147484635" r:id="rId4"/>
    <p:sldLayoutId id="2147484636" r:id="rId5"/>
    <p:sldLayoutId id="2147484637" r:id="rId6"/>
    <p:sldLayoutId id="2147484638" r:id="rId7"/>
    <p:sldLayoutId id="2147484639" r:id="rId8"/>
    <p:sldLayoutId id="2147484640" r:id="rId9"/>
    <p:sldLayoutId id="2147484641" r:id="rId10"/>
    <p:sldLayoutId id="2147484642"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ea typeface="MS PGothic" pitchFamily="34" charset="-128"/>
          <a:cs typeface="MS PGothic" charset="0"/>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ea typeface="MS PGothic" pitchFamily="34" charset="-128"/>
          <a:cs typeface="MS PGothic" charset="0"/>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ea typeface="MS PGothic" pitchFamily="34" charset="-128"/>
          <a:cs typeface="MS PGothic" charset="0"/>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ea typeface="MS PGothic" pitchFamily="34" charset="-128"/>
          <a:cs typeface="MS PGothic" charset="0"/>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kumimoji="1" sz="2800" b="1">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kumimoji="1" sz="2000" b="1">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MS PGothic" pitchFamily="34" charset="-128"/>
          <a:cs typeface="MS PGothic" charset="0"/>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kumimoji="0" lang="en-US" sz="900">
                <a:solidFill>
                  <a:srgbClr val="FFA27C"/>
                </a:solidFill>
                <a:latin typeface="Arial" charset="0"/>
                <a:ea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kumimoji="0" lang="en-US" sz="900">
                  <a:solidFill>
                    <a:srgbClr val="FFA27C"/>
                  </a:solidFill>
                  <a:latin typeface="Arial" pitchFamily="-107" charset="0"/>
                  <a:ea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kumimoji="0" lang="en-US" sz="900">
                  <a:solidFill>
                    <a:srgbClr val="FFA27C"/>
                  </a:solidFill>
                  <a:latin typeface="Arial" charset="0"/>
                  <a:ea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kumimoji="0" lang="en-US" sz="900">
                  <a:solidFill>
                    <a:srgbClr val="FFA27C"/>
                  </a:solidFill>
                  <a:latin typeface="Arial" charset="0"/>
                  <a:ea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kumimoji="0" lang="en-US" sz="900">
                  <a:solidFill>
                    <a:srgbClr val="FFA27C"/>
                  </a:solidFill>
                  <a:latin typeface="Arial" charset="0"/>
                  <a:ea typeface="ＭＳ Ｐゴシック" charset="0"/>
                </a:endParaRPr>
              </a:p>
            </p:txBody>
          </p:sp>
        </p:grpSp>
      </p:grpSp>
    </p:spTree>
    <p:extLst>
      <p:ext uri="{BB962C8B-B14F-4D97-AF65-F5344CB8AC3E}">
        <p14:creationId xmlns:p14="http://schemas.microsoft.com/office/powerpoint/2010/main" val="2286493535"/>
      </p:ext>
    </p:extLst>
  </p:cSld>
  <p:clrMap bg1="dk2" tx1="lt1" bg2="dk1" tx2="lt2" accent1="accent1" accent2="accent2" accent3="accent3" accent4="accent4" accent5="accent5" accent6="accent6" hlink="hlink" folHlink="folHlink"/>
  <p:sldLayoutIdLst>
    <p:sldLayoutId id="2147484785" r:id="rId1"/>
    <p:sldLayoutId id="2147484786" r:id="rId2"/>
    <p:sldLayoutId id="2147484787" r:id="rId3"/>
    <p:sldLayoutId id="2147484788" r:id="rId4"/>
    <p:sldLayoutId id="2147484789" r:id="rId5"/>
    <p:sldLayoutId id="2147484790" r:id="rId6"/>
    <p:sldLayoutId id="2147484791" r:id="rId7"/>
    <p:sldLayoutId id="2147484792" r:id="rId8"/>
    <p:sldLayoutId id="2147484793" r:id="rId9"/>
    <p:sldLayoutId id="2147484794" r:id="rId10"/>
    <p:sldLayoutId id="2147484795" r:id="rId11"/>
    <p:sldLayoutId id="2147484796"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New Roman" pitchFamily="-112" charset="0"/>
              <a:ea typeface="ＭＳ Ｐゴシック" charset="0"/>
              <a:cs typeface="+mn-cs"/>
            </a:endParaRPr>
          </a:p>
        </p:txBody>
      </p:sp>
      <p:sp>
        <p:nvSpPr>
          <p:cNvPr id="1027"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ea typeface="ＭＳ Ｐゴシック" charset="0"/>
            </a:endParaRPr>
          </a:p>
        </p:txBody>
      </p:sp>
      <p:sp>
        <p:nvSpPr>
          <p:cNvPr id="102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New Roman" pitchFamily="-112" charset="0"/>
              <a:ea typeface="ＭＳ Ｐゴシック" charset="0"/>
              <a:cs typeface="+mn-cs"/>
            </a:endParaRPr>
          </a:p>
        </p:txBody>
      </p:sp>
      <p:sp>
        <p:nvSpPr>
          <p:cNvPr id="102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New Roman" pitchFamily="-112" charset="0"/>
              <a:ea typeface="ＭＳ Ｐゴシック" charset="0"/>
              <a:cs typeface="+mn-cs"/>
            </a:endParaRPr>
          </a:p>
        </p:txBody>
      </p:sp>
      <p:sp>
        <p:nvSpPr>
          <p:cNvPr id="1030"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2"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atin typeface="Times New Roman" pitchFamily="-112" charset="0"/>
                <a:ea typeface="+mn-ea"/>
                <a:cs typeface="+mn-cs"/>
              </a:defRPr>
            </a:lvl1pPr>
          </a:lstStyle>
          <a:p>
            <a:pPr eaLnBrk="0" hangingPunct="0">
              <a:defRPr/>
            </a:pPr>
            <a:endParaRPr lang="en-US">
              <a:solidFill>
                <a:srgbClr val="FFFFFF"/>
              </a:solidFill>
            </a:endParaRPr>
          </a:p>
        </p:txBody>
      </p:sp>
      <p:sp>
        <p:nvSpPr>
          <p:cNvPr id="1033"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atin typeface="Times New Roman" pitchFamily="-112" charset="0"/>
                <a:ea typeface="+mn-ea"/>
                <a:cs typeface="+mn-cs"/>
              </a:defRPr>
            </a:lvl1pPr>
          </a:lstStyle>
          <a:p>
            <a:pPr eaLnBrk="0" hangingPunct="0">
              <a:defRPr/>
            </a:pPr>
            <a:endParaRPr lang="en-US">
              <a:solidFill>
                <a:srgbClr val="FFFFFF"/>
              </a:solidFill>
            </a:endParaRPr>
          </a:p>
        </p:txBody>
      </p:sp>
      <p:sp>
        <p:nvSpPr>
          <p:cNvPr id="1034"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atin typeface="Times New Roman" pitchFamily="-112" charset="0"/>
                <a:ea typeface="+mn-ea"/>
                <a:cs typeface="+mn-cs"/>
              </a:defRPr>
            </a:lvl1pPr>
          </a:lstStyle>
          <a:p>
            <a:pPr eaLnBrk="0" hangingPunct="0">
              <a:defRPr/>
            </a:pPr>
            <a:endParaRPr lang="en-US">
              <a:solidFill>
                <a:srgbClr val="FFFFFF"/>
              </a:solidFill>
            </a:endParaRPr>
          </a:p>
        </p:txBody>
      </p:sp>
    </p:spTree>
    <p:extLst>
      <p:ext uri="{BB962C8B-B14F-4D97-AF65-F5344CB8AC3E}">
        <p14:creationId xmlns:p14="http://schemas.microsoft.com/office/powerpoint/2010/main" val="285998124"/>
      </p:ext>
    </p:extLst>
  </p:cSld>
  <p:clrMap bg1="dk2" tx1="lt1" bg2="dk1" tx2="lt2" accent1="accent1" accent2="accent2" accent3="accent3" accent4="accent4" accent5="accent5" accent6="accent6" hlink="hlink" folHlink="folHlink"/>
  <p:sldLayoutIdLst>
    <p:sldLayoutId id="2147484798" r:id="rId1"/>
    <p:sldLayoutId id="2147484799" r:id="rId2"/>
    <p:sldLayoutId id="2147484800" r:id="rId3"/>
    <p:sldLayoutId id="2147484801" r:id="rId4"/>
    <p:sldLayoutId id="2147484802" r:id="rId5"/>
    <p:sldLayoutId id="2147484803" r:id="rId6"/>
    <p:sldLayoutId id="2147484804" r:id="rId7"/>
    <p:sldLayoutId id="2147484805" r:id="rId8"/>
    <p:sldLayoutId id="2147484806" r:id="rId9"/>
    <p:sldLayoutId id="2147484807" r:id="rId10"/>
    <p:sldLayoutId id="2147484808"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b="1">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15/12/2024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2918000477"/>
      </p:ext>
    </p:extLst>
  </p:cSld>
  <p:clrMap bg1="lt1" tx1="dk1" bg2="lt2" tx2="dk2" accent1="accent1" accent2="accent2" accent3="accent3" accent4="accent4" accent5="accent5" accent6="accent6" hlink="hlink" folHlink="folHlink"/>
  <p:sldLayoutIdLst>
    <p:sldLayoutId id="2147484810" r:id="rId1"/>
    <p:sldLayoutId id="2147484811" r:id="rId2"/>
    <p:sldLayoutId id="2147484812" r:id="rId3"/>
    <p:sldLayoutId id="2147484813" r:id="rId4"/>
    <p:sldLayoutId id="2147484814" r:id="rId5"/>
    <p:sldLayoutId id="2147484815" r:id="rId6"/>
    <p:sldLayoutId id="2147484816" r:id="rId7"/>
    <p:sldLayoutId id="2147484817" r:id="rId8"/>
    <p:sldLayoutId id="2147484818" r:id="rId9"/>
    <p:sldLayoutId id="2147484819" r:id="rId10"/>
    <p:sldLayoutId id="2147484820"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625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kumimoji="0"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kumimoji="0"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kumimoji="0"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kumimoji="0" lang="en-US">
                <a:solidFill>
                  <a:srgbClr val="FFFFFF"/>
                </a:solidFill>
                <a:latin typeface="Times New Roman" pitchFamily="-112" charset="0"/>
                <a:ea typeface="ＭＳ Ｐゴシック" charset="-128"/>
                <a:cs typeface="ＭＳ Ｐゴシック" charset="-128"/>
              </a:endParaRPr>
            </a:p>
          </p:txBody>
        </p:sp>
        <p:sp>
          <p:nvSpPr>
            <p:cNvPr id="9626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kumimoji="0" lang="en-US">
                <a:solidFill>
                  <a:srgbClr val="FFFFFF"/>
                </a:solidFill>
                <a:ea typeface="ＭＳ Ｐゴシック" charset="0"/>
              </a:endParaRPr>
            </a:p>
          </p:txBody>
        </p:sp>
        <p:sp>
          <p:nvSpPr>
            <p:cNvPr id="9626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kumimoji="0" lang="en-US">
                <a:solidFill>
                  <a:srgbClr val="FFFFFF"/>
                </a:solidFill>
                <a:ea typeface="ＭＳ Ｐゴシック" charset="0"/>
              </a:endParaRPr>
            </a:p>
          </p:txBody>
        </p:sp>
        <p:sp>
          <p:nvSpPr>
            <p:cNvPr id="9627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kumimoji="0" lang="en-US">
                <a:solidFill>
                  <a:srgbClr val="FFFFFF"/>
                </a:solidFill>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000" baseline="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000" baseline="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000" baseline="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A960697C-73BD-F54A-B869-8BB29E27120A}" type="slidenum">
              <a:rPr lang="en-US"/>
              <a:pPr>
                <a:defRPr/>
              </a:pPr>
              <a:t>‹#›</a:t>
            </a:fld>
            <a:endParaRPr lang="en-US"/>
          </a:p>
        </p:txBody>
      </p:sp>
    </p:spTree>
    <p:extLst>
      <p:ext uri="{BB962C8B-B14F-4D97-AF65-F5344CB8AC3E}">
        <p14:creationId xmlns:p14="http://schemas.microsoft.com/office/powerpoint/2010/main" val="2520768007"/>
      </p:ext>
    </p:extLst>
  </p:cSld>
  <p:clrMap bg1="dk2" tx1="lt1" bg2="dk1" tx2="lt2" accent1="accent1" accent2="accent2" accent3="accent3" accent4="accent4" accent5="accent5" accent6="accent6" hlink="hlink" folHlink="folHlink"/>
  <p:sldLayoutIdLst>
    <p:sldLayoutId id="2147484822" r:id="rId1"/>
    <p:sldLayoutId id="2147484823" r:id="rId2"/>
    <p:sldLayoutId id="2147484824" r:id="rId3"/>
    <p:sldLayoutId id="2147484825" r:id="rId4"/>
    <p:sldLayoutId id="2147484826" r:id="rId5"/>
    <p:sldLayoutId id="2147484827" r:id="rId6"/>
    <p:sldLayoutId id="2147484828" r:id="rId7"/>
    <p:sldLayoutId id="2147484829" r:id="rId8"/>
    <p:sldLayoutId id="2147484830" r:id="rId9"/>
    <p:sldLayoutId id="2147484831" r:id="rId10"/>
    <p:sldLayoutId id="214748483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kumimoji="0"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kumimoji="0"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kumimoji="0"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kumimoji="0"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kumimoji="0" lang="en-US">
                <a:solidFill>
                  <a:srgbClr val="FFFFFF"/>
                </a:solidFill>
                <a:ea typeface="ＭＳ Ｐゴシック" charset="0"/>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kumimoji="0" lang="en-US">
                <a:solidFill>
                  <a:srgbClr val="FFFFFF"/>
                </a:solidFill>
                <a:ea typeface="ＭＳ Ｐゴシック" charset="0"/>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kumimoji="0" lang="en-US">
                <a:solidFill>
                  <a:srgbClr val="FFFFFF"/>
                </a:solidFill>
                <a:ea typeface="ＭＳ Ｐゴシック" charset="0"/>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kumimoji="0"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kumimoji="0"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kumimoji="0" lang="en-US"/>
              <a:pPr>
                <a:defRPr/>
              </a:pPr>
              <a:t>‹#›</a:t>
            </a:fld>
            <a:endParaRPr kumimoji="0" lang="en-US"/>
          </a:p>
        </p:txBody>
      </p:sp>
    </p:spTree>
    <p:extLst>
      <p:ext uri="{BB962C8B-B14F-4D97-AF65-F5344CB8AC3E}">
        <p14:creationId xmlns:p14="http://schemas.microsoft.com/office/powerpoint/2010/main" val="1237229272"/>
      </p:ext>
    </p:extLst>
  </p:cSld>
  <p:clrMap bg1="dk2" tx1="lt1" bg2="dk1" tx2="lt2" accent1="accent1" accent2="accent2" accent3="accent3" accent4="accent4" accent5="accent5" accent6="accent6" hlink="hlink" folHlink="folHlink"/>
  <p:sldLayoutIdLst>
    <p:sldLayoutId id="2147484846" r:id="rId1"/>
    <p:sldLayoutId id="2147484847" r:id="rId2"/>
    <p:sldLayoutId id="2147484848" r:id="rId3"/>
    <p:sldLayoutId id="2147484849" r:id="rId4"/>
    <p:sldLayoutId id="2147484850" r:id="rId5"/>
    <p:sldLayoutId id="2147484851" r:id="rId6"/>
    <p:sldLayoutId id="2147484852" r:id="rId7"/>
    <p:sldLayoutId id="2147484853" r:id="rId8"/>
    <p:sldLayoutId id="2147484854" r:id="rId9"/>
    <p:sldLayoutId id="2147484855" r:id="rId10"/>
    <p:sldLayoutId id="214748485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kumimoji="0"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kumimoji="0"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kumimoji="0" lang="en-US"/>
              <a:pPr>
                <a:defRPr/>
              </a:pPr>
              <a:t>‹#›</a:t>
            </a:fld>
            <a:endParaRPr kumimoji="0" lang="en-US"/>
          </a:p>
        </p:txBody>
      </p:sp>
    </p:spTree>
    <p:extLst>
      <p:ext uri="{BB962C8B-B14F-4D97-AF65-F5344CB8AC3E}">
        <p14:creationId xmlns:p14="http://schemas.microsoft.com/office/powerpoint/2010/main" val="3924975329"/>
      </p:ext>
    </p:extLst>
  </p:cSld>
  <p:clrMap bg1="lt1" tx1="dk1" bg2="lt2" tx2="dk2" accent1="accent1" accent2="accent2" accent3="accent3" accent4="accent4" accent5="accent5" accent6="accent6" hlink="hlink" folHlink="folHlink"/>
  <p:sldLayoutIdLst>
    <p:sldLayoutId id="2147484858" r:id="rId1"/>
    <p:sldLayoutId id="2147484859" r:id="rId2"/>
    <p:sldLayoutId id="2147484860" r:id="rId3"/>
    <p:sldLayoutId id="2147484861" r:id="rId4"/>
    <p:sldLayoutId id="2147484862" r:id="rId5"/>
    <p:sldLayoutId id="2147484863" r:id="rId6"/>
    <p:sldLayoutId id="2147484864" r:id="rId7"/>
    <p:sldLayoutId id="2147484865" r:id="rId8"/>
    <p:sldLayoutId id="2147484866" r:id="rId9"/>
    <p:sldLayoutId id="2147484867" r:id="rId10"/>
    <p:sldLayoutId id="2147484868" r:id="rId11"/>
    <p:sldLayoutId id="2147484869" r:id="rId12"/>
    <p:sldLayoutId id="214748487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kumimoji="0" lang="en-US">
                <a:latin typeface="Calibri" charset="0"/>
              </a:rPr>
              <a:pPr eaLnBrk="1" hangingPunct="1">
                <a:defRPr/>
              </a:pPr>
              <a:t>12/15/24</a:t>
            </a:fld>
            <a:endParaRPr kumimoji="0"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kumimoji="0"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kumimoji="0" lang="en-US">
                <a:latin typeface="Calibri" charset="0"/>
              </a:rPr>
              <a:pPr eaLnBrk="1" hangingPunct="1">
                <a:defRPr/>
              </a:pPr>
              <a:t>‹#›</a:t>
            </a:fld>
            <a:endParaRPr kumimoji="0" lang="en-US">
              <a:latin typeface="Calibri" charset="0"/>
            </a:endParaRPr>
          </a:p>
        </p:txBody>
      </p:sp>
    </p:spTree>
    <p:extLst>
      <p:ext uri="{BB962C8B-B14F-4D97-AF65-F5344CB8AC3E}">
        <p14:creationId xmlns:p14="http://schemas.microsoft.com/office/powerpoint/2010/main" val="3921702215"/>
      </p:ext>
    </p:extLst>
  </p:cSld>
  <p:clrMap bg1="lt1" tx1="dk1" bg2="lt2" tx2="dk2" accent1="accent1" accent2="accent2" accent3="accent3" accent4="accent4" accent5="accent5" accent6="accent6" hlink="hlink" folHlink="folHlink"/>
  <p:sldLayoutIdLst>
    <p:sldLayoutId id="2147484872" r:id="rId1"/>
    <p:sldLayoutId id="2147484873" r:id="rId2"/>
    <p:sldLayoutId id="2147484874" r:id="rId3"/>
    <p:sldLayoutId id="2147484875" r:id="rId4"/>
    <p:sldLayoutId id="2147484876" r:id="rId5"/>
    <p:sldLayoutId id="2147484877" r:id="rId6"/>
    <p:sldLayoutId id="2147484878" r:id="rId7"/>
    <p:sldLayoutId id="2147484879" r:id="rId8"/>
    <p:sldLayoutId id="2147484880" r:id="rId9"/>
    <p:sldLayoutId id="2147484881" r:id="rId10"/>
    <p:sldLayoutId id="214748488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027"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2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02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030"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2"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33"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4"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atin typeface="Times New Roman" pitchFamily="-112" charset="0"/>
                <a:ea typeface="+mn-ea"/>
                <a:cs typeface="+mn-cs"/>
              </a:defRPr>
            </a:lvl1pPr>
          </a:lstStyle>
          <a:p>
            <a:pPr>
              <a:defRPr/>
            </a:pPr>
            <a:endParaRPr lang="en-US"/>
          </a:p>
        </p:txBody>
      </p:sp>
    </p:spTree>
    <p:extLst>
      <p:ext uri="{BB962C8B-B14F-4D97-AF65-F5344CB8AC3E}">
        <p14:creationId xmlns:p14="http://schemas.microsoft.com/office/powerpoint/2010/main" val="2716743045"/>
      </p:ext>
    </p:extLst>
  </p:cSld>
  <p:clrMap bg1="dk2" tx1="lt1" bg2="dk1" tx2="lt2" accent1="accent1" accent2="accent2" accent3="accent3" accent4="accent4" accent5="accent5" accent6="accent6" hlink="hlink" folHlink="folHlink"/>
  <p:sldLayoutIdLst>
    <p:sldLayoutId id="2147484886" r:id="rId1"/>
    <p:sldLayoutId id="2147484887" r:id="rId2"/>
    <p:sldLayoutId id="2147484888" r:id="rId3"/>
    <p:sldLayoutId id="2147484889" r:id="rId4"/>
    <p:sldLayoutId id="2147484890" r:id="rId5"/>
    <p:sldLayoutId id="2147484891" r:id="rId6"/>
    <p:sldLayoutId id="2147484892" r:id="rId7"/>
    <p:sldLayoutId id="2147484893" r:id="rId8"/>
    <p:sldLayoutId id="2147484894" r:id="rId9"/>
    <p:sldLayoutId id="2147484895" r:id="rId10"/>
    <p:sldLayoutId id="2147484896"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b="1">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000000"/>
                </a:solidFill>
                <a:latin typeface="Arial" pitchFamily="-112" charset="0"/>
                <a:ea typeface="+mn-ea"/>
                <a:cs typeface="+mn-cs"/>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000000"/>
                </a:solidFill>
                <a:latin typeface="Arial" pitchFamily="-112" charset="0"/>
                <a:ea typeface="+mn-ea"/>
                <a:cs typeface="+mn-cs"/>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000000"/>
                </a:solidFill>
                <a:latin typeface="Arial" charset="0"/>
                <a:cs typeface="Arial" charset="0"/>
              </a:defRPr>
            </a:lvl1pPr>
          </a:lstStyle>
          <a:p>
            <a:pPr>
              <a:defRPr/>
            </a:pPr>
            <a:fld id="{8A316BBD-68F2-7845-8F4F-DAC469F680BB}" type="slidenum">
              <a:rPr lang="en-US"/>
              <a:pPr>
                <a:defRPr/>
              </a:pPr>
              <a:t>‹#›</a:t>
            </a:fld>
            <a:endParaRPr lang="en-US"/>
          </a:p>
        </p:txBody>
      </p:sp>
    </p:spTree>
    <p:extLst>
      <p:ext uri="{BB962C8B-B14F-4D97-AF65-F5344CB8AC3E}">
        <p14:creationId xmlns:p14="http://schemas.microsoft.com/office/powerpoint/2010/main" val="2027516733"/>
      </p:ext>
    </p:extLst>
  </p:cSld>
  <p:clrMap bg1="lt1" tx1="dk1" bg2="lt2" tx2="dk2" accent1="accent1" accent2="accent2" accent3="accent3" accent4="accent4" accent5="accent5" accent6="accent6" hlink="hlink" folHlink="folHlink"/>
  <p:sldLayoutIdLst>
    <p:sldLayoutId id="2147484946" r:id="rId1"/>
    <p:sldLayoutId id="2147484947" r:id="rId2"/>
    <p:sldLayoutId id="2147484948" r:id="rId3"/>
    <p:sldLayoutId id="2147484949" r:id="rId4"/>
    <p:sldLayoutId id="2147484950" r:id="rId5"/>
    <p:sldLayoutId id="2147484951" r:id="rId6"/>
    <p:sldLayoutId id="2147484952" r:id="rId7"/>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0"/>
            <a:ext cx="8839200" cy="6858000"/>
            <a:chOff x="0" y="0"/>
            <a:chExt cx="5568" cy="4320"/>
          </a:xfrm>
        </p:grpSpPr>
        <p:grpSp>
          <p:nvGrpSpPr>
            <p:cNvPr id="25608" name="Group 1027"/>
            <p:cNvGrpSpPr>
              <a:grpSpLocks/>
            </p:cNvGrpSpPr>
            <p:nvPr userDrawn="1"/>
          </p:nvGrpSpPr>
          <p:grpSpPr bwMode="auto">
            <a:xfrm>
              <a:off x="0" y="0"/>
              <a:ext cx="3216" cy="3072"/>
              <a:chOff x="0" y="0"/>
              <a:chExt cx="2928" cy="2784"/>
            </a:xfrm>
          </p:grpSpPr>
          <p:sp>
            <p:nvSpPr>
              <p:cNvPr id="25621" name="Oval 1028"/>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25622" name="Oval 1029"/>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25623" name="Oval 1030"/>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25624" name="Oval 1031"/>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25625" name="Oval 1032"/>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grpSp>
        <p:grpSp>
          <p:nvGrpSpPr>
            <p:cNvPr id="25609" name="Group 1033"/>
            <p:cNvGrpSpPr>
              <a:grpSpLocks/>
            </p:cNvGrpSpPr>
            <p:nvPr userDrawn="1"/>
          </p:nvGrpSpPr>
          <p:grpSpPr bwMode="auto">
            <a:xfrm>
              <a:off x="2016" y="2016"/>
              <a:ext cx="2448" cy="2304"/>
              <a:chOff x="0" y="0"/>
              <a:chExt cx="2928" cy="2784"/>
            </a:xfrm>
          </p:grpSpPr>
          <p:sp>
            <p:nvSpPr>
              <p:cNvPr id="25616" name="Oval 103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25617" name="Oval 1035"/>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25618" name="Oval 1036"/>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25619" name="Oval 1037"/>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25620" name="Oval 1038"/>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grpSp>
        <p:grpSp>
          <p:nvGrpSpPr>
            <p:cNvPr id="25610" name="Group 1039"/>
            <p:cNvGrpSpPr>
              <a:grpSpLocks/>
            </p:cNvGrpSpPr>
            <p:nvPr userDrawn="1"/>
          </p:nvGrpSpPr>
          <p:grpSpPr bwMode="auto">
            <a:xfrm>
              <a:off x="2832" y="96"/>
              <a:ext cx="2736" cy="2592"/>
              <a:chOff x="0" y="0"/>
              <a:chExt cx="2928" cy="2784"/>
            </a:xfrm>
          </p:grpSpPr>
          <p:sp>
            <p:nvSpPr>
              <p:cNvPr id="25611" name="Oval 104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25612" name="Oval 1041"/>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25613" name="Oval 1042"/>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25614" name="Oval 1043"/>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25615" name="Oval 1044"/>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grpSp>
      </p:grpSp>
      <p:sp>
        <p:nvSpPr>
          <p:cNvPr id="25603" name="Rectangle 104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4" name="Rectangle 104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1671" name="Rectangle 104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1"/>
            </a:lvl1pPr>
          </a:lstStyle>
          <a:p>
            <a:pPr>
              <a:defRPr/>
            </a:pPr>
            <a:endParaRPr lang="en-US"/>
          </a:p>
        </p:txBody>
      </p:sp>
      <p:sp>
        <p:nvSpPr>
          <p:cNvPr id="411672" name="Rectangle 104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1"/>
            </a:lvl1pPr>
          </a:lstStyle>
          <a:p>
            <a:pPr>
              <a:defRPr/>
            </a:pPr>
            <a:endParaRPr lang="en-US"/>
          </a:p>
        </p:txBody>
      </p:sp>
      <p:sp>
        <p:nvSpPr>
          <p:cNvPr id="411673" name="Rectangle 104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1"/>
            </a:lvl1pPr>
          </a:lstStyle>
          <a:p>
            <a:pPr>
              <a:defRPr/>
            </a:pPr>
            <a:fld id="{7B921FBA-B2E8-A044-874A-4EFF48AC9AD5}" type="slidenum">
              <a:rPr lang="en-US"/>
              <a:pPr>
                <a:defRPr/>
              </a:pPr>
              <a:t>‹#›</a:t>
            </a:fld>
            <a:endParaRPr lang="en-US"/>
          </a:p>
        </p:txBody>
      </p:sp>
    </p:spTree>
    <p:extLst>
      <p:ext uri="{BB962C8B-B14F-4D97-AF65-F5344CB8AC3E}">
        <p14:creationId xmlns:p14="http://schemas.microsoft.com/office/powerpoint/2010/main" val="1864518587"/>
      </p:ext>
    </p:extLst>
  </p:cSld>
  <p:clrMap bg1="dk2" tx1="lt1" bg2="dk1" tx2="lt2" accent1="accent1" accent2="accent2" accent3="accent3" accent4="accent4" accent5="accent5" accent6="accent6" hlink="hlink" folHlink="folHlink"/>
  <p:sldLayoutIdLst>
    <p:sldLayoutId id="2147484954" r:id="rId1"/>
    <p:sldLayoutId id="2147484955" r:id="rId2"/>
    <p:sldLayoutId id="2147484956" r:id="rId3"/>
    <p:sldLayoutId id="2147484957" r:id="rId4"/>
    <p:sldLayoutId id="2147484958" r:id="rId5"/>
    <p:sldLayoutId id="2147484959" r:id="rId6"/>
    <p:sldLayoutId id="2147484960" r:id="rId7"/>
    <p:sldLayoutId id="2147484961" r:id="rId8"/>
    <p:sldLayoutId id="2147484962" r:id="rId9"/>
    <p:sldLayoutId id="2147484963" r:id="rId10"/>
    <p:sldLayoutId id="2147484964"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lr>
          <a:schemeClr val="tx1"/>
        </a:buClr>
        <a:buChar char="•"/>
        <a:defRPr sz="2000">
          <a:solidFill>
            <a:schemeClr val="tx1"/>
          </a:solidFill>
          <a:latin typeface="+mn-lt"/>
        </a:defRPr>
      </a:lvl6pPr>
      <a:lvl7pPr marL="2971800" indent="-228600" algn="l" rtl="0" fontAlgn="base">
        <a:spcBef>
          <a:spcPct val="20000"/>
        </a:spcBef>
        <a:spcAft>
          <a:spcPct val="0"/>
        </a:spcAft>
        <a:buClr>
          <a:schemeClr val="tx1"/>
        </a:buClr>
        <a:buChar char="•"/>
        <a:defRPr sz="2000">
          <a:solidFill>
            <a:schemeClr val="tx1"/>
          </a:solidFill>
          <a:latin typeface="+mn-lt"/>
        </a:defRPr>
      </a:lvl7pPr>
      <a:lvl8pPr marL="3429000" indent="-228600" algn="l" rtl="0" fontAlgn="base">
        <a:spcBef>
          <a:spcPct val="20000"/>
        </a:spcBef>
        <a:spcAft>
          <a:spcPct val="0"/>
        </a:spcAft>
        <a:buClr>
          <a:schemeClr val="tx1"/>
        </a:buClr>
        <a:buChar char="•"/>
        <a:defRPr sz="2000">
          <a:solidFill>
            <a:schemeClr val="tx1"/>
          </a:solidFill>
          <a:latin typeface="+mn-lt"/>
        </a:defRPr>
      </a:lvl8pPr>
      <a:lvl9pPr marL="3886200" indent="-228600" algn="l" rtl="0" fontAlgn="base">
        <a:spcBef>
          <a:spcPct val="20000"/>
        </a:spcBef>
        <a:spcAft>
          <a:spcPct val="0"/>
        </a:spcAft>
        <a:buClr>
          <a:schemeClr val="tx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471042" name="Freeform 2"/>
          <p:cNvSpPr>
            <a:spLocks/>
          </p:cNvSpPr>
          <p:nvPr/>
        </p:nvSpPr>
        <p:spPr bwMode="auto">
          <a:xfrm>
            <a:off x="-23813" y="1763713"/>
            <a:ext cx="6899276" cy="171450"/>
          </a:xfrm>
          <a:custGeom>
            <a:avLst/>
            <a:gdLst/>
            <a:ahLst/>
            <a:cxnLst>
              <a:cxn ang="0">
                <a:pos x="3477" y="10"/>
              </a:cxn>
              <a:cxn ang="0">
                <a:pos x="4057" y="17"/>
              </a:cxn>
              <a:cxn ang="0">
                <a:pos x="4293" y="30"/>
              </a:cxn>
              <a:cxn ang="0">
                <a:pos x="4293" y="50"/>
              </a:cxn>
              <a:cxn ang="0">
                <a:pos x="4329" y="73"/>
              </a:cxn>
              <a:cxn ang="0">
                <a:pos x="4305" y="89"/>
              </a:cxn>
              <a:cxn ang="0">
                <a:pos x="4082" y="99"/>
              </a:cxn>
              <a:cxn ang="0">
                <a:pos x="3675" y="99"/>
              </a:cxn>
              <a:cxn ang="0">
                <a:pos x="3129" y="94"/>
              </a:cxn>
              <a:cxn ang="0">
                <a:pos x="2401" y="94"/>
              </a:cxn>
              <a:cxn ang="0">
                <a:pos x="1733" y="98"/>
              </a:cxn>
              <a:cxn ang="0">
                <a:pos x="657" y="102"/>
              </a:cxn>
              <a:cxn ang="0">
                <a:pos x="1" y="93"/>
              </a:cxn>
              <a:cxn ang="0">
                <a:pos x="0" y="13"/>
              </a:cxn>
              <a:cxn ang="0">
                <a:pos x="657" y="12"/>
              </a:cxn>
              <a:cxn ang="0">
                <a:pos x="1349" y="7"/>
              </a:cxn>
              <a:cxn ang="0">
                <a:pos x="2265" y="9"/>
              </a:cxn>
              <a:cxn ang="0">
                <a:pos x="2834" y="8"/>
              </a:cxn>
              <a:cxn ang="0">
                <a:pos x="3477" y="10"/>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w="9525">
            <a:noFill/>
            <a:round/>
            <a:headEnd/>
            <a:tailEnd/>
          </a:ln>
          <a:effectLst/>
        </p:spPr>
        <p:txBody>
          <a:bodyPr wrap="none" anchor="ctr"/>
          <a:lstStyle>
            <a:lvl1pPr eaLnBrk="0" hangingPunct="0">
              <a:defRPr kumimoji="1" sz="2400">
                <a:solidFill>
                  <a:schemeClr val="tx1"/>
                </a:solidFill>
                <a:latin typeface="Times New Roman" pitchFamily="18" charset="0"/>
                <a:ea typeface="MS PGothic" pitchFamily="34" charset="-128"/>
              </a:defRPr>
            </a:lvl1pPr>
            <a:lvl2pPr marL="37931725" indent="-37474525" eaLnBrk="0" hangingPunct="0">
              <a:defRPr kumimoji="1" sz="2400">
                <a:solidFill>
                  <a:schemeClr val="tx1"/>
                </a:solidFill>
                <a:latin typeface="Times New Roman" pitchFamily="18" charset="0"/>
                <a:ea typeface="MS PGothic" pitchFamily="34" charset="-128"/>
              </a:defRPr>
            </a:lvl2pPr>
            <a:lvl3pPr eaLnBrk="0" hangingPunct="0">
              <a:defRPr kumimoji="1" sz="2400">
                <a:solidFill>
                  <a:schemeClr val="tx1"/>
                </a:solidFill>
                <a:latin typeface="Times New Roman" pitchFamily="18" charset="0"/>
                <a:ea typeface="MS PGothic" pitchFamily="34" charset="-128"/>
              </a:defRPr>
            </a:lvl3pPr>
            <a:lvl4pPr eaLnBrk="0" hangingPunct="0">
              <a:defRPr kumimoji="1" sz="2400">
                <a:solidFill>
                  <a:schemeClr val="tx1"/>
                </a:solidFill>
                <a:latin typeface="Times New Roman" pitchFamily="18" charset="0"/>
                <a:ea typeface="MS PGothic" pitchFamily="34" charset="-128"/>
              </a:defRPr>
            </a:lvl4pPr>
            <a:lvl5pPr eaLnBrk="0" hangingPunct="0">
              <a:defRPr kumimoji="1"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kumimoji="1"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kumimoji="1"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kumimoji="1"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kumimoji="1" sz="2400">
                <a:solidFill>
                  <a:schemeClr val="tx1"/>
                </a:solidFill>
                <a:latin typeface="Times New Roman" pitchFamily="18" charset="0"/>
                <a:ea typeface="MS PGothic" pitchFamily="34" charset="-128"/>
              </a:defRPr>
            </a:lvl9pPr>
          </a:lstStyle>
          <a:p>
            <a:pPr>
              <a:defRPr/>
            </a:pPr>
            <a:endParaRPr lang="en-SG" altLang="en-US">
              <a:cs typeface="+mn-cs"/>
            </a:endParaRPr>
          </a:p>
        </p:txBody>
      </p:sp>
      <p:sp>
        <p:nvSpPr>
          <p:cNvPr id="471043" name="Freeform 3"/>
          <p:cNvSpPr>
            <a:spLocks/>
          </p:cNvSpPr>
          <p:nvPr/>
        </p:nvSpPr>
        <p:spPr bwMode="auto">
          <a:xfrm>
            <a:off x="198438" y="152400"/>
            <a:ext cx="715962" cy="6400800"/>
          </a:xfrm>
          <a:custGeom>
            <a:avLst/>
            <a:gdLst/>
            <a:ahLst/>
            <a:cxnLst>
              <a:cxn ang="0">
                <a:pos x="86" y="3201"/>
              </a:cxn>
              <a:cxn ang="0">
                <a:pos x="79" y="2730"/>
              </a:cxn>
              <a:cxn ang="0">
                <a:pos x="64" y="2109"/>
              </a:cxn>
              <a:cxn ang="0">
                <a:pos x="101" y="1765"/>
              </a:cxn>
              <a:cxn ang="0">
                <a:pos x="79" y="1137"/>
              </a:cxn>
              <a:cxn ang="0">
                <a:pos x="34" y="651"/>
              </a:cxn>
              <a:cxn ang="0">
                <a:pos x="19" y="284"/>
              </a:cxn>
              <a:cxn ang="0">
                <a:pos x="49" y="45"/>
              </a:cxn>
              <a:cxn ang="0">
                <a:pos x="123" y="15"/>
              </a:cxn>
              <a:cxn ang="0">
                <a:pos x="243" y="37"/>
              </a:cxn>
              <a:cxn ang="0">
                <a:pos x="355" y="15"/>
              </a:cxn>
              <a:cxn ang="0">
                <a:pos x="512" y="7"/>
              </a:cxn>
              <a:cxn ang="0">
                <a:pos x="707" y="60"/>
              </a:cxn>
              <a:cxn ang="0">
                <a:pos x="797" y="142"/>
              </a:cxn>
              <a:cxn ang="0">
                <a:pos x="789" y="321"/>
              </a:cxn>
              <a:cxn ang="0">
                <a:pos x="804" y="658"/>
              </a:cxn>
              <a:cxn ang="0">
                <a:pos x="849" y="1047"/>
              </a:cxn>
              <a:cxn ang="0">
                <a:pos x="834" y="1586"/>
              </a:cxn>
              <a:cxn ang="0">
                <a:pos x="812" y="2199"/>
              </a:cxn>
              <a:cxn ang="0">
                <a:pos x="879" y="2812"/>
              </a:cxn>
              <a:cxn ang="0">
                <a:pos x="834" y="3329"/>
              </a:cxn>
              <a:cxn ang="0">
                <a:pos x="842" y="3957"/>
              </a:cxn>
              <a:cxn ang="0">
                <a:pos x="797" y="4054"/>
              </a:cxn>
              <a:cxn ang="0">
                <a:pos x="625" y="4084"/>
              </a:cxn>
              <a:cxn ang="0">
                <a:pos x="430" y="4039"/>
              </a:cxn>
              <a:cxn ang="0">
                <a:pos x="251" y="4069"/>
              </a:cxn>
              <a:cxn ang="0">
                <a:pos x="123" y="4114"/>
              </a:cxn>
              <a:cxn ang="0">
                <a:pos x="19" y="4062"/>
              </a:cxn>
              <a:cxn ang="0">
                <a:pos x="11" y="3875"/>
              </a:cxn>
              <a:cxn ang="0">
                <a:pos x="64" y="3598"/>
              </a:cxn>
              <a:cxn ang="0">
                <a:pos x="86" y="320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000"/>
            </a:schemeClr>
          </a:solidFill>
          <a:ln w="9525" cap="flat" cmpd="sng">
            <a:noFill/>
            <a:prstDash val="solid"/>
            <a:round/>
            <a:headEnd type="none" w="med" len="med"/>
            <a:tailEnd type="none" w="med" len="med"/>
          </a:ln>
          <a:effectLst/>
        </p:spPr>
        <p:txBody>
          <a:bodyPr wrap="none" anchor="ctr"/>
          <a:lstStyle>
            <a:lvl1pPr eaLnBrk="0" hangingPunct="0">
              <a:defRPr kumimoji="1" sz="2400">
                <a:solidFill>
                  <a:schemeClr val="tx1"/>
                </a:solidFill>
                <a:latin typeface="Times New Roman" pitchFamily="18" charset="0"/>
                <a:ea typeface="MS PGothic" pitchFamily="34" charset="-128"/>
              </a:defRPr>
            </a:lvl1pPr>
            <a:lvl2pPr marL="37931725" indent="-37474525" eaLnBrk="0" hangingPunct="0">
              <a:defRPr kumimoji="1" sz="2400">
                <a:solidFill>
                  <a:schemeClr val="tx1"/>
                </a:solidFill>
                <a:latin typeface="Times New Roman" pitchFamily="18" charset="0"/>
                <a:ea typeface="MS PGothic" pitchFamily="34" charset="-128"/>
              </a:defRPr>
            </a:lvl2pPr>
            <a:lvl3pPr eaLnBrk="0" hangingPunct="0">
              <a:defRPr kumimoji="1" sz="2400">
                <a:solidFill>
                  <a:schemeClr val="tx1"/>
                </a:solidFill>
                <a:latin typeface="Times New Roman" pitchFamily="18" charset="0"/>
                <a:ea typeface="MS PGothic" pitchFamily="34" charset="-128"/>
              </a:defRPr>
            </a:lvl3pPr>
            <a:lvl4pPr eaLnBrk="0" hangingPunct="0">
              <a:defRPr kumimoji="1" sz="2400">
                <a:solidFill>
                  <a:schemeClr val="tx1"/>
                </a:solidFill>
                <a:latin typeface="Times New Roman" pitchFamily="18" charset="0"/>
                <a:ea typeface="MS PGothic" pitchFamily="34" charset="-128"/>
              </a:defRPr>
            </a:lvl4pPr>
            <a:lvl5pPr eaLnBrk="0" hangingPunct="0">
              <a:defRPr kumimoji="1"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kumimoji="1"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kumimoji="1"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kumimoji="1"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kumimoji="1" sz="2400">
                <a:solidFill>
                  <a:schemeClr val="tx1"/>
                </a:solidFill>
                <a:latin typeface="Times New Roman" pitchFamily="18" charset="0"/>
                <a:ea typeface="MS PGothic" pitchFamily="34" charset="-128"/>
              </a:defRPr>
            </a:lvl9pPr>
          </a:lstStyle>
          <a:p>
            <a:pPr>
              <a:defRPr/>
            </a:pPr>
            <a:endParaRPr lang="en-SG" altLang="en-US">
              <a:cs typeface="+mn-cs"/>
            </a:endParaRPr>
          </a:p>
        </p:txBody>
      </p:sp>
      <p:sp>
        <p:nvSpPr>
          <p:cNvPr id="471044" name="Freeform 4"/>
          <p:cNvSpPr>
            <a:spLocks/>
          </p:cNvSpPr>
          <p:nvPr/>
        </p:nvSpPr>
        <p:spPr bwMode="invGray">
          <a:xfrm>
            <a:off x="323850" y="1157288"/>
            <a:ext cx="152400" cy="914400"/>
          </a:xfrm>
          <a:custGeom>
            <a:avLst/>
            <a:gdLst/>
            <a:ahLst/>
            <a:cxnLst>
              <a:cxn ang="0">
                <a:pos x="92" y="0"/>
              </a:cxn>
              <a:cxn ang="0">
                <a:pos x="81" y="170"/>
              </a:cxn>
              <a:cxn ang="0">
                <a:pos x="51" y="362"/>
              </a:cxn>
              <a:cxn ang="0">
                <a:pos x="74" y="539"/>
              </a:cxn>
              <a:cxn ang="0">
                <a:pos x="88" y="709"/>
              </a:cxn>
              <a:cxn ang="0">
                <a:pos x="110" y="842"/>
              </a:cxn>
              <a:cxn ang="0">
                <a:pos x="81" y="768"/>
              </a:cxn>
              <a:cxn ang="0">
                <a:pos x="59" y="716"/>
              </a:cxn>
              <a:cxn ang="0">
                <a:pos x="29" y="598"/>
              </a:cxn>
              <a:cxn ang="0">
                <a:pos x="0" y="414"/>
              </a:cxn>
              <a:cxn ang="0">
                <a:pos x="22" y="251"/>
              </a:cxn>
              <a:cxn ang="0">
                <a:pos x="51" y="81"/>
              </a:cxn>
              <a:cxn ang="0">
                <a:pos x="92" y="0"/>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w="9525">
            <a:noFill/>
            <a:round/>
            <a:headEnd/>
            <a:tailEnd/>
          </a:ln>
          <a:effectLst/>
        </p:spPr>
        <p:txBody>
          <a:bodyPr wrap="none" anchor="ctr"/>
          <a:lstStyle>
            <a:lvl1pPr eaLnBrk="0" hangingPunct="0">
              <a:defRPr kumimoji="1" sz="2400">
                <a:solidFill>
                  <a:schemeClr val="tx1"/>
                </a:solidFill>
                <a:latin typeface="Times New Roman" pitchFamily="18" charset="0"/>
                <a:ea typeface="MS PGothic" pitchFamily="34" charset="-128"/>
              </a:defRPr>
            </a:lvl1pPr>
            <a:lvl2pPr marL="37931725" indent="-37474525" eaLnBrk="0" hangingPunct="0">
              <a:defRPr kumimoji="1" sz="2400">
                <a:solidFill>
                  <a:schemeClr val="tx1"/>
                </a:solidFill>
                <a:latin typeface="Times New Roman" pitchFamily="18" charset="0"/>
                <a:ea typeface="MS PGothic" pitchFamily="34" charset="-128"/>
              </a:defRPr>
            </a:lvl2pPr>
            <a:lvl3pPr eaLnBrk="0" hangingPunct="0">
              <a:defRPr kumimoji="1" sz="2400">
                <a:solidFill>
                  <a:schemeClr val="tx1"/>
                </a:solidFill>
                <a:latin typeface="Times New Roman" pitchFamily="18" charset="0"/>
                <a:ea typeface="MS PGothic" pitchFamily="34" charset="-128"/>
              </a:defRPr>
            </a:lvl3pPr>
            <a:lvl4pPr eaLnBrk="0" hangingPunct="0">
              <a:defRPr kumimoji="1" sz="2400">
                <a:solidFill>
                  <a:schemeClr val="tx1"/>
                </a:solidFill>
                <a:latin typeface="Times New Roman" pitchFamily="18" charset="0"/>
                <a:ea typeface="MS PGothic" pitchFamily="34" charset="-128"/>
              </a:defRPr>
            </a:lvl4pPr>
            <a:lvl5pPr eaLnBrk="0" hangingPunct="0">
              <a:defRPr kumimoji="1"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kumimoji="1"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kumimoji="1"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kumimoji="1"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kumimoji="1" sz="2400">
                <a:solidFill>
                  <a:schemeClr val="tx1"/>
                </a:solidFill>
                <a:latin typeface="Times New Roman" pitchFamily="18" charset="0"/>
                <a:ea typeface="MS PGothic" pitchFamily="34" charset="-128"/>
              </a:defRPr>
            </a:lvl9pPr>
          </a:lstStyle>
          <a:p>
            <a:pPr>
              <a:defRPr/>
            </a:pPr>
            <a:endParaRPr lang="en-SG" altLang="en-US">
              <a:cs typeface="+mn-cs"/>
            </a:endParaRPr>
          </a:p>
        </p:txBody>
      </p:sp>
      <p:sp>
        <p:nvSpPr>
          <p:cNvPr id="13317"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13318"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04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a:latin typeface="Comic Sans MS" charset="0"/>
              </a:defRPr>
            </a:lvl1pPr>
          </a:lstStyle>
          <a:p>
            <a:pPr>
              <a:defRPr/>
            </a:pPr>
            <a:endParaRPr lang="en-US"/>
          </a:p>
        </p:txBody>
      </p:sp>
      <p:sp>
        <p:nvSpPr>
          <p:cNvPr id="47104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a:latin typeface="Comic Sans MS" charset="0"/>
              </a:defRPr>
            </a:lvl1pPr>
          </a:lstStyle>
          <a:p>
            <a:pPr>
              <a:defRPr/>
            </a:pPr>
            <a:endParaRPr lang="en-US"/>
          </a:p>
        </p:txBody>
      </p:sp>
      <p:sp>
        <p:nvSpPr>
          <p:cNvPr id="47104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a:latin typeface="Comic Sans MS" charset="0"/>
              </a:defRPr>
            </a:lvl1pPr>
          </a:lstStyle>
          <a:p>
            <a:pPr>
              <a:defRPr/>
            </a:pPr>
            <a:fld id="{F678123D-EA8C-5841-A492-286B52F4AC1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95" r:id="rId1"/>
    <p:sldLayoutId id="2147484643" r:id="rId2"/>
    <p:sldLayoutId id="2147484644" r:id="rId3"/>
    <p:sldLayoutId id="2147484645" r:id="rId4"/>
    <p:sldLayoutId id="2147484646" r:id="rId5"/>
    <p:sldLayoutId id="2147484647" r:id="rId6"/>
    <p:sldLayoutId id="2147484648" r:id="rId7"/>
    <p:sldLayoutId id="2147484649" r:id="rId8"/>
    <p:sldLayoutId id="2147484650" r:id="rId9"/>
    <p:sldLayoutId id="2147484651" r:id="rId10"/>
    <p:sldLayoutId id="2147484652"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MS PGothic" pitchFamily="34" charset="-128"/>
          <a:cs typeface="MS PGothic" charset="0"/>
        </a:defRPr>
      </a:lvl1pPr>
      <a:lvl2pPr algn="l" rtl="0" eaLnBrk="0" fontAlgn="base" hangingPunct="0">
        <a:spcBef>
          <a:spcPct val="0"/>
        </a:spcBef>
        <a:spcAft>
          <a:spcPct val="0"/>
        </a:spcAft>
        <a:defRPr sz="4300">
          <a:solidFill>
            <a:schemeClr val="tx2"/>
          </a:solidFill>
          <a:latin typeface="Comic Sans MS" pitchFamily="-128" charset="0"/>
          <a:ea typeface="MS PGothic" pitchFamily="34" charset="-128"/>
          <a:cs typeface="MS PGothic" charset="0"/>
        </a:defRPr>
      </a:lvl2pPr>
      <a:lvl3pPr algn="l" rtl="0" eaLnBrk="0" fontAlgn="base" hangingPunct="0">
        <a:spcBef>
          <a:spcPct val="0"/>
        </a:spcBef>
        <a:spcAft>
          <a:spcPct val="0"/>
        </a:spcAft>
        <a:defRPr sz="4300">
          <a:solidFill>
            <a:schemeClr val="tx2"/>
          </a:solidFill>
          <a:latin typeface="Comic Sans MS" pitchFamily="-128" charset="0"/>
          <a:ea typeface="MS PGothic" pitchFamily="34" charset="-128"/>
          <a:cs typeface="MS PGothic" charset="0"/>
        </a:defRPr>
      </a:lvl3pPr>
      <a:lvl4pPr algn="l" rtl="0" eaLnBrk="0" fontAlgn="base" hangingPunct="0">
        <a:spcBef>
          <a:spcPct val="0"/>
        </a:spcBef>
        <a:spcAft>
          <a:spcPct val="0"/>
        </a:spcAft>
        <a:defRPr sz="4300">
          <a:solidFill>
            <a:schemeClr val="tx2"/>
          </a:solidFill>
          <a:latin typeface="Comic Sans MS" pitchFamily="-128" charset="0"/>
          <a:ea typeface="MS PGothic" pitchFamily="34" charset="-128"/>
          <a:cs typeface="MS PGothic" charset="0"/>
        </a:defRPr>
      </a:lvl4pPr>
      <a:lvl5pPr algn="l" rtl="0" eaLnBrk="0" fontAlgn="base" hangingPunct="0">
        <a:spcBef>
          <a:spcPct val="0"/>
        </a:spcBef>
        <a:spcAft>
          <a:spcPct val="0"/>
        </a:spcAft>
        <a:defRPr sz="4300">
          <a:solidFill>
            <a:schemeClr val="tx2"/>
          </a:solidFill>
          <a:latin typeface="Comic Sans MS" pitchFamily="-128" charset="0"/>
          <a:ea typeface="MS PGothic" pitchFamily="34" charset="-128"/>
          <a:cs typeface="MS PGothic"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SzPct val="60000"/>
        <a:buBlip>
          <a:blip r:embed="rId15"/>
        </a:buBlip>
        <a:defRPr sz="2000">
          <a:solidFill>
            <a:schemeClr val="tx1"/>
          </a:solidFill>
          <a:latin typeface="+mn-lt"/>
        </a:defRPr>
      </a:lvl6pPr>
      <a:lvl7pPr marL="2971800" indent="-228600" algn="l" rtl="0" fontAlgn="base">
        <a:spcBef>
          <a:spcPct val="20000"/>
        </a:spcBef>
        <a:spcAft>
          <a:spcPct val="0"/>
        </a:spcAft>
        <a:buSzPct val="60000"/>
        <a:buBlip>
          <a:blip r:embed="rId15"/>
        </a:buBlip>
        <a:defRPr sz="2000">
          <a:solidFill>
            <a:schemeClr val="tx1"/>
          </a:solidFill>
          <a:latin typeface="+mn-lt"/>
        </a:defRPr>
      </a:lvl7pPr>
      <a:lvl8pPr marL="3429000" indent="-228600" algn="l" rtl="0" fontAlgn="base">
        <a:spcBef>
          <a:spcPct val="20000"/>
        </a:spcBef>
        <a:spcAft>
          <a:spcPct val="0"/>
        </a:spcAft>
        <a:buSzPct val="60000"/>
        <a:buBlip>
          <a:blip r:embed="rId15"/>
        </a:buBlip>
        <a:defRPr sz="2000">
          <a:solidFill>
            <a:schemeClr val="tx1"/>
          </a:solidFill>
          <a:latin typeface="+mn-lt"/>
        </a:defRPr>
      </a:lvl8pPr>
      <a:lvl9pPr marL="3886200" indent="-228600" algn="l" rtl="0" fontAlgn="base">
        <a:spcBef>
          <a:spcPct val="20000"/>
        </a:spcBef>
        <a:spcAft>
          <a:spcPct val="0"/>
        </a:spcAft>
        <a:buSzPct val="60000"/>
        <a:buBlip>
          <a:blip r:embed="rId15"/>
        </a:buBlip>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7419975" y="0"/>
            <a:ext cx="1730375" cy="6858000"/>
            <a:chOff x="4667" y="0"/>
            <a:chExt cx="1090" cy="4320"/>
          </a:xfrm>
        </p:grpSpPr>
        <p:sp>
          <p:nvSpPr>
            <p:cNvPr id="50184" name="Rectangle 3"/>
            <p:cNvSpPr>
              <a:spLocks noChangeArrowheads="1"/>
            </p:cNvSpPr>
            <p:nvPr/>
          </p:nvSpPr>
          <p:spPr bwMode="auto">
            <a:xfrm>
              <a:off x="4973" y="0"/>
              <a:ext cx="783" cy="208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pic>
          <p:nvPicPr>
            <p:cNvPr id="50185" name="Picture 4" descr="hokusai2"/>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4667" y="293"/>
              <a:ext cx="1090" cy="40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0179" name="Rectangle 5"/>
          <p:cNvSpPr>
            <a:spLocks noGrp="1" noChangeArrowheads="1"/>
          </p:cNvSpPr>
          <p:nvPr>
            <p:ph type="title"/>
          </p:nvPr>
        </p:nvSpPr>
        <p:spPr bwMode="auto">
          <a:xfrm>
            <a:off x="228600" y="609600"/>
            <a:ext cx="7391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0" name="Rectangle 6"/>
          <p:cNvSpPr>
            <a:spLocks noGrp="1" noChangeArrowheads="1"/>
          </p:cNvSpPr>
          <p:nvPr>
            <p:ph type="body" idx="1"/>
          </p:nvPr>
        </p:nvSpPr>
        <p:spPr bwMode="auto">
          <a:xfrm>
            <a:off x="228600" y="1981200"/>
            <a:ext cx="7391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0103" name="Rectangle 7"/>
          <p:cNvSpPr>
            <a:spLocks noGrp="1" noChangeArrowheads="1"/>
          </p:cNvSpPr>
          <p:nvPr>
            <p:ph type="dt" sz="half" idx="2"/>
          </p:nvPr>
        </p:nvSpPr>
        <p:spPr bwMode="auto">
          <a:xfrm>
            <a:off x="228600" y="6248400"/>
            <a:ext cx="1828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lvl1pPr>
          </a:lstStyle>
          <a:p>
            <a:pPr>
              <a:defRPr/>
            </a:pPr>
            <a:endParaRPr lang="en-US"/>
          </a:p>
        </p:txBody>
      </p:sp>
      <p:sp>
        <p:nvSpPr>
          <p:cNvPr id="260104" name="Rectangle 8"/>
          <p:cNvSpPr>
            <a:spLocks noGrp="1" noChangeArrowheads="1"/>
          </p:cNvSpPr>
          <p:nvPr>
            <p:ph type="ftr" sz="quarter" idx="3"/>
          </p:nvPr>
        </p:nvSpPr>
        <p:spPr bwMode="auto">
          <a:xfrm>
            <a:off x="2514600" y="624840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lvl1pPr>
          </a:lstStyle>
          <a:p>
            <a:pPr>
              <a:defRPr/>
            </a:pPr>
            <a:endParaRPr lang="en-US"/>
          </a:p>
        </p:txBody>
      </p:sp>
      <p:sp>
        <p:nvSpPr>
          <p:cNvPr id="260105" name="Rectangle 9"/>
          <p:cNvSpPr>
            <a:spLocks noGrp="1" noChangeArrowheads="1"/>
          </p:cNvSpPr>
          <p:nvPr>
            <p:ph type="sldNum" sz="quarter" idx="4"/>
          </p:nvPr>
        </p:nvSpPr>
        <p:spPr bwMode="auto">
          <a:xfrm>
            <a:off x="6096000" y="6248400"/>
            <a:ext cx="1524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lvl1pPr>
          </a:lstStyle>
          <a:p>
            <a:pPr>
              <a:defRPr/>
            </a:pPr>
            <a:fld id="{F8877C77-0709-7D4C-A16A-AEB112DD27D5}" type="slidenum">
              <a:rPr lang="en-US"/>
              <a:pPr>
                <a:defRPr/>
              </a:pPr>
              <a:t>‹#›</a:t>
            </a:fld>
            <a:endParaRPr lang="en-US"/>
          </a:p>
        </p:txBody>
      </p:sp>
    </p:spTree>
    <p:extLst>
      <p:ext uri="{BB962C8B-B14F-4D97-AF65-F5344CB8AC3E}">
        <p14:creationId xmlns:p14="http://schemas.microsoft.com/office/powerpoint/2010/main" val="85924554"/>
      </p:ext>
    </p:extLst>
  </p:cSld>
  <p:clrMap bg1="lt1" tx1="dk1" bg2="lt2" tx2="dk2" accent1="accent1" accent2="accent2" accent3="accent3" accent4="accent4" accent5="accent5" accent6="accent6" hlink="hlink" folHlink="folHlink"/>
  <p:sldLayoutIdLst>
    <p:sldLayoutId id="2147484966" r:id="rId1"/>
    <p:sldLayoutId id="2147484967" r:id="rId2"/>
    <p:sldLayoutId id="2147484968" r:id="rId3"/>
    <p:sldLayoutId id="2147484969" r:id="rId4"/>
    <p:sldLayoutId id="2147484970" r:id="rId5"/>
    <p:sldLayoutId id="2147484971" r:id="rId6"/>
    <p:sldLayoutId id="2147484972" r:id="rId7"/>
    <p:sldLayoutId id="2147484973" r:id="rId8"/>
    <p:sldLayoutId id="2147484974" r:id="rId9"/>
    <p:sldLayoutId id="2147484975" r:id="rId10"/>
    <p:sldLayoutId id="2147484976"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accent2"/>
        </a:buClr>
        <a:buFont typeface="Wingdings" charset="0"/>
        <a:buChar char="©"/>
        <a:defRPr sz="3200" i="1">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tx2"/>
        </a:buClr>
        <a:buFont typeface="Wingdings" charset="0"/>
        <a:buChar char="©"/>
        <a:defRPr sz="2800" i="1">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bg2"/>
        </a:buClr>
        <a:buFont typeface="Wingdings" charset="0"/>
        <a:buChar char="©"/>
        <a:defRPr sz="2400" i="1">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accent2"/>
        </a:buClr>
        <a:buFont typeface="Wingdings" charset="0"/>
        <a:buChar char="©"/>
        <a:defRPr sz="2000" i="1">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Wingdings" charset="0"/>
        <a:buChar char="©"/>
        <a:defRPr sz="2000" i="1">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Font typeface="Wingdings" pitchFamily="-128" charset="2"/>
        <a:buChar char="©"/>
        <a:defRPr sz="2000" i="1">
          <a:solidFill>
            <a:schemeClr val="tx1"/>
          </a:solidFill>
          <a:latin typeface="+mn-lt"/>
        </a:defRPr>
      </a:lvl6pPr>
      <a:lvl7pPr marL="2971800" indent="-228600" algn="l" rtl="0" fontAlgn="base">
        <a:spcBef>
          <a:spcPct val="20000"/>
        </a:spcBef>
        <a:spcAft>
          <a:spcPct val="0"/>
        </a:spcAft>
        <a:buFont typeface="Wingdings" pitchFamily="-128" charset="2"/>
        <a:buChar char="©"/>
        <a:defRPr sz="2000" i="1">
          <a:solidFill>
            <a:schemeClr val="tx1"/>
          </a:solidFill>
          <a:latin typeface="+mn-lt"/>
        </a:defRPr>
      </a:lvl7pPr>
      <a:lvl8pPr marL="3429000" indent="-228600" algn="l" rtl="0" fontAlgn="base">
        <a:spcBef>
          <a:spcPct val="20000"/>
        </a:spcBef>
        <a:spcAft>
          <a:spcPct val="0"/>
        </a:spcAft>
        <a:buFont typeface="Wingdings" pitchFamily="-128" charset="2"/>
        <a:buChar char="©"/>
        <a:defRPr sz="2000" i="1">
          <a:solidFill>
            <a:schemeClr val="tx1"/>
          </a:solidFill>
          <a:latin typeface="+mn-lt"/>
        </a:defRPr>
      </a:lvl8pPr>
      <a:lvl9pPr marL="3886200" indent="-228600" algn="l" rtl="0" fontAlgn="base">
        <a:spcBef>
          <a:spcPct val="20000"/>
        </a:spcBef>
        <a:spcAft>
          <a:spcPct val="0"/>
        </a:spcAft>
        <a:buFont typeface="Wingdings" pitchFamily="-128" charset="2"/>
        <a:buChar char="©"/>
        <a:defRPr sz="2000" i="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kumimoji="0"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kumimoji="0"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kumimoji="0" lang="en-US">
                <a:solidFill>
                  <a:srgbClr val="000000"/>
                </a:solidFill>
                <a:latin typeface="Arial" charset="0"/>
              </a:rPr>
              <a:pPr/>
              <a:t>‹#›</a:t>
            </a:fld>
            <a:endParaRPr kumimoji="0" lang="en-US">
              <a:solidFill>
                <a:srgbClr val="000000"/>
              </a:solidFill>
              <a:latin typeface="Arial" charset="0"/>
            </a:endParaRPr>
          </a:p>
        </p:txBody>
      </p:sp>
    </p:spTree>
    <p:extLst>
      <p:ext uri="{BB962C8B-B14F-4D97-AF65-F5344CB8AC3E}">
        <p14:creationId xmlns:p14="http://schemas.microsoft.com/office/powerpoint/2010/main" val="1543244987"/>
      </p:ext>
    </p:extLst>
  </p:cSld>
  <p:clrMap bg1="lt1" tx1="dk1" bg2="lt2" tx2="dk2" accent1="accent1" accent2="accent2" accent3="accent3" accent4="accent4" accent5="accent5" accent6="accent6" hlink="hlink" folHlink="folHlink"/>
  <p:sldLayoutIdLst>
    <p:sldLayoutId id="2147484978" r:id="rId1"/>
    <p:sldLayoutId id="2147484979" r:id="rId2"/>
    <p:sldLayoutId id="2147484980" r:id="rId3"/>
    <p:sldLayoutId id="2147484981" r:id="rId4"/>
    <p:sldLayoutId id="2147484982" r:id="rId5"/>
    <p:sldLayoutId id="2147484983" r:id="rId6"/>
    <p:sldLayoutId id="2147484984" r:id="rId7"/>
    <p:sldLayoutId id="2147484985" r:id="rId8"/>
    <p:sldLayoutId id="2147484986" r:id="rId9"/>
    <p:sldLayoutId id="2147484987" r:id="rId10"/>
    <p:sldLayoutId id="214748498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solidFill>
                  <a:srgbClr val="000000"/>
                </a:solidFill>
                <a:latin typeface="Arial" charset="0"/>
                <a:cs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solidFill>
                  <a:srgbClr val="000000"/>
                </a:solidFill>
                <a:latin typeface="Arial" charset="0"/>
                <a:cs typeface="Arial" charset="0"/>
              </a:defRPr>
            </a:lvl1pPr>
          </a:lstStyle>
          <a:p>
            <a:pPr>
              <a:defRPr/>
            </a:pPr>
            <a:fld id="{94BDBEA9-DDB4-4D48-B582-0E9D15E29DF4}" type="slidenum">
              <a:rPr lang="en-US"/>
              <a:pPr>
                <a:defRPr/>
              </a:pPr>
              <a:t>‹#›</a:t>
            </a:fld>
            <a:endParaRPr lang="en-US"/>
          </a:p>
        </p:txBody>
      </p:sp>
    </p:spTree>
    <p:extLst>
      <p:ext uri="{BB962C8B-B14F-4D97-AF65-F5344CB8AC3E}">
        <p14:creationId xmlns:p14="http://schemas.microsoft.com/office/powerpoint/2010/main" val="1723352865"/>
      </p:ext>
    </p:extLst>
  </p:cSld>
  <p:clrMap bg1="lt1" tx1="dk1" bg2="lt2" tx2="dk2" accent1="accent1" accent2="accent2" accent3="accent3" accent4="accent4" accent5="accent5" accent6="accent6" hlink="hlink" folHlink="folHlink"/>
  <p:sldLayoutIdLst>
    <p:sldLayoutId id="2147484990" r:id="rId1"/>
    <p:sldLayoutId id="2147484991" r:id="rId2"/>
    <p:sldLayoutId id="2147484992" r:id="rId3"/>
    <p:sldLayoutId id="2147484993" r:id="rId4"/>
    <p:sldLayoutId id="2147484994" r:id="rId5"/>
    <p:sldLayoutId id="2147484995" r:id="rId6"/>
    <p:sldLayoutId id="2147484996" r:id="rId7"/>
  </p:sldLayoutIdLst>
  <p:txStyles>
    <p:titleStyle>
      <a:lvl1pPr algn="ctr" rtl="0" eaLnBrk="0" fontAlgn="base" hangingPunct="0">
        <a:spcBef>
          <a:spcPct val="0"/>
        </a:spcBef>
        <a:spcAft>
          <a:spcPct val="0"/>
        </a:spcAft>
        <a:defRPr sz="4400">
          <a:solidFill>
            <a:schemeClr val="tx2"/>
          </a:solidFill>
          <a:latin typeface="+mj-lt"/>
          <a:ea typeface="MS PGothic" charset="0"/>
          <a:cs typeface="+mj-cs"/>
        </a:defRPr>
      </a:lvl1pPr>
      <a:lvl2pPr algn="ctr" rtl="0" eaLnBrk="0" fontAlgn="base" hangingPunct="0">
        <a:spcBef>
          <a:spcPct val="0"/>
        </a:spcBef>
        <a:spcAft>
          <a:spcPct val="0"/>
        </a:spcAft>
        <a:defRPr sz="4400">
          <a:solidFill>
            <a:schemeClr val="tx2"/>
          </a:solidFill>
          <a:latin typeface="Arial" pitchFamily="-112" charset="0"/>
          <a:ea typeface="MS PGothic"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MS PGothic"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MS PGothic"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MS PGothic"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solidFill>
                  <a:srgbClr val="463634"/>
                </a:solidFill>
              </a:defRPr>
            </a:lvl1pPr>
          </a:lstStyle>
          <a:p>
            <a:pPr>
              <a:defRPr/>
            </a:pPr>
            <a:endParaRPr lang="en-US"/>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solidFill>
                  <a:srgbClr val="463634"/>
                </a:solidFill>
              </a:defRPr>
            </a:lvl1pPr>
          </a:lstStyle>
          <a:p>
            <a:pPr>
              <a:defRPr/>
            </a:pPr>
            <a:endParaRPr lang="en-US"/>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solidFill>
                  <a:srgbClr val="463634"/>
                </a:solidFill>
              </a:defRPr>
            </a:lvl1pPr>
          </a:lstStyle>
          <a:p>
            <a:pPr>
              <a:defRPr/>
            </a:pPr>
            <a:fld id="{ADD2EAE8-DA6B-6F47-850D-84774E90B4C5}" type="slidenum">
              <a:rPr lang="en-US"/>
              <a:pPr>
                <a:defRPr/>
              </a:pPr>
              <a:t>‹#›</a:t>
            </a:fld>
            <a:endParaRPr lang="en-US"/>
          </a:p>
        </p:txBody>
      </p:sp>
    </p:spTree>
    <p:extLst>
      <p:ext uri="{BB962C8B-B14F-4D97-AF65-F5344CB8AC3E}">
        <p14:creationId xmlns:p14="http://schemas.microsoft.com/office/powerpoint/2010/main" val="360996281"/>
      </p:ext>
    </p:extLst>
  </p:cSld>
  <p:clrMap bg1="lt1" tx1="dk1" bg2="lt2" tx2="dk2" accent1="accent1" accent2="accent2" accent3="accent3" accent4="accent4" accent5="accent5" accent6="accent6" hlink="hlink" folHlink="folHlink"/>
  <p:sldLayoutIdLst>
    <p:sldLayoutId id="2147484998" r:id="rId1"/>
    <p:sldLayoutId id="2147484999" r:id="rId2"/>
  </p:sldLayoutIdLst>
  <p:txStyles>
    <p:titleStyle>
      <a:lvl1pPr algn="ctr" rtl="0" eaLnBrk="0" fontAlgn="base" hangingPunct="0">
        <a:spcBef>
          <a:spcPct val="0"/>
        </a:spcBef>
        <a:spcAft>
          <a:spcPct val="0"/>
        </a:spcAft>
        <a:defRPr sz="4400" i="1">
          <a:solidFill>
            <a:schemeClr val="tx2"/>
          </a:solidFill>
          <a:latin typeface="+mj-lt"/>
          <a:ea typeface="MS PGothic" charset="0"/>
          <a:cs typeface="MS PGothic" charset="0"/>
        </a:defRPr>
      </a:lvl1pPr>
      <a:lvl2pPr algn="ctr" rtl="0" eaLnBrk="0" fontAlgn="base" hangingPunct="0">
        <a:spcBef>
          <a:spcPct val="0"/>
        </a:spcBef>
        <a:spcAft>
          <a:spcPct val="0"/>
        </a:spcAft>
        <a:defRPr sz="4400" i="1">
          <a:solidFill>
            <a:schemeClr val="tx2"/>
          </a:solidFill>
          <a:latin typeface="Times New Roman" pitchFamily="-112" charset="0"/>
          <a:ea typeface="MS PGothic" charset="0"/>
          <a:cs typeface="MS PGothic" charset="0"/>
        </a:defRPr>
      </a:lvl2pPr>
      <a:lvl3pPr algn="ctr" rtl="0" eaLnBrk="0" fontAlgn="base" hangingPunct="0">
        <a:spcBef>
          <a:spcPct val="0"/>
        </a:spcBef>
        <a:spcAft>
          <a:spcPct val="0"/>
        </a:spcAft>
        <a:defRPr sz="4400" i="1">
          <a:solidFill>
            <a:schemeClr val="tx2"/>
          </a:solidFill>
          <a:latin typeface="Times New Roman" pitchFamily="-112" charset="0"/>
          <a:ea typeface="MS PGothic" charset="0"/>
          <a:cs typeface="MS PGothic" charset="0"/>
        </a:defRPr>
      </a:lvl3pPr>
      <a:lvl4pPr algn="ctr" rtl="0" eaLnBrk="0" fontAlgn="base" hangingPunct="0">
        <a:spcBef>
          <a:spcPct val="0"/>
        </a:spcBef>
        <a:spcAft>
          <a:spcPct val="0"/>
        </a:spcAft>
        <a:defRPr sz="4400" i="1">
          <a:solidFill>
            <a:schemeClr val="tx2"/>
          </a:solidFill>
          <a:latin typeface="Times New Roman" pitchFamily="-112" charset="0"/>
          <a:ea typeface="MS PGothic" charset="0"/>
          <a:cs typeface="MS PGothic" charset="0"/>
        </a:defRPr>
      </a:lvl4pPr>
      <a:lvl5pPr algn="ctr" rtl="0" eaLnBrk="0" fontAlgn="base" hangingPunct="0">
        <a:spcBef>
          <a:spcPct val="0"/>
        </a:spcBef>
        <a:spcAft>
          <a:spcPct val="0"/>
        </a:spcAft>
        <a:defRPr sz="4400" i="1">
          <a:solidFill>
            <a:schemeClr val="tx2"/>
          </a:solidFill>
          <a:latin typeface="Times New Roman" pitchFamily="-112" charset="0"/>
          <a:ea typeface="MS PGothic" charset="0"/>
          <a:cs typeface="MS PGothic" charset="0"/>
        </a:defRPr>
      </a:lvl5pPr>
      <a:lvl6pPr marL="457200" algn="ctr" rtl="0" fontAlgn="base">
        <a:spcBef>
          <a:spcPct val="0"/>
        </a:spcBef>
        <a:spcAft>
          <a:spcPct val="0"/>
        </a:spcAft>
        <a:defRPr sz="4400" i="1">
          <a:solidFill>
            <a:schemeClr val="tx2"/>
          </a:solidFill>
          <a:latin typeface="Times New Roman" pitchFamily="-112" charset="0"/>
        </a:defRPr>
      </a:lvl6pPr>
      <a:lvl7pPr marL="914400" algn="ctr" rtl="0" fontAlgn="base">
        <a:spcBef>
          <a:spcPct val="0"/>
        </a:spcBef>
        <a:spcAft>
          <a:spcPct val="0"/>
        </a:spcAft>
        <a:defRPr sz="4400" i="1">
          <a:solidFill>
            <a:schemeClr val="tx2"/>
          </a:solidFill>
          <a:latin typeface="Times New Roman" pitchFamily="-112" charset="0"/>
        </a:defRPr>
      </a:lvl7pPr>
      <a:lvl8pPr marL="1371600" algn="ctr" rtl="0" fontAlgn="base">
        <a:spcBef>
          <a:spcPct val="0"/>
        </a:spcBef>
        <a:spcAft>
          <a:spcPct val="0"/>
        </a:spcAft>
        <a:defRPr sz="4400" i="1">
          <a:solidFill>
            <a:schemeClr val="tx2"/>
          </a:solidFill>
          <a:latin typeface="Times New Roman" pitchFamily="-112" charset="0"/>
        </a:defRPr>
      </a:lvl8pPr>
      <a:lvl9pPr marL="1828800" algn="ctr" rtl="0" fontAlgn="base">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SzPct val="65000"/>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2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kumimoji="0" sz="1400">
                <a:solidFill>
                  <a:srgbClr val="0000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kumimoji="0" sz="140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kumimoji="0" sz="1400">
                <a:solidFill>
                  <a:srgbClr val="000000"/>
                </a:solidFill>
                <a:latin typeface="Arial" charset="0"/>
              </a:defRPr>
            </a:lvl1pPr>
          </a:lstStyle>
          <a:p>
            <a:pPr>
              <a:defRPr/>
            </a:pPr>
            <a:fld id="{75ED9C08-B066-6145-9BB3-CDA724740B20}" type="slidenum">
              <a:rPr lang="en-US"/>
              <a:pPr>
                <a:defRPr/>
              </a:pPr>
              <a:t>‹#›</a:t>
            </a:fld>
            <a:endParaRPr lang="en-US"/>
          </a:p>
        </p:txBody>
      </p:sp>
    </p:spTree>
    <p:extLst>
      <p:ext uri="{BB962C8B-B14F-4D97-AF65-F5344CB8AC3E}">
        <p14:creationId xmlns:p14="http://schemas.microsoft.com/office/powerpoint/2010/main" val="4226917755"/>
      </p:ext>
    </p:extLst>
  </p:cSld>
  <p:clrMap bg1="lt1" tx1="dk1" bg2="lt2" tx2="dk2" accent1="accent1" accent2="accent2" accent3="accent3" accent4="accent4" accent5="accent5" accent6="accent6" hlink="hlink" folHlink="folHlink"/>
  <p:sldLayoutIdLst>
    <p:sldLayoutId id="2147485001" r:id="rId1"/>
    <p:sldLayoutId id="2147485002" r:id="rId2"/>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2"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2"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2"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2"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1138" name="Group 2"/>
          <p:cNvGrpSpPr>
            <a:grpSpLocks/>
          </p:cNvGrpSpPr>
          <p:nvPr/>
        </p:nvGrpSpPr>
        <p:grpSpPr bwMode="auto">
          <a:xfrm>
            <a:off x="685800" y="117475"/>
            <a:ext cx="8456613" cy="6738938"/>
            <a:chOff x="432" y="74"/>
            <a:chExt cx="5327" cy="4245"/>
          </a:xfrm>
        </p:grpSpPr>
        <p:sp>
          <p:nvSpPr>
            <p:cNvPr id="91144"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kumimoji="0" lang="en-US">
                <a:solidFill>
                  <a:srgbClr val="FFFFFF"/>
                </a:solidFill>
                <a:latin typeface="Arial" charset="0"/>
              </a:endParaRPr>
            </a:p>
          </p:txBody>
        </p:sp>
        <p:grpSp>
          <p:nvGrpSpPr>
            <p:cNvPr id="91145" name="Group 4"/>
            <p:cNvGrpSpPr>
              <a:grpSpLocks/>
            </p:cNvGrpSpPr>
            <p:nvPr/>
          </p:nvGrpSpPr>
          <p:grpSpPr bwMode="auto">
            <a:xfrm>
              <a:off x="2859" y="4250"/>
              <a:ext cx="2729" cy="41"/>
              <a:chOff x="2859" y="4250"/>
              <a:chExt cx="2729" cy="41"/>
            </a:xfrm>
          </p:grpSpPr>
          <p:sp>
            <p:nvSpPr>
              <p:cNvPr id="91150"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kumimoji="0" lang="en-US">
                  <a:solidFill>
                    <a:srgbClr val="FFFFFF"/>
                  </a:solidFill>
                  <a:latin typeface="Arial" charset="0"/>
                </a:endParaRPr>
              </a:p>
            </p:txBody>
          </p:sp>
          <p:sp>
            <p:nvSpPr>
              <p:cNvPr id="91151"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kumimoji="0" lang="en-US">
                  <a:solidFill>
                    <a:srgbClr val="FFFFFF"/>
                  </a:solidFill>
                  <a:latin typeface="Arial" charset="0"/>
                </a:endParaRPr>
              </a:p>
            </p:txBody>
          </p:sp>
          <p:sp>
            <p:nvSpPr>
              <p:cNvPr id="91152"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kumimoji="0" lang="en-US">
                  <a:solidFill>
                    <a:srgbClr val="FFFFFF"/>
                  </a:solidFill>
                  <a:latin typeface="Arial" charset="0"/>
                </a:endParaRPr>
              </a:p>
            </p:txBody>
          </p:sp>
          <p:sp>
            <p:nvSpPr>
              <p:cNvPr id="91153"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kumimoji="0" lang="en-US">
                  <a:solidFill>
                    <a:srgbClr val="FFFFFF"/>
                  </a:solidFill>
                  <a:latin typeface="Arial" charset="0"/>
                </a:endParaRPr>
              </a:p>
            </p:txBody>
          </p:sp>
          <p:sp>
            <p:nvSpPr>
              <p:cNvPr id="91154"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kumimoji="0" lang="en-US">
                  <a:solidFill>
                    <a:srgbClr val="FFFFFF"/>
                  </a:solidFill>
                  <a:latin typeface="Arial" charset="0"/>
                </a:endParaRPr>
              </a:p>
            </p:txBody>
          </p:sp>
          <p:sp>
            <p:nvSpPr>
              <p:cNvPr id="91155"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kumimoji="0" lang="en-US">
                  <a:solidFill>
                    <a:srgbClr val="FFFFFF"/>
                  </a:solidFill>
                  <a:latin typeface="Arial" charset="0"/>
                </a:endParaRPr>
              </a:p>
            </p:txBody>
          </p:sp>
          <p:sp>
            <p:nvSpPr>
              <p:cNvPr id="91156"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kumimoji="0" lang="en-US">
                  <a:solidFill>
                    <a:srgbClr val="FFFFFF"/>
                  </a:solidFill>
                  <a:latin typeface="Arial" charset="0"/>
                </a:endParaRPr>
              </a:p>
            </p:txBody>
          </p:sp>
          <p:sp>
            <p:nvSpPr>
              <p:cNvPr id="91157"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kumimoji="0" lang="en-US">
                  <a:solidFill>
                    <a:srgbClr val="FFFFFF"/>
                  </a:solidFill>
                  <a:latin typeface="Arial" charset="0"/>
                </a:endParaRPr>
              </a:p>
            </p:txBody>
          </p:sp>
        </p:grpSp>
        <p:sp>
          <p:nvSpPr>
            <p:cNvPr id="91146"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kumimoji="0" lang="en-US">
                <a:solidFill>
                  <a:srgbClr val="FFFFFF"/>
                </a:solidFill>
                <a:latin typeface="Arial" charset="0"/>
              </a:endParaRPr>
            </a:p>
          </p:txBody>
        </p:sp>
        <p:sp>
          <p:nvSpPr>
            <p:cNvPr id="91147"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kumimoji="0" lang="en-US">
                <a:solidFill>
                  <a:srgbClr val="FFFFFF"/>
                </a:solidFill>
                <a:latin typeface="Arial" charset="0"/>
              </a:endParaRPr>
            </a:p>
          </p:txBody>
        </p:sp>
        <p:sp>
          <p:nvSpPr>
            <p:cNvPr id="91148"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kumimoji="0" lang="en-US">
                <a:solidFill>
                  <a:srgbClr val="FFFFFF"/>
                </a:solidFill>
                <a:latin typeface="Arial" charset="0"/>
              </a:endParaRPr>
            </a:p>
          </p:txBody>
        </p:sp>
        <p:sp>
          <p:nvSpPr>
            <p:cNvPr id="91149"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kumimoji="0" lang="en-US">
                <a:solidFill>
                  <a:srgbClr val="FFFFFF"/>
                </a:solidFill>
                <a:latin typeface="Arial" charset="0"/>
              </a:endParaRPr>
            </a:p>
          </p:txBody>
        </p:sp>
      </p:grpSp>
      <p:sp>
        <p:nvSpPr>
          <p:cNvPr id="91139"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1140"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spcBef>
                <a:spcPct val="50000"/>
              </a:spcBef>
              <a:defRPr kumimoji="0" sz="1400">
                <a:solidFill>
                  <a:srgbClr val="FFFFFF"/>
                </a:solidFill>
              </a:defRPr>
            </a:lvl1pPr>
          </a:lstStyle>
          <a:p>
            <a:pPr>
              <a:defRPr/>
            </a:pPr>
            <a:endParaRPr lang="en-US"/>
          </a:p>
        </p:txBody>
      </p:sp>
      <p:sp>
        <p:nvSpPr>
          <p:cNvPr id="327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kumimoji="0" sz="1400">
                <a:solidFill>
                  <a:srgbClr val="FFFFFF"/>
                </a:solidFill>
              </a:defRPr>
            </a:lvl1pPr>
          </a:lstStyle>
          <a:p>
            <a:pPr>
              <a:defRPr/>
            </a:pPr>
            <a:endParaRPr lang="en-US"/>
          </a:p>
        </p:txBody>
      </p:sp>
      <p:sp>
        <p:nvSpPr>
          <p:cNvPr id="327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kumimoji="0" sz="1400">
                <a:solidFill>
                  <a:srgbClr val="FFFFFF"/>
                </a:solidFill>
              </a:defRPr>
            </a:lvl1pPr>
          </a:lstStyle>
          <a:p>
            <a:pPr>
              <a:defRPr/>
            </a:pPr>
            <a:fld id="{5942206E-5318-A440-A077-00488E32EB48}" type="slidenum">
              <a:rPr lang="en-US"/>
              <a:pPr>
                <a:defRPr/>
              </a:pPr>
              <a:t>‹#›</a:t>
            </a:fld>
            <a:endParaRPr lang="en-US"/>
          </a:p>
        </p:txBody>
      </p:sp>
    </p:spTree>
    <p:extLst>
      <p:ext uri="{BB962C8B-B14F-4D97-AF65-F5344CB8AC3E}">
        <p14:creationId xmlns:p14="http://schemas.microsoft.com/office/powerpoint/2010/main" val="3899932019"/>
      </p:ext>
    </p:extLst>
  </p:cSld>
  <p:clrMap bg1="dk2" tx1="lt1" bg2="dk1" tx2="lt2" accent1="accent1" accent2="accent2" accent3="accent3" accent4="accent4" accent5="accent5" accent6="accent6" hlink="hlink" folHlink="folHlink"/>
  <p:sldLayoutIdLst>
    <p:sldLayoutId id="2147485004" r:id="rId1"/>
  </p:sldLayoutIdLst>
  <p:txStyles>
    <p:titleStyle>
      <a:lvl1pPr algn="ctr" rtl="0" eaLnBrk="0" fontAlgn="base" hangingPunct="0">
        <a:spcBef>
          <a:spcPct val="0"/>
        </a:spcBef>
        <a:spcAft>
          <a:spcPct val="0"/>
        </a:spcAft>
        <a:defRPr kumimoji="1" sz="4400">
          <a:solidFill>
            <a:schemeClr val="tx2"/>
          </a:solidFill>
          <a:latin typeface="+mj-lt"/>
          <a:ea typeface="MS PGothic" charset="0"/>
          <a:cs typeface="MS PGothic" charset="0"/>
        </a:defRPr>
      </a:lvl1pPr>
      <a:lvl2pPr algn="ctr" rtl="0" eaLnBrk="0" fontAlgn="base" hangingPunct="0">
        <a:spcBef>
          <a:spcPct val="0"/>
        </a:spcBef>
        <a:spcAft>
          <a:spcPct val="0"/>
        </a:spcAft>
        <a:defRPr kumimoji="1" sz="4400">
          <a:solidFill>
            <a:schemeClr val="tx2"/>
          </a:solidFill>
          <a:latin typeface="Times New Roman" pitchFamily="-112" charset="0"/>
          <a:ea typeface="MS PGothic" charset="0"/>
          <a:cs typeface="MS PGothic" charset="0"/>
        </a:defRPr>
      </a:lvl2pPr>
      <a:lvl3pPr algn="ctr" rtl="0" eaLnBrk="0" fontAlgn="base" hangingPunct="0">
        <a:spcBef>
          <a:spcPct val="0"/>
        </a:spcBef>
        <a:spcAft>
          <a:spcPct val="0"/>
        </a:spcAft>
        <a:defRPr kumimoji="1" sz="4400">
          <a:solidFill>
            <a:schemeClr val="tx2"/>
          </a:solidFill>
          <a:latin typeface="Times New Roman" pitchFamily="-112" charset="0"/>
          <a:ea typeface="MS PGothic" charset="0"/>
          <a:cs typeface="MS PGothic" charset="0"/>
        </a:defRPr>
      </a:lvl3pPr>
      <a:lvl4pPr algn="ctr" rtl="0" eaLnBrk="0" fontAlgn="base" hangingPunct="0">
        <a:spcBef>
          <a:spcPct val="0"/>
        </a:spcBef>
        <a:spcAft>
          <a:spcPct val="0"/>
        </a:spcAft>
        <a:defRPr kumimoji="1" sz="4400">
          <a:solidFill>
            <a:schemeClr val="tx2"/>
          </a:solidFill>
          <a:latin typeface="Times New Roman" pitchFamily="-112" charset="0"/>
          <a:ea typeface="MS PGothic" charset="0"/>
          <a:cs typeface="MS PGothic" charset="0"/>
        </a:defRPr>
      </a:lvl4pPr>
      <a:lvl5pPr algn="ctr" rtl="0" eaLnBrk="0" fontAlgn="base" hangingPunct="0">
        <a:spcBef>
          <a:spcPct val="0"/>
        </a:spcBef>
        <a:spcAft>
          <a:spcPct val="0"/>
        </a:spcAft>
        <a:defRPr kumimoji="1" sz="4400">
          <a:solidFill>
            <a:schemeClr val="tx2"/>
          </a:solidFill>
          <a:latin typeface="Times New Roman" pitchFamily="-112" charset="0"/>
          <a:ea typeface="MS PGothic" charset="0"/>
          <a:cs typeface="MS PGothic" charset="0"/>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62" name="Group 2"/>
          <p:cNvGrpSpPr>
            <a:grpSpLocks/>
          </p:cNvGrpSpPr>
          <p:nvPr/>
        </p:nvGrpSpPr>
        <p:grpSpPr bwMode="auto">
          <a:xfrm>
            <a:off x="6303963" y="0"/>
            <a:ext cx="2840037" cy="3254375"/>
            <a:chOff x="3115" y="0"/>
            <a:chExt cx="2170" cy="2486"/>
          </a:xfrm>
        </p:grpSpPr>
        <p:grpSp>
          <p:nvGrpSpPr>
            <p:cNvPr id="143368" name="Group 3"/>
            <p:cNvGrpSpPr>
              <a:grpSpLocks/>
            </p:cNvGrpSpPr>
            <p:nvPr/>
          </p:nvGrpSpPr>
          <p:grpSpPr bwMode="auto">
            <a:xfrm>
              <a:off x="4080" y="1910"/>
              <a:ext cx="768" cy="576"/>
              <a:chOff x="0" y="0"/>
              <a:chExt cx="768" cy="576"/>
            </a:xfrm>
          </p:grpSpPr>
          <p:sp>
            <p:nvSpPr>
              <p:cNvPr id="143500"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a typeface="ＭＳ Ｐゴシック" charset="0"/>
                  <a:cs typeface="ＭＳ Ｐゴシック" charset="0"/>
                </a:endParaRPr>
              </a:p>
            </p:txBody>
          </p:sp>
          <p:sp>
            <p:nvSpPr>
              <p:cNvPr id="143501"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a typeface="ＭＳ Ｐゴシック" charset="0"/>
                  <a:cs typeface="ＭＳ Ｐゴシック" charset="0"/>
                </a:endParaRPr>
              </a:p>
            </p:txBody>
          </p:sp>
        </p:grpSp>
        <p:grpSp>
          <p:nvGrpSpPr>
            <p:cNvPr id="143369" name="Group 6"/>
            <p:cNvGrpSpPr>
              <a:grpSpLocks/>
            </p:cNvGrpSpPr>
            <p:nvPr/>
          </p:nvGrpSpPr>
          <p:grpSpPr bwMode="auto">
            <a:xfrm>
              <a:off x="4257" y="1103"/>
              <a:ext cx="768" cy="576"/>
              <a:chOff x="0" y="0"/>
              <a:chExt cx="768" cy="576"/>
            </a:xfrm>
          </p:grpSpPr>
          <p:sp>
            <p:nvSpPr>
              <p:cNvPr id="143498"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a typeface="ＭＳ Ｐゴシック" charset="0"/>
                  <a:cs typeface="ＭＳ Ｐゴシック" charset="0"/>
                </a:endParaRPr>
              </a:p>
            </p:txBody>
          </p:sp>
          <p:sp>
            <p:nvSpPr>
              <p:cNvPr id="143499"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a typeface="ＭＳ Ｐゴシック" charset="0"/>
                  <a:cs typeface="ＭＳ Ｐゴシック" charset="0"/>
                </a:endParaRPr>
              </a:p>
            </p:txBody>
          </p:sp>
        </p:grpSp>
        <p:grpSp>
          <p:nvGrpSpPr>
            <p:cNvPr id="143370" name="Group 9"/>
            <p:cNvGrpSpPr>
              <a:grpSpLocks/>
            </p:cNvGrpSpPr>
            <p:nvPr/>
          </p:nvGrpSpPr>
          <p:grpSpPr bwMode="auto">
            <a:xfrm>
              <a:off x="3134" y="0"/>
              <a:ext cx="768" cy="576"/>
              <a:chOff x="0" y="0"/>
              <a:chExt cx="768" cy="576"/>
            </a:xfrm>
          </p:grpSpPr>
          <p:sp>
            <p:nvSpPr>
              <p:cNvPr id="143496"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a typeface="ＭＳ Ｐゴシック" charset="0"/>
                  <a:cs typeface="ＭＳ Ｐゴシック" charset="0"/>
                </a:endParaRPr>
              </a:p>
            </p:txBody>
          </p:sp>
          <p:sp>
            <p:nvSpPr>
              <p:cNvPr id="143497"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a typeface="ＭＳ Ｐゴシック" charset="0"/>
                  <a:cs typeface="ＭＳ Ｐゴシック" charset="0"/>
                </a:endParaRPr>
              </a:p>
            </p:txBody>
          </p:sp>
        </p:grpSp>
        <p:grpSp>
          <p:nvGrpSpPr>
            <p:cNvPr id="143371" name="Group 12"/>
            <p:cNvGrpSpPr>
              <a:grpSpLocks/>
            </p:cNvGrpSpPr>
            <p:nvPr/>
          </p:nvGrpSpPr>
          <p:grpSpPr bwMode="auto">
            <a:xfrm>
              <a:off x="3115" y="0"/>
              <a:ext cx="2170" cy="1702"/>
              <a:chOff x="3115" y="0"/>
              <a:chExt cx="2170" cy="1702"/>
            </a:xfrm>
          </p:grpSpPr>
          <p:grpSp>
            <p:nvGrpSpPr>
              <p:cNvPr id="143372" name="Group 13"/>
              <p:cNvGrpSpPr>
                <a:grpSpLocks/>
              </p:cNvGrpSpPr>
              <p:nvPr/>
            </p:nvGrpSpPr>
            <p:grpSpPr bwMode="auto">
              <a:xfrm>
                <a:off x="3640" y="308"/>
                <a:ext cx="1145" cy="844"/>
                <a:chOff x="1265" y="814"/>
                <a:chExt cx="2919" cy="2151"/>
              </a:xfrm>
            </p:grpSpPr>
            <p:sp>
              <p:nvSpPr>
                <p:cNvPr id="143494"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a typeface="ＭＳ Ｐゴシック" charset="0"/>
                    <a:cs typeface="ＭＳ Ｐゴシック" charset="0"/>
                  </a:endParaRPr>
                </a:p>
              </p:txBody>
            </p:sp>
            <p:sp>
              <p:nvSpPr>
                <p:cNvPr id="143495"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a typeface="ＭＳ Ｐゴシック" charset="0"/>
                    <a:cs typeface="ＭＳ Ｐゴシック" charset="0"/>
                  </a:endParaRPr>
                </a:p>
              </p:txBody>
            </p:sp>
          </p:grpSp>
          <p:grpSp>
            <p:nvGrpSpPr>
              <p:cNvPr id="143373" name="Group 16"/>
              <p:cNvGrpSpPr>
                <a:grpSpLocks/>
              </p:cNvGrpSpPr>
              <p:nvPr/>
            </p:nvGrpSpPr>
            <p:grpSpPr bwMode="auto">
              <a:xfrm>
                <a:off x="3115" y="0"/>
                <a:ext cx="2145" cy="1702"/>
                <a:chOff x="3115" y="0"/>
                <a:chExt cx="2145" cy="1702"/>
              </a:xfrm>
            </p:grpSpPr>
            <p:grpSp>
              <p:nvGrpSpPr>
                <p:cNvPr id="143396" name="Group 17"/>
                <p:cNvGrpSpPr>
                  <a:grpSpLocks/>
                </p:cNvGrpSpPr>
                <p:nvPr/>
              </p:nvGrpSpPr>
              <p:grpSpPr bwMode="auto">
                <a:xfrm>
                  <a:off x="4505" y="589"/>
                  <a:ext cx="493" cy="912"/>
                  <a:chOff x="3471" y="1530"/>
                  <a:chExt cx="1258" cy="2327"/>
                </a:xfrm>
              </p:grpSpPr>
              <p:sp>
                <p:nvSpPr>
                  <p:cNvPr id="143492" name="Freeform 18"/>
                  <p:cNvSpPr>
                    <a:spLocks/>
                  </p:cNvSpPr>
                  <p:nvPr/>
                </p:nvSpPr>
                <p:spPr bwMode="hidden">
                  <a:xfrm rot="2711884">
                    <a:off x="2770" y="2235"/>
                    <a:ext cx="1714" cy="313"/>
                  </a:xfrm>
                  <a:custGeom>
                    <a:avLst/>
                    <a:gdLst>
                      <a:gd name="T0" fmla="*/ 0 w 2736"/>
                      <a:gd name="T1" fmla="*/ 75 h 504"/>
                      <a:gd name="T2" fmla="*/ 133 w 2736"/>
                      <a:gd name="T3" fmla="*/ 25 h 504"/>
                      <a:gd name="T4" fmla="*/ 274 w 2736"/>
                      <a:gd name="T5" fmla="*/ 4 h 504"/>
                      <a:gd name="T6" fmla="*/ 422 w 2736"/>
                      <a:gd name="T7" fmla="*/ 4 h 504"/>
                      <a:gd name="T8" fmla="*/ 418 w 2736"/>
                      <a:gd name="T9" fmla="*/ 16 h 504"/>
                      <a:gd name="T10" fmla="*/ 272 w 2736"/>
                      <a:gd name="T11" fmla="*/ 16 h 504"/>
                      <a:gd name="T12" fmla="*/ 101 w 2736"/>
                      <a:gd name="T13" fmla="*/ 43 h 504"/>
                      <a:gd name="T14" fmla="*/ 0 w 2736"/>
                      <a:gd name="T15" fmla="*/ 7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43493" name="Freeform 19"/>
                  <p:cNvSpPr>
                    <a:spLocks/>
                  </p:cNvSpPr>
                  <p:nvPr/>
                </p:nvSpPr>
                <p:spPr bwMode="hidden">
                  <a:xfrm rot="2711884">
                    <a:off x="4022" y="3146"/>
                    <a:ext cx="919" cy="486"/>
                  </a:xfrm>
                  <a:custGeom>
                    <a:avLst/>
                    <a:gdLst>
                      <a:gd name="T0" fmla="*/ 1 w 1769"/>
                      <a:gd name="T1" fmla="*/ 1 h 791"/>
                      <a:gd name="T2" fmla="*/ 35 w 1769"/>
                      <a:gd name="T3" fmla="*/ 8 h 791"/>
                      <a:gd name="T4" fmla="*/ 84 w 1769"/>
                      <a:gd name="T5" fmla="*/ 29 h 791"/>
                      <a:gd name="T6" fmla="*/ 117 w 1769"/>
                      <a:gd name="T7" fmla="*/ 61 h 791"/>
                      <a:gd name="T8" fmla="*/ 128 w 1769"/>
                      <a:gd name="T9" fmla="*/ 87 h 791"/>
                      <a:gd name="T10" fmla="*/ 123 w 1769"/>
                      <a:gd name="T11" fmla="*/ 112 h 791"/>
                      <a:gd name="T12" fmla="*/ 116 w 1769"/>
                      <a:gd name="T13" fmla="*/ 90 h 791"/>
                      <a:gd name="T14" fmla="*/ 101 w 1769"/>
                      <a:gd name="T15" fmla="*/ 65 h 791"/>
                      <a:gd name="T16" fmla="*/ 81 w 1769"/>
                      <a:gd name="T17" fmla="*/ 42 h 791"/>
                      <a:gd name="T18" fmla="*/ 43 w 1769"/>
                      <a:gd name="T19" fmla="*/ 22 h 791"/>
                      <a:gd name="T20" fmla="*/ 0 w 1769"/>
                      <a:gd name="T21" fmla="*/ 1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43397" name="Group 20"/>
                <p:cNvGrpSpPr>
                  <a:grpSpLocks/>
                </p:cNvGrpSpPr>
                <p:nvPr/>
              </p:nvGrpSpPr>
              <p:grpSpPr bwMode="auto">
                <a:xfrm>
                  <a:off x="4267" y="781"/>
                  <a:ext cx="966" cy="522"/>
                  <a:chOff x="2864" y="2019"/>
                  <a:chExt cx="2463" cy="1332"/>
                </a:xfrm>
              </p:grpSpPr>
              <p:sp>
                <p:nvSpPr>
                  <p:cNvPr id="143490" name="Freeform 21"/>
                  <p:cNvSpPr>
                    <a:spLocks/>
                  </p:cNvSpPr>
                  <p:nvPr/>
                </p:nvSpPr>
                <p:spPr bwMode="hidden">
                  <a:xfrm rot="2104081">
                    <a:off x="2865" y="2019"/>
                    <a:ext cx="1812" cy="347"/>
                  </a:xfrm>
                  <a:custGeom>
                    <a:avLst/>
                    <a:gdLst>
                      <a:gd name="T0" fmla="*/ 0 w 2736"/>
                      <a:gd name="T1" fmla="*/ 114 h 504"/>
                      <a:gd name="T2" fmla="*/ 166 w 2736"/>
                      <a:gd name="T3" fmla="*/ 38 h 504"/>
                      <a:gd name="T4" fmla="*/ 342 w 2736"/>
                      <a:gd name="T5" fmla="*/ 6 h 504"/>
                      <a:gd name="T6" fmla="*/ 527 w 2736"/>
                      <a:gd name="T7" fmla="*/ 6 h 504"/>
                      <a:gd name="T8" fmla="*/ 523 w 2736"/>
                      <a:gd name="T9" fmla="*/ 23 h 504"/>
                      <a:gd name="T10" fmla="*/ 340 w 2736"/>
                      <a:gd name="T11" fmla="*/ 23 h 504"/>
                      <a:gd name="T12" fmla="*/ 126 w 2736"/>
                      <a:gd name="T13" fmla="*/ 65 h 504"/>
                      <a:gd name="T14" fmla="*/ 0 w 2736"/>
                      <a:gd name="T15" fmla="*/ 1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91" name="Freeform 22"/>
                  <p:cNvSpPr>
                    <a:spLocks/>
                  </p:cNvSpPr>
                  <p:nvPr/>
                </p:nvSpPr>
                <p:spPr bwMode="hidden">
                  <a:xfrm rot="2104081">
                    <a:off x="4352" y="2805"/>
                    <a:ext cx="974" cy="545"/>
                  </a:xfrm>
                  <a:custGeom>
                    <a:avLst/>
                    <a:gdLst>
                      <a:gd name="T0" fmla="*/ 1 w 1769"/>
                      <a:gd name="T1" fmla="*/ 2 h 791"/>
                      <a:gd name="T2" fmla="*/ 45 w 1769"/>
                      <a:gd name="T3" fmla="*/ 13 h 791"/>
                      <a:gd name="T4" fmla="*/ 106 w 1769"/>
                      <a:gd name="T5" fmla="*/ 45 h 791"/>
                      <a:gd name="T6" fmla="*/ 148 w 1769"/>
                      <a:gd name="T7" fmla="*/ 97 h 791"/>
                      <a:gd name="T8" fmla="*/ 161 w 1769"/>
                      <a:gd name="T9" fmla="*/ 137 h 791"/>
                      <a:gd name="T10" fmla="*/ 155 w 1769"/>
                      <a:gd name="T11" fmla="*/ 177 h 791"/>
                      <a:gd name="T12" fmla="*/ 146 w 1769"/>
                      <a:gd name="T13" fmla="*/ 143 h 791"/>
                      <a:gd name="T14" fmla="*/ 128 w 1769"/>
                      <a:gd name="T15" fmla="*/ 103 h 791"/>
                      <a:gd name="T16" fmla="*/ 102 w 1769"/>
                      <a:gd name="T17" fmla="*/ 67 h 791"/>
                      <a:gd name="T18" fmla="*/ 53 w 1769"/>
                      <a:gd name="T19" fmla="*/ 34 h 791"/>
                      <a:gd name="T20" fmla="*/ 0 w 1769"/>
                      <a:gd name="T21" fmla="*/ 17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43398" name="Group 23"/>
                <p:cNvGrpSpPr>
                  <a:grpSpLocks/>
                </p:cNvGrpSpPr>
                <p:nvPr/>
              </p:nvGrpSpPr>
              <p:grpSpPr bwMode="auto">
                <a:xfrm>
                  <a:off x="4280" y="707"/>
                  <a:ext cx="971" cy="417"/>
                  <a:chOff x="2897" y="1832"/>
                  <a:chExt cx="2477" cy="1064"/>
                </a:xfrm>
              </p:grpSpPr>
              <p:sp>
                <p:nvSpPr>
                  <p:cNvPr id="143488" name="Freeform 24"/>
                  <p:cNvSpPr>
                    <a:spLocks/>
                  </p:cNvSpPr>
                  <p:nvPr/>
                </p:nvSpPr>
                <p:spPr bwMode="hidden">
                  <a:xfrm rot="1582915">
                    <a:off x="2896" y="1832"/>
                    <a:ext cx="1736" cy="303"/>
                  </a:xfrm>
                  <a:custGeom>
                    <a:avLst/>
                    <a:gdLst>
                      <a:gd name="T0" fmla="*/ 0 w 2736"/>
                      <a:gd name="T1" fmla="*/ 66 h 504"/>
                      <a:gd name="T2" fmla="*/ 140 w 2736"/>
                      <a:gd name="T3" fmla="*/ 22 h 504"/>
                      <a:gd name="T4" fmla="*/ 288 w 2736"/>
                      <a:gd name="T5" fmla="*/ 3 h 504"/>
                      <a:gd name="T6" fmla="*/ 444 w 2736"/>
                      <a:gd name="T7" fmla="*/ 3 h 504"/>
                      <a:gd name="T8" fmla="*/ 441 w 2736"/>
                      <a:gd name="T9" fmla="*/ 13 h 504"/>
                      <a:gd name="T10" fmla="*/ 286 w 2736"/>
                      <a:gd name="T11" fmla="*/ 13 h 504"/>
                      <a:gd name="T12" fmla="*/ 106 w 2736"/>
                      <a:gd name="T13" fmla="*/ 38 h 504"/>
                      <a:gd name="T14" fmla="*/ 0 w 2736"/>
                      <a:gd name="T15" fmla="*/ 6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89" name="Freeform 25"/>
                  <p:cNvSpPr>
                    <a:spLocks/>
                  </p:cNvSpPr>
                  <p:nvPr/>
                </p:nvSpPr>
                <p:spPr bwMode="hidden">
                  <a:xfrm rot="1582915">
                    <a:off x="4443" y="2420"/>
                    <a:ext cx="931" cy="477"/>
                  </a:xfrm>
                  <a:custGeom>
                    <a:avLst/>
                    <a:gdLst>
                      <a:gd name="T0" fmla="*/ 1 w 1769"/>
                      <a:gd name="T1" fmla="*/ 1 h 791"/>
                      <a:gd name="T2" fmla="*/ 37 w 1769"/>
                      <a:gd name="T3" fmla="*/ 8 h 791"/>
                      <a:gd name="T4" fmla="*/ 89 w 1769"/>
                      <a:gd name="T5" fmla="*/ 27 h 791"/>
                      <a:gd name="T6" fmla="*/ 124 w 1769"/>
                      <a:gd name="T7" fmla="*/ 57 h 791"/>
                      <a:gd name="T8" fmla="*/ 135 w 1769"/>
                      <a:gd name="T9" fmla="*/ 80 h 791"/>
                      <a:gd name="T10" fmla="*/ 129 w 1769"/>
                      <a:gd name="T11" fmla="*/ 104 h 791"/>
                      <a:gd name="T12" fmla="*/ 122 w 1769"/>
                      <a:gd name="T13" fmla="*/ 84 h 791"/>
                      <a:gd name="T14" fmla="*/ 107 w 1769"/>
                      <a:gd name="T15" fmla="*/ 60 h 791"/>
                      <a:gd name="T16" fmla="*/ 85 w 1769"/>
                      <a:gd name="T17" fmla="*/ 39 h 791"/>
                      <a:gd name="T18" fmla="*/ 45 w 1769"/>
                      <a:gd name="T19" fmla="*/ 20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43399" name="Group 26"/>
                <p:cNvGrpSpPr>
                  <a:grpSpLocks/>
                </p:cNvGrpSpPr>
                <p:nvPr/>
              </p:nvGrpSpPr>
              <p:grpSpPr bwMode="auto">
                <a:xfrm>
                  <a:off x="4291" y="630"/>
                  <a:ext cx="969" cy="364"/>
                  <a:chOff x="2924" y="1636"/>
                  <a:chExt cx="2472" cy="927"/>
                </a:xfrm>
              </p:grpSpPr>
              <p:sp>
                <p:nvSpPr>
                  <p:cNvPr id="143486" name="Freeform 27"/>
                  <p:cNvSpPr>
                    <a:spLocks/>
                  </p:cNvSpPr>
                  <p:nvPr/>
                </p:nvSpPr>
                <p:spPr bwMode="hidden">
                  <a:xfrm rot="1080363">
                    <a:off x="2916" y="1628"/>
                    <a:ext cx="1677" cy="334"/>
                  </a:xfrm>
                  <a:custGeom>
                    <a:avLst/>
                    <a:gdLst>
                      <a:gd name="T0" fmla="*/ 0 w 2736"/>
                      <a:gd name="T1" fmla="*/ 97 h 504"/>
                      <a:gd name="T2" fmla="*/ 122 w 2736"/>
                      <a:gd name="T3" fmla="*/ 32 h 504"/>
                      <a:gd name="T4" fmla="*/ 251 w 2736"/>
                      <a:gd name="T5" fmla="*/ 5 h 504"/>
                      <a:gd name="T6" fmla="*/ 386 w 2736"/>
                      <a:gd name="T7" fmla="*/ 5 h 504"/>
                      <a:gd name="T8" fmla="*/ 384 w 2736"/>
                      <a:gd name="T9" fmla="*/ 20 h 504"/>
                      <a:gd name="T10" fmla="*/ 249 w 2736"/>
                      <a:gd name="T11" fmla="*/ 20 h 504"/>
                      <a:gd name="T12" fmla="*/ 93 w 2736"/>
                      <a:gd name="T13" fmla="*/ 56 h 504"/>
                      <a:gd name="T14" fmla="*/ 0 w 2736"/>
                      <a:gd name="T15" fmla="*/ 9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87" name="Freeform 28"/>
                  <p:cNvSpPr>
                    <a:spLocks/>
                  </p:cNvSpPr>
                  <p:nvPr/>
                </p:nvSpPr>
                <p:spPr bwMode="hidden">
                  <a:xfrm rot="1080363">
                    <a:off x="4488" y="2030"/>
                    <a:ext cx="900" cy="525"/>
                  </a:xfrm>
                  <a:custGeom>
                    <a:avLst/>
                    <a:gdLst>
                      <a:gd name="T0" fmla="*/ 1 w 1769"/>
                      <a:gd name="T1" fmla="*/ 1 h 791"/>
                      <a:gd name="T2" fmla="*/ 33 w 1769"/>
                      <a:gd name="T3" fmla="*/ 11 h 791"/>
                      <a:gd name="T4" fmla="*/ 78 w 1769"/>
                      <a:gd name="T5" fmla="*/ 38 h 791"/>
                      <a:gd name="T6" fmla="*/ 108 w 1769"/>
                      <a:gd name="T7" fmla="*/ 84 h 791"/>
                      <a:gd name="T8" fmla="*/ 118 w 1769"/>
                      <a:gd name="T9" fmla="*/ 118 h 791"/>
                      <a:gd name="T10" fmla="*/ 113 w 1769"/>
                      <a:gd name="T11" fmla="*/ 153 h 791"/>
                      <a:gd name="T12" fmla="*/ 106 w 1769"/>
                      <a:gd name="T13" fmla="*/ 123 h 791"/>
                      <a:gd name="T14" fmla="*/ 93 w 1769"/>
                      <a:gd name="T15" fmla="*/ 88 h 791"/>
                      <a:gd name="T16" fmla="*/ 74 w 1769"/>
                      <a:gd name="T17" fmla="*/ 57 h 791"/>
                      <a:gd name="T18" fmla="*/ 39 w 1769"/>
                      <a:gd name="T19" fmla="*/ 29 h 791"/>
                      <a:gd name="T20" fmla="*/ 0 w 1769"/>
                      <a:gd name="T21" fmla="*/ 1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43400" name="Group 29"/>
                <p:cNvGrpSpPr>
                  <a:grpSpLocks/>
                </p:cNvGrpSpPr>
                <p:nvPr/>
              </p:nvGrpSpPr>
              <p:grpSpPr bwMode="auto">
                <a:xfrm>
                  <a:off x="4304" y="543"/>
                  <a:ext cx="918" cy="258"/>
                  <a:chOff x="2958" y="1414"/>
                  <a:chExt cx="2342" cy="657"/>
                </a:xfrm>
              </p:grpSpPr>
              <p:sp>
                <p:nvSpPr>
                  <p:cNvPr id="143484" name="Freeform 30"/>
                  <p:cNvSpPr>
                    <a:spLocks/>
                  </p:cNvSpPr>
                  <p:nvPr/>
                </p:nvSpPr>
                <p:spPr bwMode="hidden">
                  <a:xfrm rot="463793">
                    <a:off x="2957" y="1415"/>
                    <a:ext cx="1544" cy="312"/>
                  </a:xfrm>
                  <a:custGeom>
                    <a:avLst/>
                    <a:gdLst>
                      <a:gd name="T0" fmla="*/ 0 w 2736"/>
                      <a:gd name="T1" fmla="*/ 74 h 504"/>
                      <a:gd name="T2" fmla="*/ 87 w 2736"/>
                      <a:gd name="T3" fmla="*/ 25 h 504"/>
                      <a:gd name="T4" fmla="*/ 180 w 2736"/>
                      <a:gd name="T5" fmla="*/ 4 h 504"/>
                      <a:gd name="T6" fmla="*/ 278 w 2736"/>
                      <a:gd name="T7" fmla="*/ 4 h 504"/>
                      <a:gd name="T8" fmla="*/ 276 w 2736"/>
                      <a:gd name="T9" fmla="*/ 15 h 504"/>
                      <a:gd name="T10" fmla="*/ 179 w 2736"/>
                      <a:gd name="T11" fmla="*/ 15 h 504"/>
                      <a:gd name="T12" fmla="*/ 66 w 2736"/>
                      <a:gd name="T13" fmla="*/ 43 h 504"/>
                      <a:gd name="T14" fmla="*/ 0 w 2736"/>
                      <a:gd name="T15" fmla="*/ 7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85" name="Freeform 31"/>
                  <p:cNvSpPr>
                    <a:spLocks/>
                  </p:cNvSpPr>
                  <p:nvPr/>
                </p:nvSpPr>
                <p:spPr bwMode="hidden">
                  <a:xfrm rot="463793">
                    <a:off x="4470" y="1581"/>
                    <a:ext cx="829" cy="482"/>
                  </a:xfrm>
                  <a:custGeom>
                    <a:avLst/>
                    <a:gdLst>
                      <a:gd name="T0" fmla="*/ 0 w 1769"/>
                      <a:gd name="T1" fmla="*/ 1 h 791"/>
                      <a:gd name="T2" fmla="*/ 23 w 1769"/>
                      <a:gd name="T3" fmla="*/ 8 h 791"/>
                      <a:gd name="T4" fmla="*/ 56 w 1769"/>
                      <a:gd name="T5" fmla="*/ 27 h 791"/>
                      <a:gd name="T6" fmla="*/ 78 w 1769"/>
                      <a:gd name="T7" fmla="*/ 59 h 791"/>
                      <a:gd name="T8" fmla="*/ 85 w 1769"/>
                      <a:gd name="T9" fmla="*/ 84 h 791"/>
                      <a:gd name="T10" fmla="*/ 82 w 1769"/>
                      <a:gd name="T11" fmla="*/ 108 h 791"/>
                      <a:gd name="T12" fmla="*/ 77 w 1769"/>
                      <a:gd name="T13" fmla="*/ 87 h 791"/>
                      <a:gd name="T14" fmla="*/ 67 w 1769"/>
                      <a:gd name="T15" fmla="*/ 63 h 791"/>
                      <a:gd name="T16" fmla="*/ 53 w 1769"/>
                      <a:gd name="T17" fmla="*/ 41 h 791"/>
                      <a:gd name="T18" fmla="*/ 28 w 1769"/>
                      <a:gd name="T19" fmla="*/ 21 h 791"/>
                      <a:gd name="T20" fmla="*/ 0 w 1769"/>
                      <a:gd name="T21" fmla="*/ 10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43401" name="Group 32"/>
                <p:cNvGrpSpPr>
                  <a:grpSpLocks/>
                </p:cNvGrpSpPr>
                <p:nvPr/>
              </p:nvGrpSpPr>
              <p:grpSpPr bwMode="auto">
                <a:xfrm>
                  <a:off x="4314" y="487"/>
                  <a:ext cx="843" cy="134"/>
                  <a:chOff x="2983" y="1269"/>
                  <a:chExt cx="2150" cy="343"/>
                </a:xfrm>
              </p:grpSpPr>
              <p:sp>
                <p:nvSpPr>
                  <p:cNvPr id="143482" name="Freeform 33"/>
                  <p:cNvSpPr>
                    <a:spLocks/>
                  </p:cNvSpPr>
                  <p:nvPr/>
                </p:nvSpPr>
                <p:spPr bwMode="hidden">
                  <a:xfrm rot="-84182">
                    <a:off x="2982" y="1286"/>
                    <a:ext cx="1404" cy="220"/>
                  </a:xfrm>
                  <a:custGeom>
                    <a:avLst/>
                    <a:gdLst>
                      <a:gd name="T0" fmla="*/ 0 w 2736"/>
                      <a:gd name="T1" fmla="*/ 18 h 504"/>
                      <a:gd name="T2" fmla="*/ 60 w 2736"/>
                      <a:gd name="T3" fmla="*/ 6 h 504"/>
                      <a:gd name="T4" fmla="*/ 123 w 2736"/>
                      <a:gd name="T5" fmla="*/ 1 h 504"/>
                      <a:gd name="T6" fmla="*/ 189 w 2736"/>
                      <a:gd name="T7" fmla="*/ 1 h 504"/>
                      <a:gd name="T8" fmla="*/ 188 w 2736"/>
                      <a:gd name="T9" fmla="*/ 4 h 504"/>
                      <a:gd name="T10" fmla="*/ 122 w 2736"/>
                      <a:gd name="T11" fmla="*/ 4 h 504"/>
                      <a:gd name="T12" fmla="*/ 45 w 2736"/>
                      <a:gd name="T13" fmla="*/ 10 h 504"/>
                      <a:gd name="T14" fmla="*/ 0 w 2736"/>
                      <a:gd name="T15" fmla="*/ 1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83" name="Freeform 34"/>
                  <p:cNvSpPr>
                    <a:spLocks/>
                  </p:cNvSpPr>
                  <p:nvPr/>
                </p:nvSpPr>
                <p:spPr bwMode="hidden">
                  <a:xfrm rot="-84182">
                    <a:off x="4377" y="1261"/>
                    <a:ext cx="755" cy="351"/>
                  </a:xfrm>
                  <a:custGeom>
                    <a:avLst/>
                    <a:gdLst>
                      <a:gd name="T0" fmla="*/ 0 w 1769"/>
                      <a:gd name="T1" fmla="*/ 0 h 791"/>
                      <a:gd name="T2" fmla="*/ 16 w 1769"/>
                      <a:gd name="T3" fmla="*/ 2 h 791"/>
                      <a:gd name="T4" fmla="*/ 38 w 1769"/>
                      <a:gd name="T5" fmla="*/ 8 h 791"/>
                      <a:gd name="T6" fmla="*/ 53 w 1769"/>
                      <a:gd name="T7" fmla="*/ 17 h 791"/>
                      <a:gd name="T8" fmla="*/ 58 w 1769"/>
                      <a:gd name="T9" fmla="*/ 24 h 791"/>
                      <a:gd name="T10" fmla="*/ 56 w 1769"/>
                      <a:gd name="T11" fmla="*/ 31 h 791"/>
                      <a:gd name="T12" fmla="*/ 52 w 1769"/>
                      <a:gd name="T13" fmla="*/ 24 h 791"/>
                      <a:gd name="T14" fmla="*/ 46 w 1769"/>
                      <a:gd name="T15" fmla="*/ 17 h 791"/>
                      <a:gd name="T16" fmla="*/ 37 w 1769"/>
                      <a:gd name="T17" fmla="*/ 12 h 791"/>
                      <a:gd name="T18" fmla="*/ 19 w 1769"/>
                      <a:gd name="T19" fmla="*/ 6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43402" name="Group 35"/>
                <p:cNvGrpSpPr>
                  <a:grpSpLocks/>
                </p:cNvGrpSpPr>
                <p:nvPr/>
              </p:nvGrpSpPr>
              <p:grpSpPr bwMode="auto">
                <a:xfrm>
                  <a:off x="4296" y="349"/>
                  <a:ext cx="737" cy="167"/>
                  <a:chOff x="2938" y="917"/>
                  <a:chExt cx="1879" cy="427"/>
                </a:xfrm>
              </p:grpSpPr>
              <p:sp>
                <p:nvSpPr>
                  <p:cNvPr id="143480" name="Freeform 36"/>
                  <p:cNvSpPr>
                    <a:spLocks/>
                  </p:cNvSpPr>
                  <p:nvPr/>
                </p:nvSpPr>
                <p:spPr bwMode="hidden">
                  <a:xfrm rot="-802576">
                    <a:off x="2930" y="1128"/>
                    <a:ext cx="1240" cy="208"/>
                  </a:xfrm>
                  <a:custGeom>
                    <a:avLst/>
                    <a:gdLst>
                      <a:gd name="T0" fmla="*/ 0 w 2736"/>
                      <a:gd name="T1" fmla="*/ 14 h 504"/>
                      <a:gd name="T2" fmla="*/ 37 w 2736"/>
                      <a:gd name="T3" fmla="*/ 5 h 504"/>
                      <a:gd name="T4" fmla="*/ 75 w 2736"/>
                      <a:gd name="T5" fmla="*/ 1 h 504"/>
                      <a:gd name="T6" fmla="*/ 116 w 2736"/>
                      <a:gd name="T7" fmla="*/ 1 h 504"/>
                      <a:gd name="T8" fmla="*/ 115 w 2736"/>
                      <a:gd name="T9" fmla="*/ 3 h 504"/>
                      <a:gd name="T10" fmla="*/ 74 w 2736"/>
                      <a:gd name="T11" fmla="*/ 3 h 504"/>
                      <a:gd name="T12" fmla="*/ 28 w 2736"/>
                      <a:gd name="T13" fmla="*/ 9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81" name="Freeform 37"/>
                  <p:cNvSpPr>
                    <a:spLocks/>
                  </p:cNvSpPr>
                  <p:nvPr/>
                </p:nvSpPr>
                <p:spPr bwMode="hidden">
                  <a:xfrm rot="-802576">
                    <a:off x="4148" y="918"/>
                    <a:ext cx="668" cy="335"/>
                  </a:xfrm>
                  <a:custGeom>
                    <a:avLst/>
                    <a:gdLst>
                      <a:gd name="T0" fmla="*/ 0 w 1769"/>
                      <a:gd name="T1" fmla="*/ 0 h 791"/>
                      <a:gd name="T2" fmla="*/ 10 w 1769"/>
                      <a:gd name="T3" fmla="*/ 2 h 791"/>
                      <a:gd name="T4" fmla="*/ 23 w 1769"/>
                      <a:gd name="T5" fmla="*/ 6 h 791"/>
                      <a:gd name="T6" fmla="*/ 33 w 1769"/>
                      <a:gd name="T7" fmla="*/ 14 h 791"/>
                      <a:gd name="T8" fmla="*/ 35 w 1769"/>
                      <a:gd name="T9" fmla="*/ 19 h 791"/>
                      <a:gd name="T10" fmla="*/ 34 w 1769"/>
                      <a:gd name="T11" fmla="*/ 25 h 791"/>
                      <a:gd name="T12" fmla="*/ 32 w 1769"/>
                      <a:gd name="T13" fmla="*/ 20 h 791"/>
                      <a:gd name="T14" fmla="*/ 28 w 1769"/>
                      <a:gd name="T15" fmla="*/ 14 h 791"/>
                      <a:gd name="T16" fmla="*/ 23 w 1769"/>
                      <a:gd name="T17" fmla="*/ 9 h 791"/>
                      <a:gd name="T18" fmla="*/ 12 w 1769"/>
                      <a:gd name="T19" fmla="*/ 5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43403" name="Group 38"/>
                <p:cNvGrpSpPr>
                  <a:grpSpLocks/>
                </p:cNvGrpSpPr>
                <p:nvPr/>
              </p:nvGrpSpPr>
              <p:grpSpPr bwMode="auto">
                <a:xfrm>
                  <a:off x="3394" y="637"/>
                  <a:ext cx="493" cy="912"/>
                  <a:chOff x="637" y="1653"/>
                  <a:chExt cx="1257" cy="2326"/>
                </a:xfrm>
              </p:grpSpPr>
              <p:sp>
                <p:nvSpPr>
                  <p:cNvPr id="143478" name="Freeform 39"/>
                  <p:cNvSpPr>
                    <a:spLocks/>
                  </p:cNvSpPr>
                  <p:nvPr/>
                </p:nvSpPr>
                <p:spPr bwMode="hidden">
                  <a:xfrm rot="18888116" flipH="1">
                    <a:off x="875" y="2351"/>
                    <a:ext cx="1723" cy="312"/>
                  </a:xfrm>
                  <a:custGeom>
                    <a:avLst/>
                    <a:gdLst>
                      <a:gd name="T0" fmla="*/ 0 w 2736"/>
                      <a:gd name="T1" fmla="*/ 74 h 504"/>
                      <a:gd name="T2" fmla="*/ 136 w 2736"/>
                      <a:gd name="T3" fmla="*/ 25 h 504"/>
                      <a:gd name="T4" fmla="*/ 279 w 2736"/>
                      <a:gd name="T5" fmla="*/ 4 h 504"/>
                      <a:gd name="T6" fmla="*/ 430 w 2736"/>
                      <a:gd name="T7" fmla="*/ 4 h 504"/>
                      <a:gd name="T8" fmla="*/ 428 w 2736"/>
                      <a:gd name="T9" fmla="*/ 15 h 504"/>
                      <a:gd name="T10" fmla="*/ 278 w 2736"/>
                      <a:gd name="T11" fmla="*/ 15 h 504"/>
                      <a:gd name="T12" fmla="*/ 103 w 2736"/>
                      <a:gd name="T13" fmla="*/ 43 h 504"/>
                      <a:gd name="T14" fmla="*/ 0 w 2736"/>
                      <a:gd name="T15" fmla="*/ 7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79" name="Freeform 40"/>
                  <p:cNvSpPr>
                    <a:spLocks/>
                  </p:cNvSpPr>
                  <p:nvPr/>
                </p:nvSpPr>
                <p:spPr bwMode="hidden">
                  <a:xfrm rot="18888116" flipH="1">
                    <a:off x="419" y="3271"/>
                    <a:ext cx="925" cy="489"/>
                  </a:xfrm>
                  <a:custGeom>
                    <a:avLst/>
                    <a:gdLst>
                      <a:gd name="T0" fmla="*/ 1 w 1769"/>
                      <a:gd name="T1" fmla="*/ 1 h 791"/>
                      <a:gd name="T2" fmla="*/ 37 w 1769"/>
                      <a:gd name="T3" fmla="*/ 9 h 791"/>
                      <a:gd name="T4" fmla="*/ 86 w 1769"/>
                      <a:gd name="T5" fmla="*/ 30 h 791"/>
                      <a:gd name="T6" fmla="*/ 120 w 1769"/>
                      <a:gd name="T7" fmla="*/ 63 h 791"/>
                      <a:gd name="T8" fmla="*/ 131 w 1769"/>
                      <a:gd name="T9" fmla="*/ 88 h 791"/>
                      <a:gd name="T10" fmla="*/ 127 w 1769"/>
                      <a:gd name="T11" fmla="*/ 115 h 791"/>
                      <a:gd name="T12" fmla="*/ 119 w 1769"/>
                      <a:gd name="T13" fmla="*/ 93 h 791"/>
                      <a:gd name="T14" fmla="*/ 104 w 1769"/>
                      <a:gd name="T15" fmla="*/ 67 h 791"/>
                      <a:gd name="T16" fmla="*/ 83 w 1769"/>
                      <a:gd name="T17" fmla="*/ 43 h 791"/>
                      <a:gd name="T18" fmla="*/ 43 w 1769"/>
                      <a:gd name="T19" fmla="*/ 22 h 791"/>
                      <a:gd name="T20" fmla="*/ 0 w 1769"/>
                      <a:gd name="T21" fmla="*/ 1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43404" name="Group 41"/>
                <p:cNvGrpSpPr>
                  <a:grpSpLocks/>
                </p:cNvGrpSpPr>
                <p:nvPr/>
              </p:nvGrpSpPr>
              <p:grpSpPr bwMode="auto">
                <a:xfrm>
                  <a:off x="3142" y="850"/>
                  <a:ext cx="966" cy="522"/>
                  <a:chOff x="-5" y="2196"/>
                  <a:chExt cx="2463" cy="1332"/>
                </a:xfrm>
              </p:grpSpPr>
              <p:sp>
                <p:nvSpPr>
                  <p:cNvPr id="143476" name="Freeform 42"/>
                  <p:cNvSpPr>
                    <a:spLocks/>
                  </p:cNvSpPr>
                  <p:nvPr/>
                </p:nvSpPr>
                <p:spPr bwMode="hidden">
                  <a:xfrm rot="19495919" flipH="1">
                    <a:off x="644" y="2196"/>
                    <a:ext cx="1806" cy="347"/>
                  </a:xfrm>
                  <a:custGeom>
                    <a:avLst/>
                    <a:gdLst>
                      <a:gd name="T0" fmla="*/ 0 w 2736"/>
                      <a:gd name="T1" fmla="*/ 114 h 504"/>
                      <a:gd name="T2" fmla="*/ 164 w 2736"/>
                      <a:gd name="T3" fmla="*/ 38 h 504"/>
                      <a:gd name="T4" fmla="*/ 337 w 2736"/>
                      <a:gd name="T5" fmla="*/ 6 h 504"/>
                      <a:gd name="T6" fmla="*/ 519 w 2736"/>
                      <a:gd name="T7" fmla="*/ 6 h 504"/>
                      <a:gd name="T8" fmla="*/ 516 w 2736"/>
                      <a:gd name="T9" fmla="*/ 23 h 504"/>
                      <a:gd name="T10" fmla="*/ 335 w 2736"/>
                      <a:gd name="T11" fmla="*/ 23 h 504"/>
                      <a:gd name="T12" fmla="*/ 124 w 2736"/>
                      <a:gd name="T13" fmla="*/ 65 h 504"/>
                      <a:gd name="T14" fmla="*/ 0 w 2736"/>
                      <a:gd name="T15" fmla="*/ 1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77" name="Freeform 43"/>
                  <p:cNvSpPr>
                    <a:spLocks/>
                  </p:cNvSpPr>
                  <p:nvPr/>
                </p:nvSpPr>
                <p:spPr bwMode="hidden">
                  <a:xfrm rot="19495919" flipH="1">
                    <a:off x="-6" y="2982"/>
                    <a:ext cx="968" cy="545"/>
                  </a:xfrm>
                  <a:custGeom>
                    <a:avLst/>
                    <a:gdLst>
                      <a:gd name="T0" fmla="*/ 1 w 1769"/>
                      <a:gd name="T1" fmla="*/ 2 h 791"/>
                      <a:gd name="T2" fmla="*/ 43 w 1769"/>
                      <a:gd name="T3" fmla="*/ 13 h 791"/>
                      <a:gd name="T4" fmla="*/ 103 w 1769"/>
                      <a:gd name="T5" fmla="*/ 45 h 791"/>
                      <a:gd name="T6" fmla="*/ 144 w 1769"/>
                      <a:gd name="T7" fmla="*/ 97 h 791"/>
                      <a:gd name="T8" fmla="*/ 158 w 1769"/>
                      <a:gd name="T9" fmla="*/ 137 h 791"/>
                      <a:gd name="T10" fmla="*/ 152 w 1769"/>
                      <a:gd name="T11" fmla="*/ 177 h 791"/>
                      <a:gd name="T12" fmla="*/ 142 w 1769"/>
                      <a:gd name="T13" fmla="*/ 143 h 791"/>
                      <a:gd name="T14" fmla="*/ 125 w 1769"/>
                      <a:gd name="T15" fmla="*/ 103 h 791"/>
                      <a:gd name="T16" fmla="*/ 100 w 1769"/>
                      <a:gd name="T17" fmla="*/ 67 h 791"/>
                      <a:gd name="T18" fmla="*/ 52 w 1769"/>
                      <a:gd name="T19" fmla="*/ 34 h 791"/>
                      <a:gd name="T20" fmla="*/ 0 w 1769"/>
                      <a:gd name="T21" fmla="*/ 17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43405" name="Group 44"/>
                <p:cNvGrpSpPr>
                  <a:grpSpLocks/>
                </p:cNvGrpSpPr>
                <p:nvPr/>
              </p:nvGrpSpPr>
              <p:grpSpPr bwMode="auto">
                <a:xfrm>
                  <a:off x="3124" y="777"/>
                  <a:ext cx="971" cy="417"/>
                  <a:chOff x="-52" y="2009"/>
                  <a:chExt cx="2477" cy="1064"/>
                </a:xfrm>
              </p:grpSpPr>
              <p:sp>
                <p:nvSpPr>
                  <p:cNvPr id="143474" name="Freeform 45"/>
                  <p:cNvSpPr>
                    <a:spLocks/>
                  </p:cNvSpPr>
                  <p:nvPr/>
                </p:nvSpPr>
                <p:spPr bwMode="hidden">
                  <a:xfrm rot="20017085" flipH="1">
                    <a:off x="689" y="2010"/>
                    <a:ext cx="1736" cy="303"/>
                  </a:xfrm>
                  <a:custGeom>
                    <a:avLst/>
                    <a:gdLst>
                      <a:gd name="T0" fmla="*/ 0 w 2736"/>
                      <a:gd name="T1" fmla="*/ 66 h 504"/>
                      <a:gd name="T2" fmla="*/ 140 w 2736"/>
                      <a:gd name="T3" fmla="*/ 22 h 504"/>
                      <a:gd name="T4" fmla="*/ 288 w 2736"/>
                      <a:gd name="T5" fmla="*/ 3 h 504"/>
                      <a:gd name="T6" fmla="*/ 444 w 2736"/>
                      <a:gd name="T7" fmla="*/ 3 h 504"/>
                      <a:gd name="T8" fmla="*/ 441 w 2736"/>
                      <a:gd name="T9" fmla="*/ 13 h 504"/>
                      <a:gd name="T10" fmla="*/ 286 w 2736"/>
                      <a:gd name="T11" fmla="*/ 13 h 504"/>
                      <a:gd name="T12" fmla="*/ 106 w 2736"/>
                      <a:gd name="T13" fmla="*/ 38 h 504"/>
                      <a:gd name="T14" fmla="*/ 0 w 2736"/>
                      <a:gd name="T15" fmla="*/ 6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75" name="Freeform 46"/>
                  <p:cNvSpPr>
                    <a:spLocks/>
                  </p:cNvSpPr>
                  <p:nvPr/>
                </p:nvSpPr>
                <p:spPr bwMode="hidden">
                  <a:xfrm rot="20017085" flipH="1">
                    <a:off x="-53" y="2598"/>
                    <a:ext cx="931" cy="467"/>
                  </a:xfrm>
                  <a:custGeom>
                    <a:avLst/>
                    <a:gdLst>
                      <a:gd name="T0" fmla="*/ 1 w 1769"/>
                      <a:gd name="T1" fmla="*/ 1 h 791"/>
                      <a:gd name="T2" fmla="*/ 37 w 1769"/>
                      <a:gd name="T3" fmla="*/ 6 h 791"/>
                      <a:gd name="T4" fmla="*/ 89 w 1769"/>
                      <a:gd name="T5" fmla="*/ 24 h 791"/>
                      <a:gd name="T6" fmla="*/ 124 w 1769"/>
                      <a:gd name="T7" fmla="*/ 53 h 791"/>
                      <a:gd name="T8" fmla="*/ 135 w 1769"/>
                      <a:gd name="T9" fmla="*/ 74 h 791"/>
                      <a:gd name="T10" fmla="*/ 129 w 1769"/>
                      <a:gd name="T11" fmla="*/ 96 h 791"/>
                      <a:gd name="T12" fmla="*/ 122 w 1769"/>
                      <a:gd name="T13" fmla="*/ 77 h 791"/>
                      <a:gd name="T14" fmla="*/ 107 w 1769"/>
                      <a:gd name="T15" fmla="*/ 55 h 791"/>
                      <a:gd name="T16" fmla="*/ 85 w 1769"/>
                      <a:gd name="T17" fmla="*/ 36 h 791"/>
                      <a:gd name="T18" fmla="*/ 45 w 1769"/>
                      <a:gd name="T19" fmla="*/ 18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43406" name="Group 47"/>
                <p:cNvGrpSpPr>
                  <a:grpSpLocks/>
                </p:cNvGrpSpPr>
                <p:nvPr/>
              </p:nvGrpSpPr>
              <p:grpSpPr bwMode="auto">
                <a:xfrm>
                  <a:off x="3115" y="700"/>
                  <a:ext cx="969" cy="363"/>
                  <a:chOff x="-74" y="1813"/>
                  <a:chExt cx="2472" cy="927"/>
                </a:xfrm>
              </p:grpSpPr>
              <p:sp>
                <p:nvSpPr>
                  <p:cNvPr id="143472" name="Freeform 48"/>
                  <p:cNvSpPr>
                    <a:spLocks/>
                  </p:cNvSpPr>
                  <p:nvPr/>
                </p:nvSpPr>
                <p:spPr bwMode="hidden">
                  <a:xfrm rot="20519637" flipH="1">
                    <a:off x="721" y="1812"/>
                    <a:ext cx="1677" cy="328"/>
                  </a:xfrm>
                  <a:custGeom>
                    <a:avLst/>
                    <a:gdLst>
                      <a:gd name="T0" fmla="*/ 0 w 2736"/>
                      <a:gd name="T1" fmla="*/ 90 h 504"/>
                      <a:gd name="T2" fmla="*/ 122 w 2736"/>
                      <a:gd name="T3" fmla="*/ 30 h 504"/>
                      <a:gd name="T4" fmla="*/ 251 w 2736"/>
                      <a:gd name="T5" fmla="*/ 5 h 504"/>
                      <a:gd name="T6" fmla="*/ 386 w 2736"/>
                      <a:gd name="T7" fmla="*/ 5 h 504"/>
                      <a:gd name="T8" fmla="*/ 384 w 2736"/>
                      <a:gd name="T9" fmla="*/ 19 h 504"/>
                      <a:gd name="T10" fmla="*/ 249 w 2736"/>
                      <a:gd name="T11" fmla="*/ 19 h 504"/>
                      <a:gd name="T12" fmla="*/ 93 w 2736"/>
                      <a:gd name="T13" fmla="*/ 53 h 504"/>
                      <a:gd name="T14" fmla="*/ 0 w 2736"/>
                      <a:gd name="T15" fmla="*/ 9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73" name="Freeform 49"/>
                  <p:cNvSpPr>
                    <a:spLocks/>
                  </p:cNvSpPr>
                  <p:nvPr/>
                </p:nvSpPr>
                <p:spPr bwMode="hidden">
                  <a:xfrm rot="20519637" flipH="1">
                    <a:off x="-74" y="2212"/>
                    <a:ext cx="900" cy="520"/>
                  </a:xfrm>
                  <a:custGeom>
                    <a:avLst/>
                    <a:gdLst>
                      <a:gd name="T0" fmla="*/ 1 w 1769"/>
                      <a:gd name="T1" fmla="*/ 1 h 791"/>
                      <a:gd name="T2" fmla="*/ 33 w 1769"/>
                      <a:gd name="T3" fmla="*/ 11 h 791"/>
                      <a:gd name="T4" fmla="*/ 78 w 1769"/>
                      <a:gd name="T5" fmla="*/ 37 h 791"/>
                      <a:gd name="T6" fmla="*/ 108 w 1769"/>
                      <a:gd name="T7" fmla="*/ 81 h 791"/>
                      <a:gd name="T8" fmla="*/ 118 w 1769"/>
                      <a:gd name="T9" fmla="*/ 114 h 791"/>
                      <a:gd name="T10" fmla="*/ 113 w 1769"/>
                      <a:gd name="T11" fmla="*/ 147 h 791"/>
                      <a:gd name="T12" fmla="*/ 106 w 1769"/>
                      <a:gd name="T13" fmla="*/ 118 h 791"/>
                      <a:gd name="T14" fmla="*/ 93 w 1769"/>
                      <a:gd name="T15" fmla="*/ 85 h 791"/>
                      <a:gd name="T16" fmla="*/ 74 w 1769"/>
                      <a:gd name="T17" fmla="*/ 55 h 791"/>
                      <a:gd name="T18" fmla="*/ 39 w 1769"/>
                      <a:gd name="T19" fmla="*/ 28 h 791"/>
                      <a:gd name="T20" fmla="*/ 0 w 1769"/>
                      <a:gd name="T21" fmla="*/ 1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43407" name="Group 50"/>
                <p:cNvGrpSpPr>
                  <a:grpSpLocks/>
                </p:cNvGrpSpPr>
                <p:nvPr/>
              </p:nvGrpSpPr>
              <p:grpSpPr bwMode="auto">
                <a:xfrm>
                  <a:off x="3153" y="613"/>
                  <a:ext cx="918" cy="257"/>
                  <a:chOff x="22" y="1591"/>
                  <a:chExt cx="2342" cy="657"/>
                </a:xfrm>
              </p:grpSpPr>
              <p:sp>
                <p:nvSpPr>
                  <p:cNvPr id="143470" name="Freeform 51"/>
                  <p:cNvSpPr>
                    <a:spLocks/>
                  </p:cNvSpPr>
                  <p:nvPr/>
                </p:nvSpPr>
                <p:spPr bwMode="hidden">
                  <a:xfrm rot="21136207" flipH="1">
                    <a:off x="819" y="1583"/>
                    <a:ext cx="1544" cy="313"/>
                  </a:xfrm>
                  <a:custGeom>
                    <a:avLst/>
                    <a:gdLst>
                      <a:gd name="T0" fmla="*/ 0 w 2736"/>
                      <a:gd name="T1" fmla="*/ 75 h 504"/>
                      <a:gd name="T2" fmla="*/ 87 w 2736"/>
                      <a:gd name="T3" fmla="*/ 25 h 504"/>
                      <a:gd name="T4" fmla="*/ 180 w 2736"/>
                      <a:gd name="T5" fmla="*/ 4 h 504"/>
                      <a:gd name="T6" fmla="*/ 278 w 2736"/>
                      <a:gd name="T7" fmla="*/ 4 h 504"/>
                      <a:gd name="T8" fmla="*/ 276 w 2736"/>
                      <a:gd name="T9" fmla="*/ 16 h 504"/>
                      <a:gd name="T10" fmla="*/ 179 w 2736"/>
                      <a:gd name="T11" fmla="*/ 16 h 504"/>
                      <a:gd name="T12" fmla="*/ 66 w 2736"/>
                      <a:gd name="T13" fmla="*/ 43 h 504"/>
                      <a:gd name="T14" fmla="*/ 0 w 2736"/>
                      <a:gd name="T15" fmla="*/ 7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71" name="Freeform 52"/>
                  <p:cNvSpPr>
                    <a:spLocks/>
                  </p:cNvSpPr>
                  <p:nvPr/>
                </p:nvSpPr>
                <p:spPr bwMode="hidden">
                  <a:xfrm rot="21136207" flipH="1">
                    <a:off x="21" y="1757"/>
                    <a:ext cx="829" cy="490"/>
                  </a:xfrm>
                  <a:custGeom>
                    <a:avLst/>
                    <a:gdLst>
                      <a:gd name="T0" fmla="*/ 0 w 1769"/>
                      <a:gd name="T1" fmla="*/ 1 h 791"/>
                      <a:gd name="T2" fmla="*/ 23 w 1769"/>
                      <a:gd name="T3" fmla="*/ 9 h 791"/>
                      <a:gd name="T4" fmla="*/ 56 w 1769"/>
                      <a:gd name="T5" fmla="*/ 30 h 791"/>
                      <a:gd name="T6" fmla="*/ 78 w 1769"/>
                      <a:gd name="T7" fmla="*/ 64 h 791"/>
                      <a:gd name="T8" fmla="*/ 85 w 1769"/>
                      <a:gd name="T9" fmla="*/ 90 h 791"/>
                      <a:gd name="T10" fmla="*/ 82 w 1769"/>
                      <a:gd name="T11" fmla="*/ 116 h 791"/>
                      <a:gd name="T12" fmla="*/ 77 w 1769"/>
                      <a:gd name="T13" fmla="*/ 94 h 791"/>
                      <a:gd name="T14" fmla="*/ 67 w 1769"/>
                      <a:gd name="T15" fmla="*/ 67 h 791"/>
                      <a:gd name="T16" fmla="*/ 53 w 1769"/>
                      <a:gd name="T17" fmla="*/ 43 h 791"/>
                      <a:gd name="T18" fmla="*/ 28 w 1769"/>
                      <a:gd name="T19" fmla="*/ 22 h 791"/>
                      <a:gd name="T20" fmla="*/ 0 w 1769"/>
                      <a:gd name="T21" fmla="*/ 1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43408" name="Group 53"/>
                <p:cNvGrpSpPr>
                  <a:grpSpLocks/>
                </p:cNvGrpSpPr>
                <p:nvPr/>
              </p:nvGrpSpPr>
              <p:grpSpPr bwMode="auto">
                <a:xfrm>
                  <a:off x="3218" y="556"/>
                  <a:ext cx="843" cy="134"/>
                  <a:chOff x="189" y="1446"/>
                  <a:chExt cx="2150" cy="343"/>
                </a:xfrm>
              </p:grpSpPr>
              <p:sp>
                <p:nvSpPr>
                  <p:cNvPr id="143468" name="Freeform 54"/>
                  <p:cNvSpPr>
                    <a:spLocks/>
                  </p:cNvSpPr>
                  <p:nvPr/>
                </p:nvSpPr>
                <p:spPr bwMode="hidden">
                  <a:xfrm rot="84182" flipH="1">
                    <a:off x="935" y="1463"/>
                    <a:ext cx="1404" cy="220"/>
                  </a:xfrm>
                  <a:custGeom>
                    <a:avLst/>
                    <a:gdLst>
                      <a:gd name="T0" fmla="*/ 0 w 2736"/>
                      <a:gd name="T1" fmla="*/ 18 h 504"/>
                      <a:gd name="T2" fmla="*/ 60 w 2736"/>
                      <a:gd name="T3" fmla="*/ 6 h 504"/>
                      <a:gd name="T4" fmla="*/ 123 w 2736"/>
                      <a:gd name="T5" fmla="*/ 1 h 504"/>
                      <a:gd name="T6" fmla="*/ 189 w 2736"/>
                      <a:gd name="T7" fmla="*/ 1 h 504"/>
                      <a:gd name="T8" fmla="*/ 188 w 2736"/>
                      <a:gd name="T9" fmla="*/ 4 h 504"/>
                      <a:gd name="T10" fmla="*/ 122 w 2736"/>
                      <a:gd name="T11" fmla="*/ 4 h 504"/>
                      <a:gd name="T12" fmla="*/ 45 w 2736"/>
                      <a:gd name="T13" fmla="*/ 10 h 504"/>
                      <a:gd name="T14" fmla="*/ 0 w 2736"/>
                      <a:gd name="T15" fmla="*/ 1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69" name="Freeform 55"/>
                  <p:cNvSpPr>
                    <a:spLocks/>
                  </p:cNvSpPr>
                  <p:nvPr/>
                </p:nvSpPr>
                <p:spPr bwMode="hidden">
                  <a:xfrm rot="84182" flipH="1">
                    <a:off x="189" y="1438"/>
                    <a:ext cx="755" cy="351"/>
                  </a:xfrm>
                  <a:custGeom>
                    <a:avLst/>
                    <a:gdLst>
                      <a:gd name="T0" fmla="*/ 0 w 1769"/>
                      <a:gd name="T1" fmla="*/ 0 h 791"/>
                      <a:gd name="T2" fmla="*/ 16 w 1769"/>
                      <a:gd name="T3" fmla="*/ 2 h 791"/>
                      <a:gd name="T4" fmla="*/ 38 w 1769"/>
                      <a:gd name="T5" fmla="*/ 8 h 791"/>
                      <a:gd name="T6" fmla="*/ 53 w 1769"/>
                      <a:gd name="T7" fmla="*/ 17 h 791"/>
                      <a:gd name="T8" fmla="*/ 58 w 1769"/>
                      <a:gd name="T9" fmla="*/ 24 h 791"/>
                      <a:gd name="T10" fmla="*/ 56 w 1769"/>
                      <a:gd name="T11" fmla="*/ 31 h 791"/>
                      <a:gd name="T12" fmla="*/ 52 w 1769"/>
                      <a:gd name="T13" fmla="*/ 24 h 791"/>
                      <a:gd name="T14" fmla="*/ 46 w 1769"/>
                      <a:gd name="T15" fmla="*/ 17 h 791"/>
                      <a:gd name="T16" fmla="*/ 37 w 1769"/>
                      <a:gd name="T17" fmla="*/ 12 h 791"/>
                      <a:gd name="T18" fmla="*/ 19 w 1769"/>
                      <a:gd name="T19" fmla="*/ 6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43409" name="Group 56"/>
                <p:cNvGrpSpPr>
                  <a:grpSpLocks/>
                </p:cNvGrpSpPr>
                <p:nvPr/>
              </p:nvGrpSpPr>
              <p:grpSpPr bwMode="auto">
                <a:xfrm>
                  <a:off x="3342" y="418"/>
                  <a:ext cx="737" cy="167"/>
                  <a:chOff x="505" y="1094"/>
                  <a:chExt cx="1879" cy="427"/>
                </a:xfrm>
              </p:grpSpPr>
              <p:sp>
                <p:nvSpPr>
                  <p:cNvPr id="143466" name="Freeform 57"/>
                  <p:cNvSpPr>
                    <a:spLocks/>
                  </p:cNvSpPr>
                  <p:nvPr/>
                </p:nvSpPr>
                <p:spPr bwMode="hidden">
                  <a:xfrm rot="802576" flipH="1">
                    <a:off x="1151" y="1306"/>
                    <a:ext cx="1234" cy="214"/>
                  </a:xfrm>
                  <a:custGeom>
                    <a:avLst/>
                    <a:gdLst>
                      <a:gd name="T0" fmla="*/ 0 w 2736"/>
                      <a:gd name="T1" fmla="*/ 17 h 504"/>
                      <a:gd name="T2" fmla="*/ 36 w 2736"/>
                      <a:gd name="T3" fmla="*/ 6 h 504"/>
                      <a:gd name="T4" fmla="*/ 74 w 2736"/>
                      <a:gd name="T5" fmla="*/ 1 h 504"/>
                      <a:gd name="T6" fmla="*/ 113 w 2736"/>
                      <a:gd name="T7" fmla="*/ 1 h 504"/>
                      <a:gd name="T8" fmla="*/ 112 w 2736"/>
                      <a:gd name="T9" fmla="*/ 3 h 504"/>
                      <a:gd name="T10" fmla="*/ 73 w 2736"/>
                      <a:gd name="T11" fmla="*/ 3 h 504"/>
                      <a:gd name="T12" fmla="*/ 2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67" name="Freeform 58"/>
                  <p:cNvSpPr>
                    <a:spLocks/>
                  </p:cNvSpPr>
                  <p:nvPr/>
                </p:nvSpPr>
                <p:spPr bwMode="hidden">
                  <a:xfrm rot="802576" flipH="1">
                    <a:off x="505" y="1095"/>
                    <a:ext cx="662" cy="335"/>
                  </a:xfrm>
                  <a:custGeom>
                    <a:avLst/>
                    <a:gdLst>
                      <a:gd name="T0" fmla="*/ 0 w 1769"/>
                      <a:gd name="T1" fmla="*/ 0 h 791"/>
                      <a:gd name="T2" fmla="*/ 9 w 1769"/>
                      <a:gd name="T3" fmla="*/ 2 h 791"/>
                      <a:gd name="T4" fmla="*/ 23 w 1769"/>
                      <a:gd name="T5" fmla="*/ 6 h 791"/>
                      <a:gd name="T6" fmla="*/ 32 w 1769"/>
                      <a:gd name="T7" fmla="*/ 14 h 791"/>
                      <a:gd name="T8" fmla="*/ 34 w 1769"/>
                      <a:gd name="T9" fmla="*/ 19 h 791"/>
                      <a:gd name="T10" fmla="*/ 33 w 1769"/>
                      <a:gd name="T11" fmla="*/ 25 h 791"/>
                      <a:gd name="T12" fmla="*/ 31 w 1769"/>
                      <a:gd name="T13" fmla="*/ 20 h 791"/>
                      <a:gd name="T14" fmla="*/ 27 w 1769"/>
                      <a:gd name="T15" fmla="*/ 14 h 791"/>
                      <a:gd name="T16" fmla="*/ 22 w 1769"/>
                      <a:gd name="T17" fmla="*/ 9 h 791"/>
                      <a:gd name="T18" fmla="*/ 11 w 1769"/>
                      <a:gd name="T19" fmla="*/ 5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43410" name="Group 59"/>
                <p:cNvGrpSpPr>
                  <a:grpSpLocks/>
                </p:cNvGrpSpPr>
                <p:nvPr/>
              </p:nvGrpSpPr>
              <p:grpSpPr bwMode="auto">
                <a:xfrm>
                  <a:off x="3386" y="341"/>
                  <a:ext cx="725" cy="218"/>
                  <a:chOff x="616" y="899"/>
                  <a:chExt cx="1850" cy="554"/>
                </a:xfrm>
              </p:grpSpPr>
              <p:sp>
                <p:nvSpPr>
                  <p:cNvPr id="143464" name="Freeform 60"/>
                  <p:cNvSpPr>
                    <a:spLocks/>
                  </p:cNvSpPr>
                  <p:nvPr/>
                </p:nvSpPr>
                <p:spPr bwMode="hidden">
                  <a:xfrm rot="1277471" flipH="1">
                    <a:off x="1231" y="1237"/>
                    <a:ext cx="1235" cy="216"/>
                  </a:xfrm>
                  <a:custGeom>
                    <a:avLst/>
                    <a:gdLst>
                      <a:gd name="T0" fmla="*/ 0 w 2736"/>
                      <a:gd name="T1" fmla="*/ 17 h 504"/>
                      <a:gd name="T2" fmla="*/ 36 w 2736"/>
                      <a:gd name="T3" fmla="*/ 6 h 504"/>
                      <a:gd name="T4" fmla="*/ 74 w 2736"/>
                      <a:gd name="T5" fmla="*/ 1 h 504"/>
                      <a:gd name="T6" fmla="*/ 113 w 2736"/>
                      <a:gd name="T7" fmla="*/ 1 h 504"/>
                      <a:gd name="T8" fmla="*/ 113 w 2736"/>
                      <a:gd name="T9" fmla="*/ 3 h 504"/>
                      <a:gd name="T10" fmla="*/ 73 w 2736"/>
                      <a:gd name="T11" fmla="*/ 3 h 504"/>
                      <a:gd name="T12" fmla="*/ 2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65" name="Freeform 61"/>
                  <p:cNvSpPr>
                    <a:spLocks/>
                  </p:cNvSpPr>
                  <p:nvPr/>
                </p:nvSpPr>
                <p:spPr bwMode="hidden">
                  <a:xfrm rot="1277471" flipH="1">
                    <a:off x="615" y="898"/>
                    <a:ext cx="662" cy="339"/>
                  </a:xfrm>
                  <a:custGeom>
                    <a:avLst/>
                    <a:gdLst>
                      <a:gd name="T0" fmla="*/ 0 w 1769"/>
                      <a:gd name="T1" fmla="*/ 0 h 791"/>
                      <a:gd name="T2" fmla="*/ 9 w 1769"/>
                      <a:gd name="T3" fmla="*/ 2 h 791"/>
                      <a:gd name="T4" fmla="*/ 23 w 1769"/>
                      <a:gd name="T5" fmla="*/ 7 h 791"/>
                      <a:gd name="T6" fmla="*/ 32 w 1769"/>
                      <a:gd name="T7" fmla="*/ 15 h 791"/>
                      <a:gd name="T8" fmla="*/ 34 w 1769"/>
                      <a:gd name="T9" fmla="*/ 21 h 791"/>
                      <a:gd name="T10" fmla="*/ 33 w 1769"/>
                      <a:gd name="T11" fmla="*/ 27 h 791"/>
                      <a:gd name="T12" fmla="*/ 31 w 1769"/>
                      <a:gd name="T13" fmla="*/ 21 h 791"/>
                      <a:gd name="T14" fmla="*/ 27 w 1769"/>
                      <a:gd name="T15" fmla="*/ 15 h 791"/>
                      <a:gd name="T16" fmla="*/ 22 w 1769"/>
                      <a:gd name="T17" fmla="*/ 10 h 791"/>
                      <a:gd name="T18" fmla="*/ 11 w 1769"/>
                      <a:gd name="T19" fmla="*/ 5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43411" name="Group 62"/>
                <p:cNvGrpSpPr>
                  <a:grpSpLocks/>
                </p:cNvGrpSpPr>
                <p:nvPr/>
              </p:nvGrpSpPr>
              <p:grpSpPr bwMode="auto">
                <a:xfrm>
                  <a:off x="3472" y="231"/>
                  <a:ext cx="693" cy="291"/>
                  <a:chOff x="3472" y="231"/>
                  <a:chExt cx="693" cy="291"/>
                </a:xfrm>
              </p:grpSpPr>
              <p:sp>
                <p:nvSpPr>
                  <p:cNvPr id="143462" name="Freeform 63"/>
                  <p:cNvSpPr>
                    <a:spLocks/>
                  </p:cNvSpPr>
                  <p:nvPr/>
                </p:nvSpPr>
                <p:spPr bwMode="hidden">
                  <a:xfrm rot="2028410" flipH="1">
                    <a:off x="3679" y="438"/>
                    <a:ext cx="483" cy="84"/>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63" name="Freeform 64"/>
                  <p:cNvSpPr>
                    <a:spLocks/>
                  </p:cNvSpPr>
                  <p:nvPr/>
                </p:nvSpPr>
                <p:spPr bwMode="hidden">
                  <a:xfrm rot="2028410" flipH="1">
                    <a:off x="3472" y="228"/>
                    <a:ext cx="260" cy="132"/>
                  </a:xfrm>
                  <a:custGeom>
                    <a:avLst/>
                    <a:gdLst>
                      <a:gd name="T0" fmla="*/ 0 w 1769"/>
                      <a:gd name="T1" fmla="*/ 0 h 791"/>
                      <a:gd name="T2" fmla="*/ 0 w 1769"/>
                      <a:gd name="T3" fmla="*/ 0 h 791"/>
                      <a:gd name="T4" fmla="*/ 1 w 1769"/>
                      <a:gd name="T5" fmla="*/ 0 h 791"/>
                      <a:gd name="T6" fmla="*/ 1 w 1769"/>
                      <a:gd name="T7" fmla="*/ 0 h 791"/>
                      <a:gd name="T8" fmla="*/ 1 w 1769"/>
                      <a:gd name="T9" fmla="*/ 1 h 791"/>
                      <a:gd name="T10" fmla="*/ 1 w 1769"/>
                      <a:gd name="T11" fmla="*/ 1 h 791"/>
                      <a:gd name="T12" fmla="*/ 1 w 1769"/>
                      <a:gd name="T13" fmla="*/ 1 h 791"/>
                      <a:gd name="T14" fmla="*/ 1 w 1769"/>
                      <a:gd name="T15" fmla="*/ 0 h 791"/>
                      <a:gd name="T16" fmla="*/ 1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43412" name="Group 65"/>
                <p:cNvGrpSpPr>
                  <a:grpSpLocks/>
                </p:cNvGrpSpPr>
                <p:nvPr/>
              </p:nvGrpSpPr>
              <p:grpSpPr bwMode="auto">
                <a:xfrm>
                  <a:off x="3554" y="118"/>
                  <a:ext cx="664" cy="349"/>
                  <a:chOff x="3554" y="118"/>
                  <a:chExt cx="664" cy="349"/>
                </a:xfrm>
              </p:grpSpPr>
              <p:sp>
                <p:nvSpPr>
                  <p:cNvPr id="143460" name="Freeform 66"/>
                  <p:cNvSpPr>
                    <a:spLocks/>
                  </p:cNvSpPr>
                  <p:nvPr/>
                </p:nvSpPr>
                <p:spPr bwMode="hidden">
                  <a:xfrm rot="2664424" flipH="1">
                    <a:off x="3728" y="383"/>
                    <a:ext cx="490" cy="84"/>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61" name="Freeform 67"/>
                  <p:cNvSpPr>
                    <a:spLocks/>
                  </p:cNvSpPr>
                  <p:nvPr/>
                </p:nvSpPr>
                <p:spPr bwMode="hidden">
                  <a:xfrm rot="2664424" flipH="1">
                    <a:off x="3554" y="118"/>
                    <a:ext cx="263" cy="132"/>
                  </a:xfrm>
                  <a:custGeom>
                    <a:avLst/>
                    <a:gdLst>
                      <a:gd name="T0" fmla="*/ 0 w 1769"/>
                      <a:gd name="T1" fmla="*/ 0 h 791"/>
                      <a:gd name="T2" fmla="*/ 0 w 1769"/>
                      <a:gd name="T3" fmla="*/ 0 h 791"/>
                      <a:gd name="T4" fmla="*/ 1 w 1769"/>
                      <a:gd name="T5" fmla="*/ 0 h 791"/>
                      <a:gd name="T6" fmla="*/ 1 w 1769"/>
                      <a:gd name="T7" fmla="*/ 0 h 791"/>
                      <a:gd name="T8" fmla="*/ 1 w 1769"/>
                      <a:gd name="T9" fmla="*/ 1 h 791"/>
                      <a:gd name="T10" fmla="*/ 1 w 1769"/>
                      <a:gd name="T11" fmla="*/ 1 h 791"/>
                      <a:gd name="T12" fmla="*/ 1 w 1769"/>
                      <a:gd name="T13" fmla="*/ 1 h 791"/>
                      <a:gd name="T14" fmla="*/ 1 w 1769"/>
                      <a:gd name="T15" fmla="*/ 0 h 791"/>
                      <a:gd name="T16" fmla="*/ 1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43413" name="Group 68"/>
                <p:cNvGrpSpPr>
                  <a:grpSpLocks/>
                </p:cNvGrpSpPr>
                <p:nvPr/>
              </p:nvGrpSpPr>
              <p:grpSpPr bwMode="auto">
                <a:xfrm>
                  <a:off x="3784" y="30"/>
                  <a:ext cx="305" cy="593"/>
                  <a:chOff x="1633" y="104"/>
                  <a:chExt cx="778" cy="1512"/>
                </a:xfrm>
              </p:grpSpPr>
              <p:sp>
                <p:nvSpPr>
                  <p:cNvPr id="143458" name="Freeform 69"/>
                  <p:cNvSpPr>
                    <a:spLocks/>
                  </p:cNvSpPr>
                  <p:nvPr/>
                </p:nvSpPr>
                <p:spPr bwMode="hidden">
                  <a:xfrm rot="3473776" flipH="1">
                    <a:off x="1752" y="958"/>
                    <a:ext cx="1101" cy="217"/>
                  </a:xfrm>
                  <a:custGeom>
                    <a:avLst/>
                    <a:gdLst>
                      <a:gd name="T0" fmla="*/ 0 w 2736"/>
                      <a:gd name="T1" fmla="*/ 17 h 504"/>
                      <a:gd name="T2" fmla="*/ 23 w 2736"/>
                      <a:gd name="T3" fmla="*/ 6 h 504"/>
                      <a:gd name="T4" fmla="*/ 47 w 2736"/>
                      <a:gd name="T5" fmla="*/ 1 h 504"/>
                      <a:gd name="T6" fmla="*/ 72 w 2736"/>
                      <a:gd name="T7" fmla="*/ 1 h 504"/>
                      <a:gd name="T8" fmla="*/ 71 w 2736"/>
                      <a:gd name="T9" fmla="*/ 3 h 504"/>
                      <a:gd name="T10" fmla="*/ 46 w 2736"/>
                      <a:gd name="T11" fmla="*/ 3 h 504"/>
                      <a:gd name="T12" fmla="*/ 1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59" name="Freeform 70"/>
                  <p:cNvSpPr>
                    <a:spLocks/>
                  </p:cNvSpPr>
                  <p:nvPr/>
                </p:nvSpPr>
                <p:spPr bwMode="hidden">
                  <a:xfrm rot="3473776" flipH="1">
                    <a:off x="1505" y="231"/>
                    <a:ext cx="591" cy="337"/>
                  </a:xfrm>
                  <a:custGeom>
                    <a:avLst/>
                    <a:gdLst>
                      <a:gd name="T0" fmla="*/ 0 w 1769"/>
                      <a:gd name="T1" fmla="*/ 0 h 791"/>
                      <a:gd name="T2" fmla="*/ 6 w 1769"/>
                      <a:gd name="T3" fmla="*/ 2 h 791"/>
                      <a:gd name="T4" fmla="*/ 14 w 1769"/>
                      <a:gd name="T5" fmla="*/ 6 h 791"/>
                      <a:gd name="T6" fmla="*/ 20 w 1769"/>
                      <a:gd name="T7" fmla="*/ 14 h 791"/>
                      <a:gd name="T8" fmla="*/ 22 w 1769"/>
                      <a:gd name="T9" fmla="*/ 20 h 791"/>
                      <a:gd name="T10" fmla="*/ 21 w 1769"/>
                      <a:gd name="T11" fmla="*/ 26 h 791"/>
                      <a:gd name="T12" fmla="*/ 20 w 1769"/>
                      <a:gd name="T13" fmla="*/ 21 h 791"/>
                      <a:gd name="T14" fmla="*/ 17 w 1769"/>
                      <a:gd name="T15" fmla="*/ 15 h 791"/>
                      <a:gd name="T16" fmla="*/ 14 w 1769"/>
                      <a:gd name="T17" fmla="*/ 10 h 791"/>
                      <a:gd name="T18" fmla="*/ 7 w 1769"/>
                      <a:gd name="T19" fmla="*/ 5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43414" name="Group 71"/>
                <p:cNvGrpSpPr>
                  <a:grpSpLocks/>
                </p:cNvGrpSpPr>
                <p:nvPr/>
              </p:nvGrpSpPr>
              <p:grpSpPr bwMode="auto">
                <a:xfrm>
                  <a:off x="3903" y="0"/>
                  <a:ext cx="248" cy="601"/>
                  <a:chOff x="1935" y="28"/>
                  <a:chExt cx="634" cy="1534"/>
                </a:xfrm>
              </p:grpSpPr>
              <p:sp>
                <p:nvSpPr>
                  <p:cNvPr id="143456" name="Freeform 72"/>
                  <p:cNvSpPr>
                    <a:spLocks/>
                  </p:cNvSpPr>
                  <p:nvPr/>
                </p:nvSpPr>
                <p:spPr bwMode="hidden">
                  <a:xfrm rot="4126480" flipH="1">
                    <a:off x="1936" y="921"/>
                    <a:ext cx="1052" cy="214"/>
                  </a:xfrm>
                  <a:custGeom>
                    <a:avLst/>
                    <a:gdLst>
                      <a:gd name="T0" fmla="*/ 0 w 2736"/>
                      <a:gd name="T1" fmla="*/ 17 h 504"/>
                      <a:gd name="T2" fmla="*/ 19 w 2736"/>
                      <a:gd name="T3" fmla="*/ 6 h 504"/>
                      <a:gd name="T4" fmla="*/ 39 w 2736"/>
                      <a:gd name="T5" fmla="*/ 1 h 504"/>
                      <a:gd name="T6" fmla="*/ 60 w 2736"/>
                      <a:gd name="T7" fmla="*/ 1 h 504"/>
                      <a:gd name="T8" fmla="*/ 60 w 2736"/>
                      <a:gd name="T9" fmla="*/ 3 h 504"/>
                      <a:gd name="T10" fmla="*/ 38 w 2736"/>
                      <a:gd name="T11" fmla="*/ 3 h 504"/>
                      <a:gd name="T12" fmla="*/ 14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57" name="Freeform 73"/>
                  <p:cNvSpPr>
                    <a:spLocks/>
                  </p:cNvSpPr>
                  <p:nvPr/>
                </p:nvSpPr>
                <p:spPr bwMode="hidden">
                  <a:xfrm rot="4126480" flipH="1">
                    <a:off x="1820" y="144"/>
                    <a:ext cx="570" cy="338"/>
                  </a:xfrm>
                  <a:custGeom>
                    <a:avLst/>
                    <a:gdLst>
                      <a:gd name="T0" fmla="*/ 0 w 1769"/>
                      <a:gd name="T1" fmla="*/ 0 h 791"/>
                      <a:gd name="T2" fmla="*/ 5 w 1769"/>
                      <a:gd name="T3" fmla="*/ 2 h 791"/>
                      <a:gd name="T4" fmla="*/ 13 w 1769"/>
                      <a:gd name="T5" fmla="*/ 6 h 791"/>
                      <a:gd name="T6" fmla="*/ 17 w 1769"/>
                      <a:gd name="T7" fmla="*/ 15 h 791"/>
                      <a:gd name="T8" fmla="*/ 19 w 1769"/>
                      <a:gd name="T9" fmla="*/ 20 h 791"/>
                      <a:gd name="T10" fmla="*/ 18 w 1769"/>
                      <a:gd name="T11" fmla="*/ 26 h 791"/>
                      <a:gd name="T12" fmla="*/ 17 w 1769"/>
                      <a:gd name="T13" fmla="*/ 21 h 791"/>
                      <a:gd name="T14" fmla="*/ 15 w 1769"/>
                      <a:gd name="T15" fmla="*/ 15 h 791"/>
                      <a:gd name="T16" fmla="*/ 12 w 1769"/>
                      <a:gd name="T17" fmla="*/ 10 h 791"/>
                      <a:gd name="T18" fmla="*/ 6 w 1769"/>
                      <a:gd name="T19" fmla="*/ 5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43415" name="Group 74"/>
                <p:cNvGrpSpPr>
                  <a:grpSpLocks/>
                </p:cNvGrpSpPr>
                <p:nvPr/>
              </p:nvGrpSpPr>
              <p:grpSpPr bwMode="auto">
                <a:xfrm>
                  <a:off x="4251" y="252"/>
                  <a:ext cx="723" cy="222"/>
                  <a:chOff x="2822" y="672"/>
                  <a:chExt cx="1845" cy="566"/>
                </a:xfrm>
              </p:grpSpPr>
              <p:sp>
                <p:nvSpPr>
                  <p:cNvPr id="143454" name="Freeform 75"/>
                  <p:cNvSpPr>
                    <a:spLocks/>
                  </p:cNvSpPr>
                  <p:nvPr/>
                </p:nvSpPr>
                <p:spPr bwMode="hidden">
                  <a:xfrm rot="-1325434">
                    <a:off x="2814" y="1022"/>
                    <a:ext cx="1232" cy="216"/>
                  </a:xfrm>
                  <a:custGeom>
                    <a:avLst/>
                    <a:gdLst>
                      <a:gd name="T0" fmla="*/ 0 w 2736"/>
                      <a:gd name="T1" fmla="*/ 17 h 504"/>
                      <a:gd name="T2" fmla="*/ 36 w 2736"/>
                      <a:gd name="T3" fmla="*/ 6 h 504"/>
                      <a:gd name="T4" fmla="*/ 73 w 2736"/>
                      <a:gd name="T5" fmla="*/ 1 h 504"/>
                      <a:gd name="T6" fmla="*/ 113 w 2736"/>
                      <a:gd name="T7" fmla="*/ 1 h 504"/>
                      <a:gd name="T8" fmla="*/ 112 w 2736"/>
                      <a:gd name="T9" fmla="*/ 3 h 504"/>
                      <a:gd name="T10" fmla="*/ 72 w 2736"/>
                      <a:gd name="T11" fmla="*/ 3 h 504"/>
                      <a:gd name="T12" fmla="*/ 2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55" name="Freeform 76"/>
                  <p:cNvSpPr>
                    <a:spLocks/>
                  </p:cNvSpPr>
                  <p:nvPr/>
                </p:nvSpPr>
                <p:spPr bwMode="hidden">
                  <a:xfrm rot="-1325434">
                    <a:off x="4003" y="673"/>
                    <a:ext cx="656" cy="337"/>
                  </a:xfrm>
                  <a:custGeom>
                    <a:avLst/>
                    <a:gdLst>
                      <a:gd name="T0" fmla="*/ 0 w 1769"/>
                      <a:gd name="T1" fmla="*/ 0 h 791"/>
                      <a:gd name="T2" fmla="*/ 9 w 1769"/>
                      <a:gd name="T3" fmla="*/ 2 h 791"/>
                      <a:gd name="T4" fmla="*/ 22 w 1769"/>
                      <a:gd name="T5" fmla="*/ 6 h 791"/>
                      <a:gd name="T6" fmla="*/ 30 w 1769"/>
                      <a:gd name="T7" fmla="*/ 14 h 791"/>
                      <a:gd name="T8" fmla="*/ 33 w 1769"/>
                      <a:gd name="T9" fmla="*/ 20 h 791"/>
                      <a:gd name="T10" fmla="*/ 32 w 1769"/>
                      <a:gd name="T11" fmla="*/ 26 h 791"/>
                      <a:gd name="T12" fmla="*/ 30 w 1769"/>
                      <a:gd name="T13" fmla="*/ 21 h 791"/>
                      <a:gd name="T14" fmla="*/ 26 w 1769"/>
                      <a:gd name="T15" fmla="*/ 15 h 791"/>
                      <a:gd name="T16" fmla="*/ 21 w 1769"/>
                      <a:gd name="T17" fmla="*/ 10 h 791"/>
                      <a:gd name="T18" fmla="*/ 11 w 1769"/>
                      <a:gd name="T19" fmla="*/ 5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43416" name="Group 77"/>
                <p:cNvGrpSpPr>
                  <a:grpSpLocks/>
                </p:cNvGrpSpPr>
                <p:nvPr/>
              </p:nvGrpSpPr>
              <p:grpSpPr bwMode="auto">
                <a:xfrm>
                  <a:off x="4196" y="163"/>
                  <a:ext cx="699" cy="282"/>
                  <a:chOff x="2683" y="445"/>
                  <a:chExt cx="1781" cy="717"/>
                </a:xfrm>
              </p:grpSpPr>
              <p:sp>
                <p:nvSpPr>
                  <p:cNvPr id="143452" name="Freeform 78"/>
                  <p:cNvSpPr>
                    <a:spLocks/>
                  </p:cNvSpPr>
                  <p:nvPr/>
                </p:nvSpPr>
                <p:spPr bwMode="hidden">
                  <a:xfrm rot="-1921064">
                    <a:off x="2682" y="946"/>
                    <a:ext cx="1227" cy="216"/>
                  </a:xfrm>
                  <a:custGeom>
                    <a:avLst/>
                    <a:gdLst>
                      <a:gd name="T0" fmla="*/ 0 w 2736"/>
                      <a:gd name="T1" fmla="*/ 17 h 504"/>
                      <a:gd name="T2" fmla="*/ 35 w 2736"/>
                      <a:gd name="T3" fmla="*/ 6 h 504"/>
                      <a:gd name="T4" fmla="*/ 72 w 2736"/>
                      <a:gd name="T5" fmla="*/ 1 h 504"/>
                      <a:gd name="T6" fmla="*/ 111 w 2736"/>
                      <a:gd name="T7" fmla="*/ 1 h 504"/>
                      <a:gd name="T8" fmla="*/ 110 w 2736"/>
                      <a:gd name="T9" fmla="*/ 3 h 504"/>
                      <a:gd name="T10" fmla="*/ 71 w 2736"/>
                      <a:gd name="T11" fmla="*/ 3 h 504"/>
                      <a:gd name="T12" fmla="*/ 26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53" name="Freeform 79"/>
                  <p:cNvSpPr>
                    <a:spLocks/>
                  </p:cNvSpPr>
                  <p:nvPr/>
                </p:nvSpPr>
                <p:spPr bwMode="hidden">
                  <a:xfrm rot="-1921064">
                    <a:off x="3801" y="444"/>
                    <a:ext cx="655" cy="339"/>
                  </a:xfrm>
                  <a:custGeom>
                    <a:avLst/>
                    <a:gdLst>
                      <a:gd name="T0" fmla="*/ 0 w 1769"/>
                      <a:gd name="T1" fmla="*/ 0 h 791"/>
                      <a:gd name="T2" fmla="*/ 9 w 1769"/>
                      <a:gd name="T3" fmla="*/ 2 h 791"/>
                      <a:gd name="T4" fmla="*/ 22 w 1769"/>
                      <a:gd name="T5" fmla="*/ 7 h 791"/>
                      <a:gd name="T6" fmla="*/ 30 w 1769"/>
                      <a:gd name="T7" fmla="*/ 15 h 791"/>
                      <a:gd name="T8" fmla="*/ 33 w 1769"/>
                      <a:gd name="T9" fmla="*/ 21 h 791"/>
                      <a:gd name="T10" fmla="*/ 32 w 1769"/>
                      <a:gd name="T11" fmla="*/ 27 h 791"/>
                      <a:gd name="T12" fmla="*/ 30 w 1769"/>
                      <a:gd name="T13" fmla="*/ 21 h 791"/>
                      <a:gd name="T14" fmla="*/ 26 w 1769"/>
                      <a:gd name="T15" fmla="*/ 15 h 791"/>
                      <a:gd name="T16" fmla="*/ 21 w 1769"/>
                      <a:gd name="T17" fmla="*/ 10 h 791"/>
                      <a:gd name="T18" fmla="*/ 11 w 1769"/>
                      <a:gd name="T19" fmla="*/ 5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143417" name="Freeform 80"/>
                <p:cNvSpPr>
                  <a:spLocks/>
                </p:cNvSpPr>
                <p:nvPr/>
              </p:nvSpPr>
              <p:spPr bwMode="hidden">
                <a:xfrm rot="4578755" flipH="1">
                  <a:off x="3968" y="372"/>
                  <a:ext cx="403" cy="57"/>
                </a:xfrm>
                <a:custGeom>
                  <a:avLst/>
                  <a:gdLst>
                    <a:gd name="T0" fmla="*/ 0 w 2736"/>
                    <a:gd name="T1" fmla="*/ 0 h 504"/>
                    <a:gd name="T2" fmla="*/ 0 w 2736"/>
                    <a:gd name="T3" fmla="*/ 0 h 504"/>
                    <a:gd name="T4" fmla="*/ 1 w 2736"/>
                    <a:gd name="T5" fmla="*/ 0 h 504"/>
                    <a:gd name="T6" fmla="*/ 1 w 2736"/>
                    <a:gd name="T7" fmla="*/ 0 h 504"/>
                    <a:gd name="T8" fmla="*/ 1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43418"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143419" name="Group 82"/>
                <p:cNvGrpSpPr>
                  <a:grpSpLocks/>
                </p:cNvGrpSpPr>
                <p:nvPr/>
              </p:nvGrpSpPr>
              <p:grpSpPr bwMode="auto">
                <a:xfrm>
                  <a:off x="4242" y="5"/>
                  <a:ext cx="251" cy="596"/>
                  <a:chOff x="2800" y="41"/>
                  <a:chExt cx="640" cy="1520"/>
                </a:xfrm>
              </p:grpSpPr>
              <p:sp>
                <p:nvSpPr>
                  <p:cNvPr id="143450" name="Freeform 83"/>
                  <p:cNvSpPr>
                    <a:spLocks/>
                  </p:cNvSpPr>
                  <p:nvPr/>
                </p:nvSpPr>
                <p:spPr bwMode="hidden">
                  <a:xfrm rot="-3857755">
                    <a:off x="2365" y="933"/>
                    <a:ext cx="1055" cy="186"/>
                  </a:xfrm>
                  <a:custGeom>
                    <a:avLst/>
                    <a:gdLst>
                      <a:gd name="T0" fmla="*/ 0 w 2736"/>
                      <a:gd name="T1" fmla="*/ 9 h 504"/>
                      <a:gd name="T2" fmla="*/ 19 w 2736"/>
                      <a:gd name="T3" fmla="*/ 3 h 504"/>
                      <a:gd name="T4" fmla="*/ 39 w 2736"/>
                      <a:gd name="T5" fmla="*/ 0 h 504"/>
                      <a:gd name="T6" fmla="*/ 61 w 2736"/>
                      <a:gd name="T7" fmla="*/ 0 h 504"/>
                      <a:gd name="T8" fmla="*/ 60 w 2736"/>
                      <a:gd name="T9" fmla="*/ 2 h 504"/>
                      <a:gd name="T10" fmla="*/ 39 w 2736"/>
                      <a:gd name="T11" fmla="*/ 2 h 504"/>
                      <a:gd name="T12" fmla="*/ 14 w 2736"/>
                      <a:gd name="T13" fmla="*/ 6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51" name="Freeform 84"/>
                  <p:cNvSpPr>
                    <a:spLocks/>
                  </p:cNvSpPr>
                  <p:nvPr/>
                </p:nvSpPr>
                <p:spPr bwMode="hidden">
                  <a:xfrm rot="-3857755">
                    <a:off x="3013" y="180"/>
                    <a:ext cx="566" cy="288"/>
                  </a:xfrm>
                  <a:custGeom>
                    <a:avLst/>
                    <a:gdLst>
                      <a:gd name="T0" fmla="*/ 0 w 1769"/>
                      <a:gd name="T1" fmla="*/ 0 h 791"/>
                      <a:gd name="T2" fmla="*/ 5 w 1769"/>
                      <a:gd name="T3" fmla="*/ 1 h 791"/>
                      <a:gd name="T4" fmla="*/ 12 w 1769"/>
                      <a:gd name="T5" fmla="*/ 4 h 791"/>
                      <a:gd name="T6" fmla="*/ 17 w 1769"/>
                      <a:gd name="T7" fmla="*/ 8 h 791"/>
                      <a:gd name="T8" fmla="*/ 19 w 1769"/>
                      <a:gd name="T9" fmla="*/ 11 h 791"/>
                      <a:gd name="T10" fmla="*/ 18 w 1769"/>
                      <a:gd name="T11" fmla="*/ 14 h 791"/>
                      <a:gd name="T12" fmla="*/ 17 w 1769"/>
                      <a:gd name="T13" fmla="*/ 11 h 791"/>
                      <a:gd name="T14" fmla="*/ 14 w 1769"/>
                      <a:gd name="T15" fmla="*/ 8 h 791"/>
                      <a:gd name="T16" fmla="*/ 12 w 1769"/>
                      <a:gd name="T17" fmla="*/ 5 h 791"/>
                      <a:gd name="T18" fmla="*/ 6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43420" name="Group 85"/>
                <p:cNvGrpSpPr>
                  <a:grpSpLocks/>
                </p:cNvGrpSpPr>
                <p:nvPr/>
              </p:nvGrpSpPr>
              <p:grpSpPr bwMode="auto">
                <a:xfrm>
                  <a:off x="4295" y="53"/>
                  <a:ext cx="398" cy="574"/>
                  <a:chOff x="2934" y="163"/>
                  <a:chExt cx="1017" cy="1464"/>
                </a:xfrm>
              </p:grpSpPr>
              <p:sp>
                <p:nvSpPr>
                  <p:cNvPr id="143448" name="Freeform 86"/>
                  <p:cNvSpPr>
                    <a:spLocks/>
                  </p:cNvSpPr>
                  <p:nvPr/>
                </p:nvSpPr>
                <p:spPr bwMode="hidden">
                  <a:xfrm rot="-2777260">
                    <a:off x="2493" y="915"/>
                    <a:ext cx="1154" cy="270"/>
                  </a:xfrm>
                  <a:custGeom>
                    <a:avLst/>
                    <a:gdLst>
                      <a:gd name="T0" fmla="*/ 0 w 2736"/>
                      <a:gd name="T1" fmla="*/ 42 h 504"/>
                      <a:gd name="T2" fmla="*/ 27 w 2736"/>
                      <a:gd name="T3" fmla="*/ 14 h 504"/>
                      <a:gd name="T4" fmla="*/ 56 w 2736"/>
                      <a:gd name="T5" fmla="*/ 2 h 504"/>
                      <a:gd name="T6" fmla="*/ 86 w 2736"/>
                      <a:gd name="T7" fmla="*/ 2 h 504"/>
                      <a:gd name="T8" fmla="*/ 86 w 2736"/>
                      <a:gd name="T9" fmla="*/ 9 h 504"/>
                      <a:gd name="T10" fmla="*/ 56 w 2736"/>
                      <a:gd name="T11" fmla="*/ 9 h 504"/>
                      <a:gd name="T12" fmla="*/ 21 w 2736"/>
                      <a:gd name="T13" fmla="*/ 24 h 504"/>
                      <a:gd name="T14" fmla="*/ 0 w 2736"/>
                      <a:gd name="T15" fmla="*/ 4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49" name="Freeform 87"/>
                  <p:cNvSpPr>
                    <a:spLocks/>
                  </p:cNvSpPr>
                  <p:nvPr/>
                </p:nvSpPr>
                <p:spPr bwMode="hidden">
                  <a:xfrm rot="-2777260">
                    <a:off x="3431" y="262"/>
                    <a:ext cx="619" cy="422"/>
                  </a:xfrm>
                  <a:custGeom>
                    <a:avLst/>
                    <a:gdLst>
                      <a:gd name="T0" fmla="*/ 0 w 1769"/>
                      <a:gd name="T1" fmla="*/ 1 h 791"/>
                      <a:gd name="T2" fmla="*/ 7 w 1769"/>
                      <a:gd name="T3" fmla="*/ 5 h 791"/>
                      <a:gd name="T4" fmla="*/ 17 w 1769"/>
                      <a:gd name="T5" fmla="*/ 16 h 791"/>
                      <a:gd name="T6" fmla="*/ 24 w 1769"/>
                      <a:gd name="T7" fmla="*/ 35 h 791"/>
                      <a:gd name="T8" fmla="*/ 26 w 1769"/>
                      <a:gd name="T9" fmla="*/ 49 h 791"/>
                      <a:gd name="T10" fmla="*/ 25 w 1769"/>
                      <a:gd name="T11" fmla="*/ 64 h 791"/>
                      <a:gd name="T12" fmla="*/ 24 w 1769"/>
                      <a:gd name="T13" fmla="*/ 51 h 791"/>
                      <a:gd name="T14" fmla="*/ 21 w 1769"/>
                      <a:gd name="T15" fmla="*/ 37 h 791"/>
                      <a:gd name="T16" fmla="*/ 17 w 1769"/>
                      <a:gd name="T17" fmla="*/ 24 h 791"/>
                      <a:gd name="T18" fmla="*/ 9 w 1769"/>
                      <a:gd name="T19" fmla="*/ 12 h 791"/>
                      <a:gd name="T20" fmla="*/ 0 w 1769"/>
                      <a:gd name="T21" fmla="*/ 6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43421" name="Group 88"/>
                <p:cNvGrpSpPr>
                  <a:grpSpLocks/>
                </p:cNvGrpSpPr>
                <p:nvPr/>
              </p:nvGrpSpPr>
              <p:grpSpPr bwMode="auto">
                <a:xfrm>
                  <a:off x="4215" y="2"/>
                  <a:ext cx="95" cy="567"/>
                  <a:chOff x="2730" y="32"/>
                  <a:chExt cx="243" cy="1448"/>
                </a:xfrm>
              </p:grpSpPr>
              <p:sp>
                <p:nvSpPr>
                  <p:cNvPr id="143446" name="Freeform 89"/>
                  <p:cNvSpPr>
                    <a:spLocks/>
                  </p:cNvSpPr>
                  <p:nvPr/>
                </p:nvSpPr>
                <p:spPr bwMode="hidden">
                  <a:xfrm rot="-4903748">
                    <a:off x="2297" y="959"/>
                    <a:ext cx="954" cy="87"/>
                  </a:xfrm>
                  <a:custGeom>
                    <a:avLst/>
                    <a:gdLst>
                      <a:gd name="T0" fmla="*/ 0 w 2736"/>
                      <a:gd name="T1" fmla="*/ 1 h 504"/>
                      <a:gd name="T2" fmla="*/ 13 w 2736"/>
                      <a:gd name="T3" fmla="*/ 0 h 504"/>
                      <a:gd name="T4" fmla="*/ 26 w 2736"/>
                      <a:gd name="T5" fmla="*/ 0 h 504"/>
                      <a:gd name="T6" fmla="*/ 40 w 2736"/>
                      <a:gd name="T7" fmla="*/ 0 h 504"/>
                      <a:gd name="T8" fmla="*/ 40 w 2736"/>
                      <a:gd name="T9" fmla="*/ 0 h 504"/>
                      <a:gd name="T10" fmla="*/ 26 w 2736"/>
                      <a:gd name="T11" fmla="*/ 0 h 504"/>
                      <a:gd name="T12" fmla="*/ 10 w 2736"/>
                      <a:gd name="T13" fmla="*/ 0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47" name="Freeform 90"/>
                  <p:cNvSpPr>
                    <a:spLocks/>
                  </p:cNvSpPr>
                  <p:nvPr/>
                </p:nvSpPr>
                <p:spPr bwMode="hidden">
                  <a:xfrm rot="-4903748">
                    <a:off x="2650" y="222"/>
                    <a:ext cx="511" cy="133"/>
                  </a:xfrm>
                  <a:custGeom>
                    <a:avLst/>
                    <a:gdLst>
                      <a:gd name="T0" fmla="*/ 0 w 1769"/>
                      <a:gd name="T1" fmla="*/ 0 h 791"/>
                      <a:gd name="T2" fmla="*/ 3 w 1769"/>
                      <a:gd name="T3" fmla="*/ 0 h 791"/>
                      <a:gd name="T4" fmla="*/ 8 w 1769"/>
                      <a:gd name="T5" fmla="*/ 0 h 791"/>
                      <a:gd name="T6" fmla="*/ 11 w 1769"/>
                      <a:gd name="T7" fmla="*/ 0 h 791"/>
                      <a:gd name="T8" fmla="*/ 12 w 1769"/>
                      <a:gd name="T9" fmla="*/ 1 h 791"/>
                      <a:gd name="T10" fmla="*/ 12 w 1769"/>
                      <a:gd name="T11" fmla="*/ 1 h 791"/>
                      <a:gd name="T12" fmla="*/ 11 w 1769"/>
                      <a:gd name="T13" fmla="*/ 1 h 791"/>
                      <a:gd name="T14" fmla="*/ 10 w 1769"/>
                      <a:gd name="T15" fmla="*/ 0 h 791"/>
                      <a:gd name="T16" fmla="*/ 8 w 1769"/>
                      <a:gd name="T17" fmla="*/ 0 h 791"/>
                      <a:gd name="T18" fmla="*/ 4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43422" name="Group 91"/>
                <p:cNvGrpSpPr>
                  <a:grpSpLocks/>
                </p:cNvGrpSpPr>
                <p:nvPr/>
              </p:nvGrpSpPr>
              <p:grpSpPr bwMode="auto">
                <a:xfrm>
                  <a:off x="3514" y="683"/>
                  <a:ext cx="425" cy="960"/>
                  <a:chOff x="943" y="1769"/>
                  <a:chExt cx="1085" cy="2450"/>
                </a:xfrm>
              </p:grpSpPr>
              <p:sp>
                <p:nvSpPr>
                  <p:cNvPr id="143444" name="Freeform 92"/>
                  <p:cNvSpPr>
                    <a:spLocks/>
                  </p:cNvSpPr>
                  <p:nvPr/>
                </p:nvSpPr>
                <p:spPr bwMode="hidden">
                  <a:xfrm rot="18335692" flipH="1">
                    <a:off x="1009" y="2474"/>
                    <a:ext cx="1724" cy="313"/>
                  </a:xfrm>
                  <a:custGeom>
                    <a:avLst/>
                    <a:gdLst>
                      <a:gd name="T0" fmla="*/ 0 w 2736"/>
                      <a:gd name="T1" fmla="*/ 75 h 504"/>
                      <a:gd name="T2" fmla="*/ 136 w 2736"/>
                      <a:gd name="T3" fmla="*/ 25 h 504"/>
                      <a:gd name="T4" fmla="*/ 280 w 2736"/>
                      <a:gd name="T5" fmla="*/ 4 h 504"/>
                      <a:gd name="T6" fmla="*/ 431 w 2736"/>
                      <a:gd name="T7" fmla="*/ 4 h 504"/>
                      <a:gd name="T8" fmla="*/ 429 w 2736"/>
                      <a:gd name="T9" fmla="*/ 16 h 504"/>
                      <a:gd name="T10" fmla="*/ 279 w 2736"/>
                      <a:gd name="T11" fmla="*/ 16 h 504"/>
                      <a:gd name="T12" fmla="*/ 103 w 2736"/>
                      <a:gd name="T13" fmla="*/ 43 h 504"/>
                      <a:gd name="T14" fmla="*/ 0 w 2736"/>
                      <a:gd name="T15" fmla="*/ 7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45" name="Freeform 93"/>
                  <p:cNvSpPr>
                    <a:spLocks/>
                  </p:cNvSpPr>
                  <p:nvPr/>
                </p:nvSpPr>
                <p:spPr bwMode="hidden">
                  <a:xfrm rot="18335692" flipH="1">
                    <a:off x="725" y="3503"/>
                    <a:ext cx="925" cy="489"/>
                  </a:xfrm>
                  <a:custGeom>
                    <a:avLst/>
                    <a:gdLst>
                      <a:gd name="T0" fmla="*/ 1 w 1769"/>
                      <a:gd name="T1" fmla="*/ 1 h 791"/>
                      <a:gd name="T2" fmla="*/ 37 w 1769"/>
                      <a:gd name="T3" fmla="*/ 9 h 791"/>
                      <a:gd name="T4" fmla="*/ 86 w 1769"/>
                      <a:gd name="T5" fmla="*/ 30 h 791"/>
                      <a:gd name="T6" fmla="*/ 120 w 1769"/>
                      <a:gd name="T7" fmla="*/ 63 h 791"/>
                      <a:gd name="T8" fmla="*/ 131 w 1769"/>
                      <a:gd name="T9" fmla="*/ 88 h 791"/>
                      <a:gd name="T10" fmla="*/ 127 w 1769"/>
                      <a:gd name="T11" fmla="*/ 115 h 791"/>
                      <a:gd name="T12" fmla="*/ 119 w 1769"/>
                      <a:gd name="T13" fmla="*/ 93 h 791"/>
                      <a:gd name="T14" fmla="*/ 104 w 1769"/>
                      <a:gd name="T15" fmla="*/ 67 h 791"/>
                      <a:gd name="T16" fmla="*/ 83 w 1769"/>
                      <a:gd name="T17" fmla="*/ 43 h 791"/>
                      <a:gd name="T18" fmla="*/ 43 w 1769"/>
                      <a:gd name="T19" fmla="*/ 22 h 791"/>
                      <a:gd name="T20" fmla="*/ 0 w 1769"/>
                      <a:gd name="T21" fmla="*/ 1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43423" name="Group 94"/>
                <p:cNvGrpSpPr>
                  <a:grpSpLocks/>
                </p:cNvGrpSpPr>
                <p:nvPr/>
              </p:nvGrpSpPr>
              <p:grpSpPr bwMode="auto">
                <a:xfrm>
                  <a:off x="3715" y="748"/>
                  <a:ext cx="300" cy="930"/>
                  <a:chOff x="1455" y="1936"/>
                  <a:chExt cx="766" cy="2373"/>
                </a:xfrm>
              </p:grpSpPr>
              <p:sp>
                <p:nvSpPr>
                  <p:cNvPr id="143442" name="Freeform 95"/>
                  <p:cNvSpPr>
                    <a:spLocks/>
                  </p:cNvSpPr>
                  <p:nvPr/>
                </p:nvSpPr>
                <p:spPr bwMode="hidden">
                  <a:xfrm rot="17542885" flipH="1">
                    <a:off x="1268" y="2577"/>
                    <a:ext cx="1594" cy="313"/>
                  </a:xfrm>
                  <a:custGeom>
                    <a:avLst/>
                    <a:gdLst>
                      <a:gd name="T0" fmla="*/ 0 w 2736"/>
                      <a:gd name="T1" fmla="*/ 75 h 504"/>
                      <a:gd name="T2" fmla="*/ 100 w 2736"/>
                      <a:gd name="T3" fmla="*/ 25 h 504"/>
                      <a:gd name="T4" fmla="*/ 204 w 2736"/>
                      <a:gd name="T5" fmla="*/ 4 h 504"/>
                      <a:gd name="T6" fmla="*/ 315 w 2736"/>
                      <a:gd name="T7" fmla="*/ 4 h 504"/>
                      <a:gd name="T8" fmla="*/ 313 w 2736"/>
                      <a:gd name="T9" fmla="*/ 16 h 504"/>
                      <a:gd name="T10" fmla="*/ 203 w 2736"/>
                      <a:gd name="T11" fmla="*/ 16 h 504"/>
                      <a:gd name="T12" fmla="*/ 75 w 2736"/>
                      <a:gd name="T13" fmla="*/ 43 h 504"/>
                      <a:gd name="T14" fmla="*/ 0 w 2736"/>
                      <a:gd name="T15" fmla="*/ 7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43" name="Freeform 96"/>
                  <p:cNvSpPr>
                    <a:spLocks/>
                  </p:cNvSpPr>
                  <p:nvPr/>
                </p:nvSpPr>
                <p:spPr bwMode="hidden">
                  <a:xfrm rot="17542885" flipH="1">
                    <a:off x="1277" y="3632"/>
                    <a:ext cx="848" cy="489"/>
                  </a:xfrm>
                  <a:custGeom>
                    <a:avLst/>
                    <a:gdLst>
                      <a:gd name="T0" fmla="*/ 0 w 1769"/>
                      <a:gd name="T1" fmla="*/ 1 h 791"/>
                      <a:gd name="T2" fmla="*/ 25 w 1769"/>
                      <a:gd name="T3" fmla="*/ 9 h 791"/>
                      <a:gd name="T4" fmla="*/ 61 w 1769"/>
                      <a:gd name="T5" fmla="*/ 30 h 791"/>
                      <a:gd name="T6" fmla="*/ 85 w 1769"/>
                      <a:gd name="T7" fmla="*/ 63 h 791"/>
                      <a:gd name="T8" fmla="*/ 93 w 1769"/>
                      <a:gd name="T9" fmla="*/ 88 h 791"/>
                      <a:gd name="T10" fmla="*/ 89 w 1769"/>
                      <a:gd name="T11" fmla="*/ 115 h 791"/>
                      <a:gd name="T12" fmla="*/ 84 w 1769"/>
                      <a:gd name="T13" fmla="*/ 93 h 791"/>
                      <a:gd name="T14" fmla="*/ 73 w 1769"/>
                      <a:gd name="T15" fmla="*/ 67 h 791"/>
                      <a:gd name="T16" fmla="*/ 58 w 1769"/>
                      <a:gd name="T17" fmla="*/ 43 h 791"/>
                      <a:gd name="T18" fmla="*/ 31 w 1769"/>
                      <a:gd name="T19" fmla="*/ 22 h 791"/>
                      <a:gd name="T20" fmla="*/ 0 w 1769"/>
                      <a:gd name="T21" fmla="*/ 1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43424" name="Group 97"/>
                <p:cNvGrpSpPr>
                  <a:grpSpLocks/>
                </p:cNvGrpSpPr>
                <p:nvPr/>
              </p:nvGrpSpPr>
              <p:grpSpPr bwMode="auto">
                <a:xfrm rot="88588">
                  <a:off x="3923" y="769"/>
                  <a:ext cx="180" cy="913"/>
                  <a:chOff x="1956" y="1990"/>
                  <a:chExt cx="492" cy="2604"/>
                </a:xfrm>
              </p:grpSpPr>
              <p:sp>
                <p:nvSpPr>
                  <p:cNvPr id="143440" name="Freeform 98"/>
                  <p:cNvSpPr>
                    <a:spLocks/>
                  </p:cNvSpPr>
                  <p:nvPr/>
                </p:nvSpPr>
                <p:spPr bwMode="hidden">
                  <a:xfrm rot="16782062" flipH="1">
                    <a:off x="1431" y="2685"/>
                    <a:ext cx="1712" cy="302"/>
                  </a:xfrm>
                  <a:custGeom>
                    <a:avLst/>
                    <a:gdLst>
                      <a:gd name="T0" fmla="*/ 0 w 2736"/>
                      <a:gd name="T1" fmla="*/ 65 h 504"/>
                      <a:gd name="T2" fmla="*/ 133 w 2736"/>
                      <a:gd name="T3" fmla="*/ 22 h 504"/>
                      <a:gd name="T4" fmla="*/ 272 w 2736"/>
                      <a:gd name="T5" fmla="*/ 3 h 504"/>
                      <a:gd name="T6" fmla="*/ 419 w 2736"/>
                      <a:gd name="T7" fmla="*/ 3 h 504"/>
                      <a:gd name="T8" fmla="*/ 417 w 2736"/>
                      <a:gd name="T9" fmla="*/ 13 h 504"/>
                      <a:gd name="T10" fmla="*/ 270 w 2736"/>
                      <a:gd name="T11" fmla="*/ 13 h 504"/>
                      <a:gd name="T12" fmla="*/ 100 w 2736"/>
                      <a:gd name="T13" fmla="*/ 38 h 504"/>
                      <a:gd name="T14" fmla="*/ 0 w 2736"/>
                      <a:gd name="T15" fmla="*/ 6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41" name="Freeform 99"/>
                  <p:cNvSpPr>
                    <a:spLocks/>
                  </p:cNvSpPr>
                  <p:nvPr/>
                </p:nvSpPr>
                <p:spPr bwMode="hidden">
                  <a:xfrm rot="16782062" flipH="1">
                    <a:off x="1723" y="3891"/>
                    <a:ext cx="917" cy="471"/>
                  </a:xfrm>
                  <a:custGeom>
                    <a:avLst/>
                    <a:gdLst>
                      <a:gd name="T0" fmla="*/ 1 w 1769"/>
                      <a:gd name="T1" fmla="*/ 1 h 791"/>
                      <a:gd name="T2" fmla="*/ 35 w 1769"/>
                      <a:gd name="T3" fmla="*/ 7 h 791"/>
                      <a:gd name="T4" fmla="*/ 83 w 1769"/>
                      <a:gd name="T5" fmla="*/ 25 h 791"/>
                      <a:gd name="T6" fmla="*/ 116 w 1769"/>
                      <a:gd name="T7" fmla="*/ 54 h 791"/>
                      <a:gd name="T8" fmla="*/ 127 w 1769"/>
                      <a:gd name="T9" fmla="*/ 77 h 791"/>
                      <a:gd name="T10" fmla="*/ 122 w 1769"/>
                      <a:gd name="T11" fmla="*/ 99 h 791"/>
                      <a:gd name="T12" fmla="*/ 115 w 1769"/>
                      <a:gd name="T13" fmla="*/ 79 h 791"/>
                      <a:gd name="T14" fmla="*/ 100 w 1769"/>
                      <a:gd name="T15" fmla="*/ 57 h 791"/>
                      <a:gd name="T16" fmla="*/ 80 w 1769"/>
                      <a:gd name="T17" fmla="*/ 38 h 791"/>
                      <a:gd name="T18" fmla="*/ 42 w 1769"/>
                      <a:gd name="T19" fmla="*/ 19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43425" name="Group 100"/>
                <p:cNvGrpSpPr>
                  <a:grpSpLocks/>
                </p:cNvGrpSpPr>
                <p:nvPr/>
              </p:nvGrpSpPr>
              <p:grpSpPr bwMode="auto">
                <a:xfrm>
                  <a:off x="4451" y="662"/>
                  <a:ext cx="442" cy="951"/>
                  <a:chOff x="3334" y="1717"/>
                  <a:chExt cx="1125" cy="2426"/>
                </a:xfrm>
              </p:grpSpPr>
              <p:sp>
                <p:nvSpPr>
                  <p:cNvPr id="143438" name="Freeform 101"/>
                  <p:cNvSpPr>
                    <a:spLocks/>
                  </p:cNvSpPr>
                  <p:nvPr/>
                </p:nvSpPr>
                <p:spPr bwMode="hidden">
                  <a:xfrm rot="3144576">
                    <a:off x="2627" y="2423"/>
                    <a:ext cx="1723" cy="312"/>
                  </a:xfrm>
                  <a:custGeom>
                    <a:avLst/>
                    <a:gdLst>
                      <a:gd name="T0" fmla="*/ 0 w 2736"/>
                      <a:gd name="T1" fmla="*/ 74 h 504"/>
                      <a:gd name="T2" fmla="*/ 136 w 2736"/>
                      <a:gd name="T3" fmla="*/ 25 h 504"/>
                      <a:gd name="T4" fmla="*/ 279 w 2736"/>
                      <a:gd name="T5" fmla="*/ 4 h 504"/>
                      <a:gd name="T6" fmla="*/ 430 w 2736"/>
                      <a:gd name="T7" fmla="*/ 4 h 504"/>
                      <a:gd name="T8" fmla="*/ 428 w 2736"/>
                      <a:gd name="T9" fmla="*/ 15 h 504"/>
                      <a:gd name="T10" fmla="*/ 278 w 2736"/>
                      <a:gd name="T11" fmla="*/ 15 h 504"/>
                      <a:gd name="T12" fmla="*/ 103 w 2736"/>
                      <a:gd name="T13" fmla="*/ 43 h 504"/>
                      <a:gd name="T14" fmla="*/ 0 w 2736"/>
                      <a:gd name="T15" fmla="*/ 7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43439" name="Freeform 102"/>
                  <p:cNvSpPr>
                    <a:spLocks/>
                  </p:cNvSpPr>
                  <p:nvPr/>
                </p:nvSpPr>
                <p:spPr bwMode="hidden">
                  <a:xfrm rot="3144576">
                    <a:off x="3752" y="3435"/>
                    <a:ext cx="925" cy="491"/>
                  </a:xfrm>
                  <a:custGeom>
                    <a:avLst/>
                    <a:gdLst>
                      <a:gd name="T0" fmla="*/ 1 w 1769"/>
                      <a:gd name="T1" fmla="*/ 1 h 791"/>
                      <a:gd name="T2" fmla="*/ 37 w 1769"/>
                      <a:gd name="T3" fmla="*/ 9 h 791"/>
                      <a:gd name="T4" fmla="*/ 86 w 1769"/>
                      <a:gd name="T5" fmla="*/ 30 h 791"/>
                      <a:gd name="T6" fmla="*/ 120 w 1769"/>
                      <a:gd name="T7" fmla="*/ 64 h 791"/>
                      <a:gd name="T8" fmla="*/ 131 w 1769"/>
                      <a:gd name="T9" fmla="*/ 91 h 791"/>
                      <a:gd name="T10" fmla="*/ 127 w 1769"/>
                      <a:gd name="T11" fmla="*/ 117 h 791"/>
                      <a:gd name="T12" fmla="*/ 119 w 1769"/>
                      <a:gd name="T13" fmla="*/ 94 h 791"/>
                      <a:gd name="T14" fmla="*/ 104 w 1769"/>
                      <a:gd name="T15" fmla="*/ 68 h 791"/>
                      <a:gd name="T16" fmla="*/ 83 w 1769"/>
                      <a:gd name="T17" fmla="*/ 44 h 791"/>
                      <a:gd name="T18" fmla="*/ 43 w 1769"/>
                      <a:gd name="T19" fmla="*/ 22 h 791"/>
                      <a:gd name="T20" fmla="*/ 0 w 1769"/>
                      <a:gd name="T21" fmla="*/ 1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43426" name="Group 103"/>
                <p:cNvGrpSpPr>
                  <a:grpSpLocks/>
                </p:cNvGrpSpPr>
                <p:nvPr/>
              </p:nvGrpSpPr>
              <p:grpSpPr bwMode="auto">
                <a:xfrm>
                  <a:off x="4391" y="721"/>
                  <a:ext cx="347" cy="951"/>
                  <a:chOff x="3181" y="1866"/>
                  <a:chExt cx="883" cy="2426"/>
                </a:xfrm>
              </p:grpSpPr>
              <p:sp>
                <p:nvSpPr>
                  <p:cNvPr id="143436" name="Freeform 104"/>
                  <p:cNvSpPr>
                    <a:spLocks/>
                  </p:cNvSpPr>
                  <p:nvPr/>
                </p:nvSpPr>
                <p:spPr bwMode="hidden">
                  <a:xfrm rot="3745735">
                    <a:off x="2506" y="2533"/>
                    <a:ext cx="1649" cy="299"/>
                  </a:xfrm>
                  <a:custGeom>
                    <a:avLst/>
                    <a:gdLst>
                      <a:gd name="T0" fmla="*/ 0 w 2736"/>
                      <a:gd name="T1" fmla="*/ 62 h 504"/>
                      <a:gd name="T2" fmla="*/ 114 w 2736"/>
                      <a:gd name="T3" fmla="*/ 21 h 504"/>
                      <a:gd name="T4" fmla="*/ 234 w 2736"/>
                      <a:gd name="T5" fmla="*/ 3 h 504"/>
                      <a:gd name="T6" fmla="*/ 361 w 2736"/>
                      <a:gd name="T7" fmla="*/ 3 h 504"/>
                      <a:gd name="T8" fmla="*/ 359 w 2736"/>
                      <a:gd name="T9" fmla="*/ 12 h 504"/>
                      <a:gd name="T10" fmla="*/ 233 w 2736"/>
                      <a:gd name="T11" fmla="*/ 12 h 504"/>
                      <a:gd name="T12" fmla="*/ 86 w 2736"/>
                      <a:gd name="T13" fmla="*/ 36 h 504"/>
                      <a:gd name="T14" fmla="*/ 0 w 2736"/>
                      <a:gd name="T15" fmla="*/ 6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43437" name="Freeform 105"/>
                  <p:cNvSpPr>
                    <a:spLocks/>
                  </p:cNvSpPr>
                  <p:nvPr/>
                </p:nvSpPr>
                <p:spPr bwMode="hidden">
                  <a:xfrm rot="3745735">
                    <a:off x="3387" y="3606"/>
                    <a:ext cx="885" cy="469"/>
                  </a:xfrm>
                  <a:custGeom>
                    <a:avLst/>
                    <a:gdLst>
                      <a:gd name="T0" fmla="*/ 1 w 1769"/>
                      <a:gd name="T1" fmla="*/ 1 h 791"/>
                      <a:gd name="T2" fmla="*/ 31 w 1769"/>
                      <a:gd name="T3" fmla="*/ 7 h 791"/>
                      <a:gd name="T4" fmla="*/ 73 w 1769"/>
                      <a:gd name="T5" fmla="*/ 25 h 791"/>
                      <a:gd name="T6" fmla="*/ 101 w 1769"/>
                      <a:gd name="T7" fmla="*/ 53 h 791"/>
                      <a:gd name="T8" fmla="*/ 110 w 1769"/>
                      <a:gd name="T9" fmla="*/ 75 h 791"/>
                      <a:gd name="T10" fmla="*/ 106 w 1769"/>
                      <a:gd name="T11" fmla="*/ 97 h 791"/>
                      <a:gd name="T12" fmla="*/ 100 w 1769"/>
                      <a:gd name="T13" fmla="*/ 78 h 791"/>
                      <a:gd name="T14" fmla="*/ 87 w 1769"/>
                      <a:gd name="T15" fmla="*/ 56 h 791"/>
                      <a:gd name="T16" fmla="*/ 70 w 1769"/>
                      <a:gd name="T17" fmla="*/ 37 h 791"/>
                      <a:gd name="T18" fmla="*/ 37 w 1769"/>
                      <a:gd name="T19" fmla="*/ 18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43427" name="Group 106"/>
                <p:cNvGrpSpPr>
                  <a:grpSpLocks/>
                </p:cNvGrpSpPr>
                <p:nvPr/>
              </p:nvGrpSpPr>
              <p:grpSpPr bwMode="auto">
                <a:xfrm>
                  <a:off x="4323" y="767"/>
                  <a:ext cx="243" cy="935"/>
                  <a:chOff x="3006" y="1983"/>
                  <a:chExt cx="619" cy="2386"/>
                </a:xfrm>
              </p:grpSpPr>
              <p:sp>
                <p:nvSpPr>
                  <p:cNvPr id="143434" name="Freeform 107"/>
                  <p:cNvSpPr>
                    <a:spLocks/>
                  </p:cNvSpPr>
                  <p:nvPr/>
                </p:nvSpPr>
                <p:spPr bwMode="hidden">
                  <a:xfrm rot="4286818">
                    <a:off x="2328" y="2653"/>
                    <a:ext cx="1600" cy="244"/>
                  </a:xfrm>
                  <a:custGeom>
                    <a:avLst/>
                    <a:gdLst>
                      <a:gd name="T0" fmla="*/ 0 w 2736"/>
                      <a:gd name="T1" fmla="*/ 28 h 504"/>
                      <a:gd name="T2" fmla="*/ 101 w 2736"/>
                      <a:gd name="T3" fmla="*/ 9 h 504"/>
                      <a:gd name="T4" fmla="*/ 208 w 2736"/>
                      <a:gd name="T5" fmla="*/ 1 h 504"/>
                      <a:gd name="T6" fmla="*/ 320 w 2736"/>
                      <a:gd name="T7" fmla="*/ 1 h 504"/>
                      <a:gd name="T8" fmla="*/ 318 w 2736"/>
                      <a:gd name="T9" fmla="*/ 6 h 504"/>
                      <a:gd name="T10" fmla="*/ 206 w 2736"/>
                      <a:gd name="T11" fmla="*/ 6 h 504"/>
                      <a:gd name="T12" fmla="*/ 76 w 2736"/>
                      <a:gd name="T13" fmla="*/ 16 h 504"/>
                      <a:gd name="T14" fmla="*/ 0 w 2736"/>
                      <a:gd name="T15" fmla="*/ 2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43435" name="Freeform 108"/>
                  <p:cNvSpPr>
                    <a:spLocks/>
                  </p:cNvSpPr>
                  <p:nvPr/>
                </p:nvSpPr>
                <p:spPr bwMode="hidden">
                  <a:xfrm rot="4286818">
                    <a:off x="3001" y="3738"/>
                    <a:ext cx="860" cy="386"/>
                  </a:xfrm>
                  <a:custGeom>
                    <a:avLst/>
                    <a:gdLst>
                      <a:gd name="T0" fmla="*/ 0 w 1769"/>
                      <a:gd name="T1" fmla="*/ 0 h 791"/>
                      <a:gd name="T2" fmla="*/ 27 w 1769"/>
                      <a:gd name="T3" fmla="*/ 3 h 791"/>
                      <a:gd name="T4" fmla="*/ 65 w 1769"/>
                      <a:gd name="T5" fmla="*/ 11 h 791"/>
                      <a:gd name="T6" fmla="*/ 90 w 1769"/>
                      <a:gd name="T7" fmla="*/ 24 h 791"/>
                      <a:gd name="T8" fmla="*/ 98 w 1769"/>
                      <a:gd name="T9" fmla="*/ 35 h 791"/>
                      <a:gd name="T10" fmla="*/ 94 w 1769"/>
                      <a:gd name="T11" fmla="*/ 44 h 791"/>
                      <a:gd name="T12" fmla="*/ 88 w 1769"/>
                      <a:gd name="T13" fmla="*/ 36 h 791"/>
                      <a:gd name="T14" fmla="*/ 77 w 1769"/>
                      <a:gd name="T15" fmla="*/ 26 h 791"/>
                      <a:gd name="T16" fmla="*/ 62 w 1769"/>
                      <a:gd name="T17" fmla="*/ 17 h 791"/>
                      <a:gd name="T18" fmla="*/ 33 w 1769"/>
                      <a:gd name="T19" fmla="*/ 9 h 791"/>
                      <a:gd name="T20" fmla="*/ 0 w 1769"/>
                      <a:gd name="T21" fmla="*/ 4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43428" name="Group 109"/>
                <p:cNvGrpSpPr>
                  <a:grpSpLocks/>
                </p:cNvGrpSpPr>
                <p:nvPr/>
              </p:nvGrpSpPr>
              <p:grpSpPr bwMode="auto">
                <a:xfrm>
                  <a:off x="4249" y="813"/>
                  <a:ext cx="159" cy="870"/>
                  <a:chOff x="2819" y="2101"/>
                  <a:chExt cx="405" cy="2219"/>
                </a:xfrm>
              </p:grpSpPr>
              <p:sp>
                <p:nvSpPr>
                  <p:cNvPr id="143432" name="Freeform 110"/>
                  <p:cNvSpPr>
                    <a:spLocks/>
                  </p:cNvSpPr>
                  <p:nvPr/>
                </p:nvSpPr>
                <p:spPr bwMode="hidden">
                  <a:xfrm rot="4898956">
                    <a:off x="2211" y="2708"/>
                    <a:ext cx="1463" cy="247"/>
                  </a:xfrm>
                  <a:custGeom>
                    <a:avLst/>
                    <a:gdLst>
                      <a:gd name="T0" fmla="*/ 0 w 2736"/>
                      <a:gd name="T1" fmla="*/ 29 h 504"/>
                      <a:gd name="T2" fmla="*/ 71 w 2736"/>
                      <a:gd name="T3" fmla="*/ 10 h 504"/>
                      <a:gd name="T4" fmla="*/ 145 w 2736"/>
                      <a:gd name="T5" fmla="*/ 1 h 504"/>
                      <a:gd name="T6" fmla="*/ 224 w 2736"/>
                      <a:gd name="T7" fmla="*/ 1 h 504"/>
                      <a:gd name="T8" fmla="*/ 222 w 2736"/>
                      <a:gd name="T9" fmla="*/ 6 h 504"/>
                      <a:gd name="T10" fmla="*/ 144 w 2736"/>
                      <a:gd name="T11" fmla="*/ 6 h 504"/>
                      <a:gd name="T12" fmla="*/ 53 w 2736"/>
                      <a:gd name="T13" fmla="*/ 17 h 504"/>
                      <a:gd name="T14" fmla="*/ 0 w 2736"/>
                      <a:gd name="T15" fmla="*/ 2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43433" name="Freeform 111"/>
                  <p:cNvSpPr>
                    <a:spLocks/>
                  </p:cNvSpPr>
                  <p:nvPr/>
                </p:nvSpPr>
                <p:spPr bwMode="hidden">
                  <a:xfrm rot="4898956">
                    <a:off x="2637" y="3724"/>
                    <a:ext cx="789" cy="386"/>
                  </a:xfrm>
                  <a:custGeom>
                    <a:avLst/>
                    <a:gdLst>
                      <a:gd name="T0" fmla="*/ 0 w 1769"/>
                      <a:gd name="T1" fmla="*/ 0 h 791"/>
                      <a:gd name="T2" fmla="*/ 19 w 1769"/>
                      <a:gd name="T3" fmla="*/ 3 h 791"/>
                      <a:gd name="T4" fmla="*/ 46 w 1769"/>
                      <a:gd name="T5" fmla="*/ 11 h 791"/>
                      <a:gd name="T6" fmla="*/ 64 w 1769"/>
                      <a:gd name="T7" fmla="*/ 24 h 791"/>
                      <a:gd name="T8" fmla="*/ 70 w 1769"/>
                      <a:gd name="T9" fmla="*/ 35 h 791"/>
                      <a:gd name="T10" fmla="*/ 67 w 1769"/>
                      <a:gd name="T11" fmla="*/ 44 h 791"/>
                      <a:gd name="T12" fmla="*/ 63 w 1769"/>
                      <a:gd name="T13" fmla="*/ 36 h 791"/>
                      <a:gd name="T14" fmla="*/ 55 w 1769"/>
                      <a:gd name="T15" fmla="*/ 26 h 791"/>
                      <a:gd name="T16" fmla="*/ 44 w 1769"/>
                      <a:gd name="T17" fmla="*/ 17 h 791"/>
                      <a:gd name="T18" fmla="*/ 23 w 1769"/>
                      <a:gd name="T19" fmla="*/ 9 h 791"/>
                      <a:gd name="T20" fmla="*/ 0 w 1769"/>
                      <a:gd name="T21" fmla="*/ 4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43429" name="Group 112"/>
                <p:cNvGrpSpPr>
                  <a:grpSpLocks/>
                </p:cNvGrpSpPr>
                <p:nvPr/>
              </p:nvGrpSpPr>
              <p:grpSpPr bwMode="auto">
                <a:xfrm>
                  <a:off x="4045" y="826"/>
                  <a:ext cx="167" cy="857"/>
                  <a:chOff x="2287" y="2135"/>
                  <a:chExt cx="426" cy="2185"/>
                </a:xfrm>
              </p:grpSpPr>
              <p:sp>
                <p:nvSpPr>
                  <p:cNvPr id="143430" name="Freeform 113"/>
                  <p:cNvSpPr>
                    <a:spLocks/>
                  </p:cNvSpPr>
                  <p:nvPr/>
                </p:nvSpPr>
                <p:spPr bwMode="hidden">
                  <a:xfrm rot="5755659">
                    <a:off x="1903" y="2758"/>
                    <a:ext cx="1432" cy="186"/>
                  </a:xfrm>
                  <a:custGeom>
                    <a:avLst/>
                    <a:gdLst>
                      <a:gd name="T0" fmla="*/ 0 w 2736"/>
                      <a:gd name="T1" fmla="*/ 9 h 504"/>
                      <a:gd name="T2" fmla="*/ 65 w 2736"/>
                      <a:gd name="T3" fmla="*/ 3 h 504"/>
                      <a:gd name="T4" fmla="*/ 133 w 2736"/>
                      <a:gd name="T5" fmla="*/ 0 h 504"/>
                      <a:gd name="T6" fmla="*/ 205 w 2736"/>
                      <a:gd name="T7" fmla="*/ 0 h 504"/>
                      <a:gd name="T8" fmla="*/ 204 w 2736"/>
                      <a:gd name="T9" fmla="*/ 2 h 504"/>
                      <a:gd name="T10" fmla="*/ 132 w 2736"/>
                      <a:gd name="T11" fmla="*/ 2 h 504"/>
                      <a:gd name="T12" fmla="*/ 49 w 2736"/>
                      <a:gd name="T13" fmla="*/ 6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43431" name="Freeform 114"/>
                  <p:cNvSpPr>
                    <a:spLocks/>
                  </p:cNvSpPr>
                  <p:nvPr/>
                </p:nvSpPr>
                <p:spPr bwMode="hidden">
                  <a:xfrm rot="5755659">
                    <a:off x="2051" y="3781"/>
                    <a:ext cx="767" cy="294"/>
                  </a:xfrm>
                  <a:custGeom>
                    <a:avLst/>
                    <a:gdLst>
                      <a:gd name="T0" fmla="*/ 0 w 1769"/>
                      <a:gd name="T1" fmla="*/ 0 h 791"/>
                      <a:gd name="T2" fmla="*/ 17 w 1769"/>
                      <a:gd name="T3" fmla="*/ 1 h 791"/>
                      <a:gd name="T4" fmla="*/ 41 w 1769"/>
                      <a:gd name="T5" fmla="*/ 4 h 791"/>
                      <a:gd name="T6" fmla="*/ 57 w 1769"/>
                      <a:gd name="T7" fmla="*/ 8 h 791"/>
                      <a:gd name="T8" fmla="*/ 62 w 1769"/>
                      <a:gd name="T9" fmla="*/ 12 h 791"/>
                      <a:gd name="T10" fmla="*/ 59 w 1769"/>
                      <a:gd name="T11" fmla="*/ 15 h 791"/>
                      <a:gd name="T12" fmla="*/ 56 w 1769"/>
                      <a:gd name="T13" fmla="*/ 12 h 791"/>
                      <a:gd name="T14" fmla="*/ 49 w 1769"/>
                      <a:gd name="T15" fmla="*/ 9 h 791"/>
                      <a:gd name="T16" fmla="*/ 39 w 1769"/>
                      <a:gd name="T17" fmla="*/ 6 h 791"/>
                      <a:gd name="T18" fmla="*/ 20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sp>
            <p:nvSpPr>
              <p:cNvPr id="143374" name="Freeform 115"/>
              <p:cNvSpPr>
                <a:spLocks/>
              </p:cNvSpPr>
              <p:nvPr/>
            </p:nvSpPr>
            <p:spPr bwMode="hidden">
              <a:xfrm flipH="1">
                <a:off x="3873" y="934"/>
                <a:ext cx="190" cy="580"/>
              </a:xfrm>
              <a:custGeom>
                <a:avLst/>
                <a:gdLst>
                  <a:gd name="T0" fmla="*/ 0 w 776"/>
                  <a:gd name="T1" fmla="*/ 0 h 2368"/>
                  <a:gd name="T2" fmla="*/ 1 w 776"/>
                  <a:gd name="T3" fmla="*/ 0 h 2368"/>
                  <a:gd name="T4" fmla="*/ 0 w 776"/>
                  <a:gd name="T5" fmla="*/ 0 h 2368"/>
                  <a:gd name="T6" fmla="*/ 1 w 776"/>
                  <a:gd name="T7" fmla="*/ 0 h 2368"/>
                  <a:gd name="T8" fmla="*/ 1 w 776"/>
                  <a:gd name="T9" fmla="*/ 1 h 2368"/>
                  <a:gd name="T10" fmla="*/ 1 w 776"/>
                  <a:gd name="T11" fmla="*/ 1 h 2368"/>
                  <a:gd name="T12" fmla="*/ 1 w 776"/>
                  <a:gd name="T13" fmla="*/ 2 h 2368"/>
                  <a:gd name="T14" fmla="*/ 2 w 776"/>
                  <a:gd name="T15" fmla="*/ 2 h 2368"/>
                  <a:gd name="T16" fmla="*/ 1 w 776"/>
                  <a:gd name="T17" fmla="*/ 2 h 2368"/>
                  <a:gd name="T18" fmla="*/ 2 w 776"/>
                  <a:gd name="T19" fmla="*/ 2 h 2368"/>
                  <a:gd name="T20" fmla="*/ 2 w 776"/>
                  <a:gd name="T21" fmla="*/ 3 h 2368"/>
                  <a:gd name="T22" fmla="*/ 2 w 776"/>
                  <a:gd name="T23" fmla="*/ 3 h 2368"/>
                  <a:gd name="T24" fmla="*/ 2 w 776"/>
                  <a:gd name="T25" fmla="*/ 3 h 2368"/>
                  <a:gd name="T26" fmla="*/ 2 w 776"/>
                  <a:gd name="T27" fmla="*/ 4 h 2368"/>
                  <a:gd name="T28" fmla="*/ 2 w 776"/>
                  <a:gd name="T29" fmla="*/ 4 h 2368"/>
                  <a:gd name="T30" fmla="*/ 3 w 776"/>
                  <a:gd name="T31" fmla="*/ 5 h 2368"/>
                  <a:gd name="T32" fmla="*/ 2 w 776"/>
                  <a:gd name="T33" fmla="*/ 5 h 2368"/>
                  <a:gd name="T34" fmla="*/ 3 w 776"/>
                  <a:gd name="T35" fmla="*/ 6 h 2368"/>
                  <a:gd name="T36" fmla="*/ 2 w 776"/>
                  <a:gd name="T37" fmla="*/ 6 h 2368"/>
                  <a:gd name="T38" fmla="*/ 3 w 776"/>
                  <a:gd name="T39" fmla="*/ 7 h 2368"/>
                  <a:gd name="T40" fmla="*/ 3 w 776"/>
                  <a:gd name="T41" fmla="*/ 7 h 2368"/>
                  <a:gd name="T42" fmla="*/ 3 w 776"/>
                  <a:gd name="T43" fmla="*/ 8 h 2368"/>
                  <a:gd name="T44" fmla="*/ 3 w 776"/>
                  <a:gd name="T45" fmla="*/ 8 h 2368"/>
                  <a:gd name="T46" fmla="*/ 3 w 776"/>
                  <a:gd name="T47" fmla="*/ 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375" name="Arc 116"/>
              <p:cNvSpPr>
                <a:spLocks/>
              </p:cNvSpPr>
              <p:nvPr/>
            </p:nvSpPr>
            <p:spPr bwMode="hidden">
              <a:xfrm flipH="1">
                <a:off x="3527" y="725"/>
                <a:ext cx="832" cy="901"/>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376"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377"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378" name="Arc 119"/>
              <p:cNvSpPr>
                <a:spLocks/>
              </p:cNvSpPr>
              <p:nvPr/>
            </p:nvSpPr>
            <p:spPr bwMode="hidden">
              <a:xfrm flipH="1">
                <a:off x="3267" y="628"/>
                <a:ext cx="791" cy="92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379"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380"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381"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382"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383" name="Freeform 124"/>
              <p:cNvSpPr>
                <a:spLocks/>
              </p:cNvSpPr>
              <p:nvPr/>
            </p:nvSpPr>
            <p:spPr bwMode="hidden">
              <a:xfrm>
                <a:off x="4410" y="1033"/>
                <a:ext cx="188" cy="580"/>
              </a:xfrm>
              <a:custGeom>
                <a:avLst/>
                <a:gdLst>
                  <a:gd name="T0" fmla="*/ 0 w 776"/>
                  <a:gd name="T1" fmla="*/ 0 h 2368"/>
                  <a:gd name="T2" fmla="*/ 1 w 776"/>
                  <a:gd name="T3" fmla="*/ 0 h 2368"/>
                  <a:gd name="T4" fmla="*/ 0 w 776"/>
                  <a:gd name="T5" fmla="*/ 0 h 2368"/>
                  <a:gd name="T6" fmla="*/ 1 w 776"/>
                  <a:gd name="T7" fmla="*/ 0 h 2368"/>
                  <a:gd name="T8" fmla="*/ 1 w 776"/>
                  <a:gd name="T9" fmla="*/ 1 h 2368"/>
                  <a:gd name="T10" fmla="*/ 1 w 776"/>
                  <a:gd name="T11" fmla="*/ 1 h 2368"/>
                  <a:gd name="T12" fmla="*/ 1 w 776"/>
                  <a:gd name="T13" fmla="*/ 2 h 2368"/>
                  <a:gd name="T14" fmla="*/ 2 w 776"/>
                  <a:gd name="T15" fmla="*/ 2 h 2368"/>
                  <a:gd name="T16" fmla="*/ 1 w 776"/>
                  <a:gd name="T17" fmla="*/ 2 h 2368"/>
                  <a:gd name="T18" fmla="*/ 2 w 776"/>
                  <a:gd name="T19" fmla="*/ 2 h 2368"/>
                  <a:gd name="T20" fmla="*/ 2 w 776"/>
                  <a:gd name="T21" fmla="*/ 3 h 2368"/>
                  <a:gd name="T22" fmla="*/ 2 w 776"/>
                  <a:gd name="T23" fmla="*/ 3 h 2368"/>
                  <a:gd name="T24" fmla="*/ 2 w 776"/>
                  <a:gd name="T25" fmla="*/ 3 h 2368"/>
                  <a:gd name="T26" fmla="*/ 2 w 776"/>
                  <a:gd name="T27" fmla="*/ 4 h 2368"/>
                  <a:gd name="T28" fmla="*/ 2 w 776"/>
                  <a:gd name="T29" fmla="*/ 4 h 2368"/>
                  <a:gd name="T30" fmla="*/ 2 w 776"/>
                  <a:gd name="T31" fmla="*/ 5 h 2368"/>
                  <a:gd name="T32" fmla="*/ 2 w 776"/>
                  <a:gd name="T33" fmla="*/ 5 h 2368"/>
                  <a:gd name="T34" fmla="*/ 2 w 776"/>
                  <a:gd name="T35" fmla="*/ 6 h 2368"/>
                  <a:gd name="T36" fmla="*/ 2 w 776"/>
                  <a:gd name="T37" fmla="*/ 6 h 2368"/>
                  <a:gd name="T38" fmla="*/ 3 w 776"/>
                  <a:gd name="T39" fmla="*/ 7 h 2368"/>
                  <a:gd name="T40" fmla="*/ 2 w 776"/>
                  <a:gd name="T41" fmla="*/ 7 h 2368"/>
                  <a:gd name="T42" fmla="*/ 3 w 776"/>
                  <a:gd name="T43" fmla="*/ 8 h 2368"/>
                  <a:gd name="T44" fmla="*/ 2 w 776"/>
                  <a:gd name="T45" fmla="*/ 8 h 2368"/>
                  <a:gd name="T46" fmla="*/ 3 w 776"/>
                  <a:gd name="T47" fmla="*/ 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384" name="Freeform 125"/>
              <p:cNvSpPr>
                <a:spLocks/>
              </p:cNvSpPr>
              <p:nvPr/>
            </p:nvSpPr>
            <p:spPr bwMode="hidden">
              <a:xfrm rot="19660755" flipV="1">
                <a:off x="4114" y="843"/>
                <a:ext cx="171" cy="326"/>
              </a:xfrm>
              <a:custGeom>
                <a:avLst/>
                <a:gdLst>
                  <a:gd name="T0" fmla="*/ 0 w 776"/>
                  <a:gd name="T1" fmla="*/ 0 h 2368"/>
                  <a:gd name="T2" fmla="*/ 1 w 776"/>
                  <a:gd name="T3" fmla="*/ 0 h 2368"/>
                  <a:gd name="T4" fmla="*/ 0 w 776"/>
                  <a:gd name="T5" fmla="*/ 0 h 2368"/>
                  <a:gd name="T6" fmla="*/ 1 w 776"/>
                  <a:gd name="T7" fmla="*/ 0 h 2368"/>
                  <a:gd name="T8" fmla="*/ 0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2 w 776"/>
                  <a:gd name="T27" fmla="*/ 0 h 2368"/>
                  <a:gd name="T28" fmla="*/ 2 w 776"/>
                  <a:gd name="T29" fmla="*/ 0 h 2368"/>
                  <a:gd name="T30" fmla="*/ 2 w 776"/>
                  <a:gd name="T31" fmla="*/ 0 h 2368"/>
                  <a:gd name="T32" fmla="*/ 2 w 776"/>
                  <a:gd name="T33" fmla="*/ 1 h 2368"/>
                  <a:gd name="T34" fmla="*/ 2 w 776"/>
                  <a:gd name="T35" fmla="*/ 1 h 2368"/>
                  <a:gd name="T36" fmla="*/ 2 w 776"/>
                  <a:gd name="T37" fmla="*/ 1 h 2368"/>
                  <a:gd name="T38" fmla="*/ 2 w 776"/>
                  <a:gd name="T39" fmla="*/ 1 h 2368"/>
                  <a:gd name="T40" fmla="*/ 2 w 776"/>
                  <a:gd name="T41" fmla="*/ 1 h 2368"/>
                  <a:gd name="T42" fmla="*/ 2 w 776"/>
                  <a:gd name="T43" fmla="*/ 1 h 2368"/>
                  <a:gd name="T44" fmla="*/ 2 w 776"/>
                  <a:gd name="T45" fmla="*/ 1 h 2368"/>
                  <a:gd name="T46" fmla="*/ 2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385"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386" name="Arc 127"/>
              <p:cNvSpPr>
                <a:spLocks/>
              </p:cNvSpPr>
              <p:nvPr/>
            </p:nvSpPr>
            <p:spPr bwMode="hidden">
              <a:xfrm flipH="1">
                <a:off x="3426" y="122"/>
                <a:ext cx="724" cy="901"/>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387" name="Arc 128"/>
              <p:cNvSpPr>
                <a:spLocks/>
              </p:cNvSpPr>
              <p:nvPr/>
            </p:nvSpPr>
            <p:spPr bwMode="hidden">
              <a:xfrm>
                <a:off x="4199" y="502"/>
                <a:ext cx="297" cy="901"/>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388" name="Freeform 129"/>
              <p:cNvSpPr>
                <a:spLocks/>
              </p:cNvSpPr>
              <p:nvPr/>
            </p:nvSpPr>
            <p:spPr bwMode="hidden">
              <a:xfrm flipH="1">
                <a:off x="3307" y="981"/>
                <a:ext cx="426" cy="598"/>
              </a:xfrm>
              <a:custGeom>
                <a:avLst/>
                <a:gdLst>
                  <a:gd name="T0" fmla="*/ 0 w 776"/>
                  <a:gd name="T1" fmla="*/ 0 h 2368"/>
                  <a:gd name="T2" fmla="*/ 22 w 776"/>
                  <a:gd name="T3" fmla="*/ 0 h 2368"/>
                  <a:gd name="T4" fmla="*/ 9 w 776"/>
                  <a:gd name="T5" fmla="*/ 1 h 2368"/>
                  <a:gd name="T6" fmla="*/ 30 w 776"/>
                  <a:gd name="T7" fmla="*/ 1 h 2368"/>
                  <a:gd name="T8" fmla="*/ 18 w 776"/>
                  <a:gd name="T9" fmla="*/ 1 h 2368"/>
                  <a:gd name="T10" fmla="*/ 35 w 776"/>
                  <a:gd name="T11" fmla="*/ 2 h 2368"/>
                  <a:gd name="T12" fmla="*/ 26 w 776"/>
                  <a:gd name="T13" fmla="*/ 2 h 2368"/>
                  <a:gd name="T14" fmla="*/ 44 w 776"/>
                  <a:gd name="T15" fmla="*/ 2 h 2368"/>
                  <a:gd name="T16" fmla="*/ 35 w 776"/>
                  <a:gd name="T17" fmla="*/ 3 h 2368"/>
                  <a:gd name="T18" fmla="*/ 48 w 776"/>
                  <a:gd name="T19" fmla="*/ 3 h 2368"/>
                  <a:gd name="T20" fmla="*/ 44 w 776"/>
                  <a:gd name="T21" fmla="*/ 3 h 2368"/>
                  <a:gd name="T22" fmla="*/ 52 w 776"/>
                  <a:gd name="T23" fmla="*/ 3 h 2368"/>
                  <a:gd name="T24" fmla="*/ 52 w 776"/>
                  <a:gd name="T25" fmla="*/ 4 h 2368"/>
                  <a:gd name="T26" fmla="*/ 61 w 776"/>
                  <a:gd name="T27" fmla="*/ 4 h 2368"/>
                  <a:gd name="T28" fmla="*/ 57 w 776"/>
                  <a:gd name="T29" fmla="*/ 5 h 2368"/>
                  <a:gd name="T30" fmla="*/ 65 w 776"/>
                  <a:gd name="T31" fmla="*/ 5 h 2368"/>
                  <a:gd name="T32" fmla="*/ 61 w 776"/>
                  <a:gd name="T33" fmla="*/ 6 h 2368"/>
                  <a:gd name="T34" fmla="*/ 65 w 776"/>
                  <a:gd name="T35" fmla="*/ 7 h 2368"/>
                  <a:gd name="T36" fmla="*/ 61 w 776"/>
                  <a:gd name="T37" fmla="*/ 7 h 2368"/>
                  <a:gd name="T38" fmla="*/ 70 w 776"/>
                  <a:gd name="T39" fmla="*/ 8 h 2368"/>
                  <a:gd name="T40" fmla="*/ 65 w 776"/>
                  <a:gd name="T41" fmla="*/ 8 h 2368"/>
                  <a:gd name="T42" fmla="*/ 70 w 776"/>
                  <a:gd name="T43" fmla="*/ 9 h 2368"/>
                  <a:gd name="T44" fmla="*/ 65 w 776"/>
                  <a:gd name="T45" fmla="*/ 9 h 2368"/>
                  <a:gd name="T46" fmla="*/ 70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389" name="Freeform 130"/>
              <p:cNvSpPr>
                <a:spLocks/>
              </p:cNvSpPr>
              <p:nvPr/>
            </p:nvSpPr>
            <p:spPr bwMode="hidden">
              <a:xfrm flipH="1">
                <a:off x="3507" y="350"/>
                <a:ext cx="273" cy="597"/>
              </a:xfrm>
              <a:custGeom>
                <a:avLst/>
                <a:gdLst>
                  <a:gd name="T0" fmla="*/ 0 w 776"/>
                  <a:gd name="T1" fmla="*/ 0 h 2368"/>
                  <a:gd name="T2" fmla="*/ 4 w 776"/>
                  <a:gd name="T3" fmla="*/ 0 h 2368"/>
                  <a:gd name="T4" fmla="*/ 1 w 776"/>
                  <a:gd name="T5" fmla="*/ 1 h 2368"/>
                  <a:gd name="T6" fmla="*/ 5 w 776"/>
                  <a:gd name="T7" fmla="*/ 1 h 2368"/>
                  <a:gd name="T8" fmla="*/ 3 w 776"/>
                  <a:gd name="T9" fmla="*/ 1 h 2368"/>
                  <a:gd name="T10" fmla="*/ 6 w 776"/>
                  <a:gd name="T11" fmla="*/ 2 h 2368"/>
                  <a:gd name="T12" fmla="*/ 5 w 776"/>
                  <a:gd name="T13" fmla="*/ 2 h 2368"/>
                  <a:gd name="T14" fmla="*/ 7 w 776"/>
                  <a:gd name="T15" fmla="*/ 2 h 2368"/>
                  <a:gd name="T16" fmla="*/ 6 w 776"/>
                  <a:gd name="T17" fmla="*/ 3 h 2368"/>
                  <a:gd name="T18" fmla="*/ 8 w 776"/>
                  <a:gd name="T19" fmla="*/ 3 h 2368"/>
                  <a:gd name="T20" fmla="*/ 7 w 776"/>
                  <a:gd name="T21" fmla="*/ 3 h 2368"/>
                  <a:gd name="T22" fmla="*/ 9 w 776"/>
                  <a:gd name="T23" fmla="*/ 3 h 2368"/>
                  <a:gd name="T24" fmla="*/ 9 w 776"/>
                  <a:gd name="T25" fmla="*/ 4 h 2368"/>
                  <a:gd name="T26" fmla="*/ 10 w 776"/>
                  <a:gd name="T27" fmla="*/ 4 h 2368"/>
                  <a:gd name="T28" fmla="*/ 9 w 776"/>
                  <a:gd name="T29" fmla="*/ 5 h 2368"/>
                  <a:gd name="T30" fmla="*/ 11 w 776"/>
                  <a:gd name="T31" fmla="*/ 5 h 2368"/>
                  <a:gd name="T32" fmla="*/ 10 w 776"/>
                  <a:gd name="T33" fmla="*/ 6 h 2368"/>
                  <a:gd name="T34" fmla="*/ 11 w 776"/>
                  <a:gd name="T35" fmla="*/ 7 h 2368"/>
                  <a:gd name="T36" fmla="*/ 10 w 776"/>
                  <a:gd name="T37" fmla="*/ 7 h 2368"/>
                  <a:gd name="T38" fmla="*/ 12 w 776"/>
                  <a:gd name="T39" fmla="*/ 7 h 2368"/>
                  <a:gd name="T40" fmla="*/ 11 w 776"/>
                  <a:gd name="T41" fmla="*/ 8 h 2368"/>
                  <a:gd name="T42" fmla="*/ 12 w 776"/>
                  <a:gd name="T43" fmla="*/ 9 h 2368"/>
                  <a:gd name="T44" fmla="*/ 11 w 776"/>
                  <a:gd name="T45" fmla="*/ 9 h 2368"/>
                  <a:gd name="T46" fmla="*/ 12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390"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1 h 2368"/>
                  <a:gd name="T6" fmla="*/ 1 w 776"/>
                  <a:gd name="T7" fmla="*/ 1 h 2368"/>
                  <a:gd name="T8" fmla="*/ 0 w 776"/>
                  <a:gd name="T9" fmla="*/ 1 h 2368"/>
                  <a:gd name="T10" fmla="*/ 1 w 776"/>
                  <a:gd name="T11" fmla="*/ 2 h 2368"/>
                  <a:gd name="T12" fmla="*/ 1 w 776"/>
                  <a:gd name="T13" fmla="*/ 2 h 2368"/>
                  <a:gd name="T14" fmla="*/ 1 w 776"/>
                  <a:gd name="T15" fmla="*/ 2 h 2368"/>
                  <a:gd name="T16" fmla="*/ 1 w 776"/>
                  <a:gd name="T17" fmla="*/ 3 h 2368"/>
                  <a:gd name="T18" fmla="*/ 1 w 776"/>
                  <a:gd name="T19" fmla="*/ 3 h 2368"/>
                  <a:gd name="T20" fmla="*/ 1 w 776"/>
                  <a:gd name="T21" fmla="*/ 3 h 2368"/>
                  <a:gd name="T22" fmla="*/ 1 w 776"/>
                  <a:gd name="T23" fmla="*/ 3 h 2368"/>
                  <a:gd name="T24" fmla="*/ 1 w 776"/>
                  <a:gd name="T25" fmla="*/ 4 h 2368"/>
                  <a:gd name="T26" fmla="*/ 1 w 776"/>
                  <a:gd name="T27" fmla="*/ 4 h 2368"/>
                  <a:gd name="T28" fmla="*/ 1 w 776"/>
                  <a:gd name="T29" fmla="*/ 5 h 2368"/>
                  <a:gd name="T30" fmla="*/ 1 w 776"/>
                  <a:gd name="T31" fmla="*/ 5 h 2368"/>
                  <a:gd name="T32" fmla="*/ 1 w 776"/>
                  <a:gd name="T33" fmla="*/ 6 h 2368"/>
                  <a:gd name="T34" fmla="*/ 1 w 776"/>
                  <a:gd name="T35" fmla="*/ 7 h 2368"/>
                  <a:gd name="T36" fmla="*/ 1 w 776"/>
                  <a:gd name="T37" fmla="*/ 7 h 2368"/>
                  <a:gd name="T38" fmla="*/ 1 w 776"/>
                  <a:gd name="T39" fmla="*/ 7 h 2368"/>
                  <a:gd name="T40" fmla="*/ 1 w 776"/>
                  <a:gd name="T41" fmla="*/ 8 h 2368"/>
                  <a:gd name="T42" fmla="*/ 1 w 776"/>
                  <a:gd name="T43" fmla="*/ 9 h 2368"/>
                  <a:gd name="T44" fmla="*/ 1 w 776"/>
                  <a:gd name="T45" fmla="*/ 9 h 2368"/>
                  <a:gd name="T46" fmla="*/ 1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391" name="Freeform 132"/>
              <p:cNvSpPr>
                <a:spLocks/>
              </p:cNvSpPr>
              <p:nvPr/>
            </p:nvSpPr>
            <p:spPr bwMode="hidden">
              <a:xfrm>
                <a:off x="4841" y="894"/>
                <a:ext cx="395" cy="628"/>
              </a:xfrm>
              <a:custGeom>
                <a:avLst/>
                <a:gdLst>
                  <a:gd name="T0" fmla="*/ 0 w 776"/>
                  <a:gd name="T1" fmla="*/ 0 h 2368"/>
                  <a:gd name="T2" fmla="*/ 16 w 776"/>
                  <a:gd name="T3" fmla="*/ 0 h 2368"/>
                  <a:gd name="T4" fmla="*/ 7 w 776"/>
                  <a:gd name="T5" fmla="*/ 1 h 2368"/>
                  <a:gd name="T6" fmla="*/ 22 w 776"/>
                  <a:gd name="T7" fmla="*/ 1 h 2368"/>
                  <a:gd name="T8" fmla="*/ 13 w 776"/>
                  <a:gd name="T9" fmla="*/ 2 h 2368"/>
                  <a:gd name="T10" fmla="*/ 25 w 776"/>
                  <a:gd name="T11" fmla="*/ 2 h 2368"/>
                  <a:gd name="T12" fmla="*/ 19 w 776"/>
                  <a:gd name="T13" fmla="*/ 2 h 2368"/>
                  <a:gd name="T14" fmla="*/ 32 w 776"/>
                  <a:gd name="T15" fmla="*/ 2 h 2368"/>
                  <a:gd name="T16" fmla="*/ 25 w 776"/>
                  <a:gd name="T17" fmla="*/ 3 h 2368"/>
                  <a:gd name="T18" fmla="*/ 36 w 776"/>
                  <a:gd name="T19" fmla="*/ 3 h 2368"/>
                  <a:gd name="T20" fmla="*/ 32 w 776"/>
                  <a:gd name="T21" fmla="*/ 4 h 2368"/>
                  <a:gd name="T22" fmla="*/ 39 w 776"/>
                  <a:gd name="T23" fmla="*/ 4 h 2368"/>
                  <a:gd name="T24" fmla="*/ 39 w 776"/>
                  <a:gd name="T25" fmla="*/ 5 h 2368"/>
                  <a:gd name="T26" fmla="*/ 45 w 776"/>
                  <a:gd name="T27" fmla="*/ 5 h 2368"/>
                  <a:gd name="T28" fmla="*/ 42 w 776"/>
                  <a:gd name="T29" fmla="*/ 6 h 2368"/>
                  <a:gd name="T30" fmla="*/ 48 w 776"/>
                  <a:gd name="T31" fmla="*/ 6 h 2368"/>
                  <a:gd name="T32" fmla="*/ 45 w 776"/>
                  <a:gd name="T33" fmla="*/ 7 h 2368"/>
                  <a:gd name="T34" fmla="*/ 48 w 776"/>
                  <a:gd name="T35" fmla="*/ 8 h 2368"/>
                  <a:gd name="T36" fmla="*/ 45 w 776"/>
                  <a:gd name="T37" fmla="*/ 8 h 2368"/>
                  <a:gd name="T38" fmla="*/ 51 w 776"/>
                  <a:gd name="T39" fmla="*/ 9 h 2368"/>
                  <a:gd name="T40" fmla="*/ 48 w 776"/>
                  <a:gd name="T41" fmla="*/ 10 h 2368"/>
                  <a:gd name="T42" fmla="*/ 51 w 776"/>
                  <a:gd name="T43" fmla="*/ 11 h 2368"/>
                  <a:gd name="T44" fmla="*/ 48 w 776"/>
                  <a:gd name="T45" fmla="*/ 11 h 2368"/>
                  <a:gd name="T46" fmla="*/ 51 w 776"/>
                  <a:gd name="T47" fmla="*/ 1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392" name="Freeform 133"/>
              <p:cNvSpPr>
                <a:spLocks/>
              </p:cNvSpPr>
              <p:nvPr/>
            </p:nvSpPr>
            <p:spPr bwMode="hidden">
              <a:xfrm>
                <a:off x="4636" y="576"/>
                <a:ext cx="594" cy="417"/>
              </a:xfrm>
              <a:custGeom>
                <a:avLst/>
                <a:gdLst>
                  <a:gd name="T0" fmla="*/ 0 w 776"/>
                  <a:gd name="T1" fmla="*/ 0 h 2368"/>
                  <a:gd name="T2" fmla="*/ 83 w 776"/>
                  <a:gd name="T3" fmla="*/ 0 h 2368"/>
                  <a:gd name="T4" fmla="*/ 33 w 776"/>
                  <a:gd name="T5" fmla="*/ 0 h 2368"/>
                  <a:gd name="T6" fmla="*/ 116 w 776"/>
                  <a:gd name="T7" fmla="*/ 0 h 2368"/>
                  <a:gd name="T8" fmla="*/ 66 w 776"/>
                  <a:gd name="T9" fmla="*/ 0 h 2368"/>
                  <a:gd name="T10" fmla="*/ 132 w 776"/>
                  <a:gd name="T11" fmla="*/ 0 h 2368"/>
                  <a:gd name="T12" fmla="*/ 99 w 776"/>
                  <a:gd name="T13" fmla="*/ 0 h 2368"/>
                  <a:gd name="T14" fmla="*/ 165 w 776"/>
                  <a:gd name="T15" fmla="*/ 1 h 2368"/>
                  <a:gd name="T16" fmla="*/ 132 w 776"/>
                  <a:gd name="T17" fmla="*/ 1 h 2368"/>
                  <a:gd name="T18" fmla="*/ 181 w 776"/>
                  <a:gd name="T19" fmla="*/ 1 h 2368"/>
                  <a:gd name="T20" fmla="*/ 165 w 776"/>
                  <a:gd name="T21" fmla="*/ 1 h 2368"/>
                  <a:gd name="T22" fmla="*/ 198 w 776"/>
                  <a:gd name="T23" fmla="*/ 1 h 2368"/>
                  <a:gd name="T24" fmla="*/ 198 w 776"/>
                  <a:gd name="T25" fmla="*/ 1 h 2368"/>
                  <a:gd name="T26" fmla="*/ 230 w 776"/>
                  <a:gd name="T27" fmla="*/ 1 h 2368"/>
                  <a:gd name="T28" fmla="*/ 214 w 776"/>
                  <a:gd name="T29" fmla="*/ 1 h 2368"/>
                  <a:gd name="T30" fmla="*/ 247 w 776"/>
                  <a:gd name="T31" fmla="*/ 1 h 2368"/>
                  <a:gd name="T32" fmla="*/ 230 w 776"/>
                  <a:gd name="T33" fmla="*/ 1 h 2368"/>
                  <a:gd name="T34" fmla="*/ 247 w 776"/>
                  <a:gd name="T35" fmla="*/ 2 h 2368"/>
                  <a:gd name="T36" fmla="*/ 230 w 776"/>
                  <a:gd name="T37" fmla="*/ 2 h 2368"/>
                  <a:gd name="T38" fmla="*/ 263 w 776"/>
                  <a:gd name="T39" fmla="*/ 2 h 2368"/>
                  <a:gd name="T40" fmla="*/ 247 w 776"/>
                  <a:gd name="T41" fmla="*/ 2 h 2368"/>
                  <a:gd name="T42" fmla="*/ 263 w 776"/>
                  <a:gd name="T43" fmla="*/ 2 h 2368"/>
                  <a:gd name="T44" fmla="*/ 247 w 776"/>
                  <a:gd name="T45" fmla="*/ 2 h 2368"/>
                  <a:gd name="T46" fmla="*/ 263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393" name="Freeform 134"/>
              <p:cNvSpPr>
                <a:spLocks/>
              </p:cNvSpPr>
              <p:nvPr/>
            </p:nvSpPr>
            <p:spPr bwMode="hidden">
              <a:xfrm>
                <a:off x="4658" y="132"/>
                <a:ext cx="260" cy="559"/>
              </a:xfrm>
              <a:custGeom>
                <a:avLst/>
                <a:gdLst>
                  <a:gd name="T0" fmla="*/ 0 w 776"/>
                  <a:gd name="T1" fmla="*/ 0 h 2368"/>
                  <a:gd name="T2" fmla="*/ 3 w 776"/>
                  <a:gd name="T3" fmla="*/ 0 h 2368"/>
                  <a:gd name="T4" fmla="*/ 1 w 776"/>
                  <a:gd name="T5" fmla="*/ 0 h 2368"/>
                  <a:gd name="T6" fmla="*/ 4 w 776"/>
                  <a:gd name="T7" fmla="*/ 0 h 2368"/>
                  <a:gd name="T8" fmla="*/ 2 w 776"/>
                  <a:gd name="T9" fmla="*/ 1 h 2368"/>
                  <a:gd name="T10" fmla="*/ 5 w 776"/>
                  <a:gd name="T11" fmla="*/ 1 h 2368"/>
                  <a:gd name="T12" fmla="*/ 4 w 776"/>
                  <a:gd name="T13" fmla="*/ 1 h 2368"/>
                  <a:gd name="T14" fmla="*/ 6 w 776"/>
                  <a:gd name="T15" fmla="*/ 2 h 2368"/>
                  <a:gd name="T16" fmla="*/ 5 w 776"/>
                  <a:gd name="T17" fmla="*/ 2 h 2368"/>
                  <a:gd name="T18" fmla="*/ 7 w 776"/>
                  <a:gd name="T19" fmla="*/ 2 h 2368"/>
                  <a:gd name="T20" fmla="*/ 6 w 776"/>
                  <a:gd name="T21" fmla="*/ 2 h 2368"/>
                  <a:gd name="T22" fmla="*/ 7 w 776"/>
                  <a:gd name="T23" fmla="*/ 3 h 2368"/>
                  <a:gd name="T24" fmla="*/ 7 w 776"/>
                  <a:gd name="T25" fmla="*/ 3 h 2368"/>
                  <a:gd name="T26" fmla="*/ 8 w 776"/>
                  <a:gd name="T27" fmla="*/ 3 h 2368"/>
                  <a:gd name="T28" fmla="*/ 8 w 776"/>
                  <a:gd name="T29" fmla="*/ 4 h 2368"/>
                  <a:gd name="T30" fmla="*/ 9 w 776"/>
                  <a:gd name="T31" fmla="*/ 4 h 2368"/>
                  <a:gd name="T32" fmla="*/ 8 w 776"/>
                  <a:gd name="T33" fmla="*/ 4 h 2368"/>
                  <a:gd name="T34" fmla="*/ 9 w 776"/>
                  <a:gd name="T35" fmla="*/ 5 h 2368"/>
                  <a:gd name="T36" fmla="*/ 8 w 776"/>
                  <a:gd name="T37" fmla="*/ 5 h 2368"/>
                  <a:gd name="T38" fmla="*/ 10 w 776"/>
                  <a:gd name="T39" fmla="*/ 6 h 2368"/>
                  <a:gd name="T40" fmla="*/ 9 w 776"/>
                  <a:gd name="T41" fmla="*/ 6 h 2368"/>
                  <a:gd name="T42" fmla="*/ 10 w 776"/>
                  <a:gd name="T43" fmla="*/ 7 h 2368"/>
                  <a:gd name="T44" fmla="*/ 9 w 776"/>
                  <a:gd name="T45" fmla="*/ 7 h 2368"/>
                  <a:gd name="T46" fmla="*/ 10 w 776"/>
                  <a:gd name="T47" fmla="*/ 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394" name="Freeform 135"/>
              <p:cNvSpPr>
                <a:spLocks/>
              </p:cNvSpPr>
              <p:nvPr/>
            </p:nvSpPr>
            <p:spPr bwMode="hidden">
              <a:xfrm rot="-1346631">
                <a:off x="4401" y="599"/>
                <a:ext cx="175" cy="329"/>
              </a:xfrm>
              <a:custGeom>
                <a:avLst/>
                <a:gdLst>
                  <a:gd name="T0" fmla="*/ 0 w 776"/>
                  <a:gd name="T1" fmla="*/ 0 h 2368"/>
                  <a:gd name="T2" fmla="*/ 1 w 776"/>
                  <a:gd name="T3" fmla="*/ 0 h 2368"/>
                  <a:gd name="T4" fmla="*/ 0 w 776"/>
                  <a:gd name="T5" fmla="*/ 0 h 2368"/>
                  <a:gd name="T6" fmla="*/ 1 w 776"/>
                  <a:gd name="T7" fmla="*/ 0 h 2368"/>
                  <a:gd name="T8" fmla="*/ 0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2 w 776"/>
                  <a:gd name="T23" fmla="*/ 0 h 2368"/>
                  <a:gd name="T24" fmla="*/ 2 w 776"/>
                  <a:gd name="T25" fmla="*/ 0 h 2368"/>
                  <a:gd name="T26" fmla="*/ 2 w 776"/>
                  <a:gd name="T27" fmla="*/ 0 h 2368"/>
                  <a:gd name="T28" fmla="*/ 2 w 776"/>
                  <a:gd name="T29" fmla="*/ 0 h 2368"/>
                  <a:gd name="T30" fmla="*/ 2 w 776"/>
                  <a:gd name="T31" fmla="*/ 0 h 2368"/>
                  <a:gd name="T32" fmla="*/ 2 w 776"/>
                  <a:gd name="T33" fmla="*/ 1 h 2368"/>
                  <a:gd name="T34" fmla="*/ 2 w 776"/>
                  <a:gd name="T35" fmla="*/ 1 h 2368"/>
                  <a:gd name="T36" fmla="*/ 2 w 776"/>
                  <a:gd name="T37" fmla="*/ 1 h 2368"/>
                  <a:gd name="T38" fmla="*/ 2 w 776"/>
                  <a:gd name="T39" fmla="*/ 1 h 2368"/>
                  <a:gd name="T40" fmla="*/ 2 w 776"/>
                  <a:gd name="T41" fmla="*/ 1 h 2368"/>
                  <a:gd name="T42" fmla="*/ 2 w 776"/>
                  <a:gd name="T43" fmla="*/ 1 h 2368"/>
                  <a:gd name="T44" fmla="*/ 2 w 776"/>
                  <a:gd name="T45" fmla="*/ 1 h 2368"/>
                  <a:gd name="T46" fmla="*/ 2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395" name="Freeform 136"/>
              <p:cNvSpPr>
                <a:spLocks/>
              </p:cNvSpPr>
              <p:nvPr/>
            </p:nvSpPr>
            <p:spPr bwMode="hidden">
              <a:xfrm rot="1346631" flipH="1">
                <a:off x="3783" y="589"/>
                <a:ext cx="172" cy="330"/>
              </a:xfrm>
              <a:custGeom>
                <a:avLst/>
                <a:gdLst>
                  <a:gd name="T0" fmla="*/ 0 w 776"/>
                  <a:gd name="T1" fmla="*/ 0 h 2368"/>
                  <a:gd name="T2" fmla="*/ 1 w 776"/>
                  <a:gd name="T3" fmla="*/ 0 h 2368"/>
                  <a:gd name="T4" fmla="*/ 0 w 776"/>
                  <a:gd name="T5" fmla="*/ 0 h 2368"/>
                  <a:gd name="T6" fmla="*/ 1 w 776"/>
                  <a:gd name="T7" fmla="*/ 0 h 2368"/>
                  <a:gd name="T8" fmla="*/ 0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2 w 776"/>
                  <a:gd name="T27" fmla="*/ 0 h 2368"/>
                  <a:gd name="T28" fmla="*/ 2 w 776"/>
                  <a:gd name="T29" fmla="*/ 0 h 2368"/>
                  <a:gd name="T30" fmla="*/ 2 w 776"/>
                  <a:gd name="T31" fmla="*/ 1 h 2368"/>
                  <a:gd name="T32" fmla="*/ 2 w 776"/>
                  <a:gd name="T33" fmla="*/ 1 h 2368"/>
                  <a:gd name="T34" fmla="*/ 2 w 776"/>
                  <a:gd name="T35" fmla="*/ 1 h 2368"/>
                  <a:gd name="T36" fmla="*/ 2 w 776"/>
                  <a:gd name="T37" fmla="*/ 1 h 2368"/>
                  <a:gd name="T38" fmla="*/ 2 w 776"/>
                  <a:gd name="T39" fmla="*/ 1 h 2368"/>
                  <a:gd name="T40" fmla="*/ 2 w 776"/>
                  <a:gd name="T41" fmla="*/ 1 h 2368"/>
                  <a:gd name="T42" fmla="*/ 2 w 776"/>
                  <a:gd name="T43" fmla="*/ 1 h 2368"/>
                  <a:gd name="T44" fmla="*/ 2 w 776"/>
                  <a:gd name="T45" fmla="*/ 1 h 2368"/>
                  <a:gd name="T46" fmla="*/ 2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143363"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4"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619"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FFCC00"/>
                </a:solidFill>
                <a:latin typeface="Arial Black"/>
                <a:ea typeface="ＭＳ Ｐゴシック" pitchFamily="-112" charset="-128"/>
                <a:cs typeface="ＭＳ Ｐゴシック" pitchFamily="-112" charset="-128"/>
              </a:defRPr>
            </a:lvl1pPr>
          </a:lstStyle>
          <a:p>
            <a:pPr>
              <a:defRPr/>
            </a:pPr>
            <a:endParaRPr lang="en-US"/>
          </a:p>
        </p:txBody>
      </p:sp>
      <p:sp>
        <p:nvSpPr>
          <p:cNvPr id="148620"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FFCC00"/>
                </a:solidFill>
                <a:latin typeface="Arial Black"/>
                <a:ea typeface="ＭＳ Ｐゴシック" pitchFamily="-112" charset="-128"/>
                <a:cs typeface="ＭＳ Ｐゴシック" pitchFamily="-112" charset="-128"/>
              </a:defRPr>
            </a:lvl1pPr>
          </a:lstStyle>
          <a:p>
            <a:pPr>
              <a:defRPr/>
            </a:pPr>
            <a:endParaRPr lang="en-US"/>
          </a:p>
        </p:txBody>
      </p:sp>
      <p:sp>
        <p:nvSpPr>
          <p:cNvPr id="148621"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FFCC00"/>
                </a:solidFill>
                <a:latin typeface="Arial Black" charset="0"/>
                <a:ea typeface="ＭＳ Ｐゴシック" charset="0"/>
                <a:cs typeface="ＭＳ Ｐゴシック" charset="0"/>
              </a:defRPr>
            </a:lvl1pPr>
          </a:lstStyle>
          <a:p>
            <a:pPr>
              <a:defRPr/>
            </a:pPr>
            <a:fld id="{C53D6474-46BF-5E44-A6BA-51825A599166}" type="slidenum">
              <a:rPr lang="en-US"/>
              <a:pPr>
                <a:defRPr/>
              </a:pPr>
              <a:t>‹#›</a:t>
            </a:fld>
            <a:endParaRPr lang="en-US"/>
          </a:p>
        </p:txBody>
      </p:sp>
    </p:spTree>
    <p:extLst>
      <p:ext uri="{BB962C8B-B14F-4D97-AF65-F5344CB8AC3E}">
        <p14:creationId xmlns:p14="http://schemas.microsoft.com/office/powerpoint/2010/main" val="837041484"/>
      </p:ext>
    </p:extLst>
  </p:cSld>
  <p:clrMap bg1="dk2" tx1="lt1" bg2="dk1" tx2="lt2" accent1="accent1" accent2="accent2" accent3="accent3" accent4="accent4" accent5="accent5" accent6="accent6" hlink="hlink" folHlink="folHlink"/>
  <p:sldLayoutIdLst>
    <p:sldLayoutId id="2147485007" r:id="rId1"/>
    <p:sldLayoutId id="2147485008" r:id="rId2"/>
  </p:sldLayoutIdLst>
  <p:txStyles>
    <p:titleStyle>
      <a:lvl1pPr algn="l" rtl="0" eaLnBrk="0" fontAlgn="base" hangingPunct="0">
        <a:spcBef>
          <a:spcPct val="0"/>
        </a:spcBef>
        <a:spcAft>
          <a:spcPct val="0"/>
        </a:spcAft>
        <a:defRPr sz="4400">
          <a:solidFill>
            <a:schemeClr val="tx2"/>
          </a:solidFill>
          <a:latin typeface="+mj-lt"/>
          <a:ea typeface="ＭＳ Ｐゴシック" pitchFamily="34" charset="-128"/>
          <a:cs typeface="ＭＳ Ｐゴシック" pitchFamily="34" charset="-128"/>
        </a:defRPr>
      </a:lvl1pPr>
      <a:lvl2pPr algn="l" rtl="0" eaLnBrk="0" fontAlgn="base" hangingPunct="0">
        <a:spcBef>
          <a:spcPct val="0"/>
        </a:spcBef>
        <a:spcAft>
          <a:spcPct val="0"/>
        </a:spcAft>
        <a:defRPr sz="4400">
          <a:solidFill>
            <a:schemeClr val="tx2"/>
          </a:solidFill>
          <a:latin typeface="Arial Black" pitchFamily="-112" charset="0"/>
          <a:ea typeface="ＭＳ Ｐゴシック" pitchFamily="34" charset="-128"/>
          <a:cs typeface="ＭＳ Ｐゴシック" pitchFamily="34" charset="-128"/>
        </a:defRPr>
      </a:lvl2pPr>
      <a:lvl3pPr algn="l" rtl="0" eaLnBrk="0" fontAlgn="base" hangingPunct="0">
        <a:spcBef>
          <a:spcPct val="0"/>
        </a:spcBef>
        <a:spcAft>
          <a:spcPct val="0"/>
        </a:spcAft>
        <a:defRPr sz="4400">
          <a:solidFill>
            <a:schemeClr val="tx2"/>
          </a:solidFill>
          <a:latin typeface="Arial Black" pitchFamily="-112" charset="0"/>
          <a:ea typeface="ＭＳ Ｐゴシック" pitchFamily="34" charset="-128"/>
          <a:cs typeface="ＭＳ Ｐゴシック" pitchFamily="34" charset="-128"/>
        </a:defRPr>
      </a:lvl3pPr>
      <a:lvl4pPr algn="l" rtl="0" eaLnBrk="0" fontAlgn="base" hangingPunct="0">
        <a:spcBef>
          <a:spcPct val="0"/>
        </a:spcBef>
        <a:spcAft>
          <a:spcPct val="0"/>
        </a:spcAft>
        <a:defRPr sz="4400">
          <a:solidFill>
            <a:schemeClr val="tx2"/>
          </a:solidFill>
          <a:latin typeface="Arial Black" pitchFamily="-112" charset="0"/>
          <a:ea typeface="ＭＳ Ｐゴシック" pitchFamily="34" charset="-128"/>
          <a:cs typeface="ＭＳ Ｐゴシック" pitchFamily="34" charset="-128"/>
        </a:defRPr>
      </a:lvl4pPr>
      <a:lvl5pPr algn="l" rtl="0" eaLnBrk="0" fontAlgn="base" hangingPunct="0">
        <a:spcBef>
          <a:spcPct val="0"/>
        </a:spcBef>
        <a:spcAft>
          <a:spcPct val="0"/>
        </a:spcAft>
        <a:defRPr sz="4400">
          <a:solidFill>
            <a:schemeClr val="tx2"/>
          </a:solidFill>
          <a:latin typeface="Arial Black" pitchFamily="-112" charset="0"/>
          <a:ea typeface="ＭＳ Ｐゴシック" pitchFamily="34" charset="-128"/>
          <a:cs typeface="ＭＳ Ｐゴシック" pitchFamily="34" charset="-128"/>
        </a:defRPr>
      </a:lvl5pPr>
      <a:lvl6pPr marL="457200" algn="l" rtl="0" fontAlgn="base">
        <a:spcBef>
          <a:spcPct val="0"/>
        </a:spcBef>
        <a:spcAft>
          <a:spcPct val="0"/>
        </a:spcAft>
        <a:defRPr sz="4400">
          <a:solidFill>
            <a:schemeClr val="tx2"/>
          </a:solidFill>
          <a:latin typeface="Arial Black" pitchFamily="-112" charset="0"/>
        </a:defRPr>
      </a:lvl6pPr>
      <a:lvl7pPr marL="914400" algn="l" rtl="0" fontAlgn="base">
        <a:spcBef>
          <a:spcPct val="0"/>
        </a:spcBef>
        <a:spcAft>
          <a:spcPct val="0"/>
        </a:spcAft>
        <a:defRPr sz="4400">
          <a:solidFill>
            <a:schemeClr val="tx2"/>
          </a:solidFill>
          <a:latin typeface="Arial Black" pitchFamily="-112" charset="0"/>
        </a:defRPr>
      </a:lvl7pPr>
      <a:lvl8pPr marL="1371600" algn="l" rtl="0" fontAlgn="base">
        <a:spcBef>
          <a:spcPct val="0"/>
        </a:spcBef>
        <a:spcAft>
          <a:spcPct val="0"/>
        </a:spcAft>
        <a:defRPr sz="4400">
          <a:solidFill>
            <a:schemeClr val="tx2"/>
          </a:solidFill>
          <a:latin typeface="Arial Black" pitchFamily="-112" charset="0"/>
        </a:defRPr>
      </a:lvl8pPr>
      <a:lvl9pPr marL="1828800" algn="l" rtl="0" fontAlgn="base">
        <a:spcBef>
          <a:spcPct val="0"/>
        </a:spcBef>
        <a:spcAft>
          <a:spcPct val="0"/>
        </a:spcAft>
        <a:defRPr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34" charset="-128"/>
          <a:cs typeface="ＭＳ Ｐゴシック" pitchFamily="34"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2" charset="-128"/>
          <a:cs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34"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cs typeface="ＭＳ Ｐゴシック" pitchFamily="34"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cs typeface="ＭＳ Ｐゴシック" pitchFamily="34" charset="-128"/>
        </a:defRPr>
      </a:lvl5pPr>
      <a:lvl6pPr marL="25146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6303963" y="0"/>
            <a:ext cx="2840037" cy="3254375"/>
            <a:chOff x="3115" y="0"/>
            <a:chExt cx="2170" cy="2486"/>
          </a:xfrm>
        </p:grpSpPr>
        <p:grpSp>
          <p:nvGrpSpPr>
            <p:cNvPr id="93192" name="Group 3"/>
            <p:cNvGrpSpPr>
              <a:grpSpLocks/>
            </p:cNvGrpSpPr>
            <p:nvPr/>
          </p:nvGrpSpPr>
          <p:grpSpPr bwMode="auto">
            <a:xfrm>
              <a:off x="4080" y="1910"/>
              <a:ext cx="768" cy="576"/>
              <a:chOff x="0" y="0"/>
              <a:chExt cx="768" cy="576"/>
            </a:xfrm>
          </p:grpSpPr>
          <p:sp>
            <p:nvSpPr>
              <p:cNvPr id="93324"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ndParaRPr>
              </a:p>
            </p:txBody>
          </p:sp>
          <p:sp>
            <p:nvSpPr>
              <p:cNvPr id="93325"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ndParaRPr>
              </a:p>
            </p:txBody>
          </p:sp>
        </p:grpSp>
        <p:grpSp>
          <p:nvGrpSpPr>
            <p:cNvPr id="93193" name="Group 6"/>
            <p:cNvGrpSpPr>
              <a:grpSpLocks/>
            </p:cNvGrpSpPr>
            <p:nvPr/>
          </p:nvGrpSpPr>
          <p:grpSpPr bwMode="auto">
            <a:xfrm>
              <a:off x="4257" y="1103"/>
              <a:ext cx="768" cy="576"/>
              <a:chOff x="0" y="0"/>
              <a:chExt cx="768" cy="576"/>
            </a:xfrm>
          </p:grpSpPr>
          <p:sp>
            <p:nvSpPr>
              <p:cNvPr id="93322"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ndParaRPr>
              </a:p>
            </p:txBody>
          </p:sp>
          <p:sp>
            <p:nvSpPr>
              <p:cNvPr id="93323"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ndParaRPr>
              </a:p>
            </p:txBody>
          </p:sp>
        </p:grpSp>
        <p:grpSp>
          <p:nvGrpSpPr>
            <p:cNvPr id="93194" name="Group 9"/>
            <p:cNvGrpSpPr>
              <a:grpSpLocks/>
            </p:cNvGrpSpPr>
            <p:nvPr/>
          </p:nvGrpSpPr>
          <p:grpSpPr bwMode="auto">
            <a:xfrm>
              <a:off x="3134" y="0"/>
              <a:ext cx="768" cy="576"/>
              <a:chOff x="0" y="0"/>
              <a:chExt cx="768" cy="576"/>
            </a:xfrm>
          </p:grpSpPr>
          <p:sp>
            <p:nvSpPr>
              <p:cNvPr id="9332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ndParaRPr>
              </a:p>
            </p:txBody>
          </p:sp>
          <p:sp>
            <p:nvSpPr>
              <p:cNvPr id="93321"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ndParaRPr>
              </a:p>
            </p:txBody>
          </p:sp>
        </p:grpSp>
        <p:grpSp>
          <p:nvGrpSpPr>
            <p:cNvPr id="93195" name="Group 12"/>
            <p:cNvGrpSpPr>
              <a:grpSpLocks/>
            </p:cNvGrpSpPr>
            <p:nvPr/>
          </p:nvGrpSpPr>
          <p:grpSpPr bwMode="auto">
            <a:xfrm>
              <a:off x="3115" y="0"/>
              <a:ext cx="2170" cy="1702"/>
              <a:chOff x="3115" y="0"/>
              <a:chExt cx="2170" cy="1702"/>
            </a:xfrm>
          </p:grpSpPr>
          <p:grpSp>
            <p:nvGrpSpPr>
              <p:cNvPr id="93196" name="Group 13"/>
              <p:cNvGrpSpPr>
                <a:grpSpLocks/>
              </p:cNvGrpSpPr>
              <p:nvPr/>
            </p:nvGrpSpPr>
            <p:grpSpPr bwMode="auto">
              <a:xfrm>
                <a:off x="3640" y="308"/>
                <a:ext cx="1145" cy="844"/>
                <a:chOff x="1265" y="814"/>
                <a:chExt cx="2919" cy="2151"/>
              </a:xfrm>
            </p:grpSpPr>
            <p:sp>
              <p:nvSpPr>
                <p:cNvPr id="9331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ndParaRPr>
                </a:p>
              </p:txBody>
            </p:sp>
            <p:sp>
              <p:nvSpPr>
                <p:cNvPr id="9331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ndParaRPr>
                </a:p>
              </p:txBody>
            </p:sp>
          </p:grpSp>
          <p:grpSp>
            <p:nvGrpSpPr>
              <p:cNvPr id="93197" name="Group 16"/>
              <p:cNvGrpSpPr>
                <a:grpSpLocks/>
              </p:cNvGrpSpPr>
              <p:nvPr/>
            </p:nvGrpSpPr>
            <p:grpSpPr bwMode="auto">
              <a:xfrm>
                <a:off x="3115" y="0"/>
                <a:ext cx="2145" cy="1702"/>
                <a:chOff x="3115" y="0"/>
                <a:chExt cx="2145" cy="1702"/>
              </a:xfrm>
            </p:grpSpPr>
            <p:grpSp>
              <p:nvGrpSpPr>
                <p:cNvPr id="93220" name="Group 17"/>
                <p:cNvGrpSpPr>
                  <a:grpSpLocks/>
                </p:cNvGrpSpPr>
                <p:nvPr/>
              </p:nvGrpSpPr>
              <p:grpSpPr bwMode="auto">
                <a:xfrm>
                  <a:off x="4505" y="589"/>
                  <a:ext cx="493" cy="912"/>
                  <a:chOff x="3471" y="1530"/>
                  <a:chExt cx="1258" cy="2327"/>
                </a:xfrm>
              </p:grpSpPr>
              <p:sp>
                <p:nvSpPr>
                  <p:cNvPr id="93316" name="Freeform 18"/>
                  <p:cNvSpPr>
                    <a:spLocks/>
                  </p:cNvSpPr>
                  <p:nvPr/>
                </p:nvSpPr>
                <p:spPr bwMode="hidden">
                  <a:xfrm rot="2711884">
                    <a:off x="2770" y="2235"/>
                    <a:ext cx="1714" cy="313"/>
                  </a:xfrm>
                  <a:custGeom>
                    <a:avLst/>
                    <a:gdLst>
                      <a:gd name="T0" fmla="*/ 0 w 2736"/>
                      <a:gd name="T1" fmla="*/ 29 h 504"/>
                      <a:gd name="T2" fmla="*/ 52 w 2736"/>
                      <a:gd name="T3" fmla="*/ 10 h 504"/>
                      <a:gd name="T4" fmla="*/ 108 w 2736"/>
                      <a:gd name="T5" fmla="*/ 1 h 504"/>
                      <a:gd name="T6" fmla="*/ 165 w 2736"/>
                      <a:gd name="T7" fmla="*/ 1 h 504"/>
                      <a:gd name="T8" fmla="*/ 164 w 2736"/>
                      <a:gd name="T9" fmla="*/ 6 h 504"/>
                      <a:gd name="T10" fmla="*/ 106 w 2736"/>
                      <a:gd name="T11" fmla="*/ 6 h 504"/>
                      <a:gd name="T12" fmla="*/ 39 w 2736"/>
                      <a:gd name="T13" fmla="*/ 17 h 504"/>
                      <a:gd name="T14" fmla="*/ 0 w 2736"/>
                      <a:gd name="T15" fmla="*/ 2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3317" name="Freeform 19"/>
                  <p:cNvSpPr>
                    <a:spLocks/>
                  </p:cNvSpPr>
                  <p:nvPr/>
                </p:nvSpPr>
                <p:spPr bwMode="hidden">
                  <a:xfrm rot="2711884">
                    <a:off x="4022" y="3146"/>
                    <a:ext cx="919" cy="486"/>
                  </a:xfrm>
                  <a:custGeom>
                    <a:avLst/>
                    <a:gdLst>
                      <a:gd name="T0" fmla="*/ 1 w 1769"/>
                      <a:gd name="T1" fmla="*/ 1 h 791"/>
                      <a:gd name="T2" fmla="*/ 9 w 1769"/>
                      <a:gd name="T3" fmla="*/ 3 h 791"/>
                      <a:gd name="T4" fmla="*/ 23 w 1769"/>
                      <a:gd name="T5" fmla="*/ 11 h 791"/>
                      <a:gd name="T6" fmla="*/ 32 w 1769"/>
                      <a:gd name="T7" fmla="*/ 23 h 791"/>
                      <a:gd name="T8" fmla="*/ 34 w 1769"/>
                      <a:gd name="T9" fmla="*/ 33 h 791"/>
                      <a:gd name="T10" fmla="*/ 33 w 1769"/>
                      <a:gd name="T11" fmla="*/ 42 h 791"/>
                      <a:gd name="T12" fmla="*/ 31 w 1769"/>
                      <a:gd name="T13" fmla="*/ 34 h 791"/>
                      <a:gd name="T14" fmla="*/ 27 w 1769"/>
                      <a:gd name="T15" fmla="*/ 25 h 791"/>
                      <a:gd name="T16" fmla="*/ 22 w 1769"/>
                      <a:gd name="T17" fmla="*/ 16 h 791"/>
                      <a:gd name="T18" fmla="*/ 11 w 1769"/>
                      <a:gd name="T19" fmla="*/ 9 h 791"/>
                      <a:gd name="T20" fmla="*/ 0 w 1769"/>
                      <a:gd name="T21" fmla="*/ 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21" name="Group 20"/>
                <p:cNvGrpSpPr>
                  <a:grpSpLocks/>
                </p:cNvGrpSpPr>
                <p:nvPr/>
              </p:nvGrpSpPr>
              <p:grpSpPr bwMode="auto">
                <a:xfrm>
                  <a:off x="4267" y="781"/>
                  <a:ext cx="966" cy="522"/>
                  <a:chOff x="2864" y="2019"/>
                  <a:chExt cx="2463" cy="1332"/>
                </a:xfrm>
              </p:grpSpPr>
              <p:sp>
                <p:nvSpPr>
                  <p:cNvPr id="93314" name="Freeform 21"/>
                  <p:cNvSpPr>
                    <a:spLocks/>
                  </p:cNvSpPr>
                  <p:nvPr/>
                </p:nvSpPr>
                <p:spPr bwMode="hidden">
                  <a:xfrm rot="2104081">
                    <a:off x="2865" y="2019"/>
                    <a:ext cx="1812" cy="347"/>
                  </a:xfrm>
                  <a:custGeom>
                    <a:avLst/>
                    <a:gdLst>
                      <a:gd name="T0" fmla="*/ 0 w 2736"/>
                      <a:gd name="T1" fmla="*/ 54 h 504"/>
                      <a:gd name="T2" fmla="*/ 73 w 2736"/>
                      <a:gd name="T3" fmla="*/ 18 h 504"/>
                      <a:gd name="T4" fmla="*/ 150 w 2736"/>
                      <a:gd name="T5" fmla="*/ 3 h 504"/>
                      <a:gd name="T6" fmla="*/ 231 w 2736"/>
                      <a:gd name="T7" fmla="*/ 3 h 504"/>
                      <a:gd name="T8" fmla="*/ 229 w 2736"/>
                      <a:gd name="T9" fmla="*/ 11 h 504"/>
                      <a:gd name="T10" fmla="*/ 149 w 2736"/>
                      <a:gd name="T11" fmla="*/ 11 h 504"/>
                      <a:gd name="T12" fmla="*/ 55 w 2736"/>
                      <a:gd name="T13" fmla="*/ 31 h 504"/>
                      <a:gd name="T14" fmla="*/ 0 w 2736"/>
                      <a:gd name="T15" fmla="*/ 5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15" name="Freeform 22"/>
                  <p:cNvSpPr>
                    <a:spLocks/>
                  </p:cNvSpPr>
                  <p:nvPr/>
                </p:nvSpPr>
                <p:spPr bwMode="hidden">
                  <a:xfrm rot="2104081">
                    <a:off x="4352" y="2805"/>
                    <a:ext cx="974" cy="545"/>
                  </a:xfrm>
                  <a:custGeom>
                    <a:avLst/>
                    <a:gdLst>
                      <a:gd name="T0" fmla="*/ 1 w 1769"/>
                      <a:gd name="T1" fmla="*/ 1 h 791"/>
                      <a:gd name="T2" fmla="*/ 14 w 1769"/>
                      <a:gd name="T3" fmla="*/ 6 h 791"/>
                      <a:gd name="T4" fmla="*/ 32 w 1769"/>
                      <a:gd name="T5" fmla="*/ 21 h 791"/>
                      <a:gd name="T6" fmla="*/ 45 w 1769"/>
                      <a:gd name="T7" fmla="*/ 46 h 791"/>
                      <a:gd name="T8" fmla="*/ 49 w 1769"/>
                      <a:gd name="T9" fmla="*/ 65 h 791"/>
                      <a:gd name="T10" fmla="*/ 47 w 1769"/>
                      <a:gd name="T11" fmla="*/ 84 h 791"/>
                      <a:gd name="T12" fmla="*/ 44 w 1769"/>
                      <a:gd name="T13" fmla="*/ 68 h 791"/>
                      <a:gd name="T14" fmla="*/ 39 w 1769"/>
                      <a:gd name="T15" fmla="*/ 49 h 791"/>
                      <a:gd name="T16" fmla="*/ 31 w 1769"/>
                      <a:gd name="T17" fmla="*/ 32 h 791"/>
                      <a:gd name="T18" fmla="*/ 16 w 1769"/>
                      <a:gd name="T19" fmla="*/ 16 h 791"/>
                      <a:gd name="T20" fmla="*/ 0 w 1769"/>
                      <a:gd name="T21" fmla="*/ 8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22" name="Group 23"/>
                <p:cNvGrpSpPr>
                  <a:grpSpLocks/>
                </p:cNvGrpSpPr>
                <p:nvPr/>
              </p:nvGrpSpPr>
              <p:grpSpPr bwMode="auto">
                <a:xfrm>
                  <a:off x="4280" y="707"/>
                  <a:ext cx="971" cy="417"/>
                  <a:chOff x="2897" y="1832"/>
                  <a:chExt cx="2477" cy="1064"/>
                </a:xfrm>
              </p:grpSpPr>
              <p:sp>
                <p:nvSpPr>
                  <p:cNvPr id="93312" name="Freeform 24"/>
                  <p:cNvSpPr>
                    <a:spLocks/>
                  </p:cNvSpPr>
                  <p:nvPr/>
                </p:nvSpPr>
                <p:spPr bwMode="hidden">
                  <a:xfrm rot="1582915">
                    <a:off x="2896" y="1832"/>
                    <a:ext cx="1736" cy="303"/>
                  </a:xfrm>
                  <a:custGeom>
                    <a:avLst/>
                    <a:gdLst>
                      <a:gd name="T0" fmla="*/ 0 w 2736"/>
                      <a:gd name="T1" fmla="*/ 24 h 504"/>
                      <a:gd name="T2" fmla="*/ 56 w 2736"/>
                      <a:gd name="T3" fmla="*/ 8 h 504"/>
                      <a:gd name="T4" fmla="*/ 116 w 2736"/>
                      <a:gd name="T5" fmla="*/ 1 h 504"/>
                      <a:gd name="T6" fmla="*/ 179 w 2736"/>
                      <a:gd name="T7" fmla="*/ 1 h 504"/>
                      <a:gd name="T8" fmla="*/ 178 w 2736"/>
                      <a:gd name="T9" fmla="*/ 5 h 504"/>
                      <a:gd name="T10" fmla="*/ 115 w 2736"/>
                      <a:gd name="T11" fmla="*/ 5 h 504"/>
                      <a:gd name="T12" fmla="*/ 43 w 2736"/>
                      <a:gd name="T13" fmla="*/ 14 h 504"/>
                      <a:gd name="T14" fmla="*/ 0 w 2736"/>
                      <a:gd name="T15" fmla="*/ 2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13" name="Freeform 25"/>
                  <p:cNvSpPr>
                    <a:spLocks/>
                  </p:cNvSpPr>
                  <p:nvPr/>
                </p:nvSpPr>
                <p:spPr bwMode="hidden">
                  <a:xfrm rot="1582915">
                    <a:off x="4443" y="2420"/>
                    <a:ext cx="931" cy="477"/>
                  </a:xfrm>
                  <a:custGeom>
                    <a:avLst/>
                    <a:gdLst>
                      <a:gd name="T0" fmla="*/ 1 w 1769"/>
                      <a:gd name="T1" fmla="*/ 1 h 791"/>
                      <a:gd name="T2" fmla="*/ 10 w 1769"/>
                      <a:gd name="T3" fmla="*/ 3 h 791"/>
                      <a:gd name="T4" fmla="*/ 25 w 1769"/>
                      <a:gd name="T5" fmla="*/ 10 h 791"/>
                      <a:gd name="T6" fmla="*/ 34 w 1769"/>
                      <a:gd name="T7" fmla="*/ 21 h 791"/>
                      <a:gd name="T8" fmla="*/ 37 w 1769"/>
                      <a:gd name="T9" fmla="*/ 29 h 791"/>
                      <a:gd name="T10" fmla="*/ 36 w 1769"/>
                      <a:gd name="T11" fmla="*/ 38 h 791"/>
                      <a:gd name="T12" fmla="*/ 34 w 1769"/>
                      <a:gd name="T13" fmla="*/ 31 h 791"/>
                      <a:gd name="T14" fmla="*/ 29 w 1769"/>
                      <a:gd name="T15" fmla="*/ 22 h 791"/>
                      <a:gd name="T16" fmla="*/ 24 w 1769"/>
                      <a:gd name="T17" fmla="*/ 14 h 791"/>
                      <a:gd name="T18" fmla="*/ 13 w 1769"/>
                      <a:gd name="T19" fmla="*/ 7 h 791"/>
                      <a:gd name="T20" fmla="*/ 0 w 1769"/>
                      <a:gd name="T21" fmla="*/ 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23" name="Group 26"/>
                <p:cNvGrpSpPr>
                  <a:grpSpLocks/>
                </p:cNvGrpSpPr>
                <p:nvPr/>
              </p:nvGrpSpPr>
              <p:grpSpPr bwMode="auto">
                <a:xfrm>
                  <a:off x="4291" y="630"/>
                  <a:ext cx="969" cy="364"/>
                  <a:chOff x="2924" y="1636"/>
                  <a:chExt cx="2472" cy="927"/>
                </a:xfrm>
              </p:grpSpPr>
              <p:sp>
                <p:nvSpPr>
                  <p:cNvPr id="93310" name="Freeform 27"/>
                  <p:cNvSpPr>
                    <a:spLocks/>
                  </p:cNvSpPr>
                  <p:nvPr/>
                </p:nvSpPr>
                <p:spPr bwMode="hidden">
                  <a:xfrm rot="1080363">
                    <a:off x="2916" y="1628"/>
                    <a:ext cx="1677" cy="334"/>
                  </a:xfrm>
                  <a:custGeom>
                    <a:avLst/>
                    <a:gdLst>
                      <a:gd name="T0" fmla="*/ 0 w 2736"/>
                      <a:gd name="T1" fmla="*/ 42 h 504"/>
                      <a:gd name="T2" fmla="*/ 46 w 2736"/>
                      <a:gd name="T3" fmla="*/ 14 h 504"/>
                      <a:gd name="T4" fmla="*/ 94 w 2736"/>
                      <a:gd name="T5" fmla="*/ 2 h 504"/>
                      <a:gd name="T6" fmla="*/ 145 w 2736"/>
                      <a:gd name="T7" fmla="*/ 2 h 504"/>
                      <a:gd name="T8" fmla="*/ 144 w 2736"/>
                      <a:gd name="T9" fmla="*/ 9 h 504"/>
                      <a:gd name="T10" fmla="*/ 94 w 2736"/>
                      <a:gd name="T11" fmla="*/ 9 h 504"/>
                      <a:gd name="T12" fmla="*/ 35 w 2736"/>
                      <a:gd name="T13" fmla="*/ 25 h 504"/>
                      <a:gd name="T14" fmla="*/ 0 w 2736"/>
                      <a:gd name="T15" fmla="*/ 4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11" name="Freeform 28"/>
                  <p:cNvSpPr>
                    <a:spLocks/>
                  </p:cNvSpPr>
                  <p:nvPr/>
                </p:nvSpPr>
                <p:spPr bwMode="hidden">
                  <a:xfrm rot="1080363">
                    <a:off x="4488" y="2030"/>
                    <a:ext cx="900" cy="525"/>
                  </a:xfrm>
                  <a:custGeom>
                    <a:avLst/>
                    <a:gdLst>
                      <a:gd name="T0" fmla="*/ 1 w 1769"/>
                      <a:gd name="T1" fmla="*/ 1 h 791"/>
                      <a:gd name="T2" fmla="*/ 9 w 1769"/>
                      <a:gd name="T3" fmla="*/ 5 h 791"/>
                      <a:gd name="T4" fmla="*/ 20 w 1769"/>
                      <a:gd name="T5" fmla="*/ 17 h 791"/>
                      <a:gd name="T6" fmla="*/ 28 w 1769"/>
                      <a:gd name="T7" fmla="*/ 37 h 791"/>
                      <a:gd name="T8" fmla="*/ 31 w 1769"/>
                      <a:gd name="T9" fmla="*/ 52 h 791"/>
                      <a:gd name="T10" fmla="*/ 29 w 1769"/>
                      <a:gd name="T11" fmla="*/ 68 h 791"/>
                      <a:gd name="T12" fmla="*/ 27 w 1769"/>
                      <a:gd name="T13" fmla="*/ 54 h 791"/>
                      <a:gd name="T14" fmla="*/ 24 w 1769"/>
                      <a:gd name="T15" fmla="*/ 38 h 791"/>
                      <a:gd name="T16" fmla="*/ 19 w 1769"/>
                      <a:gd name="T17" fmla="*/ 25 h 791"/>
                      <a:gd name="T18" fmla="*/ 10 w 1769"/>
                      <a:gd name="T19" fmla="*/ 13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24" name="Group 29"/>
                <p:cNvGrpSpPr>
                  <a:grpSpLocks/>
                </p:cNvGrpSpPr>
                <p:nvPr/>
              </p:nvGrpSpPr>
              <p:grpSpPr bwMode="auto">
                <a:xfrm>
                  <a:off x="4304" y="543"/>
                  <a:ext cx="918" cy="258"/>
                  <a:chOff x="2958" y="1414"/>
                  <a:chExt cx="2342" cy="657"/>
                </a:xfrm>
              </p:grpSpPr>
              <p:sp>
                <p:nvSpPr>
                  <p:cNvPr id="93308" name="Freeform 30"/>
                  <p:cNvSpPr>
                    <a:spLocks/>
                  </p:cNvSpPr>
                  <p:nvPr/>
                </p:nvSpPr>
                <p:spPr bwMode="hidden">
                  <a:xfrm rot="463793">
                    <a:off x="2957" y="1415"/>
                    <a:ext cx="1544" cy="312"/>
                  </a:xfrm>
                  <a:custGeom>
                    <a:avLst/>
                    <a:gdLst>
                      <a:gd name="T0" fmla="*/ 0 w 2736"/>
                      <a:gd name="T1" fmla="*/ 28 h 504"/>
                      <a:gd name="T2" fmla="*/ 28 w 2736"/>
                      <a:gd name="T3" fmla="*/ 9 h 504"/>
                      <a:gd name="T4" fmla="*/ 58 w 2736"/>
                      <a:gd name="T5" fmla="*/ 1 h 504"/>
                      <a:gd name="T6" fmla="*/ 89 w 2736"/>
                      <a:gd name="T7" fmla="*/ 1 h 504"/>
                      <a:gd name="T8" fmla="*/ 88 w 2736"/>
                      <a:gd name="T9" fmla="*/ 6 h 504"/>
                      <a:gd name="T10" fmla="*/ 57 w 2736"/>
                      <a:gd name="T11" fmla="*/ 6 h 504"/>
                      <a:gd name="T12" fmla="*/ 21 w 2736"/>
                      <a:gd name="T13" fmla="*/ 17 h 504"/>
                      <a:gd name="T14" fmla="*/ 0 w 2736"/>
                      <a:gd name="T15" fmla="*/ 2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09" name="Freeform 31"/>
                  <p:cNvSpPr>
                    <a:spLocks/>
                  </p:cNvSpPr>
                  <p:nvPr/>
                </p:nvSpPr>
                <p:spPr bwMode="hidden">
                  <a:xfrm rot="463793">
                    <a:off x="4470" y="1581"/>
                    <a:ext cx="829" cy="482"/>
                  </a:xfrm>
                  <a:custGeom>
                    <a:avLst/>
                    <a:gdLst>
                      <a:gd name="T0" fmla="*/ 0 w 1769"/>
                      <a:gd name="T1" fmla="*/ 1 h 791"/>
                      <a:gd name="T2" fmla="*/ 5 w 1769"/>
                      <a:gd name="T3" fmla="*/ 3 h 791"/>
                      <a:gd name="T4" fmla="*/ 12 w 1769"/>
                      <a:gd name="T5" fmla="*/ 10 h 791"/>
                      <a:gd name="T6" fmla="*/ 17 w 1769"/>
                      <a:gd name="T7" fmla="*/ 22 h 791"/>
                      <a:gd name="T8" fmla="*/ 19 w 1769"/>
                      <a:gd name="T9" fmla="*/ 31 h 791"/>
                      <a:gd name="T10" fmla="*/ 18 w 1769"/>
                      <a:gd name="T11" fmla="*/ 40 h 791"/>
                      <a:gd name="T12" fmla="*/ 17 w 1769"/>
                      <a:gd name="T13" fmla="*/ 32 h 791"/>
                      <a:gd name="T14" fmla="*/ 15 w 1769"/>
                      <a:gd name="T15" fmla="*/ 23 h 791"/>
                      <a:gd name="T16" fmla="*/ 12 w 1769"/>
                      <a:gd name="T17" fmla="*/ 15 h 791"/>
                      <a:gd name="T18" fmla="*/ 6 w 1769"/>
                      <a:gd name="T19" fmla="*/ 8 h 791"/>
                      <a:gd name="T20" fmla="*/ 0 w 1769"/>
                      <a:gd name="T21" fmla="*/ 4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25" name="Group 32"/>
                <p:cNvGrpSpPr>
                  <a:grpSpLocks/>
                </p:cNvGrpSpPr>
                <p:nvPr/>
              </p:nvGrpSpPr>
              <p:grpSpPr bwMode="auto">
                <a:xfrm>
                  <a:off x="4314" y="487"/>
                  <a:ext cx="843" cy="134"/>
                  <a:chOff x="2983" y="1269"/>
                  <a:chExt cx="2150" cy="343"/>
                </a:xfrm>
              </p:grpSpPr>
              <p:sp>
                <p:nvSpPr>
                  <p:cNvPr id="93306" name="Freeform 33"/>
                  <p:cNvSpPr>
                    <a:spLocks/>
                  </p:cNvSpPr>
                  <p:nvPr/>
                </p:nvSpPr>
                <p:spPr bwMode="hidden">
                  <a:xfrm rot="-84182">
                    <a:off x="2982" y="1286"/>
                    <a:ext cx="1404" cy="220"/>
                  </a:xfrm>
                  <a:custGeom>
                    <a:avLst/>
                    <a:gdLst>
                      <a:gd name="T0" fmla="*/ 0 w 2736"/>
                      <a:gd name="T1" fmla="*/ 3 h 504"/>
                      <a:gd name="T2" fmla="*/ 16 w 2736"/>
                      <a:gd name="T3" fmla="*/ 1 h 504"/>
                      <a:gd name="T4" fmla="*/ 32 w 2736"/>
                      <a:gd name="T5" fmla="*/ 0 h 504"/>
                      <a:gd name="T6" fmla="*/ 50 w 2736"/>
                      <a:gd name="T7" fmla="*/ 0 h 504"/>
                      <a:gd name="T8" fmla="*/ 49 w 2736"/>
                      <a:gd name="T9" fmla="*/ 1 h 504"/>
                      <a:gd name="T10" fmla="*/ 32 w 2736"/>
                      <a:gd name="T11" fmla="*/ 1 h 504"/>
                      <a:gd name="T12" fmla="*/ 12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07" name="Freeform 34"/>
                  <p:cNvSpPr>
                    <a:spLocks/>
                  </p:cNvSpPr>
                  <p:nvPr/>
                </p:nvSpPr>
                <p:spPr bwMode="hidden">
                  <a:xfrm rot="-84182">
                    <a:off x="4377" y="1261"/>
                    <a:ext cx="755" cy="351"/>
                  </a:xfrm>
                  <a:custGeom>
                    <a:avLst/>
                    <a:gdLst>
                      <a:gd name="T0" fmla="*/ 0 w 1769"/>
                      <a:gd name="T1" fmla="*/ 0 h 791"/>
                      <a:gd name="T2" fmla="*/ 3 w 1769"/>
                      <a:gd name="T3" fmla="*/ 0 h 791"/>
                      <a:gd name="T4" fmla="*/ 7 w 1769"/>
                      <a:gd name="T5" fmla="*/ 2 h 791"/>
                      <a:gd name="T6" fmla="*/ 10 w 1769"/>
                      <a:gd name="T7" fmla="*/ 4 h 791"/>
                      <a:gd name="T8" fmla="*/ 11 w 1769"/>
                      <a:gd name="T9" fmla="*/ 5 h 791"/>
                      <a:gd name="T10" fmla="*/ 10 w 1769"/>
                      <a:gd name="T11" fmla="*/ 6 h 791"/>
                      <a:gd name="T12" fmla="*/ 9 w 1769"/>
                      <a:gd name="T13" fmla="*/ 5 h 791"/>
                      <a:gd name="T14" fmla="*/ 9 w 1769"/>
                      <a:gd name="T15" fmla="*/ 4 h 791"/>
                      <a:gd name="T16" fmla="*/ 7 w 1769"/>
                      <a:gd name="T17" fmla="*/ 2 h 791"/>
                      <a:gd name="T18" fmla="*/ 3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26" name="Group 35"/>
                <p:cNvGrpSpPr>
                  <a:grpSpLocks/>
                </p:cNvGrpSpPr>
                <p:nvPr/>
              </p:nvGrpSpPr>
              <p:grpSpPr bwMode="auto">
                <a:xfrm>
                  <a:off x="4296" y="349"/>
                  <a:ext cx="737" cy="167"/>
                  <a:chOff x="2938" y="917"/>
                  <a:chExt cx="1879" cy="427"/>
                </a:xfrm>
              </p:grpSpPr>
              <p:sp>
                <p:nvSpPr>
                  <p:cNvPr id="93304" name="Freeform 36"/>
                  <p:cNvSpPr>
                    <a:spLocks/>
                  </p:cNvSpPr>
                  <p:nvPr/>
                </p:nvSpPr>
                <p:spPr bwMode="hidden">
                  <a:xfrm rot="-802576">
                    <a:off x="2930" y="1128"/>
                    <a:ext cx="1240" cy="208"/>
                  </a:xfrm>
                  <a:custGeom>
                    <a:avLst/>
                    <a:gdLst>
                      <a:gd name="T0" fmla="*/ 0 w 2736"/>
                      <a:gd name="T1" fmla="*/ 2 h 504"/>
                      <a:gd name="T2" fmla="*/ 8 w 2736"/>
                      <a:gd name="T3" fmla="*/ 1 h 504"/>
                      <a:gd name="T4" fmla="*/ 15 w 2736"/>
                      <a:gd name="T5" fmla="*/ 0 h 504"/>
                      <a:gd name="T6" fmla="*/ 24 w 2736"/>
                      <a:gd name="T7" fmla="*/ 0 h 504"/>
                      <a:gd name="T8" fmla="*/ 24 w 2736"/>
                      <a:gd name="T9" fmla="*/ 0 h 504"/>
                      <a:gd name="T10" fmla="*/ 15 w 2736"/>
                      <a:gd name="T11" fmla="*/ 0 h 504"/>
                      <a:gd name="T12" fmla="*/ 6 w 2736"/>
                      <a:gd name="T13" fmla="*/ 2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05" name="Freeform 37"/>
                  <p:cNvSpPr>
                    <a:spLocks/>
                  </p:cNvSpPr>
                  <p:nvPr/>
                </p:nvSpPr>
                <p:spPr bwMode="hidden">
                  <a:xfrm rot="-802576">
                    <a:off x="4148" y="918"/>
                    <a:ext cx="668" cy="335"/>
                  </a:xfrm>
                  <a:custGeom>
                    <a:avLst/>
                    <a:gdLst>
                      <a:gd name="T0" fmla="*/ 0 w 1769"/>
                      <a:gd name="T1" fmla="*/ 0 h 791"/>
                      <a:gd name="T2" fmla="*/ 2 w 1769"/>
                      <a:gd name="T3" fmla="*/ 0 h 791"/>
                      <a:gd name="T4" fmla="*/ 3 w 1769"/>
                      <a:gd name="T5" fmla="*/ 1 h 791"/>
                      <a:gd name="T6" fmla="*/ 5 w 1769"/>
                      <a:gd name="T7" fmla="*/ 3 h 791"/>
                      <a:gd name="T8" fmla="*/ 5 w 1769"/>
                      <a:gd name="T9" fmla="*/ 3 h 791"/>
                      <a:gd name="T10" fmla="*/ 5 w 1769"/>
                      <a:gd name="T11" fmla="*/ 5 h 791"/>
                      <a:gd name="T12" fmla="*/ 5 w 1769"/>
                      <a:gd name="T13" fmla="*/ 3 h 791"/>
                      <a:gd name="T14" fmla="*/ 4 w 1769"/>
                      <a:gd name="T15" fmla="*/ 3 h 791"/>
                      <a:gd name="T16" fmla="*/ 3 w 1769"/>
                      <a:gd name="T17" fmla="*/ 2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27" name="Group 38"/>
                <p:cNvGrpSpPr>
                  <a:grpSpLocks/>
                </p:cNvGrpSpPr>
                <p:nvPr/>
              </p:nvGrpSpPr>
              <p:grpSpPr bwMode="auto">
                <a:xfrm>
                  <a:off x="3394" y="637"/>
                  <a:ext cx="493" cy="912"/>
                  <a:chOff x="637" y="1653"/>
                  <a:chExt cx="1257" cy="2326"/>
                </a:xfrm>
              </p:grpSpPr>
              <p:sp>
                <p:nvSpPr>
                  <p:cNvPr id="93302" name="Freeform 39"/>
                  <p:cNvSpPr>
                    <a:spLocks/>
                  </p:cNvSpPr>
                  <p:nvPr/>
                </p:nvSpPr>
                <p:spPr bwMode="hidden">
                  <a:xfrm rot="18888116" flipH="1">
                    <a:off x="875" y="2351"/>
                    <a:ext cx="1723" cy="312"/>
                  </a:xfrm>
                  <a:custGeom>
                    <a:avLst/>
                    <a:gdLst>
                      <a:gd name="T0" fmla="*/ 0 w 2736"/>
                      <a:gd name="T1" fmla="*/ 28 h 504"/>
                      <a:gd name="T2" fmla="*/ 54 w 2736"/>
                      <a:gd name="T3" fmla="*/ 9 h 504"/>
                      <a:gd name="T4" fmla="*/ 111 w 2736"/>
                      <a:gd name="T5" fmla="*/ 1 h 504"/>
                      <a:gd name="T6" fmla="*/ 171 w 2736"/>
                      <a:gd name="T7" fmla="*/ 1 h 504"/>
                      <a:gd name="T8" fmla="*/ 170 w 2736"/>
                      <a:gd name="T9" fmla="*/ 6 h 504"/>
                      <a:gd name="T10" fmla="*/ 110 w 2736"/>
                      <a:gd name="T11" fmla="*/ 6 h 504"/>
                      <a:gd name="T12" fmla="*/ 41 w 2736"/>
                      <a:gd name="T13" fmla="*/ 17 h 504"/>
                      <a:gd name="T14" fmla="*/ 0 w 2736"/>
                      <a:gd name="T15" fmla="*/ 2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03" name="Freeform 40"/>
                  <p:cNvSpPr>
                    <a:spLocks/>
                  </p:cNvSpPr>
                  <p:nvPr/>
                </p:nvSpPr>
                <p:spPr bwMode="hidden">
                  <a:xfrm rot="18888116" flipH="1">
                    <a:off x="419" y="3271"/>
                    <a:ext cx="925" cy="489"/>
                  </a:xfrm>
                  <a:custGeom>
                    <a:avLst/>
                    <a:gdLst>
                      <a:gd name="T0" fmla="*/ 1 w 1769"/>
                      <a:gd name="T1" fmla="*/ 1 h 791"/>
                      <a:gd name="T2" fmla="*/ 10 w 1769"/>
                      <a:gd name="T3" fmla="*/ 4 h 791"/>
                      <a:gd name="T4" fmla="*/ 24 w 1769"/>
                      <a:gd name="T5" fmla="*/ 12 h 791"/>
                      <a:gd name="T6" fmla="*/ 33 w 1769"/>
                      <a:gd name="T7" fmla="*/ 24 h 791"/>
                      <a:gd name="T8" fmla="*/ 36 w 1769"/>
                      <a:gd name="T9" fmla="*/ 33 h 791"/>
                      <a:gd name="T10" fmla="*/ 35 w 1769"/>
                      <a:gd name="T11" fmla="*/ 44 h 791"/>
                      <a:gd name="T12" fmla="*/ 32 w 1769"/>
                      <a:gd name="T13" fmla="*/ 35 h 791"/>
                      <a:gd name="T14" fmla="*/ 28 w 1769"/>
                      <a:gd name="T15" fmla="*/ 25 h 791"/>
                      <a:gd name="T16" fmla="*/ 22 w 1769"/>
                      <a:gd name="T17" fmla="*/ 17 h 791"/>
                      <a:gd name="T18" fmla="*/ 12 w 1769"/>
                      <a:gd name="T19" fmla="*/ 9 h 791"/>
                      <a:gd name="T20" fmla="*/ 0 w 1769"/>
                      <a:gd name="T21" fmla="*/ 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28" name="Group 41"/>
                <p:cNvGrpSpPr>
                  <a:grpSpLocks/>
                </p:cNvGrpSpPr>
                <p:nvPr/>
              </p:nvGrpSpPr>
              <p:grpSpPr bwMode="auto">
                <a:xfrm>
                  <a:off x="3142" y="850"/>
                  <a:ext cx="966" cy="522"/>
                  <a:chOff x="-5" y="2196"/>
                  <a:chExt cx="2463" cy="1332"/>
                </a:xfrm>
              </p:grpSpPr>
              <p:sp>
                <p:nvSpPr>
                  <p:cNvPr id="93300" name="Freeform 42"/>
                  <p:cNvSpPr>
                    <a:spLocks/>
                  </p:cNvSpPr>
                  <p:nvPr/>
                </p:nvSpPr>
                <p:spPr bwMode="hidden">
                  <a:xfrm rot="19495919" flipH="1">
                    <a:off x="644" y="2196"/>
                    <a:ext cx="1806" cy="347"/>
                  </a:xfrm>
                  <a:custGeom>
                    <a:avLst/>
                    <a:gdLst>
                      <a:gd name="T0" fmla="*/ 0 w 2736"/>
                      <a:gd name="T1" fmla="*/ 54 h 504"/>
                      <a:gd name="T2" fmla="*/ 71 w 2736"/>
                      <a:gd name="T3" fmla="*/ 18 h 504"/>
                      <a:gd name="T4" fmla="*/ 147 w 2736"/>
                      <a:gd name="T5" fmla="*/ 3 h 504"/>
                      <a:gd name="T6" fmla="*/ 226 w 2736"/>
                      <a:gd name="T7" fmla="*/ 3 h 504"/>
                      <a:gd name="T8" fmla="*/ 225 w 2736"/>
                      <a:gd name="T9" fmla="*/ 11 h 504"/>
                      <a:gd name="T10" fmla="*/ 146 w 2736"/>
                      <a:gd name="T11" fmla="*/ 11 h 504"/>
                      <a:gd name="T12" fmla="*/ 54 w 2736"/>
                      <a:gd name="T13" fmla="*/ 31 h 504"/>
                      <a:gd name="T14" fmla="*/ 0 w 2736"/>
                      <a:gd name="T15" fmla="*/ 5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01" name="Freeform 43"/>
                  <p:cNvSpPr>
                    <a:spLocks/>
                  </p:cNvSpPr>
                  <p:nvPr/>
                </p:nvSpPr>
                <p:spPr bwMode="hidden">
                  <a:xfrm rot="19495919" flipH="1">
                    <a:off x="-6" y="2982"/>
                    <a:ext cx="968" cy="545"/>
                  </a:xfrm>
                  <a:custGeom>
                    <a:avLst/>
                    <a:gdLst>
                      <a:gd name="T0" fmla="*/ 1 w 1769"/>
                      <a:gd name="T1" fmla="*/ 1 h 791"/>
                      <a:gd name="T2" fmla="*/ 13 w 1769"/>
                      <a:gd name="T3" fmla="*/ 6 h 791"/>
                      <a:gd name="T4" fmla="*/ 31 w 1769"/>
                      <a:gd name="T5" fmla="*/ 21 h 791"/>
                      <a:gd name="T6" fmla="*/ 43 w 1769"/>
                      <a:gd name="T7" fmla="*/ 46 h 791"/>
                      <a:gd name="T8" fmla="*/ 47 w 1769"/>
                      <a:gd name="T9" fmla="*/ 65 h 791"/>
                      <a:gd name="T10" fmla="*/ 45 w 1769"/>
                      <a:gd name="T11" fmla="*/ 84 h 791"/>
                      <a:gd name="T12" fmla="*/ 43 w 1769"/>
                      <a:gd name="T13" fmla="*/ 68 h 791"/>
                      <a:gd name="T14" fmla="*/ 37 w 1769"/>
                      <a:gd name="T15" fmla="*/ 49 h 791"/>
                      <a:gd name="T16" fmla="*/ 30 w 1769"/>
                      <a:gd name="T17" fmla="*/ 32 h 791"/>
                      <a:gd name="T18" fmla="*/ 15 w 1769"/>
                      <a:gd name="T19" fmla="*/ 16 h 791"/>
                      <a:gd name="T20" fmla="*/ 0 w 1769"/>
                      <a:gd name="T21" fmla="*/ 8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29" name="Group 44"/>
                <p:cNvGrpSpPr>
                  <a:grpSpLocks/>
                </p:cNvGrpSpPr>
                <p:nvPr/>
              </p:nvGrpSpPr>
              <p:grpSpPr bwMode="auto">
                <a:xfrm>
                  <a:off x="3124" y="777"/>
                  <a:ext cx="971" cy="417"/>
                  <a:chOff x="-52" y="2009"/>
                  <a:chExt cx="2477" cy="1064"/>
                </a:xfrm>
              </p:grpSpPr>
              <p:sp>
                <p:nvSpPr>
                  <p:cNvPr id="93298" name="Freeform 45"/>
                  <p:cNvSpPr>
                    <a:spLocks/>
                  </p:cNvSpPr>
                  <p:nvPr/>
                </p:nvSpPr>
                <p:spPr bwMode="hidden">
                  <a:xfrm rot="20017085" flipH="1">
                    <a:off x="689" y="2010"/>
                    <a:ext cx="1736" cy="303"/>
                  </a:xfrm>
                  <a:custGeom>
                    <a:avLst/>
                    <a:gdLst>
                      <a:gd name="T0" fmla="*/ 0 w 2736"/>
                      <a:gd name="T1" fmla="*/ 24 h 504"/>
                      <a:gd name="T2" fmla="*/ 56 w 2736"/>
                      <a:gd name="T3" fmla="*/ 8 h 504"/>
                      <a:gd name="T4" fmla="*/ 116 w 2736"/>
                      <a:gd name="T5" fmla="*/ 1 h 504"/>
                      <a:gd name="T6" fmla="*/ 179 w 2736"/>
                      <a:gd name="T7" fmla="*/ 1 h 504"/>
                      <a:gd name="T8" fmla="*/ 178 w 2736"/>
                      <a:gd name="T9" fmla="*/ 5 h 504"/>
                      <a:gd name="T10" fmla="*/ 115 w 2736"/>
                      <a:gd name="T11" fmla="*/ 5 h 504"/>
                      <a:gd name="T12" fmla="*/ 43 w 2736"/>
                      <a:gd name="T13" fmla="*/ 14 h 504"/>
                      <a:gd name="T14" fmla="*/ 0 w 2736"/>
                      <a:gd name="T15" fmla="*/ 2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99" name="Freeform 46"/>
                  <p:cNvSpPr>
                    <a:spLocks/>
                  </p:cNvSpPr>
                  <p:nvPr/>
                </p:nvSpPr>
                <p:spPr bwMode="hidden">
                  <a:xfrm rot="20017085" flipH="1">
                    <a:off x="-53" y="2598"/>
                    <a:ext cx="931" cy="467"/>
                  </a:xfrm>
                  <a:custGeom>
                    <a:avLst/>
                    <a:gdLst>
                      <a:gd name="T0" fmla="*/ 1 w 1769"/>
                      <a:gd name="T1" fmla="*/ 1 h 791"/>
                      <a:gd name="T2" fmla="*/ 10 w 1769"/>
                      <a:gd name="T3" fmla="*/ 2 h 791"/>
                      <a:gd name="T4" fmla="*/ 25 w 1769"/>
                      <a:gd name="T5" fmla="*/ 8 h 791"/>
                      <a:gd name="T6" fmla="*/ 34 w 1769"/>
                      <a:gd name="T7" fmla="*/ 18 h 791"/>
                      <a:gd name="T8" fmla="*/ 37 w 1769"/>
                      <a:gd name="T9" fmla="*/ 26 h 791"/>
                      <a:gd name="T10" fmla="*/ 36 w 1769"/>
                      <a:gd name="T11" fmla="*/ 34 h 791"/>
                      <a:gd name="T12" fmla="*/ 34 w 1769"/>
                      <a:gd name="T13" fmla="*/ 27 h 791"/>
                      <a:gd name="T14" fmla="*/ 29 w 1769"/>
                      <a:gd name="T15" fmla="*/ 19 h 791"/>
                      <a:gd name="T16" fmla="*/ 24 w 1769"/>
                      <a:gd name="T17" fmla="*/ 12 h 791"/>
                      <a:gd name="T18" fmla="*/ 1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30" name="Group 47"/>
                <p:cNvGrpSpPr>
                  <a:grpSpLocks/>
                </p:cNvGrpSpPr>
                <p:nvPr/>
              </p:nvGrpSpPr>
              <p:grpSpPr bwMode="auto">
                <a:xfrm>
                  <a:off x="3115" y="700"/>
                  <a:ext cx="969" cy="363"/>
                  <a:chOff x="-74" y="1813"/>
                  <a:chExt cx="2472" cy="927"/>
                </a:xfrm>
              </p:grpSpPr>
              <p:sp>
                <p:nvSpPr>
                  <p:cNvPr id="93296" name="Freeform 48"/>
                  <p:cNvSpPr>
                    <a:spLocks/>
                  </p:cNvSpPr>
                  <p:nvPr/>
                </p:nvSpPr>
                <p:spPr bwMode="hidden">
                  <a:xfrm rot="20519637" flipH="1">
                    <a:off x="721" y="1812"/>
                    <a:ext cx="1677" cy="328"/>
                  </a:xfrm>
                  <a:custGeom>
                    <a:avLst/>
                    <a:gdLst>
                      <a:gd name="T0" fmla="*/ 0 w 2736"/>
                      <a:gd name="T1" fmla="*/ 38 h 504"/>
                      <a:gd name="T2" fmla="*/ 46 w 2736"/>
                      <a:gd name="T3" fmla="*/ 13 h 504"/>
                      <a:gd name="T4" fmla="*/ 94 w 2736"/>
                      <a:gd name="T5" fmla="*/ 2 h 504"/>
                      <a:gd name="T6" fmla="*/ 145 w 2736"/>
                      <a:gd name="T7" fmla="*/ 2 h 504"/>
                      <a:gd name="T8" fmla="*/ 144 w 2736"/>
                      <a:gd name="T9" fmla="*/ 8 h 504"/>
                      <a:gd name="T10" fmla="*/ 94 w 2736"/>
                      <a:gd name="T11" fmla="*/ 8 h 504"/>
                      <a:gd name="T12" fmla="*/ 35 w 2736"/>
                      <a:gd name="T13" fmla="*/ 22 h 504"/>
                      <a:gd name="T14" fmla="*/ 0 w 2736"/>
                      <a:gd name="T15" fmla="*/ 3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97" name="Freeform 49"/>
                  <p:cNvSpPr>
                    <a:spLocks/>
                  </p:cNvSpPr>
                  <p:nvPr/>
                </p:nvSpPr>
                <p:spPr bwMode="hidden">
                  <a:xfrm rot="20519637" flipH="1">
                    <a:off x="-74" y="2212"/>
                    <a:ext cx="900" cy="520"/>
                  </a:xfrm>
                  <a:custGeom>
                    <a:avLst/>
                    <a:gdLst>
                      <a:gd name="T0" fmla="*/ 1 w 1769"/>
                      <a:gd name="T1" fmla="*/ 1 h 791"/>
                      <a:gd name="T2" fmla="*/ 9 w 1769"/>
                      <a:gd name="T3" fmla="*/ 5 h 791"/>
                      <a:gd name="T4" fmla="*/ 20 w 1769"/>
                      <a:gd name="T5" fmla="*/ 16 h 791"/>
                      <a:gd name="T6" fmla="*/ 28 w 1769"/>
                      <a:gd name="T7" fmla="*/ 35 h 791"/>
                      <a:gd name="T8" fmla="*/ 31 w 1769"/>
                      <a:gd name="T9" fmla="*/ 49 h 791"/>
                      <a:gd name="T10" fmla="*/ 29 w 1769"/>
                      <a:gd name="T11" fmla="*/ 64 h 791"/>
                      <a:gd name="T12" fmla="*/ 27 w 1769"/>
                      <a:gd name="T13" fmla="*/ 51 h 791"/>
                      <a:gd name="T14" fmla="*/ 24 w 1769"/>
                      <a:gd name="T15" fmla="*/ 37 h 791"/>
                      <a:gd name="T16" fmla="*/ 19 w 1769"/>
                      <a:gd name="T17" fmla="*/ 24 h 791"/>
                      <a:gd name="T18" fmla="*/ 10 w 1769"/>
                      <a:gd name="T19" fmla="*/ 12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31" name="Group 50"/>
                <p:cNvGrpSpPr>
                  <a:grpSpLocks/>
                </p:cNvGrpSpPr>
                <p:nvPr/>
              </p:nvGrpSpPr>
              <p:grpSpPr bwMode="auto">
                <a:xfrm>
                  <a:off x="3153" y="613"/>
                  <a:ext cx="918" cy="257"/>
                  <a:chOff x="22" y="1591"/>
                  <a:chExt cx="2342" cy="657"/>
                </a:xfrm>
              </p:grpSpPr>
              <p:sp>
                <p:nvSpPr>
                  <p:cNvPr id="93294" name="Freeform 51"/>
                  <p:cNvSpPr>
                    <a:spLocks/>
                  </p:cNvSpPr>
                  <p:nvPr/>
                </p:nvSpPr>
                <p:spPr bwMode="hidden">
                  <a:xfrm rot="21136207" flipH="1">
                    <a:off x="819" y="1583"/>
                    <a:ext cx="1544" cy="313"/>
                  </a:xfrm>
                  <a:custGeom>
                    <a:avLst/>
                    <a:gdLst>
                      <a:gd name="T0" fmla="*/ 0 w 2736"/>
                      <a:gd name="T1" fmla="*/ 29 h 504"/>
                      <a:gd name="T2" fmla="*/ 28 w 2736"/>
                      <a:gd name="T3" fmla="*/ 10 h 504"/>
                      <a:gd name="T4" fmla="*/ 58 w 2736"/>
                      <a:gd name="T5" fmla="*/ 1 h 504"/>
                      <a:gd name="T6" fmla="*/ 89 w 2736"/>
                      <a:gd name="T7" fmla="*/ 1 h 504"/>
                      <a:gd name="T8" fmla="*/ 88 w 2736"/>
                      <a:gd name="T9" fmla="*/ 6 h 504"/>
                      <a:gd name="T10" fmla="*/ 57 w 2736"/>
                      <a:gd name="T11" fmla="*/ 6 h 504"/>
                      <a:gd name="T12" fmla="*/ 21 w 2736"/>
                      <a:gd name="T13" fmla="*/ 17 h 504"/>
                      <a:gd name="T14" fmla="*/ 0 w 2736"/>
                      <a:gd name="T15" fmla="*/ 2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95" name="Freeform 52"/>
                  <p:cNvSpPr>
                    <a:spLocks/>
                  </p:cNvSpPr>
                  <p:nvPr/>
                </p:nvSpPr>
                <p:spPr bwMode="hidden">
                  <a:xfrm rot="21136207" flipH="1">
                    <a:off x="21" y="1757"/>
                    <a:ext cx="829" cy="490"/>
                  </a:xfrm>
                  <a:custGeom>
                    <a:avLst/>
                    <a:gdLst>
                      <a:gd name="T0" fmla="*/ 0 w 1769"/>
                      <a:gd name="T1" fmla="*/ 1 h 791"/>
                      <a:gd name="T2" fmla="*/ 5 w 1769"/>
                      <a:gd name="T3" fmla="*/ 4 h 791"/>
                      <a:gd name="T4" fmla="*/ 12 w 1769"/>
                      <a:gd name="T5" fmla="*/ 12 h 791"/>
                      <a:gd name="T6" fmla="*/ 17 w 1769"/>
                      <a:gd name="T7" fmla="*/ 25 h 791"/>
                      <a:gd name="T8" fmla="*/ 19 w 1769"/>
                      <a:gd name="T9" fmla="*/ 35 h 791"/>
                      <a:gd name="T10" fmla="*/ 18 w 1769"/>
                      <a:gd name="T11" fmla="*/ 45 h 791"/>
                      <a:gd name="T12" fmla="*/ 17 w 1769"/>
                      <a:gd name="T13" fmla="*/ 36 h 791"/>
                      <a:gd name="T14" fmla="*/ 15 w 1769"/>
                      <a:gd name="T15" fmla="*/ 26 h 791"/>
                      <a:gd name="T16" fmla="*/ 12 w 1769"/>
                      <a:gd name="T17" fmla="*/ 17 h 791"/>
                      <a:gd name="T18" fmla="*/ 6 w 1769"/>
                      <a:gd name="T19" fmla="*/ 9 h 791"/>
                      <a:gd name="T20" fmla="*/ 0 w 1769"/>
                      <a:gd name="T21" fmla="*/ 4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32" name="Group 53"/>
                <p:cNvGrpSpPr>
                  <a:grpSpLocks/>
                </p:cNvGrpSpPr>
                <p:nvPr/>
              </p:nvGrpSpPr>
              <p:grpSpPr bwMode="auto">
                <a:xfrm>
                  <a:off x="3218" y="556"/>
                  <a:ext cx="843" cy="134"/>
                  <a:chOff x="189" y="1446"/>
                  <a:chExt cx="2150" cy="343"/>
                </a:xfrm>
              </p:grpSpPr>
              <p:sp>
                <p:nvSpPr>
                  <p:cNvPr id="93292" name="Freeform 54"/>
                  <p:cNvSpPr>
                    <a:spLocks/>
                  </p:cNvSpPr>
                  <p:nvPr/>
                </p:nvSpPr>
                <p:spPr bwMode="hidden">
                  <a:xfrm rot="84182" flipH="1">
                    <a:off x="935" y="1463"/>
                    <a:ext cx="1404" cy="220"/>
                  </a:xfrm>
                  <a:custGeom>
                    <a:avLst/>
                    <a:gdLst>
                      <a:gd name="T0" fmla="*/ 0 w 2736"/>
                      <a:gd name="T1" fmla="*/ 3 h 504"/>
                      <a:gd name="T2" fmla="*/ 16 w 2736"/>
                      <a:gd name="T3" fmla="*/ 1 h 504"/>
                      <a:gd name="T4" fmla="*/ 32 w 2736"/>
                      <a:gd name="T5" fmla="*/ 0 h 504"/>
                      <a:gd name="T6" fmla="*/ 50 w 2736"/>
                      <a:gd name="T7" fmla="*/ 0 h 504"/>
                      <a:gd name="T8" fmla="*/ 49 w 2736"/>
                      <a:gd name="T9" fmla="*/ 1 h 504"/>
                      <a:gd name="T10" fmla="*/ 32 w 2736"/>
                      <a:gd name="T11" fmla="*/ 1 h 504"/>
                      <a:gd name="T12" fmla="*/ 12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93" name="Freeform 55"/>
                  <p:cNvSpPr>
                    <a:spLocks/>
                  </p:cNvSpPr>
                  <p:nvPr/>
                </p:nvSpPr>
                <p:spPr bwMode="hidden">
                  <a:xfrm rot="84182" flipH="1">
                    <a:off x="189" y="1438"/>
                    <a:ext cx="755" cy="351"/>
                  </a:xfrm>
                  <a:custGeom>
                    <a:avLst/>
                    <a:gdLst>
                      <a:gd name="T0" fmla="*/ 0 w 1769"/>
                      <a:gd name="T1" fmla="*/ 0 h 791"/>
                      <a:gd name="T2" fmla="*/ 3 w 1769"/>
                      <a:gd name="T3" fmla="*/ 0 h 791"/>
                      <a:gd name="T4" fmla="*/ 7 w 1769"/>
                      <a:gd name="T5" fmla="*/ 2 h 791"/>
                      <a:gd name="T6" fmla="*/ 10 w 1769"/>
                      <a:gd name="T7" fmla="*/ 4 h 791"/>
                      <a:gd name="T8" fmla="*/ 11 w 1769"/>
                      <a:gd name="T9" fmla="*/ 5 h 791"/>
                      <a:gd name="T10" fmla="*/ 10 w 1769"/>
                      <a:gd name="T11" fmla="*/ 6 h 791"/>
                      <a:gd name="T12" fmla="*/ 9 w 1769"/>
                      <a:gd name="T13" fmla="*/ 5 h 791"/>
                      <a:gd name="T14" fmla="*/ 9 w 1769"/>
                      <a:gd name="T15" fmla="*/ 4 h 791"/>
                      <a:gd name="T16" fmla="*/ 7 w 1769"/>
                      <a:gd name="T17" fmla="*/ 2 h 791"/>
                      <a:gd name="T18" fmla="*/ 3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33" name="Group 56"/>
                <p:cNvGrpSpPr>
                  <a:grpSpLocks/>
                </p:cNvGrpSpPr>
                <p:nvPr/>
              </p:nvGrpSpPr>
              <p:grpSpPr bwMode="auto">
                <a:xfrm>
                  <a:off x="3342" y="418"/>
                  <a:ext cx="737" cy="167"/>
                  <a:chOff x="505" y="1094"/>
                  <a:chExt cx="1879" cy="427"/>
                </a:xfrm>
              </p:grpSpPr>
              <p:sp>
                <p:nvSpPr>
                  <p:cNvPr id="93290" name="Freeform 57"/>
                  <p:cNvSpPr>
                    <a:spLocks/>
                  </p:cNvSpPr>
                  <p:nvPr/>
                </p:nvSpPr>
                <p:spPr bwMode="hidden">
                  <a:xfrm rot="802576" flipH="1">
                    <a:off x="1151" y="1306"/>
                    <a:ext cx="1234" cy="214"/>
                  </a:xfrm>
                  <a:custGeom>
                    <a:avLst/>
                    <a:gdLst>
                      <a:gd name="T0" fmla="*/ 0 w 2736"/>
                      <a:gd name="T1" fmla="*/ 3 h 504"/>
                      <a:gd name="T2" fmla="*/ 7 w 2736"/>
                      <a:gd name="T3" fmla="*/ 1 h 504"/>
                      <a:gd name="T4" fmla="*/ 15 w 2736"/>
                      <a:gd name="T5" fmla="*/ 0 h 504"/>
                      <a:gd name="T6" fmla="*/ 23 w 2736"/>
                      <a:gd name="T7" fmla="*/ 0 h 504"/>
                      <a:gd name="T8" fmla="*/ 23 w 2736"/>
                      <a:gd name="T9" fmla="*/ 0 h 504"/>
                      <a:gd name="T10" fmla="*/ 15 w 2736"/>
                      <a:gd name="T11" fmla="*/ 0 h 504"/>
                      <a:gd name="T12" fmla="*/ 5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91" name="Freeform 58"/>
                  <p:cNvSpPr>
                    <a:spLocks/>
                  </p:cNvSpPr>
                  <p:nvPr/>
                </p:nvSpPr>
                <p:spPr bwMode="hidden">
                  <a:xfrm rot="802576" flipH="1">
                    <a:off x="505" y="1095"/>
                    <a:ext cx="662" cy="335"/>
                  </a:xfrm>
                  <a:custGeom>
                    <a:avLst/>
                    <a:gdLst>
                      <a:gd name="T0" fmla="*/ 0 w 1769"/>
                      <a:gd name="T1" fmla="*/ 0 h 791"/>
                      <a:gd name="T2" fmla="*/ 1 w 1769"/>
                      <a:gd name="T3" fmla="*/ 0 h 791"/>
                      <a:gd name="T4" fmla="*/ 3 w 1769"/>
                      <a:gd name="T5" fmla="*/ 1 h 791"/>
                      <a:gd name="T6" fmla="*/ 4 w 1769"/>
                      <a:gd name="T7" fmla="*/ 3 h 791"/>
                      <a:gd name="T8" fmla="*/ 5 w 1769"/>
                      <a:gd name="T9" fmla="*/ 3 h 791"/>
                      <a:gd name="T10" fmla="*/ 4 w 1769"/>
                      <a:gd name="T11" fmla="*/ 5 h 791"/>
                      <a:gd name="T12" fmla="*/ 4 w 1769"/>
                      <a:gd name="T13" fmla="*/ 3 h 791"/>
                      <a:gd name="T14" fmla="*/ 4 w 1769"/>
                      <a:gd name="T15" fmla="*/ 3 h 791"/>
                      <a:gd name="T16" fmla="*/ 3 w 1769"/>
                      <a:gd name="T17" fmla="*/ 2 h 791"/>
                      <a:gd name="T18" fmla="*/ 1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34" name="Group 59"/>
                <p:cNvGrpSpPr>
                  <a:grpSpLocks/>
                </p:cNvGrpSpPr>
                <p:nvPr/>
              </p:nvGrpSpPr>
              <p:grpSpPr bwMode="auto">
                <a:xfrm>
                  <a:off x="3386" y="341"/>
                  <a:ext cx="725" cy="218"/>
                  <a:chOff x="616" y="899"/>
                  <a:chExt cx="1850" cy="554"/>
                </a:xfrm>
              </p:grpSpPr>
              <p:sp>
                <p:nvSpPr>
                  <p:cNvPr id="93288" name="Freeform 60"/>
                  <p:cNvSpPr>
                    <a:spLocks/>
                  </p:cNvSpPr>
                  <p:nvPr/>
                </p:nvSpPr>
                <p:spPr bwMode="hidden">
                  <a:xfrm rot="1277471" flipH="1">
                    <a:off x="1231" y="1237"/>
                    <a:ext cx="1235" cy="216"/>
                  </a:xfrm>
                  <a:custGeom>
                    <a:avLst/>
                    <a:gdLst>
                      <a:gd name="T0" fmla="*/ 0 w 2736"/>
                      <a:gd name="T1" fmla="*/ 3 h 504"/>
                      <a:gd name="T2" fmla="*/ 7 w 2736"/>
                      <a:gd name="T3" fmla="*/ 1 h 504"/>
                      <a:gd name="T4" fmla="*/ 15 w 2736"/>
                      <a:gd name="T5" fmla="*/ 0 h 504"/>
                      <a:gd name="T6" fmla="*/ 23 w 2736"/>
                      <a:gd name="T7" fmla="*/ 0 h 504"/>
                      <a:gd name="T8" fmla="*/ 23 w 2736"/>
                      <a:gd name="T9" fmla="*/ 0 h 504"/>
                      <a:gd name="T10" fmla="*/ 15 w 2736"/>
                      <a:gd name="T11" fmla="*/ 0 h 504"/>
                      <a:gd name="T12" fmla="*/ 5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89" name="Freeform 61"/>
                  <p:cNvSpPr>
                    <a:spLocks/>
                  </p:cNvSpPr>
                  <p:nvPr/>
                </p:nvSpPr>
                <p:spPr bwMode="hidden">
                  <a:xfrm rot="1277471" flipH="1">
                    <a:off x="615" y="898"/>
                    <a:ext cx="662" cy="339"/>
                  </a:xfrm>
                  <a:custGeom>
                    <a:avLst/>
                    <a:gdLst>
                      <a:gd name="T0" fmla="*/ 0 w 1769"/>
                      <a:gd name="T1" fmla="*/ 0 h 791"/>
                      <a:gd name="T2" fmla="*/ 1 w 1769"/>
                      <a:gd name="T3" fmla="*/ 0 h 791"/>
                      <a:gd name="T4" fmla="*/ 3 w 1769"/>
                      <a:gd name="T5" fmla="*/ 1 h 791"/>
                      <a:gd name="T6" fmla="*/ 4 w 1769"/>
                      <a:gd name="T7" fmla="*/ 3 h 791"/>
                      <a:gd name="T8" fmla="*/ 5 w 1769"/>
                      <a:gd name="T9" fmla="*/ 4 h 791"/>
                      <a:gd name="T10" fmla="*/ 4 w 1769"/>
                      <a:gd name="T11" fmla="*/ 5 h 791"/>
                      <a:gd name="T12" fmla="*/ 4 w 1769"/>
                      <a:gd name="T13" fmla="*/ 4 h 791"/>
                      <a:gd name="T14" fmla="*/ 4 w 1769"/>
                      <a:gd name="T15" fmla="*/ 3 h 791"/>
                      <a:gd name="T16" fmla="*/ 3 w 1769"/>
                      <a:gd name="T17" fmla="*/ 2 h 791"/>
                      <a:gd name="T18" fmla="*/ 1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35" name="Group 62"/>
                <p:cNvGrpSpPr>
                  <a:grpSpLocks/>
                </p:cNvGrpSpPr>
                <p:nvPr/>
              </p:nvGrpSpPr>
              <p:grpSpPr bwMode="auto">
                <a:xfrm>
                  <a:off x="3472" y="231"/>
                  <a:ext cx="693" cy="291"/>
                  <a:chOff x="3472" y="231"/>
                  <a:chExt cx="693" cy="291"/>
                </a:xfrm>
              </p:grpSpPr>
              <p:sp>
                <p:nvSpPr>
                  <p:cNvPr id="93286" name="Freeform 63"/>
                  <p:cNvSpPr>
                    <a:spLocks/>
                  </p:cNvSpPr>
                  <p:nvPr/>
                </p:nvSpPr>
                <p:spPr bwMode="hidden">
                  <a:xfrm rot="2028410" flipH="1">
                    <a:off x="3679" y="438"/>
                    <a:ext cx="483"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87" name="Freeform 64"/>
                  <p:cNvSpPr>
                    <a:spLocks/>
                  </p:cNvSpPr>
                  <p:nvPr/>
                </p:nvSpPr>
                <p:spPr bwMode="hidden">
                  <a:xfrm rot="2028410" flipH="1">
                    <a:off x="3472" y="228"/>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36" name="Group 65"/>
                <p:cNvGrpSpPr>
                  <a:grpSpLocks/>
                </p:cNvGrpSpPr>
                <p:nvPr/>
              </p:nvGrpSpPr>
              <p:grpSpPr bwMode="auto">
                <a:xfrm>
                  <a:off x="3554" y="118"/>
                  <a:ext cx="664" cy="349"/>
                  <a:chOff x="3554" y="118"/>
                  <a:chExt cx="664" cy="349"/>
                </a:xfrm>
              </p:grpSpPr>
              <p:sp>
                <p:nvSpPr>
                  <p:cNvPr id="9328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8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37" name="Group 68"/>
                <p:cNvGrpSpPr>
                  <a:grpSpLocks/>
                </p:cNvGrpSpPr>
                <p:nvPr/>
              </p:nvGrpSpPr>
              <p:grpSpPr bwMode="auto">
                <a:xfrm>
                  <a:off x="3784" y="30"/>
                  <a:ext cx="305" cy="593"/>
                  <a:chOff x="1633" y="104"/>
                  <a:chExt cx="778" cy="1512"/>
                </a:xfrm>
              </p:grpSpPr>
              <p:sp>
                <p:nvSpPr>
                  <p:cNvPr id="93282" name="Freeform 69"/>
                  <p:cNvSpPr>
                    <a:spLocks/>
                  </p:cNvSpPr>
                  <p:nvPr/>
                </p:nvSpPr>
                <p:spPr bwMode="hidden">
                  <a:xfrm rot="3473776" flipH="1">
                    <a:off x="1752" y="958"/>
                    <a:ext cx="1101" cy="217"/>
                  </a:xfrm>
                  <a:custGeom>
                    <a:avLst/>
                    <a:gdLst>
                      <a:gd name="T0" fmla="*/ 0 w 2736"/>
                      <a:gd name="T1" fmla="*/ 3 h 504"/>
                      <a:gd name="T2" fmla="*/ 4 w 2736"/>
                      <a:gd name="T3" fmla="*/ 1 h 504"/>
                      <a:gd name="T4" fmla="*/ 8 w 2736"/>
                      <a:gd name="T5" fmla="*/ 0 h 504"/>
                      <a:gd name="T6" fmla="*/ 12 w 2736"/>
                      <a:gd name="T7" fmla="*/ 0 h 504"/>
                      <a:gd name="T8" fmla="*/ 12 w 2736"/>
                      <a:gd name="T9" fmla="*/ 0 h 504"/>
                      <a:gd name="T10" fmla="*/ 8 w 2736"/>
                      <a:gd name="T11" fmla="*/ 0 h 504"/>
                      <a:gd name="T12" fmla="*/ 3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83" name="Freeform 70"/>
                  <p:cNvSpPr>
                    <a:spLocks/>
                  </p:cNvSpPr>
                  <p:nvPr/>
                </p:nvSpPr>
                <p:spPr bwMode="hidden">
                  <a:xfrm rot="3473776" flipH="1">
                    <a:off x="1505" y="231"/>
                    <a:ext cx="591" cy="337"/>
                  </a:xfrm>
                  <a:custGeom>
                    <a:avLst/>
                    <a:gdLst>
                      <a:gd name="T0" fmla="*/ 0 w 1769"/>
                      <a:gd name="T1" fmla="*/ 0 h 791"/>
                      <a:gd name="T2" fmla="*/ 1 w 1769"/>
                      <a:gd name="T3" fmla="*/ 0 h 791"/>
                      <a:gd name="T4" fmla="*/ 2 w 1769"/>
                      <a:gd name="T5" fmla="*/ 1 h 791"/>
                      <a:gd name="T6" fmla="*/ 2 w 1769"/>
                      <a:gd name="T7" fmla="*/ 3 h 791"/>
                      <a:gd name="T8" fmla="*/ 2 w 1769"/>
                      <a:gd name="T9" fmla="*/ 4 h 791"/>
                      <a:gd name="T10" fmla="*/ 2 w 1769"/>
                      <a:gd name="T11" fmla="*/ 5 h 791"/>
                      <a:gd name="T12" fmla="*/ 2 w 1769"/>
                      <a:gd name="T13" fmla="*/ 4 h 791"/>
                      <a:gd name="T14" fmla="*/ 2 w 1769"/>
                      <a:gd name="T15" fmla="*/ 3 h 791"/>
                      <a:gd name="T16" fmla="*/ 2 w 1769"/>
                      <a:gd name="T17" fmla="*/ 2 h 791"/>
                      <a:gd name="T18" fmla="*/ 1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38" name="Group 71"/>
                <p:cNvGrpSpPr>
                  <a:grpSpLocks/>
                </p:cNvGrpSpPr>
                <p:nvPr/>
              </p:nvGrpSpPr>
              <p:grpSpPr bwMode="auto">
                <a:xfrm>
                  <a:off x="3903" y="0"/>
                  <a:ext cx="248" cy="601"/>
                  <a:chOff x="1935" y="28"/>
                  <a:chExt cx="634" cy="1534"/>
                </a:xfrm>
              </p:grpSpPr>
              <p:sp>
                <p:nvSpPr>
                  <p:cNvPr id="93280" name="Freeform 72"/>
                  <p:cNvSpPr>
                    <a:spLocks/>
                  </p:cNvSpPr>
                  <p:nvPr/>
                </p:nvSpPr>
                <p:spPr bwMode="hidden">
                  <a:xfrm rot="4126480" flipH="1">
                    <a:off x="1936" y="921"/>
                    <a:ext cx="1052" cy="214"/>
                  </a:xfrm>
                  <a:custGeom>
                    <a:avLst/>
                    <a:gdLst>
                      <a:gd name="T0" fmla="*/ 0 w 2736"/>
                      <a:gd name="T1" fmla="*/ 3 h 504"/>
                      <a:gd name="T2" fmla="*/ 3 w 2736"/>
                      <a:gd name="T3" fmla="*/ 1 h 504"/>
                      <a:gd name="T4" fmla="*/ 6 w 2736"/>
                      <a:gd name="T5" fmla="*/ 0 h 504"/>
                      <a:gd name="T6" fmla="*/ 9 w 2736"/>
                      <a:gd name="T7" fmla="*/ 0 h 504"/>
                      <a:gd name="T8" fmla="*/ 9 w 2736"/>
                      <a:gd name="T9" fmla="*/ 0 h 504"/>
                      <a:gd name="T10" fmla="*/ 6 w 2736"/>
                      <a:gd name="T11" fmla="*/ 0 h 504"/>
                      <a:gd name="T12" fmla="*/ 2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81" name="Freeform 73"/>
                  <p:cNvSpPr>
                    <a:spLocks/>
                  </p:cNvSpPr>
                  <p:nvPr/>
                </p:nvSpPr>
                <p:spPr bwMode="hidden">
                  <a:xfrm rot="4126480" flipH="1">
                    <a:off x="1820" y="144"/>
                    <a:ext cx="570" cy="338"/>
                  </a:xfrm>
                  <a:custGeom>
                    <a:avLst/>
                    <a:gdLst>
                      <a:gd name="T0" fmla="*/ 0 w 1769"/>
                      <a:gd name="T1" fmla="*/ 0 h 791"/>
                      <a:gd name="T2" fmla="*/ 1 w 1769"/>
                      <a:gd name="T3" fmla="*/ 0 h 791"/>
                      <a:gd name="T4" fmla="*/ 1 w 1769"/>
                      <a:gd name="T5" fmla="*/ 1 h 791"/>
                      <a:gd name="T6" fmla="*/ 2 w 1769"/>
                      <a:gd name="T7" fmla="*/ 3 h 791"/>
                      <a:gd name="T8" fmla="*/ 2 w 1769"/>
                      <a:gd name="T9" fmla="*/ 4 h 791"/>
                      <a:gd name="T10" fmla="*/ 2 w 1769"/>
                      <a:gd name="T11" fmla="*/ 5 h 791"/>
                      <a:gd name="T12" fmla="*/ 2 w 1769"/>
                      <a:gd name="T13" fmla="*/ 4 h 791"/>
                      <a:gd name="T14" fmla="*/ 2 w 1769"/>
                      <a:gd name="T15" fmla="*/ 3 h 791"/>
                      <a:gd name="T16" fmla="*/ 1 w 1769"/>
                      <a:gd name="T17" fmla="*/ 2 h 791"/>
                      <a:gd name="T18" fmla="*/ 1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39" name="Group 74"/>
                <p:cNvGrpSpPr>
                  <a:grpSpLocks/>
                </p:cNvGrpSpPr>
                <p:nvPr/>
              </p:nvGrpSpPr>
              <p:grpSpPr bwMode="auto">
                <a:xfrm>
                  <a:off x="4251" y="252"/>
                  <a:ext cx="723" cy="222"/>
                  <a:chOff x="2822" y="672"/>
                  <a:chExt cx="1845" cy="566"/>
                </a:xfrm>
              </p:grpSpPr>
              <p:sp>
                <p:nvSpPr>
                  <p:cNvPr id="93278" name="Freeform 75"/>
                  <p:cNvSpPr>
                    <a:spLocks/>
                  </p:cNvSpPr>
                  <p:nvPr/>
                </p:nvSpPr>
                <p:spPr bwMode="hidden">
                  <a:xfrm rot="-1325434">
                    <a:off x="2814" y="1022"/>
                    <a:ext cx="1232" cy="216"/>
                  </a:xfrm>
                  <a:custGeom>
                    <a:avLst/>
                    <a:gdLst>
                      <a:gd name="T0" fmla="*/ 0 w 2736"/>
                      <a:gd name="T1" fmla="*/ 3 h 504"/>
                      <a:gd name="T2" fmla="*/ 7 w 2736"/>
                      <a:gd name="T3" fmla="*/ 1 h 504"/>
                      <a:gd name="T4" fmla="*/ 15 w 2736"/>
                      <a:gd name="T5" fmla="*/ 0 h 504"/>
                      <a:gd name="T6" fmla="*/ 23 w 2736"/>
                      <a:gd name="T7" fmla="*/ 0 h 504"/>
                      <a:gd name="T8" fmla="*/ 23 w 2736"/>
                      <a:gd name="T9" fmla="*/ 0 h 504"/>
                      <a:gd name="T10" fmla="*/ 14 w 2736"/>
                      <a:gd name="T11" fmla="*/ 0 h 504"/>
                      <a:gd name="T12" fmla="*/ 5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79" name="Freeform 76"/>
                  <p:cNvSpPr>
                    <a:spLocks/>
                  </p:cNvSpPr>
                  <p:nvPr/>
                </p:nvSpPr>
                <p:spPr bwMode="hidden">
                  <a:xfrm rot="-1325434">
                    <a:off x="4003" y="673"/>
                    <a:ext cx="656" cy="337"/>
                  </a:xfrm>
                  <a:custGeom>
                    <a:avLst/>
                    <a:gdLst>
                      <a:gd name="T0" fmla="*/ 0 w 1769"/>
                      <a:gd name="T1" fmla="*/ 0 h 791"/>
                      <a:gd name="T2" fmla="*/ 1 w 1769"/>
                      <a:gd name="T3" fmla="*/ 0 h 791"/>
                      <a:gd name="T4" fmla="*/ 3 w 1769"/>
                      <a:gd name="T5" fmla="*/ 1 h 791"/>
                      <a:gd name="T6" fmla="*/ 4 w 1769"/>
                      <a:gd name="T7" fmla="*/ 3 h 791"/>
                      <a:gd name="T8" fmla="*/ 4 w 1769"/>
                      <a:gd name="T9" fmla="*/ 4 h 791"/>
                      <a:gd name="T10" fmla="*/ 4 w 1769"/>
                      <a:gd name="T11" fmla="*/ 5 h 791"/>
                      <a:gd name="T12" fmla="*/ 4 w 1769"/>
                      <a:gd name="T13" fmla="*/ 4 h 791"/>
                      <a:gd name="T14" fmla="*/ 4 w 1769"/>
                      <a:gd name="T15" fmla="*/ 3 h 791"/>
                      <a:gd name="T16" fmla="*/ 3 w 1769"/>
                      <a:gd name="T17" fmla="*/ 2 h 791"/>
                      <a:gd name="T18" fmla="*/ 1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40" name="Group 77"/>
                <p:cNvGrpSpPr>
                  <a:grpSpLocks/>
                </p:cNvGrpSpPr>
                <p:nvPr/>
              </p:nvGrpSpPr>
              <p:grpSpPr bwMode="auto">
                <a:xfrm>
                  <a:off x="4196" y="163"/>
                  <a:ext cx="699" cy="282"/>
                  <a:chOff x="2683" y="445"/>
                  <a:chExt cx="1781" cy="717"/>
                </a:xfrm>
              </p:grpSpPr>
              <p:sp>
                <p:nvSpPr>
                  <p:cNvPr id="93276" name="Freeform 78"/>
                  <p:cNvSpPr>
                    <a:spLocks/>
                  </p:cNvSpPr>
                  <p:nvPr/>
                </p:nvSpPr>
                <p:spPr bwMode="hidden">
                  <a:xfrm rot="-1921064">
                    <a:off x="2682" y="946"/>
                    <a:ext cx="1227" cy="216"/>
                  </a:xfrm>
                  <a:custGeom>
                    <a:avLst/>
                    <a:gdLst>
                      <a:gd name="T0" fmla="*/ 0 w 2736"/>
                      <a:gd name="T1" fmla="*/ 3 h 504"/>
                      <a:gd name="T2" fmla="*/ 7 w 2736"/>
                      <a:gd name="T3" fmla="*/ 1 h 504"/>
                      <a:gd name="T4" fmla="*/ 14 w 2736"/>
                      <a:gd name="T5" fmla="*/ 0 h 504"/>
                      <a:gd name="T6" fmla="*/ 22 w 2736"/>
                      <a:gd name="T7" fmla="*/ 0 h 504"/>
                      <a:gd name="T8" fmla="*/ 22 w 2736"/>
                      <a:gd name="T9" fmla="*/ 0 h 504"/>
                      <a:gd name="T10" fmla="*/ 14 w 2736"/>
                      <a:gd name="T11" fmla="*/ 0 h 504"/>
                      <a:gd name="T12" fmla="*/ 5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77" name="Freeform 79"/>
                  <p:cNvSpPr>
                    <a:spLocks/>
                  </p:cNvSpPr>
                  <p:nvPr/>
                </p:nvSpPr>
                <p:spPr bwMode="hidden">
                  <a:xfrm rot="-1921064">
                    <a:off x="3801" y="444"/>
                    <a:ext cx="655" cy="339"/>
                  </a:xfrm>
                  <a:custGeom>
                    <a:avLst/>
                    <a:gdLst>
                      <a:gd name="T0" fmla="*/ 0 w 1769"/>
                      <a:gd name="T1" fmla="*/ 0 h 791"/>
                      <a:gd name="T2" fmla="*/ 1 w 1769"/>
                      <a:gd name="T3" fmla="*/ 0 h 791"/>
                      <a:gd name="T4" fmla="*/ 3 w 1769"/>
                      <a:gd name="T5" fmla="*/ 1 h 791"/>
                      <a:gd name="T6" fmla="*/ 4 w 1769"/>
                      <a:gd name="T7" fmla="*/ 3 h 791"/>
                      <a:gd name="T8" fmla="*/ 4 w 1769"/>
                      <a:gd name="T9" fmla="*/ 4 h 791"/>
                      <a:gd name="T10" fmla="*/ 4 w 1769"/>
                      <a:gd name="T11" fmla="*/ 5 h 791"/>
                      <a:gd name="T12" fmla="*/ 4 w 1769"/>
                      <a:gd name="T13" fmla="*/ 4 h 791"/>
                      <a:gd name="T14" fmla="*/ 4 w 1769"/>
                      <a:gd name="T15" fmla="*/ 3 h 791"/>
                      <a:gd name="T16" fmla="*/ 3 w 1769"/>
                      <a:gd name="T17" fmla="*/ 2 h 791"/>
                      <a:gd name="T18" fmla="*/ 1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9324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324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93243" name="Group 82"/>
                <p:cNvGrpSpPr>
                  <a:grpSpLocks/>
                </p:cNvGrpSpPr>
                <p:nvPr/>
              </p:nvGrpSpPr>
              <p:grpSpPr bwMode="auto">
                <a:xfrm>
                  <a:off x="4242" y="5"/>
                  <a:ext cx="251" cy="596"/>
                  <a:chOff x="2800" y="41"/>
                  <a:chExt cx="640" cy="1520"/>
                </a:xfrm>
              </p:grpSpPr>
              <p:sp>
                <p:nvSpPr>
                  <p:cNvPr id="93274" name="Freeform 83"/>
                  <p:cNvSpPr>
                    <a:spLocks/>
                  </p:cNvSpPr>
                  <p:nvPr/>
                </p:nvSpPr>
                <p:spPr bwMode="hidden">
                  <a:xfrm rot="-3857755">
                    <a:off x="2365" y="933"/>
                    <a:ext cx="1055" cy="186"/>
                  </a:xfrm>
                  <a:custGeom>
                    <a:avLst/>
                    <a:gdLst>
                      <a:gd name="T0" fmla="*/ 0 w 2736"/>
                      <a:gd name="T1" fmla="*/ 1 h 504"/>
                      <a:gd name="T2" fmla="*/ 3 w 2736"/>
                      <a:gd name="T3" fmla="*/ 0 h 504"/>
                      <a:gd name="T4" fmla="*/ 6 w 2736"/>
                      <a:gd name="T5" fmla="*/ 0 h 504"/>
                      <a:gd name="T6" fmla="*/ 9 w 2736"/>
                      <a:gd name="T7" fmla="*/ 0 h 504"/>
                      <a:gd name="T8" fmla="*/ 9 w 2736"/>
                      <a:gd name="T9" fmla="*/ 0 h 504"/>
                      <a:gd name="T10" fmla="*/ 6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75" name="Freeform 84"/>
                  <p:cNvSpPr>
                    <a:spLocks/>
                  </p:cNvSpPr>
                  <p:nvPr/>
                </p:nvSpPr>
                <p:spPr bwMode="hidden">
                  <a:xfrm rot="-3857755">
                    <a:off x="3013" y="180"/>
                    <a:ext cx="566" cy="288"/>
                  </a:xfrm>
                  <a:custGeom>
                    <a:avLst/>
                    <a:gdLst>
                      <a:gd name="T0" fmla="*/ 0 w 1769"/>
                      <a:gd name="T1" fmla="*/ 0 h 791"/>
                      <a:gd name="T2" fmla="*/ 1 w 1769"/>
                      <a:gd name="T3" fmla="*/ 0 h 791"/>
                      <a:gd name="T4" fmla="*/ 1 w 1769"/>
                      <a:gd name="T5" fmla="*/ 0 h 791"/>
                      <a:gd name="T6" fmla="*/ 2 w 1769"/>
                      <a:gd name="T7" fmla="*/ 1 h 791"/>
                      <a:gd name="T8" fmla="*/ 2 w 1769"/>
                      <a:gd name="T9" fmla="*/ 1 h 791"/>
                      <a:gd name="T10" fmla="*/ 2 w 1769"/>
                      <a:gd name="T11" fmla="*/ 2 h 791"/>
                      <a:gd name="T12" fmla="*/ 2 w 1769"/>
                      <a:gd name="T13" fmla="*/ 1 h 791"/>
                      <a:gd name="T14" fmla="*/ 1 w 1769"/>
                      <a:gd name="T15" fmla="*/ 1 h 791"/>
                      <a:gd name="T16" fmla="*/ 1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44" name="Group 85"/>
                <p:cNvGrpSpPr>
                  <a:grpSpLocks/>
                </p:cNvGrpSpPr>
                <p:nvPr/>
              </p:nvGrpSpPr>
              <p:grpSpPr bwMode="auto">
                <a:xfrm>
                  <a:off x="4295" y="53"/>
                  <a:ext cx="398" cy="574"/>
                  <a:chOff x="2934" y="163"/>
                  <a:chExt cx="1017" cy="1464"/>
                </a:xfrm>
              </p:grpSpPr>
              <p:sp>
                <p:nvSpPr>
                  <p:cNvPr id="93272" name="Freeform 86"/>
                  <p:cNvSpPr>
                    <a:spLocks/>
                  </p:cNvSpPr>
                  <p:nvPr/>
                </p:nvSpPr>
                <p:spPr bwMode="hidden">
                  <a:xfrm rot="-2777260">
                    <a:off x="2493" y="915"/>
                    <a:ext cx="1154" cy="270"/>
                  </a:xfrm>
                  <a:custGeom>
                    <a:avLst/>
                    <a:gdLst>
                      <a:gd name="T0" fmla="*/ 0 w 2736"/>
                      <a:gd name="T1" fmla="*/ 12 h 504"/>
                      <a:gd name="T2" fmla="*/ 5 w 2736"/>
                      <a:gd name="T3" fmla="*/ 4 h 504"/>
                      <a:gd name="T4" fmla="*/ 10 w 2736"/>
                      <a:gd name="T5" fmla="*/ 1 h 504"/>
                      <a:gd name="T6" fmla="*/ 15 w 2736"/>
                      <a:gd name="T7" fmla="*/ 1 h 504"/>
                      <a:gd name="T8" fmla="*/ 15 w 2736"/>
                      <a:gd name="T9" fmla="*/ 3 h 504"/>
                      <a:gd name="T10" fmla="*/ 10 w 2736"/>
                      <a:gd name="T11" fmla="*/ 3 h 504"/>
                      <a:gd name="T12" fmla="*/ 4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73" name="Freeform 87"/>
                  <p:cNvSpPr>
                    <a:spLocks/>
                  </p:cNvSpPr>
                  <p:nvPr/>
                </p:nvSpPr>
                <p:spPr bwMode="hidden">
                  <a:xfrm rot="-2777260">
                    <a:off x="3431" y="262"/>
                    <a:ext cx="619" cy="422"/>
                  </a:xfrm>
                  <a:custGeom>
                    <a:avLst/>
                    <a:gdLst>
                      <a:gd name="T0" fmla="*/ 0 w 1769"/>
                      <a:gd name="T1" fmla="*/ 1 h 791"/>
                      <a:gd name="T2" fmla="*/ 1 w 1769"/>
                      <a:gd name="T3" fmla="*/ 2 h 791"/>
                      <a:gd name="T4" fmla="*/ 2 w 1769"/>
                      <a:gd name="T5" fmla="*/ 5 h 791"/>
                      <a:gd name="T6" fmla="*/ 3 w 1769"/>
                      <a:gd name="T7" fmla="*/ 10 h 791"/>
                      <a:gd name="T8" fmla="*/ 3 w 1769"/>
                      <a:gd name="T9" fmla="*/ 14 h 791"/>
                      <a:gd name="T10" fmla="*/ 3 w 1769"/>
                      <a:gd name="T11" fmla="*/ 18 h 791"/>
                      <a:gd name="T12" fmla="*/ 3 w 1769"/>
                      <a:gd name="T13" fmla="*/ 14 h 791"/>
                      <a:gd name="T14" fmla="*/ 2 w 1769"/>
                      <a:gd name="T15" fmla="*/ 11 h 791"/>
                      <a:gd name="T16" fmla="*/ 2 w 1769"/>
                      <a:gd name="T17" fmla="*/ 7 h 791"/>
                      <a:gd name="T18" fmla="*/ 1 w 1769"/>
                      <a:gd name="T19" fmla="*/ 3 h 791"/>
                      <a:gd name="T20" fmla="*/ 0 w 1769"/>
                      <a:gd name="T21" fmla="*/ 2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45" name="Group 88"/>
                <p:cNvGrpSpPr>
                  <a:grpSpLocks/>
                </p:cNvGrpSpPr>
                <p:nvPr/>
              </p:nvGrpSpPr>
              <p:grpSpPr bwMode="auto">
                <a:xfrm>
                  <a:off x="4215" y="2"/>
                  <a:ext cx="95" cy="567"/>
                  <a:chOff x="2730" y="32"/>
                  <a:chExt cx="243" cy="1448"/>
                </a:xfrm>
              </p:grpSpPr>
              <p:sp>
                <p:nvSpPr>
                  <p:cNvPr id="93270" name="Freeform 89"/>
                  <p:cNvSpPr>
                    <a:spLocks/>
                  </p:cNvSpPr>
                  <p:nvPr/>
                </p:nvSpPr>
                <p:spPr bwMode="hidden">
                  <a:xfrm rot="-4903748">
                    <a:off x="2297" y="959"/>
                    <a:ext cx="954" cy="87"/>
                  </a:xfrm>
                  <a:custGeom>
                    <a:avLst/>
                    <a:gdLst>
                      <a:gd name="T0" fmla="*/ 0 w 2736"/>
                      <a:gd name="T1" fmla="*/ 0 h 504"/>
                      <a:gd name="T2" fmla="*/ 2 w 2736"/>
                      <a:gd name="T3" fmla="*/ 0 h 504"/>
                      <a:gd name="T4" fmla="*/ 3 w 2736"/>
                      <a:gd name="T5" fmla="*/ 0 h 504"/>
                      <a:gd name="T6" fmla="*/ 5 w 2736"/>
                      <a:gd name="T7" fmla="*/ 0 h 504"/>
                      <a:gd name="T8" fmla="*/ 5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71" name="Freeform 90"/>
                  <p:cNvSpPr>
                    <a:spLocks/>
                  </p:cNvSpPr>
                  <p:nvPr/>
                </p:nvSpPr>
                <p:spPr bwMode="hidden">
                  <a:xfrm rot="-4903748">
                    <a:off x="2650" y="222"/>
                    <a:ext cx="511" cy="133"/>
                  </a:xfrm>
                  <a:custGeom>
                    <a:avLst/>
                    <a:gdLst>
                      <a:gd name="T0" fmla="*/ 0 w 1769"/>
                      <a:gd name="T1" fmla="*/ 0 h 791"/>
                      <a:gd name="T2" fmla="*/ 0 w 1769"/>
                      <a:gd name="T3" fmla="*/ 0 h 791"/>
                      <a:gd name="T4" fmla="*/ 1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1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46" name="Group 91"/>
                <p:cNvGrpSpPr>
                  <a:grpSpLocks/>
                </p:cNvGrpSpPr>
                <p:nvPr/>
              </p:nvGrpSpPr>
              <p:grpSpPr bwMode="auto">
                <a:xfrm>
                  <a:off x="3514" y="683"/>
                  <a:ext cx="425" cy="960"/>
                  <a:chOff x="943" y="1769"/>
                  <a:chExt cx="1085" cy="2450"/>
                </a:xfrm>
              </p:grpSpPr>
              <p:sp>
                <p:nvSpPr>
                  <p:cNvPr id="93268" name="Freeform 92"/>
                  <p:cNvSpPr>
                    <a:spLocks/>
                  </p:cNvSpPr>
                  <p:nvPr/>
                </p:nvSpPr>
                <p:spPr bwMode="hidden">
                  <a:xfrm rot="18335692" flipH="1">
                    <a:off x="1009" y="2474"/>
                    <a:ext cx="1724" cy="313"/>
                  </a:xfrm>
                  <a:custGeom>
                    <a:avLst/>
                    <a:gdLst>
                      <a:gd name="T0" fmla="*/ 0 w 2736"/>
                      <a:gd name="T1" fmla="*/ 29 h 504"/>
                      <a:gd name="T2" fmla="*/ 54 w 2736"/>
                      <a:gd name="T3" fmla="*/ 10 h 504"/>
                      <a:gd name="T4" fmla="*/ 111 w 2736"/>
                      <a:gd name="T5" fmla="*/ 1 h 504"/>
                      <a:gd name="T6" fmla="*/ 171 w 2736"/>
                      <a:gd name="T7" fmla="*/ 1 h 504"/>
                      <a:gd name="T8" fmla="*/ 170 w 2736"/>
                      <a:gd name="T9" fmla="*/ 6 h 504"/>
                      <a:gd name="T10" fmla="*/ 111 w 2736"/>
                      <a:gd name="T11" fmla="*/ 6 h 504"/>
                      <a:gd name="T12" fmla="*/ 41 w 2736"/>
                      <a:gd name="T13" fmla="*/ 17 h 504"/>
                      <a:gd name="T14" fmla="*/ 0 w 2736"/>
                      <a:gd name="T15" fmla="*/ 2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69" name="Freeform 93"/>
                  <p:cNvSpPr>
                    <a:spLocks/>
                  </p:cNvSpPr>
                  <p:nvPr/>
                </p:nvSpPr>
                <p:spPr bwMode="hidden">
                  <a:xfrm rot="18335692" flipH="1">
                    <a:off x="725" y="3503"/>
                    <a:ext cx="925" cy="489"/>
                  </a:xfrm>
                  <a:custGeom>
                    <a:avLst/>
                    <a:gdLst>
                      <a:gd name="T0" fmla="*/ 1 w 1769"/>
                      <a:gd name="T1" fmla="*/ 1 h 791"/>
                      <a:gd name="T2" fmla="*/ 10 w 1769"/>
                      <a:gd name="T3" fmla="*/ 4 h 791"/>
                      <a:gd name="T4" fmla="*/ 24 w 1769"/>
                      <a:gd name="T5" fmla="*/ 12 h 791"/>
                      <a:gd name="T6" fmla="*/ 33 w 1769"/>
                      <a:gd name="T7" fmla="*/ 24 h 791"/>
                      <a:gd name="T8" fmla="*/ 36 w 1769"/>
                      <a:gd name="T9" fmla="*/ 33 h 791"/>
                      <a:gd name="T10" fmla="*/ 35 w 1769"/>
                      <a:gd name="T11" fmla="*/ 44 h 791"/>
                      <a:gd name="T12" fmla="*/ 32 w 1769"/>
                      <a:gd name="T13" fmla="*/ 35 h 791"/>
                      <a:gd name="T14" fmla="*/ 28 w 1769"/>
                      <a:gd name="T15" fmla="*/ 25 h 791"/>
                      <a:gd name="T16" fmla="*/ 22 w 1769"/>
                      <a:gd name="T17" fmla="*/ 17 h 791"/>
                      <a:gd name="T18" fmla="*/ 12 w 1769"/>
                      <a:gd name="T19" fmla="*/ 9 h 791"/>
                      <a:gd name="T20" fmla="*/ 0 w 1769"/>
                      <a:gd name="T21" fmla="*/ 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47" name="Group 94"/>
                <p:cNvGrpSpPr>
                  <a:grpSpLocks/>
                </p:cNvGrpSpPr>
                <p:nvPr/>
              </p:nvGrpSpPr>
              <p:grpSpPr bwMode="auto">
                <a:xfrm>
                  <a:off x="3715" y="748"/>
                  <a:ext cx="300" cy="930"/>
                  <a:chOff x="1455" y="1936"/>
                  <a:chExt cx="766" cy="2373"/>
                </a:xfrm>
              </p:grpSpPr>
              <p:sp>
                <p:nvSpPr>
                  <p:cNvPr id="93266" name="Freeform 95"/>
                  <p:cNvSpPr>
                    <a:spLocks/>
                  </p:cNvSpPr>
                  <p:nvPr/>
                </p:nvSpPr>
                <p:spPr bwMode="hidden">
                  <a:xfrm rot="17542885" flipH="1">
                    <a:off x="1268" y="2577"/>
                    <a:ext cx="1594" cy="313"/>
                  </a:xfrm>
                  <a:custGeom>
                    <a:avLst/>
                    <a:gdLst>
                      <a:gd name="T0" fmla="*/ 0 w 2736"/>
                      <a:gd name="T1" fmla="*/ 29 h 504"/>
                      <a:gd name="T2" fmla="*/ 34 w 2736"/>
                      <a:gd name="T3" fmla="*/ 10 h 504"/>
                      <a:gd name="T4" fmla="*/ 69 w 2736"/>
                      <a:gd name="T5" fmla="*/ 1 h 504"/>
                      <a:gd name="T6" fmla="*/ 107 w 2736"/>
                      <a:gd name="T7" fmla="*/ 1 h 504"/>
                      <a:gd name="T8" fmla="*/ 106 w 2736"/>
                      <a:gd name="T9" fmla="*/ 6 h 504"/>
                      <a:gd name="T10" fmla="*/ 69 w 2736"/>
                      <a:gd name="T11" fmla="*/ 6 h 504"/>
                      <a:gd name="T12" fmla="*/ 26 w 2736"/>
                      <a:gd name="T13" fmla="*/ 17 h 504"/>
                      <a:gd name="T14" fmla="*/ 0 w 2736"/>
                      <a:gd name="T15" fmla="*/ 2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67" name="Freeform 96"/>
                  <p:cNvSpPr>
                    <a:spLocks/>
                  </p:cNvSpPr>
                  <p:nvPr/>
                </p:nvSpPr>
                <p:spPr bwMode="hidden">
                  <a:xfrm rot="17542885" flipH="1">
                    <a:off x="1277" y="3632"/>
                    <a:ext cx="848" cy="489"/>
                  </a:xfrm>
                  <a:custGeom>
                    <a:avLst/>
                    <a:gdLst>
                      <a:gd name="T0" fmla="*/ 0 w 1769"/>
                      <a:gd name="T1" fmla="*/ 1 h 791"/>
                      <a:gd name="T2" fmla="*/ 6 w 1769"/>
                      <a:gd name="T3" fmla="*/ 4 h 791"/>
                      <a:gd name="T4" fmla="*/ 14 w 1769"/>
                      <a:gd name="T5" fmla="*/ 12 h 791"/>
                      <a:gd name="T6" fmla="*/ 20 w 1769"/>
                      <a:gd name="T7" fmla="*/ 24 h 791"/>
                      <a:gd name="T8" fmla="*/ 22 w 1769"/>
                      <a:gd name="T9" fmla="*/ 33 h 791"/>
                      <a:gd name="T10" fmla="*/ 21 w 1769"/>
                      <a:gd name="T11" fmla="*/ 44 h 791"/>
                      <a:gd name="T12" fmla="*/ 19 w 1769"/>
                      <a:gd name="T13" fmla="*/ 35 h 791"/>
                      <a:gd name="T14" fmla="*/ 17 w 1769"/>
                      <a:gd name="T15" fmla="*/ 25 h 791"/>
                      <a:gd name="T16" fmla="*/ 13 w 1769"/>
                      <a:gd name="T17" fmla="*/ 17 h 791"/>
                      <a:gd name="T18" fmla="*/ 7 w 1769"/>
                      <a:gd name="T19" fmla="*/ 9 h 791"/>
                      <a:gd name="T20" fmla="*/ 0 w 1769"/>
                      <a:gd name="T21" fmla="*/ 4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48" name="Group 97"/>
                <p:cNvGrpSpPr>
                  <a:grpSpLocks/>
                </p:cNvGrpSpPr>
                <p:nvPr/>
              </p:nvGrpSpPr>
              <p:grpSpPr bwMode="auto">
                <a:xfrm rot="88588">
                  <a:off x="3923" y="769"/>
                  <a:ext cx="180" cy="913"/>
                  <a:chOff x="1956" y="1990"/>
                  <a:chExt cx="492" cy="2604"/>
                </a:xfrm>
              </p:grpSpPr>
              <p:sp>
                <p:nvSpPr>
                  <p:cNvPr id="93264" name="Freeform 98"/>
                  <p:cNvSpPr>
                    <a:spLocks/>
                  </p:cNvSpPr>
                  <p:nvPr/>
                </p:nvSpPr>
                <p:spPr bwMode="hidden">
                  <a:xfrm rot="16782062" flipH="1">
                    <a:off x="1431" y="2685"/>
                    <a:ext cx="1712" cy="302"/>
                  </a:xfrm>
                  <a:custGeom>
                    <a:avLst/>
                    <a:gdLst>
                      <a:gd name="T0" fmla="*/ 0 w 2736"/>
                      <a:gd name="T1" fmla="*/ 23 h 504"/>
                      <a:gd name="T2" fmla="*/ 52 w 2736"/>
                      <a:gd name="T3" fmla="*/ 8 h 504"/>
                      <a:gd name="T4" fmla="*/ 106 w 2736"/>
                      <a:gd name="T5" fmla="*/ 1 h 504"/>
                      <a:gd name="T6" fmla="*/ 164 w 2736"/>
                      <a:gd name="T7" fmla="*/ 1 h 504"/>
                      <a:gd name="T8" fmla="*/ 163 w 2736"/>
                      <a:gd name="T9" fmla="*/ 5 h 504"/>
                      <a:gd name="T10" fmla="*/ 106 w 2736"/>
                      <a:gd name="T11" fmla="*/ 5 h 504"/>
                      <a:gd name="T12" fmla="*/ 39 w 2736"/>
                      <a:gd name="T13" fmla="*/ 14 h 504"/>
                      <a:gd name="T14" fmla="*/ 0 w 2736"/>
                      <a:gd name="T15" fmla="*/ 2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65" name="Freeform 99"/>
                  <p:cNvSpPr>
                    <a:spLocks/>
                  </p:cNvSpPr>
                  <p:nvPr/>
                </p:nvSpPr>
                <p:spPr bwMode="hidden">
                  <a:xfrm rot="16782062" flipH="1">
                    <a:off x="1723" y="3891"/>
                    <a:ext cx="917" cy="471"/>
                  </a:xfrm>
                  <a:custGeom>
                    <a:avLst/>
                    <a:gdLst>
                      <a:gd name="T0" fmla="*/ 1 w 1769"/>
                      <a:gd name="T1" fmla="*/ 1 h 791"/>
                      <a:gd name="T2" fmla="*/ 9 w 1769"/>
                      <a:gd name="T3" fmla="*/ 2 h 791"/>
                      <a:gd name="T4" fmla="*/ 22 w 1769"/>
                      <a:gd name="T5" fmla="*/ 9 h 791"/>
                      <a:gd name="T6" fmla="*/ 31 w 1769"/>
                      <a:gd name="T7" fmla="*/ 19 h 791"/>
                      <a:gd name="T8" fmla="*/ 34 w 1769"/>
                      <a:gd name="T9" fmla="*/ 27 h 791"/>
                      <a:gd name="T10" fmla="*/ 33 w 1769"/>
                      <a:gd name="T11" fmla="*/ 35 h 791"/>
                      <a:gd name="T12" fmla="*/ 31 w 1769"/>
                      <a:gd name="T13" fmla="*/ 28 h 791"/>
                      <a:gd name="T14" fmla="*/ 27 w 1769"/>
                      <a:gd name="T15" fmla="*/ 20 h 791"/>
                      <a:gd name="T16" fmla="*/ 21 w 1769"/>
                      <a:gd name="T17" fmla="*/ 14 h 791"/>
                      <a:gd name="T18" fmla="*/ 11 w 1769"/>
                      <a:gd name="T19" fmla="*/ 7 h 791"/>
                      <a:gd name="T20" fmla="*/ 0 w 1769"/>
                      <a:gd name="T21" fmla="*/ 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49" name="Group 100"/>
                <p:cNvGrpSpPr>
                  <a:grpSpLocks/>
                </p:cNvGrpSpPr>
                <p:nvPr/>
              </p:nvGrpSpPr>
              <p:grpSpPr bwMode="auto">
                <a:xfrm>
                  <a:off x="4451" y="662"/>
                  <a:ext cx="442" cy="951"/>
                  <a:chOff x="3334" y="1717"/>
                  <a:chExt cx="1125" cy="2426"/>
                </a:xfrm>
              </p:grpSpPr>
              <p:sp>
                <p:nvSpPr>
                  <p:cNvPr id="93262" name="Freeform 101"/>
                  <p:cNvSpPr>
                    <a:spLocks/>
                  </p:cNvSpPr>
                  <p:nvPr/>
                </p:nvSpPr>
                <p:spPr bwMode="hidden">
                  <a:xfrm rot="3144576">
                    <a:off x="2627" y="2423"/>
                    <a:ext cx="1723" cy="312"/>
                  </a:xfrm>
                  <a:custGeom>
                    <a:avLst/>
                    <a:gdLst>
                      <a:gd name="T0" fmla="*/ 0 w 2736"/>
                      <a:gd name="T1" fmla="*/ 28 h 504"/>
                      <a:gd name="T2" fmla="*/ 54 w 2736"/>
                      <a:gd name="T3" fmla="*/ 9 h 504"/>
                      <a:gd name="T4" fmla="*/ 111 w 2736"/>
                      <a:gd name="T5" fmla="*/ 1 h 504"/>
                      <a:gd name="T6" fmla="*/ 171 w 2736"/>
                      <a:gd name="T7" fmla="*/ 1 h 504"/>
                      <a:gd name="T8" fmla="*/ 170 w 2736"/>
                      <a:gd name="T9" fmla="*/ 6 h 504"/>
                      <a:gd name="T10" fmla="*/ 110 w 2736"/>
                      <a:gd name="T11" fmla="*/ 6 h 504"/>
                      <a:gd name="T12" fmla="*/ 41 w 2736"/>
                      <a:gd name="T13" fmla="*/ 17 h 504"/>
                      <a:gd name="T14" fmla="*/ 0 w 2736"/>
                      <a:gd name="T15" fmla="*/ 2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3263" name="Freeform 102"/>
                  <p:cNvSpPr>
                    <a:spLocks/>
                  </p:cNvSpPr>
                  <p:nvPr/>
                </p:nvSpPr>
                <p:spPr bwMode="hidden">
                  <a:xfrm rot="3144576">
                    <a:off x="3752" y="3435"/>
                    <a:ext cx="925" cy="491"/>
                  </a:xfrm>
                  <a:custGeom>
                    <a:avLst/>
                    <a:gdLst>
                      <a:gd name="T0" fmla="*/ 1 w 1769"/>
                      <a:gd name="T1" fmla="*/ 1 h 791"/>
                      <a:gd name="T2" fmla="*/ 10 w 1769"/>
                      <a:gd name="T3" fmla="*/ 4 h 791"/>
                      <a:gd name="T4" fmla="*/ 24 w 1769"/>
                      <a:gd name="T5" fmla="*/ 12 h 791"/>
                      <a:gd name="T6" fmla="*/ 33 w 1769"/>
                      <a:gd name="T7" fmla="*/ 25 h 791"/>
                      <a:gd name="T8" fmla="*/ 36 w 1769"/>
                      <a:gd name="T9" fmla="*/ 35 h 791"/>
                      <a:gd name="T10" fmla="*/ 35 w 1769"/>
                      <a:gd name="T11" fmla="*/ 45 h 791"/>
                      <a:gd name="T12" fmla="*/ 32 w 1769"/>
                      <a:gd name="T13" fmla="*/ 36 h 791"/>
                      <a:gd name="T14" fmla="*/ 28 w 1769"/>
                      <a:gd name="T15" fmla="*/ 26 h 791"/>
                      <a:gd name="T16" fmla="*/ 22 w 1769"/>
                      <a:gd name="T17" fmla="*/ 17 h 791"/>
                      <a:gd name="T18" fmla="*/ 12 w 1769"/>
                      <a:gd name="T19" fmla="*/ 9 h 791"/>
                      <a:gd name="T20" fmla="*/ 0 w 1769"/>
                      <a:gd name="T21" fmla="*/ 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50" name="Group 103"/>
                <p:cNvGrpSpPr>
                  <a:grpSpLocks/>
                </p:cNvGrpSpPr>
                <p:nvPr/>
              </p:nvGrpSpPr>
              <p:grpSpPr bwMode="auto">
                <a:xfrm>
                  <a:off x="4391" y="721"/>
                  <a:ext cx="347" cy="951"/>
                  <a:chOff x="3181" y="1866"/>
                  <a:chExt cx="883" cy="2426"/>
                </a:xfrm>
              </p:grpSpPr>
              <p:sp>
                <p:nvSpPr>
                  <p:cNvPr id="93260" name="Freeform 104"/>
                  <p:cNvSpPr>
                    <a:spLocks/>
                  </p:cNvSpPr>
                  <p:nvPr/>
                </p:nvSpPr>
                <p:spPr bwMode="hidden">
                  <a:xfrm rot="3745735">
                    <a:off x="2506" y="2533"/>
                    <a:ext cx="1649" cy="299"/>
                  </a:xfrm>
                  <a:custGeom>
                    <a:avLst/>
                    <a:gdLst>
                      <a:gd name="T0" fmla="*/ 0 w 2736"/>
                      <a:gd name="T1" fmla="*/ 22 h 504"/>
                      <a:gd name="T2" fmla="*/ 42 w 2736"/>
                      <a:gd name="T3" fmla="*/ 7 h 504"/>
                      <a:gd name="T4" fmla="*/ 85 w 2736"/>
                      <a:gd name="T5" fmla="*/ 1 h 504"/>
                      <a:gd name="T6" fmla="*/ 131 w 2736"/>
                      <a:gd name="T7" fmla="*/ 1 h 504"/>
                      <a:gd name="T8" fmla="*/ 130 w 2736"/>
                      <a:gd name="T9" fmla="*/ 4 h 504"/>
                      <a:gd name="T10" fmla="*/ 84 w 2736"/>
                      <a:gd name="T11" fmla="*/ 4 h 504"/>
                      <a:gd name="T12" fmla="*/ 31 w 2736"/>
                      <a:gd name="T13" fmla="*/ 12 h 504"/>
                      <a:gd name="T14" fmla="*/ 0 w 2736"/>
                      <a:gd name="T15" fmla="*/ 2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3261" name="Freeform 105"/>
                  <p:cNvSpPr>
                    <a:spLocks/>
                  </p:cNvSpPr>
                  <p:nvPr/>
                </p:nvSpPr>
                <p:spPr bwMode="hidden">
                  <a:xfrm rot="3745735">
                    <a:off x="3387" y="3606"/>
                    <a:ext cx="885" cy="469"/>
                  </a:xfrm>
                  <a:custGeom>
                    <a:avLst/>
                    <a:gdLst>
                      <a:gd name="T0" fmla="*/ 1 w 1769"/>
                      <a:gd name="T1" fmla="*/ 1 h 791"/>
                      <a:gd name="T2" fmla="*/ 8 w 1769"/>
                      <a:gd name="T3" fmla="*/ 2 h 791"/>
                      <a:gd name="T4" fmla="*/ 19 w 1769"/>
                      <a:gd name="T5" fmla="*/ 9 h 791"/>
                      <a:gd name="T6" fmla="*/ 26 w 1769"/>
                      <a:gd name="T7" fmla="*/ 18 h 791"/>
                      <a:gd name="T8" fmla="*/ 28 w 1769"/>
                      <a:gd name="T9" fmla="*/ 26 h 791"/>
                      <a:gd name="T10" fmla="*/ 27 w 1769"/>
                      <a:gd name="T11" fmla="*/ 34 h 791"/>
                      <a:gd name="T12" fmla="*/ 25 w 1769"/>
                      <a:gd name="T13" fmla="*/ 27 h 791"/>
                      <a:gd name="T14" fmla="*/ 22 w 1769"/>
                      <a:gd name="T15" fmla="*/ 20 h 791"/>
                      <a:gd name="T16" fmla="*/ 18 w 1769"/>
                      <a:gd name="T17" fmla="*/ 13 h 791"/>
                      <a:gd name="T18" fmla="*/ 10 w 1769"/>
                      <a:gd name="T19" fmla="*/ 7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51" name="Group 106"/>
                <p:cNvGrpSpPr>
                  <a:grpSpLocks/>
                </p:cNvGrpSpPr>
                <p:nvPr/>
              </p:nvGrpSpPr>
              <p:grpSpPr bwMode="auto">
                <a:xfrm>
                  <a:off x="4323" y="767"/>
                  <a:ext cx="243" cy="935"/>
                  <a:chOff x="3006" y="1983"/>
                  <a:chExt cx="619" cy="2386"/>
                </a:xfrm>
              </p:grpSpPr>
              <p:sp>
                <p:nvSpPr>
                  <p:cNvPr id="93258" name="Freeform 107"/>
                  <p:cNvSpPr>
                    <a:spLocks/>
                  </p:cNvSpPr>
                  <p:nvPr/>
                </p:nvSpPr>
                <p:spPr bwMode="hidden">
                  <a:xfrm rot="4286818">
                    <a:off x="2328" y="2653"/>
                    <a:ext cx="1600" cy="244"/>
                  </a:xfrm>
                  <a:custGeom>
                    <a:avLst/>
                    <a:gdLst>
                      <a:gd name="T0" fmla="*/ 0 w 2736"/>
                      <a:gd name="T1" fmla="*/ 7 h 504"/>
                      <a:gd name="T2" fmla="*/ 35 w 2736"/>
                      <a:gd name="T3" fmla="*/ 2 h 504"/>
                      <a:gd name="T4" fmla="*/ 71 w 2736"/>
                      <a:gd name="T5" fmla="*/ 0 h 504"/>
                      <a:gd name="T6" fmla="*/ 109 w 2736"/>
                      <a:gd name="T7" fmla="*/ 0 h 504"/>
                      <a:gd name="T8" fmla="*/ 109 w 2736"/>
                      <a:gd name="T9" fmla="*/ 1 h 504"/>
                      <a:gd name="T10" fmla="*/ 70 w 2736"/>
                      <a:gd name="T11" fmla="*/ 1 h 504"/>
                      <a:gd name="T12" fmla="*/ 26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3259" name="Freeform 108"/>
                  <p:cNvSpPr>
                    <a:spLocks/>
                  </p:cNvSpPr>
                  <p:nvPr/>
                </p:nvSpPr>
                <p:spPr bwMode="hidden">
                  <a:xfrm rot="4286818">
                    <a:off x="3001" y="3738"/>
                    <a:ext cx="860" cy="386"/>
                  </a:xfrm>
                  <a:custGeom>
                    <a:avLst/>
                    <a:gdLst>
                      <a:gd name="T0" fmla="*/ 0 w 1769"/>
                      <a:gd name="T1" fmla="*/ 0 h 791"/>
                      <a:gd name="T2" fmla="*/ 6 w 1769"/>
                      <a:gd name="T3" fmla="*/ 0 h 791"/>
                      <a:gd name="T4" fmla="*/ 16 w 1769"/>
                      <a:gd name="T5" fmla="*/ 2 h 791"/>
                      <a:gd name="T6" fmla="*/ 21 w 1769"/>
                      <a:gd name="T7" fmla="*/ 6 h 791"/>
                      <a:gd name="T8" fmla="*/ 23 w 1769"/>
                      <a:gd name="T9" fmla="*/ 8 h 791"/>
                      <a:gd name="T10" fmla="*/ 22 w 1769"/>
                      <a:gd name="T11" fmla="*/ 10 h 791"/>
                      <a:gd name="T12" fmla="*/ 21 w 1769"/>
                      <a:gd name="T13" fmla="*/ 9 h 791"/>
                      <a:gd name="T14" fmla="*/ 18 w 1769"/>
                      <a:gd name="T15" fmla="*/ 6 h 791"/>
                      <a:gd name="T16" fmla="*/ 15 w 1769"/>
                      <a:gd name="T17" fmla="*/ 4 h 791"/>
                      <a:gd name="T18" fmla="*/ 8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52" name="Group 109"/>
                <p:cNvGrpSpPr>
                  <a:grpSpLocks/>
                </p:cNvGrpSpPr>
                <p:nvPr/>
              </p:nvGrpSpPr>
              <p:grpSpPr bwMode="auto">
                <a:xfrm>
                  <a:off x="4249" y="813"/>
                  <a:ext cx="159" cy="870"/>
                  <a:chOff x="2819" y="2101"/>
                  <a:chExt cx="405" cy="2219"/>
                </a:xfrm>
              </p:grpSpPr>
              <p:sp>
                <p:nvSpPr>
                  <p:cNvPr id="93256" name="Freeform 110"/>
                  <p:cNvSpPr>
                    <a:spLocks/>
                  </p:cNvSpPr>
                  <p:nvPr/>
                </p:nvSpPr>
                <p:spPr bwMode="hidden">
                  <a:xfrm rot="4898956">
                    <a:off x="2211" y="2708"/>
                    <a:ext cx="1463" cy="247"/>
                  </a:xfrm>
                  <a:custGeom>
                    <a:avLst/>
                    <a:gdLst>
                      <a:gd name="T0" fmla="*/ 0 w 2736"/>
                      <a:gd name="T1" fmla="*/ 7 h 504"/>
                      <a:gd name="T2" fmla="*/ 20 w 2736"/>
                      <a:gd name="T3" fmla="*/ 2 h 504"/>
                      <a:gd name="T4" fmla="*/ 42 w 2736"/>
                      <a:gd name="T5" fmla="*/ 0 h 504"/>
                      <a:gd name="T6" fmla="*/ 64 w 2736"/>
                      <a:gd name="T7" fmla="*/ 0 h 504"/>
                      <a:gd name="T8" fmla="*/ 64 w 2736"/>
                      <a:gd name="T9" fmla="*/ 1 h 504"/>
                      <a:gd name="T10" fmla="*/ 41 w 2736"/>
                      <a:gd name="T11" fmla="*/ 1 h 504"/>
                      <a:gd name="T12" fmla="*/ 15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3257" name="Freeform 111"/>
                  <p:cNvSpPr>
                    <a:spLocks/>
                  </p:cNvSpPr>
                  <p:nvPr/>
                </p:nvSpPr>
                <p:spPr bwMode="hidden">
                  <a:xfrm rot="4898956">
                    <a:off x="2637" y="3724"/>
                    <a:ext cx="789" cy="386"/>
                  </a:xfrm>
                  <a:custGeom>
                    <a:avLst/>
                    <a:gdLst>
                      <a:gd name="T0" fmla="*/ 0 w 1769"/>
                      <a:gd name="T1" fmla="*/ 0 h 791"/>
                      <a:gd name="T2" fmla="*/ 4 w 1769"/>
                      <a:gd name="T3" fmla="*/ 0 h 791"/>
                      <a:gd name="T4" fmla="*/ 9 w 1769"/>
                      <a:gd name="T5" fmla="*/ 2 h 791"/>
                      <a:gd name="T6" fmla="*/ 13 w 1769"/>
                      <a:gd name="T7" fmla="*/ 6 h 791"/>
                      <a:gd name="T8" fmla="*/ 14 w 1769"/>
                      <a:gd name="T9" fmla="*/ 8 h 791"/>
                      <a:gd name="T10" fmla="*/ 13 w 1769"/>
                      <a:gd name="T11" fmla="*/ 10 h 791"/>
                      <a:gd name="T12" fmla="*/ 12 w 1769"/>
                      <a:gd name="T13" fmla="*/ 9 h 791"/>
                      <a:gd name="T14" fmla="*/ 11 w 1769"/>
                      <a:gd name="T15" fmla="*/ 6 h 791"/>
                      <a:gd name="T16" fmla="*/ 9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53" name="Group 112"/>
                <p:cNvGrpSpPr>
                  <a:grpSpLocks/>
                </p:cNvGrpSpPr>
                <p:nvPr/>
              </p:nvGrpSpPr>
              <p:grpSpPr bwMode="auto">
                <a:xfrm>
                  <a:off x="4045" y="826"/>
                  <a:ext cx="167" cy="857"/>
                  <a:chOff x="2287" y="2135"/>
                  <a:chExt cx="426" cy="2185"/>
                </a:xfrm>
              </p:grpSpPr>
              <p:sp>
                <p:nvSpPr>
                  <p:cNvPr id="93254" name="Freeform 113"/>
                  <p:cNvSpPr>
                    <a:spLocks/>
                  </p:cNvSpPr>
                  <p:nvPr/>
                </p:nvSpPr>
                <p:spPr bwMode="hidden">
                  <a:xfrm rot="5755659">
                    <a:off x="1903" y="2758"/>
                    <a:ext cx="1432" cy="186"/>
                  </a:xfrm>
                  <a:custGeom>
                    <a:avLst/>
                    <a:gdLst>
                      <a:gd name="T0" fmla="*/ 0 w 2736"/>
                      <a:gd name="T1" fmla="*/ 1 h 504"/>
                      <a:gd name="T2" fmla="*/ 18 w 2736"/>
                      <a:gd name="T3" fmla="*/ 0 h 504"/>
                      <a:gd name="T4" fmla="*/ 37 w 2736"/>
                      <a:gd name="T5" fmla="*/ 0 h 504"/>
                      <a:gd name="T6" fmla="*/ 56 w 2736"/>
                      <a:gd name="T7" fmla="*/ 0 h 504"/>
                      <a:gd name="T8" fmla="*/ 56 w 2736"/>
                      <a:gd name="T9" fmla="*/ 0 h 504"/>
                      <a:gd name="T10" fmla="*/ 36 w 2736"/>
                      <a:gd name="T11" fmla="*/ 0 h 504"/>
                      <a:gd name="T12" fmla="*/ 14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3255" name="Freeform 114"/>
                  <p:cNvSpPr>
                    <a:spLocks/>
                  </p:cNvSpPr>
                  <p:nvPr/>
                </p:nvSpPr>
                <p:spPr bwMode="hidden">
                  <a:xfrm rot="5755659">
                    <a:off x="2051" y="3781"/>
                    <a:ext cx="767" cy="294"/>
                  </a:xfrm>
                  <a:custGeom>
                    <a:avLst/>
                    <a:gdLst>
                      <a:gd name="T0" fmla="*/ 0 w 1769"/>
                      <a:gd name="T1" fmla="*/ 0 h 791"/>
                      <a:gd name="T2" fmla="*/ 3 w 1769"/>
                      <a:gd name="T3" fmla="*/ 0 h 791"/>
                      <a:gd name="T4" fmla="*/ 8 w 1769"/>
                      <a:gd name="T5" fmla="*/ 0 h 791"/>
                      <a:gd name="T6" fmla="*/ 11 w 1769"/>
                      <a:gd name="T7" fmla="*/ 1 h 791"/>
                      <a:gd name="T8" fmla="*/ 12 w 1769"/>
                      <a:gd name="T9" fmla="*/ 1 h 791"/>
                      <a:gd name="T10" fmla="*/ 11 w 1769"/>
                      <a:gd name="T11" fmla="*/ 2 h 791"/>
                      <a:gd name="T12" fmla="*/ 10 w 1769"/>
                      <a:gd name="T13" fmla="*/ 1 h 791"/>
                      <a:gd name="T14" fmla="*/ 9 w 1769"/>
                      <a:gd name="T15" fmla="*/ 1 h 791"/>
                      <a:gd name="T16" fmla="*/ 7 w 1769"/>
                      <a:gd name="T17" fmla="*/ 1 h 791"/>
                      <a:gd name="T18" fmla="*/ 4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sp>
            <p:nvSpPr>
              <p:cNvPr id="9319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199" name="Arc 116"/>
              <p:cNvSpPr>
                <a:spLocks/>
              </p:cNvSpPr>
              <p:nvPr/>
            </p:nvSpPr>
            <p:spPr bwMode="hidden">
              <a:xfrm flipH="1">
                <a:off x="3527" y="725"/>
                <a:ext cx="832" cy="901"/>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0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0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02" name="Arc 119"/>
              <p:cNvSpPr>
                <a:spLocks/>
              </p:cNvSpPr>
              <p:nvPr/>
            </p:nvSpPr>
            <p:spPr bwMode="hidden">
              <a:xfrm flipH="1">
                <a:off x="3267" y="628"/>
                <a:ext cx="791" cy="92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0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0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0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0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0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0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0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10" name="Arc 127"/>
              <p:cNvSpPr>
                <a:spLocks/>
              </p:cNvSpPr>
              <p:nvPr/>
            </p:nvSpPr>
            <p:spPr bwMode="hidden">
              <a:xfrm flipH="1">
                <a:off x="3426" y="122"/>
                <a:ext cx="724" cy="901"/>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11" name="Arc 128"/>
              <p:cNvSpPr>
                <a:spLocks/>
              </p:cNvSpPr>
              <p:nvPr/>
            </p:nvSpPr>
            <p:spPr bwMode="hidden">
              <a:xfrm>
                <a:off x="4199" y="502"/>
                <a:ext cx="297" cy="901"/>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12" name="Freeform 129"/>
              <p:cNvSpPr>
                <a:spLocks/>
              </p:cNvSpPr>
              <p:nvPr/>
            </p:nvSpPr>
            <p:spPr bwMode="hidden">
              <a:xfrm flipH="1">
                <a:off x="3307" y="981"/>
                <a:ext cx="426" cy="598"/>
              </a:xfrm>
              <a:custGeom>
                <a:avLst/>
                <a:gdLst>
                  <a:gd name="T0" fmla="*/ 0 w 776"/>
                  <a:gd name="T1" fmla="*/ 0 h 2368"/>
                  <a:gd name="T2" fmla="*/ 7 w 776"/>
                  <a:gd name="T3" fmla="*/ 0 h 2368"/>
                  <a:gd name="T4" fmla="*/ 3 w 776"/>
                  <a:gd name="T5" fmla="*/ 0 h 2368"/>
                  <a:gd name="T6" fmla="*/ 9 w 776"/>
                  <a:gd name="T7" fmla="*/ 0 h 2368"/>
                  <a:gd name="T8" fmla="*/ 5 w 776"/>
                  <a:gd name="T9" fmla="*/ 0 h 2368"/>
                  <a:gd name="T10" fmla="*/ 10 w 776"/>
                  <a:gd name="T11" fmla="*/ 0 h 2368"/>
                  <a:gd name="T12" fmla="*/ 8 w 776"/>
                  <a:gd name="T13" fmla="*/ 0 h 2368"/>
                  <a:gd name="T14" fmla="*/ 13 w 776"/>
                  <a:gd name="T15" fmla="*/ 0 h 2368"/>
                  <a:gd name="T16" fmla="*/ 10 w 776"/>
                  <a:gd name="T17" fmla="*/ 0 h 2368"/>
                  <a:gd name="T18" fmla="*/ 14 w 776"/>
                  <a:gd name="T19" fmla="*/ 0 h 2368"/>
                  <a:gd name="T20" fmla="*/ 13 w 776"/>
                  <a:gd name="T21" fmla="*/ 0 h 2368"/>
                  <a:gd name="T22" fmla="*/ 16 w 776"/>
                  <a:gd name="T23" fmla="*/ 0 h 2368"/>
                  <a:gd name="T24" fmla="*/ 16 w 776"/>
                  <a:gd name="T25" fmla="*/ 0 h 2368"/>
                  <a:gd name="T26" fmla="*/ 18 w 776"/>
                  <a:gd name="T27" fmla="*/ 0 h 2368"/>
                  <a:gd name="T28" fmla="*/ 17 w 776"/>
                  <a:gd name="T29" fmla="*/ 0 h 2368"/>
                  <a:gd name="T30" fmla="*/ 20 w 776"/>
                  <a:gd name="T31" fmla="*/ 0 h 2368"/>
                  <a:gd name="T32" fmla="*/ 18 w 776"/>
                  <a:gd name="T33" fmla="*/ 1 h 2368"/>
                  <a:gd name="T34" fmla="*/ 20 w 776"/>
                  <a:gd name="T35" fmla="*/ 1 h 2368"/>
                  <a:gd name="T36" fmla="*/ 18 w 776"/>
                  <a:gd name="T37" fmla="*/ 1 h 2368"/>
                  <a:gd name="T38" fmla="*/ 21 w 776"/>
                  <a:gd name="T39" fmla="*/ 1 h 2368"/>
                  <a:gd name="T40" fmla="*/ 20 w 776"/>
                  <a:gd name="T41" fmla="*/ 1 h 2368"/>
                  <a:gd name="T42" fmla="*/ 21 w 776"/>
                  <a:gd name="T43" fmla="*/ 1 h 2368"/>
                  <a:gd name="T44" fmla="*/ 20 w 776"/>
                  <a:gd name="T45" fmla="*/ 1 h 2368"/>
                  <a:gd name="T46" fmla="*/ 2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13"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1 w 776"/>
                  <a:gd name="T7" fmla="*/ 0 h 2368"/>
                  <a:gd name="T8" fmla="*/ 0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1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1 h 2368"/>
                  <a:gd name="T34" fmla="*/ 0 w 776"/>
                  <a:gd name="T35" fmla="*/ 1 h 2368"/>
                  <a:gd name="T36" fmla="*/ 0 w 776"/>
                  <a:gd name="T37" fmla="*/ 1 h 2368"/>
                  <a:gd name="T38" fmla="*/ 0 w 776"/>
                  <a:gd name="T39" fmla="*/ 1 h 2368"/>
                  <a:gd name="T40" fmla="*/ 0 w 776"/>
                  <a:gd name="T41" fmla="*/ 1 h 2368"/>
                  <a:gd name="T42" fmla="*/ 0 w 776"/>
                  <a:gd name="T43" fmla="*/ 1 h 2368"/>
                  <a:gd name="T44" fmla="*/ 0 w 776"/>
                  <a:gd name="T45" fmla="*/ 1 h 2368"/>
                  <a:gd name="T46" fmla="*/ 0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15" name="Freeform 132"/>
              <p:cNvSpPr>
                <a:spLocks/>
              </p:cNvSpPr>
              <p:nvPr/>
            </p:nvSpPr>
            <p:spPr bwMode="hidden">
              <a:xfrm>
                <a:off x="4841" y="894"/>
                <a:ext cx="395" cy="628"/>
              </a:xfrm>
              <a:custGeom>
                <a:avLst/>
                <a:gdLst>
                  <a:gd name="T0" fmla="*/ 0 w 776"/>
                  <a:gd name="T1" fmla="*/ 0 h 2368"/>
                  <a:gd name="T2" fmla="*/ 4 w 776"/>
                  <a:gd name="T3" fmla="*/ 0 h 2368"/>
                  <a:gd name="T4" fmla="*/ 2 w 776"/>
                  <a:gd name="T5" fmla="*/ 0 h 2368"/>
                  <a:gd name="T6" fmla="*/ 6 w 776"/>
                  <a:gd name="T7" fmla="*/ 0 h 2368"/>
                  <a:gd name="T8" fmla="*/ 4 w 776"/>
                  <a:gd name="T9" fmla="*/ 0 h 2368"/>
                  <a:gd name="T10" fmla="*/ 7 w 776"/>
                  <a:gd name="T11" fmla="*/ 0 h 2368"/>
                  <a:gd name="T12" fmla="*/ 5 w 776"/>
                  <a:gd name="T13" fmla="*/ 0 h 2368"/>
                  <a:gd name="T14" fmla="*/ 8 w 776"/>
                  <a:gd name="T15" fmla="*/ 0 h 2368"/>
                  <a:gd name="T16" fmla="*/ 7 w 776"/>
                  <a:gd name="T17" fmla="*/ 0 h 2368"/>
                  <a:gd name="T18" fmla="*/ 9 w 776"/>
                  <a:gd name="T19" fmla="*/ 0 h 2368"/>
                  <a:gd name="T20" fmla="*/ 8 w 776"/>
                  <a:gd name="T21" fmla="*/ 0 h 2368"/>
                  <a:gd name="T22" fmla="*/ 10 w 776"/>
                  <a:gd name="T23" fmla="*/ 0 h 2368"/>
                  <a:gd name="T24" fmla="*/ 10 w 776"/>
                  <a:gd name="T25" fmla="*/ 0 h 2368"/>
                  <a:gd name="T26" fmla="*/ 12 w 776"/>
                  <a:gd name="T27" fmla="*/ 0 h 2368"/>
                  <a:gd name="T28" fmla="*/ 11 w 776"/>
                  <a:gd name="T29" fmla="*/ 1 h 2368"/>
                  <a:gd name="T30" fmla="*/ 12 w 776"/>
                  <a:gd name="T31" fmla="*/ 1 h 2368"/>
                  <a:gd name="T32" fmla="*/ 12 w 776"/>
                  <a:gd name="T33" fmla="*/ 1 h 2368"/>
                  <a:gd name="T34" fmla="*/ 12 w 776"/>
                  <a:gd name="T35" fmla="*/ 1 h 2368"/>
                  <a:gd name="T36" fmla="*/ 12 w 776"/>
                  <a:gd name="T37" fmla="*/ 1 h 2368"/>
                  <a:gd name="T38" fmla="*/ 13 w 776"/>
                  <a:gd name="T39" fmla="*/ 1 h 2368"/>
                  <a:gd name="T40" fmla="*/ 12 w 776"/>
                  <a:gd name="T41" fmla="*/ 1 h 2368"/>
                  <a:gd name="T42" fmla="*/ 13 w 776"/>
                  <a:gd name="T43" fmla="*/ 1 h 2368"/>
                  <a:gd name="T44" fmla="*/ 12 w 776"/>
                  <a:gd name="T45" fmla="*/ 1 h 2368"/>
                  <a:gd name="T46" fmla="*/ 13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16" name="Freeform 133"/>
              <p:cNvSpPr>
                <a:spLocks/>
              </p:cNvSpPr>
              <p:nvPr/>
            </p:nvSpPr>
            <p:spPr bwMode="hidden">
              <a:xfrm>
                <a:off x="4636" y="576"/>
                <a:ext cx="594" cy="417"/>
              </a:xfrm>
              <a:custGeom>
                <a:avLst/>
                <a:gdLst>
                  <a:gd name="T0" fmla="*/ 0 w 776"/>
                  <a:gd name="T1" fmla="*/ 0 h 2368"/>
                  <a:gd name="T2" fmla="*/ 49 w 776"/>
                  <a:gd name="T3" fmla="*/ 0 h 2368"/>
                  <a:gd name="T4" fmla="*/ 19 w 776"/>
                  <a:gd name="T5" fmla="*/ 0 h 2368"/>
                  <a:gd name="T6" fmla="*/ 68 w 776"/>
                  <a:gd name="T7" fmla="*/ 0 h 2368"/>
                  <a:gd name="T8" fmla="*/ 39 w 776"/>
                  <a:gd name="T9" fmla="*/ 0 h 2368"/>
                  <a:gd name="T10" fmla="*/ 77 w 776"/>
                  <a:gd name="T11" fmla="*/ 0 h 2368"/>
                  <a:gd name="T12" fmla="*/ 58 w 776"/>
                  <a:gd name="T13" fmla="*/ 0 h 2368"/>
                  <a:gd name="T14" fmla="*/ 96 w 776"/>
                  <a:gd name="T15" fmla="*/ 0 h 2368"/>
                  <a:gd name="T16" fmla="*/ 77 w 776"/>
                  <a:gd name="T17" fmla="*/ 0 h 2368"/>
                  <a:gd name="T18" fmla="*/ 106 w 776"/>
                  <a:gd name="T19" fmla="*/ 0 h 2368"/>
                  <a:gd name="T20" fmla="*/ 96 w 776"/>
                  <a:gd name="T21" fmla="*/ 0 h 2368"/>
                  <a:gd name="T22" fmla="*/ 116 w 776"/>
                  <a:gd name="T23" fmla="*/ 0 h 2368"/>
                  <a:gd name="T24" fmla="*/ 116 w 776"/>
                  <a:gd name="T25" fmla="*/ 0 h 2368"/>
                  <a:gd name="T26" fmla="*/ 135 w 776"/>
                  <a:gd name="T27" fmla="*/ 0 h 2368"/>
                  <a:gd name="T28" fmla="*/ 126 w 776"/>
                  <a:gd name="T29" fmla="*/ 0 h 2368"/>
                  <a:gd name="T30" fmla="*/ 145 w 776"/>
                  <a:gd name="T31" fmla="*/ 0 h 2368"/>
                  <a:gd name="T32" fmla="*/ 135 w 776"/>
                  <a:gd name="T33" fmla="*/ 0 h 2368"/>
                  <a:gd name="T34" fmla="*/ 145 w 776"/>
                  <a:gd name="T35" fmla="*/ 0 h 2368"/>
                  <a:gd name="T36" fmla="*/ 135 w 776"/>
                  <a:gd name="T37" fmla="*/ 0 h 2368"/>
                  <a:gd name="T38" fmla="*/ 154 w 776"/>
                  <a:gd name="T39" fmla="*/ 0 h 2368"/>
                  <a:gd name="T40" fmla="*/ 145 w 776"/>
                  <a:gd name="T41" fmla="*/ 0 h 2368"/>
                  <a:gd name="T42" fmla="*/ 154 w 776"/>
                  <a:gd name="T43" fmla="*/ 0 h 2368"/>
                  <a:gd name="T44" fmla="*/ 145 w 776"/>
                  <a:gd name="T45" fmla="*/ 0 h 2368"/>
                  <a:gd name="T46" fmla="*/ 154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17" name="Freeform 134"/>
              <p:cNvSpPr>
                <a:spLocks/>
              </p:cNvSpPr>
              <p:nvPr/>
            </p:nvSpPr>
            <p:spPr bwMode="hidden">
              <a:xfrm>
                <a:off x="4658" y="132"/>
                <a:ext cx="260" cy="55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1 w 776"/>
                  <a:gd name="T11" fmla="*/ 0 h 2368"/>
                  <a:gd name="T12" fmla="*/ 0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1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1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9318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8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619"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solidFill>
                  <a:srgbClr val="FFCC00"/>
                </a:solidFill>
                <a:latin typeface="Arial Black" charset="0"/>
              </a:defRPr>
            </a:lvl1pPr>
          </a:lstStyle>
          <a:p>
            <a:pPr>
              <a:defRPr/>
            </a:pPr>
            <a:endParaRPr lang="en-US"/>
          </a:p>
        </p:txBody>
      </p:sp>
      <p:sp>
        <p:nvSpPr>
          <p:cNvPr id="148620"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solidFill>
                  <a:srgbClr val="FFCC00"/>
                </a:solidFill>
                <a:latin typeface="Arial Black" charset="0"/>
              </a:defRPr>
            </a:lvl1pPr>
          </a:lstStyle>
          <a:p>
            <a:pPr>
              <a:defRPr/>
            </a:pPr>
            <a:endParaRPr lang="en-US"/>
          </a:p>
        </p:txBody>
      </p:sp>
      <p:sp>
        <p:nvSpPr>
          <p:cNvPr id="148621"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solidFill>
                  <a:srgbClr val="FFCC00"/>
                </a:solidFill>
                <a:latin typeface="Arial Black" charset="0"/>
              </a:defRPr>
            </a:lvl1pPr>
          </a:lstStyle>
          <a:p>
            <a:pPr>
              <a:defRPr/>
            </a:pPr>
            <a:fld id="{C372B806-644B-294B-A519-179C3067D8A5}" type="slidenum">
              <a:rPr lang="en-US"/>
              <a:pPr>
                <a:defRPr/>
              </a:pPr>
              <a:t>‹#›</a:t>
            </a:fld>
            <a:endParaRPr lang="en-US"/>
          </a:p>
        </p:txBody>
      </p:sp>
    </p:spTree>
    <p:extLst>
      <p:ext uri="{BB962C8B-B14F-4D97-AF65-F5344CB8AC3E}">
        <p14:creationId xmlns:p14="http://schemas.microsoft.com/office/powerpoint/2010/main" val="3493366591"/>
      </p:ext>
    </p:extLst>
  </p:cSld>
  <p:clrMap bg1="dk2" tx1="lt1" bg2="dk1" tx2="lt2" accent1="accent1" accent2="accent2" accent3="accent3" accent4="accent4" accent5="accent5" accent6="accent6" hlink="hlink" folHlink="folHlink"/>
  <p:sldLayoutIdLst>
    <p:sldLayoutId id="2147485010" r:id="rId1"/>
  </p:sldLayoutIdLst>
  <p:txStyles>
    <p:titleStyle>
      <a:lvl1pPr algn="l" rtl="0" eaLnBrk="0" fontAlgn="base" hangingPunct="0">
        <a:spcBef>
          <a:spcPct val="0"/>
        </a:spcBef>
        <a:spcAft>
          <a:spcPct val="0"/>
        </a:spcAft>
        <a:defRPr sz="4400">
          <a:solidFill>
            <a:schemeClr val="tx2"/>
          </a:solidFill>
          <a:latin typeface="+mj-lt"/>
          <a:ea typeface="MS PGothic" charset="0"/>
          <a:cs typeface="MS PGothic" charset="0"/>
        </a:defRPr>
      </a:lvl1pPr>
      <a:lvl2pPr algn="l" rtl="0" eaLnBrk="0" fontAlgn="base" hangingPunct="0">
        <a:spcBef>
          <a:spcPct val="0"/>
        </a:spcBef>
        <a:spcAft>
          <a:spcPct val="0"/>
        </a:spcAft>
        <a:defRPr sz="4400">
          <a:solidFill>
            <a:schemeClr val="tx2"/>
          </a:solidFill>
          <a:latin typeface="Arial Black" pitchFamily="-112" charset="0"/>
          <a:ea typeface="MS PGothic" charset="0"/>
          <a:cs typeface="MS PGothic" charset="0"/>
        </a:defRPr>
      </a:lvl2pPr>
      <a:lvl3pPr algn="l" rtl="0" eaLnBrk="0" fontAlgn="base" hangingPunct="0">
        <a:spcBef>
          <a:spcPct val="0"/>
        </a:spcBef>
        <a:spcAft>
          <a:spcPct val="0"/>
        </a:spcAft>
        <a:defRPr sz="4400">
          <a:solidFill>
            <a:schemeClr val="tx2"/>
          </a:solidFill>
          <a:latin typeface="Arial Black" pitchFamily="-112" charset="0"/>
          <a:ea typeface="MS PGothic" charset="0"/>
          <a:cs typeface="MS PGothic" charset="0"/>
        </a:defRPr>
      </a:lvl3pPr>
      <a:lvl4pPr algn="l" rtl="0" eaLnBrk="0" fontAlgn="base" hangingPunct="0">
        <a:spcBef>
          <a:spcPct val="0"/>
        </a:spcBef>
        <a:spcAft>
          <a:spcPct val="0"/>
        </a:spcAft>
        <a:defRPr sz="4400">
          <a:solidFill>
            <a:schemeClr val="tx2"/>
          </a:solidFill>
          <a:latin typeface="Arial Black" pitchFamily="-112" charset="0"/>
          <a:ea typeface="MS PGothic" charset="0"/>
          <a:cs typeface="MS PGothic" charset="0"/>
        </a:defRPr>
      </a:lvl4pPr>
      <a:lvl5pPr algn="l" rtl="0" eaLnBrk="0" fontAlgn="base" hangingPunct="0">
        <a:spcBef>
          <a:spcPct val="0"/>
        </a:spcBef>
        <a:spcAft>
          <a:spcPct val="0"/>
        </a:spcAft>
        <a:defRPr sz="4400">
          <a:solidFill>
            <a:schemeClr val="tx2"/>
          </a:solidFill>
          <a:latin typeface="Arial Black" pitchFamily="-112" charset="0"/>
          <a:ea typeface="MS PGothic" charset="0"/>
          <a:cs typeface="MS PGothic" charset="0"/>
        </a:defRPr>
      </a:lvl5pPr>
      <a:lvl6pPr marL="457200" algn="l" rtl="0" fontAlgn="base">
        <a:spcBef>
          <a:spcPct val="0"/>
        </a:spcBef>
        <a:spcAft>
          <a:spcPct val="0"/>
        </a:spcAft>
        <a:defRPr sz="4400">
          <a:solidFill>
            <a:schemeClr val="tx2"/>
          </a:solidFill>
          <a:latin typeface="Arial Black" pitchFamily="-112" charset="0"/>
        </a:defRPr>
      </a:lvl6pPr>
      <a:lvl7pPr marL="914400" algn="l" rtl="0" fontAlgn="base">
        <a:spcBef>
          <a:spcPct val="0"/>
        </a:spcBef>
        <a:spcAft>
          <a:spcPct val="0"/>
        </a:spcAft>
        <a:defRPr sz="4400">
          <a:solidFill>
            <a:schemeClr val="tx2"/>
          </a:solidFill>
          <a:latin typeface="Arial Black" pitchFamily="-112" charset="0"/>
        </a:defRPr>
      </a:lvl7pPr>
      <a:lvl8pPr marL="1371600" algn="l" rtl="0" fontAlgn="base">
        <a:spcBef>
          <a:spcPct val="0"/>
        </a:spcBef>
        <a:spcAft>
          <a:spcPct val="0"/>
        </a:spcAft>
        <a:defRPr sz="4400">
          <a:solidFill>
            <a:schemeClr val="tx2"/>
          </a:solidFill>
          <a:latin typeface="Arial Black" pitchFamily="-112" charset="0"/>
        </a:defRPr>
      </a:lvl8pPr>
      <a:lvl9pPr marL="1828800" algn="l" rtl="0" fontAlgn="base">
        <a:spcBef>
          <a:spcPct val="0"/>
        </a:spcBef>
        <a:spcAft>
          <a:spcPct val="0"/>
        </a:spcAft>
        <a:defRPr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kumimoji="0"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kumimoji="0"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defRPr/>
            </a:pPr>
            <a:fld id="{FB0B9765-6576-D64E-BBEA-8425F2B59787}" type="slidenum">
              <a:rPr kumimoji="0" lang="en-GB"/>
              <a:pPr defTabSz="449263" eaLnBrk="1" hangingPunct="1">
                <a:defRPr/>
              </a:pPr>
              <a:t>‹#›</a:t>
            </a:fld>
            <a:endParaRPr kumimoji="0" lang="en-GB"/>
          </a:p>
        </p:txBody>
      </p:sp>
    </p:spTree>
    <p:extLst>
      <p:ext uri="{BB962C8B-B14F-4D97-AF65-F5344CB8AC3E}">
        <p14:creationId xmlns:p14="http://schemas.microsoft.com/office/powerpoint/2010/main" val="2989606013"/>
      </p:ext>
    </p:extLst>
  </p:cSld>
  <p:clrMap bg1="lt1" tx1="dk1" bg2="lt2" tx2="dk2" accent1="accent1" accent2="accent2" accent3="accent3" accent4="accent4" accent5="accent5" accent6="accent6" hlink="hlink" folHlink="folHlink"/>
  <p:sldLayoutIdLst>
    <p:sldLayoutId id="2147485012"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outerShdw blurRad="63500" dist="38099"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38099"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4"/>
          <p:cNvSpPr>
            <a:spLocks noGrp="1" noChangeArrowheads="1"/>
          </p:cNvSpPr>
          <p:nvPr>
            <p:ph type="dt" sz="half" idx="2"/>
          </p:nvPr>
        </p:nvSpPr>
        <p:spPr bwMode="auto">
          <a:xfrm>
            <a:off x="6858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latin typeface="Trebuchet MS" charset="0"/>
                <a:ea typeface="Osaka" charset="0"/>
                <a:cs typeface="Osaka" charset="0"/>
              </a:defRPr>
            </a:lvl1pPr>
          </a:lstStyle>
          <a:p>
            <a:pPr>
              <a:defRPr/>
            </a:pPr>
            <a:endParaRPr kumimoji="0" lang="en-US">
              <a:solidFill>
                <a:srgbClr val="FFFF66"/>
              </a:solidFill>
            </a:endParaRPr>
          </a:p>
        </p:txBody>
      </p:sp>
      <p:sp>
        <p:nvSpPr>
          <p:cNvPr id="117765" name="Rectangle 5"/>
          <p:cNvSpPr>
            <a:spLocks noGrp="1" noChangeArrowheads="1"/>
          </p:cNvSpPr>
          <p:nvPr>
            <p:ph type="ftr" sz="quarter" idx="3"/>
          </p:nvPr>
        </p:nvSpPr>
        <p:spPr bwMode="auto">
          <a:xfrm>
            <a:off x="3124200" y="6248400"/>
            <a:ext cx="2895600" cy="4572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a:latin typeface="Trebuchet MS" charset="0"/>
                <a:ea typeface="Osaka" charset="0"/>
                <a:cs typeface="Osaka" charset="0"/>
              </a:defRPr>
            </a:lvl1pPr>
          </a:lstStyle>
          <a:p>
            <a:pPr>
              <a:defRPr/>
            </a:pPr>
            <a:endParaRPr kumimoji="0" lang="en-US">
              <a:solidFill>
                <a:srgbClr val="FFFF66"/>
              </a:solidFill>
            </a:endParaRPr>
          </a:p>
        </p:txBody>
      </p:sp>
      <p:sp>
        <p:nvSpPr>
          <p:cNvPr id="117766" name="Rectangle 6"/>
          <p:cNvSpPr>
            <a:spLocks noGrp="1" noChangeArrowheads="1"/>
          </p:cNvSpPr>
          <p:nvPr>
            <p:ph type="sldNum" sz="quarter" idx="4"/>
          </p:nvPr>
        </p:nvSpPr>
        <p:spPr bwMode="auto">
          <a:xfrm>
            <a:off x="65532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ea typeface="Osaka" charset="0"/>
                <a:cs typeface="Osaka" charset="0"/>
              </a:defRPr>
            </a:lvl1pPr>
          </a:lstStyle>
          <a:p>
            <a:pPr>
              <a:defRPr/>
            </a:pPr>
            <a:fld id="{11B41A2C-E402-CC4C-81F3-311B9B45AC0B}" type="slidenum">
              <a:rPr kumimoji="0" lang="en-US">
                <a:solidFill>
                  <a:srgbClr val="FFFF66"/>
                </a:solidFill>
              </a:rPr>
              <a:pPr>
                <a:defRPr/>
              </a:pPr>
              <a:t>‹#›</a:t>
            </a:fld>
            <a:endParaRPr kumimoji="0" lang="en-US">
              <a:solidFill>
                <a:srgbClr val="FFFF66"/>
              </a:solidFill>
            </a:endParaRPr>
          </a:p>
        </p:txBody>
      </p:sp>
    </p:spTree>
    <p:extLst>
      <p:ext uri="{BB962C8B-B14F-4D97-AF65-F5344CB8AC3E}">
        <p14:creationId xmlns:p14="http://schemas.microsoft.com/office/powerpoint/2010/main" val="666106798"/>
      </p:ext>
    </p:extLst>
  </p:cSld>
  <p:clrMap bg1="dk2" tx1="lt1" bg2="dk1" tx2="lt2" accent1="accent1" accent2="accent2" accent3="accent3" accent4="accent4" accent5="accent5" accent6="accent6" hlink="hlink" folHlink="folHlink"/>
  <p:sldLayoutIdLst>
    <p:sldLayoutId id="2147485014" r:id="rId1"/>
    <p:sldLayoutId id="2147485015" r:id="rId2"/>
    <p:sldLayoutId id="2147485016" r:id="rId3"/>
    <p:sldLayoutId id="2147485017" r:id="rId4"/>
    <p:sldLayoutId id="2147485018" r:id="rId5"/>
    <p:sldLayoutId id="2147485019" r:id="rId6"/>
    <p:sldLayoutId id="2147485020" r:id="rId7"/>
    <p:sldLayoutId id="2147485021" r:id="rId8"/>
    <p:sldLayoutId id="2147485022" r:id="rId9"/>
    <p:sldLayoutId id="2147485023" r:id="rId10"/>
    <p:sldLayoutId id="2147485024"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Osaka" charset="0"/>
        </a:defRPr>
      </a:lvl1pPr>
      <a:lvl2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2pPr>
      <a:lvl3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3pPr>
      <a:lvl4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4pPr>
      <a:lvl5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5pPr>
      <a:lvl6pPr marL="457200" algn="ctr" rtl="0" fontAlgn="base">
        <a:spcBef>
          <a:spcPct val="0"/>
        </a:spcBef>
        <a:spcAft>
          <a:spcPct val="0"/>
        </a:spcAft>
        <a:defRPr sz="4400" b="1">
          <a:solidFill>
            <a:schemeClr val="tx2"/>
          </a:solidFill>
          <a:latin typeface="Trebuchet MS" pitchFamily="-128" charset="0"/>
          <a:ea typeface="Osaka" pitchFamily="-128" charset="-128"/>
        </a:defRPr>
      </a:lvl6pPr>
      <a:lvl7pPr marL="914400" algn="ctr" rtl="0" fontAlgn="base">
        <a:spcBef>
          <a:spcPct val="0"/>
        </a:spcBef>
        <a:spcAft>
          <a:spcPct val="0"/>
        </a:spcAft>
        <a:defRPr sz="4400" b="1">
          <a:solidFill>
            <a:schemeClr val="tx2"/>
          </a:solidFill>
          <a:latin typeface="Trebuchet MS" pitchFamily="-128" charset="0"/>
          <a:ea typeface="Osaka" pitchFamily="-128" charset="-128"/>
        </a:defRPr>
      </a:lvl7pPr>
      <a:lvl8pPr marL="1371600" algn="ctr" rtl="0" fontAlgn="base">
        <a:spcBef>
          <a:spcPct val="0"/>
        </a:spcBef>
        <a:spcAft>
          <a:spcPct val="0"/>
        </a:spcAft>
        <a:defRPr sz="4400" b="1">
          <a:solidFill>
            <a:schemeClr val="tx2"/>
          </a:solidFill>
          <a:latin typeface="Trebuchet MS" pitchFamily="-128" charset="0"/>
          <a:ea typeface="Osaka" pitchFamily="-128" charset="-128"/>
        </a:defRPr>
      </a:lvl8pPr>
      <a:lvl9pPr marL="1828800" algn="ctr" rtl="0" fontAlgn="base">
        <a:spcBef>
          <a:spcPct val="0"/>
        </a:spcBef>
        <a:spcAft>
          <a:spcPct val="0"/>
        </a:spcAft>
        <a:defRPr sz="4400" b="1">
          <a:solidFill>
            <a:schemeClr val="tx2"/>
          </a:solidFill>
          <a:latin typeface="Trebuchet MS" pitchFamily="-128" charset="0"/>
          <a:ea typeface="Osaka" pitchFamily="-12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Osaka" charset="0"/>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Osaka" charset="0"/>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Osaka" charset="0"/>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Osaka" charset="0"/>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Osaka" charset="0"/>
        </a:defRPr>
      </a:lvl5pPr>
      <a:lvl6pPr marL="2514600" indent="-228600" algn="l" rtl="0" fontAlgn="base">
        <a:spcBef>
          <a:spcPct val="20000"/>
        </a:spcBef>
        <a:spcAft>
          <a:spcPct val="0"/>
        </a:spcAft>
        <a:buFont typeface="Times" pitchFamily="-128" charset="0"/>
        <a:buChar char="•"/>
        <a:defRPr sz="2000">
          <a:solidFill>
            <a:schemeClr val="tx1"/>
          </a:solidFill>
          <a:latin typeface="+mn-lt"/>
          <a:ea typeface="+mn-ea"/>
        </a:defRPr>
      </a:lvl6pPr>
      <a:lvl7pPr marL="2971800" indent="-228600" algn="l" rtl="0" fontAlgn="base">
        <a:spcBef>
          <a:spcPct val="20000"/>
        </a:spcBef>
        <a:spcAft>
          <a:spcPct val="0"/>
        </a:spcAft>
        <a:buFont typeface="Times" pitchFamily="-128" charset="0"/>
        <a:buChar char="•"/>
        <a:defRPr sz="2000">
          <a:solidFill>
            <a:schemeClr val="tx1"/>
          </a:solidFill>
          <a:latin typeface="+mn-lt"/>
          <a:ea typeface="+mn-ea"/>
        </a:defRPr>
      </a:lvl7pPr>
      <a:lvl8pPr marL="3429000" indent="-228600" algn="l" rtl="0" fontAlgn="base">
        <a:spcBef>
          <a:spcPct val="20000"/>
        </a:spcBef>
        <a:spcAft>
          <a:spcPct val="0"/>
        </a:spcAft>
        <a:buFont typeface="Times" pitchFamily="-128" charset="0"/>
        <a:buChar char="•"/>
        <a:defRPr sz="2000">
          <a:solidFill>
            <a:schemeClr val="tx1"/>
          </a:solidFill>
          <a:latin typeface="+mn-lt"/>
          <a:ea typeface="+mn-ea"/>
        </a:defRPr>
      </a:lvl8pPr>
      <a:lvl9pPr marL="3886200" indent="-228600" algn="l" rtl="0" fontAlgn="base">
        <a:spcBef>
          <a:spcPct val="20000"/>
        </a:spcBef>
        <a:spcAft>
          <a:spcPct val="0"/>
        </a:spcAft>
        <a:buFont typeface="Times" pitchFamily="-128"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37890"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4202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kumimoji="0" sz="1400">
                <a:solidFill>
                  <a:schemeClr val="tx2"/>
                </a:solidFill>
                <a:latin typeface="Arial" charset="0"/>
              </a:defRPr>
            </a:lvl1pPr>
          </a:lstStyle>
          <a:p>
            <a:pPr>
              <a:defRPr/>
            </a:pPr>
            <a:endParaRPr lang="en-US"/>
          </a:p>
        </p:txBody>
      </p:sp>
      <p:sp>
        <p:nvSpPr>
          <p:cNvPr id="34202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defRPr kumimoji="0" sz="1400">
                <a:solidFill>
                  <a:schemeClr val="tx2"/>
                </a:solidFill>
                <a:latin typeface="Arial" charset="0"/>
              </a:defRPr>
            </a:lvl1pPr>
          </a:lstStyle>
          <a:p>
            <a:pPr>
              <a:defRPr/>
            </a:pPr>
            <a:endParaRPr lang="en-US"/>
          </a:p>
        </p:txBody>
      </p:sp>
      <p:sp>
        <p:nvSpPr>
          <p:cNvPr id="34202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kumimoji="0" sz="1400">
                <a:solidFill>
                  <a:schemeClr val="tx2"/>
                </a:solidFill>
                <a:latin typeface="Arial" charset="0"/>
              </a:defRPr>
            </a:lvl1pPr>
          </a:lstStyle>
          <a:p>
            <a:pPr>
              <a:defRPr/>
            </a:pPr>
            <a:fld id="{ABA96075-5402-D34A-9655-E95B4CD985D1}" type="slidenum">
              <a:rPr lang="en-US"/>
              <a:pPr>
                <a:defRPr/>
              </a:pPr>
              <a:t>‹#›</a:t>
            </a:fld>
            <a:endParaRPr lang="en-US"/>
          </a:p>
        </p:txBody>
      </p:sp>
      <p:pic>
        <p:nvPicPr>
          <p:cNvPr id="37895"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697" r:id="rId1"/>
    <p:sldLayoutId id="2147484663" r:id="rId2"/>
    <p:sldLayoutId id="2147484664" r:id="rId3"/>
    <p:sldLayoutId id="2147484665" r:id="rId4"/>
    <p:sldLayoutId id="2147484666" r:id="rId5"/>
    <p:sldLayoutId id="2147484667" r:id="rId6"/>
    <p:sldLayoutId id="2147484668" r:id="rId7"/>
    <p:sldLayoutId id="2147484669" r:id="rId8"/>
    <p:sldLayoutId id="2147484670" r:id="rId9"/>
    <p:sldLayoutId id="2147484671" r:id="rId10"/>
    <p:sldLayoutId id="2147484672"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2pPr>
      <a:lvl3pPr algn="l"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3pPr>
      <a:lvl4pPr algn="l"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4pPr>
      <a:lvl5pPr algn="l"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5pPr>
      <a:lvl6pPr marL="457200" algn="l" rtl="0" fontAlgn="base">
        <a:spcBef>
          <a:spcPct val="0"/>
        </a:spcBef>
        <a:spcAft>
          <a:spcPct val="0"/>
        </a:spcAft>
        <a:defRPr sz="4400">
          <a:solidFill>
            <a:schemeClr val="tx2"/>
          </a:solidFill>
          <a:latin typeface="Times New Roman" pitchFamily="-128" charset="0"/>
        </a:defRPr>
      </a:lvl6pPr>
      <a:lvl7pPr marL="914400" algn="l" rtl="0" fontAlgn="base">
        <a:spcBef>
          <a:spcPct val="0"/>
        </a:spcBef>
        <a:spcAft>
          <a:spcPct val="0"/>
        </a:spcAft>
        <a:defRPr sz="4400">
          <a:solidFill>
            <a:schemeClr val="tx2"/>
          </a:solidFill>
          <a:latin typeface="Times New Roman" pitchFamily="-128" charset="0"/>
        </a:defRPr>
      </a:lvl7pPr>
      <a:lvl8pPr marL="1371600" algn="l" rtl="0" fontAlgn="base">
        <a:spcBef>
          <a:spcPct val="0"/>
        </a:spcBef>
        <a:spcAft>
          <a:spcPct val="0"/>
        </a:spcAft>
        <a:defRPr sz="4400">
          <a:solidFill>
            <a:schemeClr val="tx2"/>
          </a:solidFill>
          <a:latin typeface="Times New Roman" pitchFamily="-128" charset="0"/>
        </a:defRPr>
      </a:lvl8pPr>
      <a:lvl9pPr marL="1828800" algn="l"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lr>
          <a:schemeClr val="tx2"/>
        </a:buClr>
        <a:buFont typeface="Wingdings" pitchFamily="-128"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128"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128"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128"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outerShdw blurRad="63500" dist="38099"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38099"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4"/>
          <p:cNvSpPr>
            <a:spLocks noGrp="1" noChangeArrowheads="1"/>
          </p:cNvSpPr>
          <p:nvPr>
            <p:ph type="dt" sz="half" idx="2"/>
          </p:nvPr>
        </p:nvSpPr>
        <p:spPr bwMode="auto">
          <a:xfrm>
            <a:off x="6858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latin typeface="Trebuchet MS" charset="0"/>
                <a:ea typeface="Osaka" charset="0"/>
                <a:cs typeface="Osaka" charset="0"/>
              </a:defRPr>
            </a:lvl1pPr>
          </a:lstStyle>
          <a:p>
            <a:pPr>
              <a:defRPr/>
            </a:pPr>
            <a:endParaRPr kumimoji="0" lang="en-US">
              <a:solidFill>
                <a:srgbClr val="FFFF66"/>
              </a:solidFill>
            </a:endParaRPr>
          </a:p>
        </p:txBody>
      </p:sp>
      <p:sp>
        <p:nvSpPr>
          <p:cNvPr id="117765" name="Rectangle 5"/>
          <p:cNvSpPr>
            <a:spLocks noGrp="1" noChangeArrowheads="1"/>
          </p:cNvSpPr>
          <p:nvPr>
            <p:ph type="ftr" sz="quarter" idx="3"/>
          </p:nvPr>
        </p:nvSpPr>
        <p:spPr bwMode="auto">
          <a:xfrm>
            <a:off x="3124200" y="6248400"/>
            <a:ext cx="2895600" cy="4572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a:latin typeface="Trebuchet MS" charset="0"/>
                <a:ea typeface="Osaka" charset="0"/>
                <a:cs typeface="Osaka" charset="0"/>
              </a:defRPr>
            </a:lvl1pPr>
          </a:lstStyle>
          <a:p>
            <a:pPr>
              <a:defRPr/>
            </a:pPr>
            <a:endParaRPr kumimoji="0" lang="en-US">
              <a:solidFill>
                <a:srgbClr val="FFFF66"/>
              </a:solidFill>
            </a:endParaRPr>
          </a:p>
        </p:txBody>
      </p:sp>
      <p:sp>
        <p:nvSpPr>
          <p:cNvPr id="117766" name="Rectangle 6"/>
          <p:cNvSpPr>
            <a:spLocks noGrp="1" noChangeArrowheads="1"/>
          </p:cNvSpPr>
          <p:nvPr>
            <p:ph type="sldNum" sz="quarter" idx="4"/>
          </p:nvPr>
        </p:nvSpPr>
        <p:spPr bwMode="auto">
          <a:xfrm>
            <a:off x="65532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ea typeface="Osaka" charset="0"/>
                <a:cs typeface="Osaka" charset="0"/>
              </a:defRPr>
            </a:lvl1pPr>
          </a:lstStyle>
          <a:p>
            <a:pPr>
              <a:defRPr/>
            </a:pPr>
            <a:fld id="{11B41A2C-E402-CC4C-81F3-311B9B45AC0B}" type="slidenum">
              <a:rPr kumimoji="0" lang="en-US">
                <a:solidFill>
                  <a:srgbClr val="FFFF66"/>
                </a:solidFill>
              </a:rPr>
              <a:pPr>
                <a:defRPr/>
              </a:pPr>
              <a:t>‹#›</a:t>
            </a:fld>
            <a:endParaRPr kumimoji="0" lang="en-US">
              <a:solidFill>
                <a:srgbClr val="FFFF66"/>
              </a:solidFill>
            </a:endParaRPr>
          </a:p>
        </p:txBody>
      </p:sp>
    </p:spTree>
    <p:extLst>
      <p:ext uri="{BB962C8B-B14F-4D97-AF65-F5344CB8AC3E}">
        <p14:creationId xmlns:p14="http://schemas.microsoft.com/office/powerpoint/2010/main" val="666106798"/>
      </p:ext>
    </p:extLst>
  </p:cSld>
  <p:clrMap bg1="dk2" tx1="lt1" bg2="dk1" tx2="lt2" accent1="accent1" accent2="accent2" accent3="accent3" accent4="accent4" accent5="accent5" accent6="accent6" hlink="hlink" folHlink="folHlink"/>
  <p:sldLayoutIdLst>
    <p:sldLayoutId id="2147485026" r:id="rId1"/>
    <p:sldLayoutId id="2147485027" r:id="rId2"/>
    <p:sldLayoutId id="2147485028" r:id="rId3"/>
    <p:sldLayoutId id="2147485029" r:id="rId4"/>
    <p:sldLayoutId id="2147485030" r:id="rId5"/>
    <p:sldLayoutId id="2147485031" r:id="rId6"/>
    <p:sldLayoutId id="2147485032" r:id="rId7"/>
    <p:sldLayoutId id="2147485033" r:id="rId8"/>
    <p:sldLayoutId id="2147485034" r:id="rId9"/>
    <p:sldLayoutId id="2147485035" r:id="rId10"/>
    <p:sldLayoutId id="2147485036"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Osaka" charset="0"/>
        </a:defRPr>
      </a:lvl1pPr>
      <a:lvl2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2pPr>
      <a:lvl3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3pPr>
      <a:lvl4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4pPr>
      <a:lvl5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5pPr>
      <a:lvl6pPr marL="457200" algn="ctr" rtl="0" fontAlgn="base">
        <a:spcBef>
          <a:spcPct val="0"/>
        </a:spcBef>
        <a:spcAft>
          <a:spcPct val="0"/>
        </a:spcAft>
        <a:defRPr sz="4400" b="1">
          <a:solidFill>
            <a:schemeClr val="tx2"/>
          </a:solidFill>
          <a:latin typeface="Trebuchet MS" pitchFamily="-128" charset="0"/>
          <a:ea typeface="Osaka" pitchFamily="-128" charset="-128"/>
        </a:defRPr>
      </a:lvl6pPr>
      <a:lvl7pPr marL="914400" algn="ctr" rtl="0" fontAlgn="base">
        <a:spcBef>
          <a:spcPct val="0"/>
        </a:spcBef>
        <a:spcAft>
          <a:spcPct val="0"/>
        </a:spcAft>
        <a:defRPr sz="4400" b="1">
          <a:solidFill>
            <a:schemeClr val="tx2"/>
          </a:solidFill>
          <a:latin typeface="Trebuchet MS" pitchFamily="-128" charset="0"/>
          <a:ea typeface="Osaka" pitchFamily="-128" charset="-128"/>
        </a:defRPr>
      </a:lvl7pPr>
      <a:lvl8pPr marL="1371600" algn="ctr" rtl="0" fontAlgn="base">
        <a:spcBef>
          <a:spcPct val="0"/>
        </a:spcBef>
        <a:spcAft>
          <a:spcPct val="0"/>
        </a:spcAft>
        <a:defRPr sz="4400" b="1">
          <a:solidFill>
            <a:schemeClr val="tx2"/>
          </a:solidFill>
          <a:latin typeface="Trebuchet MS" pitchFamily="-128" charset="0"/>
          <a:ea typeface="Osaka" pitchFamily="-128" charset="-128"/>
        </a:defRPr>
      </a:lvl8pPr>
      <a:lvl9pPr marL="1828800" algn="ctr" rtl="0" fontAlgn="base">
        <a:spcBef>
          <a:spcPct val="0"/>
        </a:spcBef>
        <a:spcAft>
          <a:spcPct val="0"/>
        </a:spcAft>
        <a:defRPr sz="4400" b="1">
          <a:solidFill>
            <a:schemeClr val="tx2"/>
          </a:solidFill>
          <a:latin typeface="Trebuchet MS" pitchFamily="-128" charset="0"/>
          <a:ea typeface="Osaka" pitchFamily="-12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Osaka" charset="0"/>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Osaka" charset="0"/>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Osaka" charset="0"/>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Osaka" charset="0"/>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Osaka" charset="0"/>
        </a:defRPr>
      </a:lvl5pPr>
      <a:lvl6pPr marL="2514600" indent="-228600" algn="l" rtl="0" fontAlgn="base">
        <a:spcBef>
          <a:spcPct val="20000"/>
        </a:spcBef>
        <a:spcAft>
          <a:spcPct val="0"/>
        </a:spcAft>
        <a:buFont typeface="Times" pitchFamily="-128" charset="0"/>
        <a:buChar char="•"/>
        <a:defRPr sz="2000">
          <a:solidFill>
            <a:schemeClr val="tx1"/>
          </a:solidFill>
          <a:latin typeface="+mn-lt"/>
          <a:ea typeface="+mn-ea"/>
        </a:defRPr>
      </a:lvl6pPr>
      <a:lvl7pPr marL="2971800" indent="-228600" algn="l" rtl="0" fontAlgn="base">
        <a:spcBef>
          <a:spcPct val="20000"/>
        </a:spcBef>
        <a:spcAft>
          <a:spcPct val="0"/>
        </a:spcAft>
        <a:buFont typeface="Times" pitchFamily="-128" charset="0"/>
        <a:buChar char="•"/>
        <a:defRPr sz="2000">
          <a:solidFill>
            <a:schemeClr val="tx1"/>
          </a:solidFill>
          <a:latin typeface="+mn-lt"/>
          <a:ea typeface="+mn-ea"/>
        </a:defRPr>
      </a:lvl7pPr>
      <a:lvl8pPr marL="3429000" indent="-228600" algn="l" rtl="0" fontAlgn="base">
        <a:spcBef>
          <a:spcPct val="20000"/>
        </a:spcBef>
        <a:spcAft>
          <a:spcPct val="0"/>
        </a:spcAft>
        <a:buFont typeface="Times" pitchFamily="-128" charset="0"/>
        <a:buChar char="•"/>
        <a:defRPr sz="2000">
          <a:solidFill>
            <a:schemeClr val="tx1"/>
          </a:solidFill>
          <a:latin typeface="+mn-lt"/>
          <a:ea typeface="+mn-ea"/>
        </a:defRPr>
      </a:lvl8pPr>
      <a:lvl9pPr marL="3886200" indent="-228600" algn="l" rtl="0" fontAlgn="base">
        <a:spcBef>
          <a:spcPct val="20000"/>
        </a:spcBef>
        <a:spcAft>
          <a:spcPct val="0"/>
        </a:spcAft>
        <a:buFont typeface="Times" pitchFamily="-128"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976916014"/>
      </p:ext>
    </p:extLst>
  </p:cSld>
  <p:clrMap bg1="lt1" tx1="dk1" bg2="lt2" tx2="dk2" accent1="accent1" accent2="accent2" accent3="accent3" accent4="accent4" accent5="accent5" accent6="accent6" hlink="hlink" folHlink="folHlink"/>
  <p:sldLayoutIdLst>
    <p:sldLayoutId id="2147485038" r:id="rId1"/>
    <p:sldLayoutId id="2147485039" r:id="rId2"/>
    <p:sldLayoutId id="2147485040" r:id="rId3"/>
    <p:sldLayoutId id="2147485041" r:id="rId4"/>
    <p:sldLayoutId id="2147485042" r:id="rId5"/>
    <p:sldLayoutId id="2147485043" r:id="rId6"/>
    <p:sldLayoutId id="2147485044" r:id="rId7"/>
    <p:sldLayoutId id="2147485045" r:id="rId8"/>
    <p:sldLayoutId id="2147485046" r:id="rId9"/>
    <p:sldLayoutId id="2147485047" r:id="rId10"/>
    <p:sldLayoutId id="2147485048" r:id="rId11"/>
    <p:sldLayoutId id="2147485049" r:id="rId12"/>
    <p:sldLayoutId id="214748505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2E8AA9B7-BF15-1449-B764-CE240531D316}" type="slidenum">
              <a:rPr lang="en-US"/>
              <a:pPr>
                <a:defRPr/>
              </a:pPr>
              <a:t>‹#›</a:t>
            </a:fld>
            <a:endParaRPr lang="en-US"/>
          </a:p>
        </p:txBody>
      </p:sp>
    </p:spTree>
    <p:extLst>
      <p:ext uri="{BB962C8B-B14F-4D97-AF65-F5344CB8AC3E}">
        <p14:creationId xmlns:p14="http://schemas.microsoft.com/office/powerpoint/2010/main" val="1962325126"/>
      </p:ext>
    </p:extLst>
  </p:cSld>
  <p:clrMap bg1="lt1" tx1="dk1" bg2="lt2" tx2="dk2" accent1="accent1" accent2="accent2" accent3="accent3" accent4="accent4" accent5="accent5" accent6="accent6" hlink="hlink" folHlink="folHlink"/>
  <p:sldLayoutIdLst>
    <p:sldLayoutId id="2147485052" r:id="rId1"/>
    <p:sldLayoutId id="2147485053" r:id="rId2"/>
    <p:sldLayoutId id="2147485054" r:id="rId3"/>
    <p:sldLayoutId id="2147485055" r:id="rId4"/>
    <p:sldLayoutId id="2147485056" r:id="rId5"/>
    <p:sldLayoutId id="2147485057" r:id="rId6"/>
    <p:sldLayoutId id="2147485058" r:id="rId7"/>
    <p:sldLayoutId id="2147485059" r:id="rId8"/>
    <p:sldLayoutId id="2147485060" r:id="rId9"/>
    <p:sldLayoutId id="2147485061" r:id="rId10"/>
    <p:sldLayoutId id="214748506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996308143"/>
      </p:ext>
    </p:extLst>
  </p:cSld>
  <p:clrMap bg1="lt1" tx1="dk1" bg2="lt2" tx2="dk2" accent1="accent1" accent2="accent2" accent3="accent3" accent4="accent4" accent5="accent5" accent6="accent6" hlink="hlink" folHlink="folHlink"/>
  <p:sldLayoutIdLst>
    <p:sldLayoutId id="2147485064" r:id="rId1"/>
    <p:sldLayoutId id="2147485065" r:id="rId2"/>
    <p:sldLayoutId id="2147485066" r:id="rId3"/>
    <p:sldLayoutId id="2147485067" r:id="rId4"/>
    <p:sldLayoutId id="2147485068" r:id="rId5"/>
    <p:sldLayoutId id="2147485069" r:id="rId6"/>
    <p:sldLayoutId id="2147485070" r:id="rId7"/>
    <p:sldLayoutId id="2147485071" r:id="rId8"/>
    <p:sldLayoutId id="2147485072" r:id="rId9"/>
    <p:sldLayoutId id="2147485073" r:id="rId10"/>
    <p:sldLayoutId id="2147485074" r:id="rId11"/>
    <p:sldLayoutId id="2147485075" r:id="rId12"/>
    <p:sldLayoutId id="214748507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29900857"/>
      </p:ext>
    </p:extLst>
  </p:cSld>
  <p:clrMap bg1="lt1" tx1="dk1" bg2="lt2" tx2="dk2" accent1="accent1" accent2="accent2" accent3="accent3" accent4="accent4" accent5="accent5" accent6="accent6" hlink="hlink" folHlink="folHlink"/>
  <p:sldLayoutIdLst>
    <p:sldLayoutId id="2147485078" r:id="rId1"/>
    <p:sldLayoutId id="2147485079" r:id="rId2"/>
    <p:sldLayoutId id="2147485080" r:id="rId3"/>
    <p:sldLayoutId id="2147485081" r:id="rId4"/>
    <p:sldLayoutId id="2147485082" r:id="rId5"/>
    <p:sldLayoutId id="2147485083" r:id="rId6"/>
    <p:sldLayoutId id="2147485084" r:id="rId7"/>
    <p:sldLayoutId id="2147485085" r:id="rId8"/>
    <p:sldLayoutId id="2147485086" r:id="rId9"/>
    <p:sldLayoutId id="2147485087" r:id="rId10"/>
    <p:sldLayoutId id="2147485088" r:id="rId11"/>
    <p:sldLayoutId id="2147485089" r:id="rId12"/>
    <p:sldLayoutId id="214748509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2339066180"/>
      </p:ext>
    </p:extLst>
  </p:cSld>
  <p:clrMap bg1="lt1" tx1="dk1" bg2="lt2" tx2="dk2" accent1="accent1" accent2="accent2" accent3="accent3" accent4="accent4" accent5="accent5" accent6="accent6" hlink="hlink" folHlink="folHlink"/>
  <p:sldLayoutIdLst>
    <p:sldLayoutId id="2147485092" r:id="rId1"/>
    <p:sldLayoutId id="2147485093" r:id="rId2"/>
    <p:sldLayoutId id="2147485094" r:id="rId3"/>
    <p:sldLayoutId id="2147485095" r:id="rId4"/>
    <p:sldLayoutId id="2147485096" r:id="rId5"/>
    <p:sldLayoutId id="2147485097" r:id="rId6"/>
    <p:sldLayoutId id="2147485098" r:id="rId7"/>
    <p:sldLayoutId id="2147485099" r:id="rId8"/>
    <p:sldLayoutId id="2147485100" r:id="rId9"/>
    <p:sldLayoutId id="2147485101" r:id="rId10"/>
    <p:sldLayoutId id="214748510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lvl1pPr>
          </a:lstStyle>
          <a:p>
            <a:pPr>
              <a:defRPr/>
            </a:pPr>
            <a:endParaRPr lang="en-US"/>
          </a:p>
        </p:txBody>
      </p:sp>
      <p:sp>
        <p:nvSpPr>
          <p:cNvPr id="25805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lvl1pPr>
          </a:lstStyle>
          <a:p>
            <a:pPr>
              <a:defRPr/>
            </a:pPr>
            <a:endParaRPr lang="en-US"/>
          </a:p>
        </p:txBody>
      </p:sp>
      <p:sp>
        <p:nvSpPr>
          <p:cNvPr id="258053"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lvl1pPr>
          </a:lstStyle>
          <a:p>
            <a:pPr>
              <a:defRPr/>
            </a:pPr>
            <a:fld id="{98EFF4FE-15B6-0F4C-A221-6DFEF3C54A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83" r:id="rId1"/>
    <p:sldLayoutId id="2147484684" r:id="rId2"/>
    <p:sldLayoutId id="2147484685" r:id="rId3"/>
    <p:sldLayoutId id="2147484686" r:id="rId4"/>
    <p:sldLayoutId id="2147484687" r:id="rId5"/>
    <p:sldLayoutId id="2147484688" r:id="rId6"/>
    <p:sldLayoutId id="2147484689" r:id="rId7"/>
    <p:sldLayoutId id="2147484690" r:id="rId8"/>
    <p:sldLayoutId id="2147484691" r:id="rId9"/>
    <p:sldLayoutId id="2147484692" r:id="rId10"/>
    <p:sldLayoutId id="214748469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solidFill>
                  <a:srgbClr val="000000"/>
                </a:solidFill>
                <a:latin typeface="Arial" charset="0"/>
                <a:cs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solidFill>
                  <a:srgbClr val="000000"/>
                </a:solidFill>
                <a:latin typeface="Arial" charset="0"/>
                <a:cs typeface="Arial" charset="0"/>
              </a:defRPr>
            </a:lvl1pPr>
          </a:lstStyle>
          <a:p>
            <a:pPr>
              <a:defRPr/>
            </a:pPr>
            <a:fld id="{94BDBEA9-DDB4-4D48-B582-0E9D15E29D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99" r:id="rId1"/>
    <p:sldLayoutId id="2147484700" r:id="rId2"/>
    <p:sldLayoutId id="2147484701" r:id="rId3"/>
    <p:sldLayoutId id="2147485005" r:id="rId4"/>
  </p:sldLayoutIdLst>
  <p:txStyles>
    <p:titleStyle>
      <a:lvl1pPr algn="ctr" rtl="0" eaLnBrk="0" fontAlgn="base" hangingPunct="0">
        <a:spcBef>
          <a:spcPct val="0"/>
        </a:spcBef>
        <a:spcAft>
          <a:spcPct val="0"/>
        </a:spcAft>
        <a:defRPr sz="4400">
          <a:solidFill>
            <a:schemeClr val="tx2"/>
          </a:solidFill>
          <a:latin typeface="+mj-lt"/>
          <a:ea typeface="MS PGothic" charset="0"/>
          <a:cs typeface="+mj-cs"/>
        </a:defRPr>
      </a:lvl1pPr>
      <a:lvl2pPr algn="ctr" rtl="0" eaLnBrk="0" fontAlgn="base" hangingPunct="0">
        <a:spcBef>
          <a:spcPct val="0"/>
        </a:spcBef>
        <a:spcAft>
          <a:spcPct val="0"/>
        </a:spcAft>
        <a:defRPr sz="4400">
          <a:solidFill>
            <a:schemeClr val="tx2"/>
          </a:solidFill>
          <a:latin typeface="Arial" pitchFamily="-112" charset="0"/>
          <a:ea typeface="MS PGothic"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MS PGothic"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MS PGothic"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MS PGothic"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F5E"/>
            </a:gs>
          </a:gsLst>
          <a:lin ang="5400000" scaled="1"/>
        </a:gra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endParaRPr>
          </a:p>
        </p:txBody>
      </p:sp>
      <p:sp>
        <p:nvSpPr>
          <p:cNvPr id="95235"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endParaRPr>
          </a:p>
        </p:txBody>
      </p:sp>
      <p:sp>
        <p:nvSpPr>
          <p:cNvPr id="102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solidFill>
                <a:srgbClr val="FFFFFF"/>
              </a:solidFill>
            </a:endParaRPr>
          </a:p>
        </p:txBody>
      </p:sp>
      <p:sp>
        <p:nvSpPr>
          <p:cNvPr id="102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endParaRPr>
          </a:p>
        </p:txBody>
      </p:sp>
      <p:sp>
        <p:nvSpPr>
          <p:cNvPr id="1030"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5239"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2"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1033"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1034"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solidFill>
                  <a:srgbClr val="FFFFFF"/>
                </a:solidFill>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4713" r:id="rId1"/>
    <p:sldLayoutId id="2147484714" r:id="rId2"/>
    <p:sldLayoutId id="2147484715" r:id="rId3"/>
    <p:sldLayoutId id="2147484716" r:id="rId4"/>
    <p:sldLayoutId id="2147484717" r:id="rId5"/>
    <p:sldLayoutId id="2147484718" r:id="rId6"/>
    <p:sldLayoutId id="2147484719" r:id="rId7"/>
    <p:sldLayoutId id="2147484720" r:id="rId8"/>
    <p:sldLayoutId id="2147484721" r:id="rId9"/>
    <p:sldLayoutId id="2147484722" r:id="rId10"/>
    <p:sldLayoutId id="2147484723"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S PGothic" charset="0"/>
          <a:cs typeface="MS PGothic" charset="0"/>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MS PGothic" charset="0"/>
          <a:cs typeface="MS PGothic" charset="0"/>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MS PGothic" charset="0"/>
          <a:cs typeface="MS PGothic" charset="0"/>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MS PGothic" charset="0"/>
          <a:cs typeface="MS PGothic" charset="0"/>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MS PGothic" charset="0"/>
          <a:cs typeface="MS PGothic" charset="0"/>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kumimoji="1" sz="2800" b="1">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b="1">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F5E"/>
            </a:gs>
          </a:gsLst>
          <a:lin ang="5400000" scaled="1"/>
        </a:gra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endParaRPr>
          </a:p>
        </p:txBody>
      </p:sp>
      <p:sp>
        <p:nvSpPr>
          <p:cNvPr id="107523"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endParaRPr>
          </a:p>
        </p:txBody>
      </p:sp>
      <p:sp>
        <p:nvSpPr>
          <p:cNvPr id="102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solidFill>
                <a:srgbClr val="FFFFFF"/>
              </a:solidFill>
            </a:endParaRPr>
          </a:p>
        </p:txBody>
      </p:sp>
      <p:sp>
        <p:nvSpPr>
          <p:cNvPr id="102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endParaRPr>
          </a:p>
        </p:txBody>
      </p:sp>
      <p:sp>
        <p:nvSpPr>
          <p:cNvPr id="1030"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7527"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2"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1033"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1034"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solidFill>
                  <a:srgbClr val="FFFFFF"/>
                </a:solidFill>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4724" r:id="rId1"/>
    <p:sldLayoutId id="2147484725" r:id="rId2"/>
    <p:sldLayoutId id="2147484726" r:id="rId3"/>
    <p:sldLayoutId id="2147484727" r:id="rId4"/>
    <p:sldLayoutId id="2147484728" r:id="rId5"/>
    <p:sldLayoutId id="2147484729" r:id="rId6"/>
    <p:sldLayoutId id="2147484730" r:id="rId7"/>
    <p:sldLayoutId id="2147484731" r:id="rId8"/>
    <p:sldLayoutId id="2147484732" r:id="rId9"/>
    <p:sldLayoutId id="2147484733" r:id="rId10"/>
    <p:sldLayoutId id="2147484734"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MS PGothic" pitchFamily="34" charset="-128"/>
          <a:cs typeface="MS PGothic" charset="0"/>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MS PGothic" pitchFamily="34" charset="-128"/>
          <a:cs typeface="MS PGothic" charset="0"/>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MS PGothic" pitchFamily="34" charset="-128"/>
          <a:cs typeface="MS PGothic" charset="0"/>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MS PGothic" pitchFamily="34" charset="-128"/>
          <a:cs typeface="MS PGothic" charset="0"/>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b="1">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kumimoji="0"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kumimoji="0"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kumimoji="0" lang="en-US">
                <a:ea typeface="ＭＳ Ｐゴシック" charset="0"/>
              </a:rPr>
              <a:pPr eaLnBrk="0" hangingPunct="0">
                <a:defRPr/>
              </a:pPr>
              <a:t>‹#›</a:t>
            </a:fld>
            <a:endParaRPr kumimoji="0" lang="en-US">
              <a:ea typeface="ＭＳ Ｐゴシック" charset="0"/>
            </a:endParaRPr>
          </a:p>
        </p:txBody>
      </p:sp>
    </p:spTree>
    <p:extLst>
      <p:ext uri="{BB962C8B-B14F-4D97-AF65-F5344CB8AC3E}">
        <p14:creationId xmlns:p14="http://schemas.microsoft.com/office/powerpoint/2010/main" val="1433978997"/>
      </p:ext>
    </p:extLst>
  </p:cSld>
  <p:clrMap bg1="lt1" tx1="dk1" bg2="lt2" tx2="dk2" accent1="accent1" accent2="accent2" accent3="accent3" accent4="accent4" accent5="accent5" accent6="accent6" hlink="hlink" folHlink="folHlink"/>
  <p:sldLayoutIdLst>
    <p:sldLayoutId id="2147484759" r:id="rId1"/>
    <p:sldLayoutId id="2147484760" r:id="rId2"/>
    <p:sldLayoutId id="2147484761" r:id="rId3"/>
    <p:sldLayoutId id="2147484762" r:id="rId4"/>
    <p:sldLayoutId id="2147484763" r:id="rId5"/>
    <p:sldLayoutId id="2147484764" r:id="rId6"/>
    <p:sldLayoutId id="2147484765" r:id="rId7"/>
    <p:sldLayoutId id="2147484766" r:id="rId8"/>
    <p:sldLayoutId id="2147484767" r:id="rId9"/>
    <p:sldLayoutId id="2147484768" r:id="rId10"/>
    <p:sldLayoutId id="2147484769" r:id="rId11"/>
    <p:sldLayoutId id="2147484770" r:id="rId12"/>
    <p:sldLayoutId id="214748477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kumimoji="0" lang="en-US">
                <a:latin typeface="Calibri" charset="0"/>
                <a:ea typeface="ＭＳ Ｐゴシック" charset="0"/>
              </a:rPr>
              <a:pPr>
                <a:defRPr/>
              </a:pPr>
              <a:t>12/15/24</a:t>
            </a:fld>
            <a:endParaRPr kumimoji="0"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kumimoji="0"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kumimoji="0" lang="en-US">
                <a:latin typeface="Calibri" charset="0"/>
                <a:ea typeface="ＭＳ Ｐゴシック" charset="0"/>
              </a:rPr>
              <a:pPr>
                <a:defRPr/>
              </a:pPr>
              <a:t>‹#›</a:t>
            </a:fld>
            <a:endParaRPr kumimoji="0" lang="en-US">
              <a:latin typeface="Calibri" charset="0"/>
              <a:ea typeface="ＭＳ Ｐゴシック" charset="0"/>
            </a:endParaRPr>
          </a:p>
        </p:txBody>
      </p:sp>
    </p:spTree>
    <p:extLst>
      <p:ext uri="{BB962C8B-B14F-4D97-AF65-F5344CB8AC3E}">
        <p14:creationId xmlns:p14="http://schemas.microsoft.com/office/powerpoint/2010/main" val="4256039537"/>
      </p:ext>
    </p:extLst>
  </p:cSld>
  <p:clrMap bg1="lt1" tx1="dk1" bg2="lt2" tx2="dk2" accent1="accent1" accent2="accent2" accent3="accent3" accent4="accent4" accent5="accent5" accent6="accent6" hlink="hlink" folHlink="folHlink"/>
  <p:sldLayoutIdLst>
    <p:sldLayoutId id="2147484773" r:id="rId1"/>
    <p:sldLayoutId id="2147484774" r:id="rId2"/>
    <p:sldLayoutId id="2147484775" r:id="rId3"/>
    <p:sldLayoutId id="2147484776" r:id="rId4"/>
    <p:sldLayoutId id="2147484777" r:id="rId5"/>
    <p:sldLayoutId id="2147484778" r:id="rId6"/>
    <p:sldLayoutId id="2147484779" r:id="rId7"/>
    <p:sldLayoutId id="2147484780" r:id="rId8"/>
    <p:sldLayoutId id="2147484781" r:id="rId9"/>
    <p:sldLayoutId id="2147484782" r:id="rId10"/>
    <p:sldLayoutId id="214748478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08.xml"/></Relationships>
</file>

<file path=ppt/slides/_rels/slide10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1.xml"/><Relationship Id="rId1" Type="http://schemas.openxmlformats.org/officeDocument/2006/relationships/slideLayout" Target="../slideLayouts/slideLayout15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0.xml"/></Relationships>
</file>

<file path=ppt/slides/_rels/slide10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3.xml"/><Relationship Id="rId1" Type="http://schemas.openxmlformats.org/officeDocument/2006/relationships/slideLayout" Target="../slideLayouts/slideLayout288.xml"/></Relationships>
</file>

<file path=ppt/slides/_rels/slide10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4.xml"/><Relationship Id="rId1" Type="http://schemas.openxmlformats.org/officeDocument/2006/relationships/slideLayout" Target="../slideLayouts/slideLayout288.xml"/></Relationships>
</file>

<file path=ppt/slides/_rels/slide10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5.xml"/><Relationship Id="rId1" Type="http://schemas.openxmlformats.org/officeDocument/2006/relationships/slideLayout" Target="../slideLayouts/slideLayout288.xml"/></Relationships>
</file>

<file path=ppt/slides/_rels/slide10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6.xml"/><Relationship Id="rId1" Type="http://schemas.openxmlformats.org/officeDocument/2006/relationships/slideLayout" Target="../slideLayouts/slideLayout288.xml"/></Relationships>
</file>

<file path=ppt/slides/_rels/slide10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7.xml"/><Relationship Id="rId1" Type="http://schemas.openxmlformats.org/officeDocument/2006/relationships/slideLayout" Target="../slideLayouts/slideLayout288.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5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5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5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5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55.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151.xml"/><Relationship Id="rId1" Type="http://schemas.openxmlformats.org/officeDocument/2006/relationships/themeOverride" Target="../theme/themeOverride11.xml"/><Relationship Id="rId4" Type="http://schemas.openxmlformats.org/officeDocument/2006/relationships/image" Target="../media/image81.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5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55.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51.xml"/><Relationship Id="rId1" Type="http://schemas.openxmlformats.org/officeDocument/2006/relationships/themeOverride" Target="../theme/themeOverride12.xml"/><Relationship Id="rId4" Type="http://schemas.openxmlformats.org/officeDocument/2006/relationships/image" Target="../media/image8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51.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151.xml"/><Relationship Id="rId1" Type="http://schemas.openxmlformats.org/officeDocument/2006/relationships/themeOverride" Target="../theme/themeOverride13.xml"/><Relationship Id="rId4" Type="http://schemas.openxmlformats.org/officeDocument/2006/relationships/image" Target="../media/image83.png"/></Relationships>
</file>

<file path=ppt/slides/_rels/slide1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1.xml"/><Relationship Id="rId1" Type="http://schemas.openxmlformats.org/officeDocument/2006/relationships/slideLayout" Target="../slideLayouts/slideLayout151.xml"/></Relationships>
</file>

<file path=ppt/slides/_rels/slide1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2.xml"/><Relationship Id="rId1" Type="http://schemas.openxmlformats.org/officeDocument/2006/relationships/slideLayout" Target="../slideLayouts/slideLayout151.xml"/></Relationships>
</file>

<file path=ppt/slides/_rels/slide1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3.xml"/><Relationship Id="rId1" Type="http://schemas.openxmlformats.org/officeDocument/2006/relationships/slideLayout" Target="../slideLayouts/slideLayout151.xml"/></Relationships>
</file>

<file path=ppt/slides/_rels/slide1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4.xml"/><Relationship Id="rId1" Type="http://schemas.openxmlformats.org/officeDocument/2006/relationships/slideLayout" Target="../slideLayouts/slideLayout151.xml"/></Relationships>
</file>

<file path=ppt/slides/_rels/slide1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5.xml"/><Relationship Id="rId1" Type="http://schemas.openxmlformats.org/officeDocument/2006/relationships/slideLayout" Target="../slideLayouts/slideLayout151.xml"/></Relationships>
</file>

<file path=ppt/slides/_rels/slide1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6.xml"/><Relationship Id="rId1" Type="http://schemas.openxmlformats.org/officeDocument/2006/relationships/slideLayout" Target="../slideLayouts/slideLayout151.xml"/></Relationships>
</file>

<file path=ppt/slides/_rels/slide1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7.xml"/><Relationship Id="rId1" Type="http://schemas.openxmlformats.org/officeDocument/2006/relationships/slideLayout" Target="../slideLayouts/slideLayout15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55.xml"/></Relationships>
</file>

<file path=ppt/slides/_rels/slide1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1.xml"/><Relationship Id="rId1" Type="http://schemas.openxmlformats.org/officeDocument/2006/relationships/slideLayout" Target="../slideLayouts/slideLayout49.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139.xml"/><Relationship Id="rId1" Type="http://schemas.openxmlformats.org/officeDocument/2006/relationships/themeOverride" Target="../theme/themeOverride14.xml"/><Relationship Id="rId4" Type="http://schemas.openxmlformats.org/officeDocument/2006/relationships/image" Target="../media/image90.pn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41.xml"/></Relationships>
</file>

<file path=ppt/slides/_rels/slide1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4.xml"/><Relationship Id="rId1" Type="http://schemas.openxmlformats.org/officeDocument/2006/relationships/slideLayout" Target="../slideLayouts/slideLayout151.xml"/></Relationships>
</file>

<file path=ppt/slides/_rels/slide13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26.xml"/><Relationship Id="rId1" Type="http://schemas.openxmlformats.org/officeDocument/2006/relationships/slideLayout" Target="../slideLayouts/slideLayout40.xml"/><Relationship Id="rId4" Type="http://schemas.openxmlformats.org/officeDocument/2006/relationships/image" Target="../media/image94.jpeg"/></Relationships>
</file>

<file path=ppt/slides/_rels/slide1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4.xml"/></Relationships>
</file>

<file path=ppt/slides/_rels/slide1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51.xml"/></Relationships>
</file>

<file path=ppt/slides/_rels/slide1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7.xml"/><Relationship Id="rId1" Type="http://schemas.openxmlformats.org/officeDocument/2006/relationships/slideLayout" Target="../slideLayouts/slideLayout151.xml"/></Relationships>
</file>

<file path=ppt/slides/_rels/slide1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8.xml"/><Relationship Id="rId1" Type="http://schemas.openxmlformats.org/officeDocument/2006/relationships/slideLayout" Target="../slideLayouts/slideLayout151.xml"/></Relationships>
</file>

<file path=ppt/slides/_rels/slide1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9.xml"/><Relationship Id="rId1" Type="http://schemas.openxmlformats.org/officeDocument/2006/relationships/slideLayout" Target="../slideLayouts/slideLayout151.xml"/></Relationships>
</file>

<file path=ppt/slides/_rels/slide1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0.xml"/><Relationship Id="rId1" Type="http://schemas.openxmlformats.org/officeDocument/2006/relationships/slideLayout" Target="../slideLayouts/slideLayout151.xml"/></Relationships>
</file>

<file path=ppt/slides/_rels/slide1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1.xml"/><Relationship Id="rId1" Type="http://schemas.openxmlformats.org/officeDocument/2006/relationships/slideLayout" Target="../slideLayouts/slideLayout151.xml"/></Relationships>
</file>

<file path=ppt/slides/_rels/slide14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2.xml"/><Relationship Id="rId1" Type="http://schemas.openxmlformats.org/officeDocument/2006/relationships/slideLayout" Target="../slideLayouts/slideLayout151.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51.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175.xml"/><Relationship Id="rId1" Type="http://schemas.openxmlformats.org/officeDocument/2006/relationships/themeOverride" Target="../theme/themeOverride15.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51.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9.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49.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54.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55.xml"/></Relationships>
</file>

<file path=ppt/slides/_rels/slide15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41.xml"/><Relationship Id="rId1" Type="http://schemas.openxmlformats.org/officeDocument/2006/relationships/slideLayout" Target="../slideLayouts/slideLayout50.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50.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50.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49.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49.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51.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61.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60.xml"/></Relationships>
</file>

<file path=ppt/slides/_rels/slide16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9.xml"/><Relationship Id="rId1" Type="http://schemas.openxmlformats.org/officeDocument/2006/relationships/slideLayout" Target="../slideLayouts/slideLayout40.xml"/></Relationships>
</file>

<file path=ppt/slides/_rels/slide16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50.xml"/><Relationship Id="rId1" Type="http://schemas.openxmlformats.org/officeDocument/2006/relationships/slideLayout" Target="../slideLayouts/slideLayout40.xml"/></Relationships>
</file>

<file path=ppt/slides/_rels/slide16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51.xml"/><Relationship Id="rId1" Type="http://schemas.openxmlformats.org/officeDocument/2006/relationships/slideLayout" Target="../slideLayouts/slideLayout40.xml"/></Relationships>
</file>

<file path=ppt/slides/_rels/slide16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52.xml"/><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53.xml"/><Relationship Id="rId1" Type="http://schemas.openxmlformats.org/officeDocument/2006/relationships/slideLayout" Target="../slideLayouts/slideLayout40.xml"/></Relationships>
</file>

<file path=ppt/slides/_rels/slide1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4.xml"/><Relationship Id="rId1" Type="http://schemas.openxmlformats.org/officeDocument/2006/relationships/slideLayout" Target="../slideLayouts/slideLayout40.xml"/></Relationships>
</file>

<file path=ppt/slides/_rels/slide16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5.xml"/><Relationship Id="rId1" Type="http://schemas.openxmlformats.org/officeDocument/2006/relationships/slideLayout" Target="../slideLayouts/slideLayout40.xml"/></Relationships>
</file>

<file path=ppt/slides/_rels/slide16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56.xml"/><Relationship Id="rId1" Type="http://schemas.openxmlformats.org/officeDocument/2006/relationships/slideLayout" Target="../slideLayouts/slideLayout40.xml"/><Relationship Id="rId4" Type="http://schemas.openxmlformats.org/officeDocument/2006/relationships/image" Target="../media/image102.jpe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51.xml"/></Relationships>
</file>

<file path=ppt/slides/_rels/slide17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7.xml"/><Relationship Id="rId1" Type="http://schemas.openxmlformats.org/officeDocument/2006/relationships/slideLayout" Target="../slideLayouts/slideLayout40.xml"/></Relationships>
</file>

<file path=ppt/slides/_rels/slide17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58.xml"/><Relationship Id="rId1" Type="http://schemas.openxmlformats.org/officeDocument/2006/relationships/slideLayout" Target="../slideLayouts/slideLayout40.xml"/></Relationships>
</file>

<file path=ppt/slides/_rels/slide17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59.xml"/><Relationship Id="rId1" Type="http://schemas.openxmlformats.org/officeDocument/2006/relationships/slideLayout" Target="../slideLayouts/slideLayout40.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9.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177.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63.xml"/><Relationship Id="rId1" Type="http://schemas.openxmlformats.org/officeDocument/2006/relationships/slideLayout" Target="../slideLayouts/slideLayout314.xml"/><Relationship Id="rId4" Type="http://schemas.openxmlformats.org/officeDocument/2006/relationships/image" Target="../media/image10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40.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64.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49.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51.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5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51.xml"/><Relationship Id="rId1" Type="http://schemas.openxmlformats.org/officeDocument/2006/relationships/themeOverride" Target="../theme/themeOverride3.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51.xml"/><Relationship Id="rId1" Type="http://schemas.openxmlformats.org/officeDocument/2006/relationships/themeOverride" Target="../theme/themeOverride4.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51.xml"/><Relationship Id="rId1" Type="http://schemas.openxmlformats.org/officeDocument/2006/relationships/themeOverride" Target="../theme/themeOverride5.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15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51.xml"/><Relationship Id="rId1" Type="http://schemas.openxmlformats.org/officeDocument/2006/relationships/themeOverride" Target="../theme/themeOverride6.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51.xml"/><Relationship Id="rId1" Type="http://schemas.openxmlformats.org/officeDocument/2006/relationships/themeOverride" Target="../theme/themeOverride7.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151.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05.xml"/><Relationship Id="rId1" Type="http://schemas.openxmlformats.org/officeDocument/2006/relationships/themeOverride" Target="../theme/themeOverride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93.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78.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301.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151.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188.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88.xml"/><Relationship Id="rId2" Type="http://schemas.openxmlformats.org/officeDocument/2006/relationships/audio" Target="file:///C:\Documents%20and%20Settings\Augustin\My%20Documents\SBC\OT%20Survey%20-%20Exile%20Presentation\music\enemy%20attack%20-%20conquer.mp3" TargetMode="External"/><Relationship Id="rId1" Type="http://schemas.microsoft.com/office/2007/relationships/media" Target="file:///C:\Documents%20and%20Settings\Augustin\My%20Documents\SBC\OT%20Survey%20-%20Exile%20Presentation\music\enemy%20attack%20-%20conquer.mp3" TargetMode="Externa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notesSlide" Target="../notesSlides/notesSlide47.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18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42.xml"/></Relationships>
</file>

<file path=ppt/slides/_rels/slide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0.xml"/><Relationship Id="rId1" Type="http://schemas.openxmlformats.org/officeDocument/2006/relationships/slideLayout" Target="../slideLayouts/slideLayout151.xml"/></Relationships>
</file>

<file path=ppt/slides/_rels/slide5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1.xml"/><Relationship Id="rId1" Type="http://schemas.openxmlformats.org/officeDocument/2006/relationships/slideLayout" Target="../slideLayouts/slideLayout108.xml"/></Relationships>
</file>

<file path=ppt/slides/_rels/slide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2.xml"/><Relationship Id="rId1" Type="http://schemas.openxmlformats.org/officeDocument/2006/relationships/slideLayout" Target="../slideLayouts/slideLayout151.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5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6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6.xml"/><Relationship Id="rId1" Type="http://schemas.openxmlformats.org/officeDocument/2006/relationships/slideLayout" Target="../slideLayouts/slideLayout4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6.xml"/></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4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0.xml"/></Relationships>
</file>

<file path=ppt/slides/_rels/slide6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1.xml"/><Relationship Id="rId1" Type="http://schemas.openxmlformats.org/officeDocument/2006/relationships/slideLayout" Target="../slideLayouts/slideLayout229.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jpeg"/><Relationship Id="rId1" Type="http://schemas.openxmlformats.org/officeDocument/2006/relationships/slideLayout" Target="../slideLayouts/slideLayout164.xml"/></Relationships>
</file>

<file path=ppt/slides/_rels/slide7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2.xml"/><Relationship Id="rId1" Type="http://schemas.openxmlformats.org/officeDocument/2006/relationships/slideLayout" Target="../slideLayouts/slideLayout227.xml"/></Relationships>
</file>

<file path=ppt/slides/_rels/slide7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3.xml"/><Relationship Id="rId1" Type="http://schemas.openxmlformats.org/officeDocument/2006/relationships/slideLayout" Target="../slideLayouts/slideLayout230.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4.xml"/><Relationship Id="rId1" Type="http://schemas.openxmlformats.org/officeDocument/2006/relationships/slideLayout" Target="../slideLayouts/slideLayout233.xml"/><Relationship Id="rId5" Type="http://schemas.openxmlformats.org/officeDocument/2006/relationships/image" Target="../media/image55.jpeg"/><Relationship Id="rId4" Type="http://schemas.openxmlformats.org/officeDocument/2006/relationships/image" Target="../media/image54.png"/></Relationships>
</file>

<file path=ppt/slides/_rels/slide7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5.xml"/><Relationship Id="rId1" Type="http://schemas.openxmlformats.org/officeDocument/2006/relationships/slideLayout" Target="../slideLayouts/slideLayout231.xml"/></Relationships>
</file>

<file path=ppt/slides/_rels/slide7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6.xml"/><Relationship Id="rId1" Type="http://schemas.openxmlformats.org/officeDocument/2006/relationships/slideLayout" Target="../slideLayouts/slideLayout227.xml"/><Relationship Id="rId4" Type="http://schemas.openxmlformats.org/officeDocument/2006/relationships/image" Target="../media/image57.jpeg"/></Relationships>
</file>

<file path=ppt/slides/_rels/slide7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7.xml"/><Relationship Id="rId1" Type="http://schemas.openxmlformats.org/officeDocument/2006/relationships/slideLayout" Target="../slideLayouts/slideLayout230.xml"/></Relationships>
</file>

<file path=ppt/slides/_rels/slide7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8.xml"/><Relationship Id="rId1" Type="http://schemas.openxmlformats.org/officeDocument/2006/relationships/slideLayout" Target="../slideLayouts/slideLayout235.xml"/></Relationships>
</file>

<file path=ppt/slides/_rels/slide7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9.xml"/><Relationship Id="rId1" Type="http://schemas.openxmlformats.org/officeDocument/2006/relationships/slideLayout" Target="../slideLayouts/slideLayout234.xml"/></Relationships>
</file>

<file path=ppt/slides/_rels/slide7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0.xml"/><Relationship Id="rId1" Type="http://schemas.openxmlformats.org/officeDocument/2006/relationships/slideLayout" Target="../slideLayouts/slideLayout232.xml"/><Relationship Id="rId4" Type="http://schemas.openxmlformats.org/officeDocument/2006/relationships/image" Target="../media/image61.jpeg"/></Relationships>
</file>

<file path=ppt/slides/_rels/slide7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1.xml"/><Relationship Id="rId1" Type="http://schemas.openxmlformats.org/officeDocument/2006/relationships/slideLayout" Target="../slideLayouts/slideLayout232.xml"/><Relationship Id="rId4" Type="http://schemas.openxmlformats.org/officeDocument/2006/relationships/image" Target="../media/image61.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7.jpeg"/><Relationship Id="rId1" Type="http://schemas.openxmlformats.org/officeDocument/2006/relationships/slideLayout" Target="../slideLayouts/slideLayout16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51.xml"/></Relationships>
</file>

<file path=ppt/slides/_rels/slide8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4.xml"/><Relationship Id="rId1" Type="http://schemas.openxmlformats.org/officeDocument/2006/relationships/slideLayout" Target="../slideLayouts/slideLayout23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9.xml"/></Relationships>
</file>

<file path=ppt/slides/_rels/slide8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6.xml"/><Relationship Id="rId1" Type="http://schemas.openxmlformats.org/officeDocument/2006/relationships/slideLayout" Target="../slideLayouts/slideLayout46.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37.xml"/><Relationship Id="rId1" Type="http://schemas.openxmlformats.org/officeDocument/2006/relationships/themeOverride" Target="../theme/themeOverride9.xml"/><Relationship Id="rId4" Type="http://schemas.openxmlformats.org/officeDocument/2006/relationships/image" Target="../media/image64.jpeg"/></Relationships>
</file>

<file path=ppt/slides/_rels/slide8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8.xml"/><Relationship Id="rId1" Type="http://schemas.openxmlformats.org/officeDocument/2006/relationships/slideLayout" Target="../slideLayouts/slideLayout237.xml"/></Relationships>
</file>

<file path=ppt/slides/_rels/slide8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9.xml"/><Relationship Id="rId1" Type="http://schemas.openxmlformats.org/officeDocument/2006/relationships/slideLayout" Target="../slideLayouts/slideLayout4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9.xml"/></Relationships>
</file>

<file path=ppt/slides/_rels/slide8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1.xml"/><Relationship Id="rId1" Type="http://schemas.openxmlformats.org/officeDocument/2006/relationships/slideLayout" Target="../slideLayouts/slideLayout238.xml"/><Relationship Id="rId4" Type="http://schemas.openxmlformats.org/officeDocument/2006/relationships/image" Target="../media/image68.jpeg"/></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64.xml"/></Relationships>
</file>

<file path=ppt/slides/_rels/slide9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2.xml"/><Relationship Id="rId1" Type="http://schemas.openxmlformats.org/officeDocument/2006/relationships/slideLayout" Target="../slideLayouts/slideLayout235.xml"/><Relationship Id="rId4" Type="http://schemas.openxmlformats.org/officeDocument/2006/relationships/image" Target="../media/image70.png"/></Relationships>
</file>

<file path=ppt/slides/_rels/slide9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3.xml"/><Relationship Id="rId1" Type="http://schemas.openxmlformats.org/officeDocument/2006/relationships/slideLayout" Target="../slideLayouts/slideLayout46.xml"/></Relationships>
</file>

<file path=ppt/slides/_rels/slide9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4.xml"/><Relationship Id="rId1" Type="http://schemas.openxmlformats.org/officeDocument/2006/relationships/slideLayout" Target="../slideLayouts/slideLayout47.xml"/></Relationships>
</file>

<file path=ppt/slides/_rels/slide9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5.xml"/><Relationship Id="rId1" Type="http://schemas.openxmlformats.org/officeDocument/2006/relationships/slideLayout" Target="../slideLayouts/slideLayout240.xml"/></Relationships>
</file>

<file path=ppt/slides/_rels/slide9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6.xml"/><Relationship Id="rId1" Type="http://schemas.openxmlformats.org/officeDocument/2006/relationships/slideLayout" Target="../slideLayouts/slideLayout236.xml"/></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221.xml"/><Relationship Id="rId1" Type="http://schemas.openxmlformats.org/officeDocument/2006/relationships/themeOverride" Target="../theme/themeOverride1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5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0.xml"/></Relationships>
</file>

<file path=ppt/slides/_rels/slide9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0.xml"/><Relationship Id="rId1" Type="http://schemas.openxmlformats.org/officeDocument/2006/relationships/slideLayout" Target="../slideLayouts/slideLayout1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descr="sword"/>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48482" name="Rectangle 3"/>
          <p:cNvSpPr>
            <a:spLocks noGrp="1" noChangeArrowheads="1"/>
          </p:cNvSpPr>
          <p:nvPr>
            <p:ph type="ctrTitle" idx="4294967295"/>
          </p:nvPr>
        </p:nvSpPr>
        <p:spPr>
          <a:xfrm>
            <a:off x="2514600" y="0"/>
            <a:ext cx="4876800" cy="6858000"/>
          </a:xfrm>
          <a:solidFill>
            <a:schemeClr val="bg2"/>
          </a:solidFill>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fontAlgn="ctr">
              <a:lnSpc>
                <a:spcPct val="150000"/>
              </a:lnSpc>
            </a:pPr>
            <a:r>
              <a:rPr lang="zh-CN" altLang="en-US" sz="8000" b="1">
                <a:solidFill>
                  <a:srgbClr val="FFFF66"/>
                </a:solidFill>
                <a:effectLst/>
                <a:latin typeface="Arial" charset="0"/>
                <a:ea typeface="MS PGothic" charset="0"/>
                <a:cs typeface="SimSun" charset="0"/>
              </a:rPr>
              <a:t>玛拉基书</a:t>
            </a:r>
            <a:endParaRPr lang="en-US" sz="8000" b="1">
              <a:solidFill>
                <a:srgbClr val="FFFF66"/>
              </a:solidFill>
              <a:effectLst/>
              <a:latin typeface="Arial" charset="0"/>
              <a:ea typeface="MS PGothic" charset="0"/>
            </a:endParaRPr>
          </a:p>
        </p:txBody>
      </p:sp>
      <p:sp>
        <p:nvSpPr>
          <p:cNvPr id="5" name="Text Box 6"/>
          <p:cNvSpPr txBox="1">
            <a:spLocks noChangeArrowheads="1"/>
          </p:cNvSpPr>
          <p:nvPr/>
        </p:nvSpPr>
        <p:spPr bwMode="auto">
          <a:xfrm>
            <a:off x="5466" y="5445224"/>
            <a:ext cx="7230830" cy="1440160"/>
          </a:xfrm>
          <a:prstGeom prst="rect">
            <a:avLst/>
          </a:prstGeom>
          <a:solidFill>
            <a:srgbClr val="02010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b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b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p>
        </p:txBody>
      </p:sp>
    </p:spTree>
  </p:cSld>
  <p:clrMapOvr>
    <a:masterClrMapping/>
  </p:clrMapOvr>
  <p:transition spd="med">
    <p:zoom dir="in"/>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435" name="Rectangle 579"/>
          <p:cNvSpPr>
            <a:spLocks noGrp="1" noChangeArrowheads="1"/>
          </p:cNvSpPr>
          <p:nvPr>
            <p:ph type="title"/>
          </p:nvPr>
        </p:nvSpPr>
        <p:spPr/>
        <p:txBody>
          <a:bodyPr/>
          <a:lstStyle/>
          <a:p>
            <a:pPr>
              <a:defRPr/>
            </a:pPr>
            <a:r>
              <a:rPr lang="en-US">
                <a:latin typeface="Times New Roman" charset="0"/>
                <a:ea typeface="ＭＳ Ｐゴシック" charset="0"/>
                <a:cs typeface="ＭＳ Ｐゴシック" charset="0"/>
              </a:rPr>
              <a:t>Book Chart</a:t>
            </a:r>
          </a:p>
        </p:txBody>
      </p:sp>
      <p:sp>
        <p:nvSpPr>
          <p:cNvPr id="151554" name="Rectangle 580" descr="Green marble"/>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pPr eaLnBrk="0" hangingPunct="0"/>
            <a:endParaRPr lang="en-US">
              <a:solidFill>
                <a:srgbClr val="FFFFFF"/>
              </a:solidFill>
              <a:ea typeface="ＭＳ Ｐゴシック" charset="0"/>
            </a:endParaRPr>
          </a:p>
        </p:txBody>
      </p:sp>
      <p:graphicFrame>
        <p:nvGraphicFramePr>
          <p:cNvPr id="250437" name="Group 581"/>
          <p:cNvGraphicFramePr>
            <a:graphicFrameLocks noGrp="1"/>
          </p:cNvGraphicFramePr>
          <p:nvPr>
            <p:extLst>
              <p:ext uri="{D42A27DB-BD31-4B8C-83A1-F6EECF244321}">
                <p14:modId xmlns:p14="http://schemas.microsoft.com/office/powerpoint/2010/main" val="565137862"/>
              </p:ext>
            </p:extLst>
          </p:nvPr>
        </p:nvGraphicFramePr>
        <p:xfrm>
          <a:off x="-76200" y="-30163"/>
          <a:ext cx="9296400" cy="7162558"/>
        </p:xfrm>
        <a:graphic>
          <a:graphicData uri="http://schemas.openxmlformats.org/drawingml/2006/table">
            <a:tbl>
              <a:tblPr/>
              <a:tblGrid>
                <a:gridCol w="1006475">
                  <a:extLst>
                    <a:ext uri="{9D8B030D-6E8A-4147-A177-3AD203B41FA5}">
                      <a16:colId xmlns:a16="http://schemas.microsoft.com/office/drawing/2014/main" val="20000"/>
                    </a:ext>
                  </a:extLst>
                </a:gridCol>
                <a:gridCol w="3022600">
                  <a:extLst>
                    <a:ext uri="{9D8B030D-6E8A-4147-A177-3AD203B41FA5}">
                      <a16:colId xmlns:a16="http://schemas.microsoft.com/office/drawing/2014/main" val="20001"/>
                    </a:ext>
                  </a:extLst>
                </a:gridCol>
                <a:gridCol w="1936750">
                  <a:extLst>
                    <a:ext uri="{9D8B030D-6E8A-4147-A177-3AD203B41FA5}">
                      <a16:colId xmlns:a16="http://schemas.microsoft.com/office/drawing/2014/main" val="20002"/>
                    </a:ext>
                  </a:extLst>
                </a:gridCol>
                <a:gridCol w="1393825">
                  <a:extLst>
                    <a:ext uri="{9D8B030D-6E8A-4147-A177-3AD203B41FA5}">
                      <a16:colId xmlns:a16="http://schemas.microsoft.com/office/drawing/2014/main" val="20003"/>
                    </a:ext>
                  </a:extLst>
                </a:gridCol>
                <a:gridCol w="930275">
                  <a:extLst>
                    <a:ext uri="{9D8B030D-6E8A-4147-A177-3AD203B41FA5}">
                      <a16:colId xmlns:a16="http://schemas.microsoft.com/office/drawing/2014/main" val="20004"/>
                    </a:ext>
                  </a:extLst>
                </a:gridCol>
                <a:gridCol w="1006475">
                  <a:extLst>
                    <a:ext uri="{9D8B030D-6E8A-4147-A177-3AD203B41FA5}">
                      <a16:colId xmlns:a16="http://schemas.microsoft.com/office/drawing/2014/main" val="20005"/>
                    </a:ext>
                  </a:extLst>
                </a:gridCol>
              </a:tblGrid>
              <a:tr h="455200">
                <a:tc gridSpan="6">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2400" b="1" i="0" u="none" strike="noStrike" cap="none" normalizeH="0" baseline="0" dirty="0">
                          <a:ln>
                            <a:noFill/>
                          </a:ln>
                          <a:solidFill>
                            <a:schemeClr val="tx1"/>
                          </a:solidFill>
                          <a:effectLst/>
                          <a:latin typeface="Arial" charset="0"/>
                          <a:ea typeface="Times New Roman" charset="0"/>
                          <a:cs typeface="Arial" charset="0"/>
                        </a:rPr>
                        <a:t>警戒虚伪会带来审判</a:t>
                      </a: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18644">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第</a:t>
                      </a:r>
                      <a:r>
                        <a:rPr kumimoji="1" lang="en-US" altLang="zh-CN" sz="1800" b="1" i="0" u="none" strike="noStrike" cap="none" normalizeH="0" baseline="0" dirty="0">
                          <a:ln>
                            <a:noFill/>
                          </a:ln>
                          <a:solidFill>
                            <a:schemeClr val="tx1"/>
                          </a:solidFill>
                          <a:effectLst/>
                          <a:latin typeface="Arial" charset="0"/>
                          <a:ea typeface="Times New Roman" charset="0"/>
                          <a:cs typeface="Arial" charset="0"/>
                        </a:rPr>
                        <a:t>1–3</a:t>
                      </a: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章</a:t>
                      </a:r>
                      <a:endParaRPr kumimoji="1" lang="en-US" altLang="zh-CN" sz="36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第</a:t>
                      </a:r>
                      <a:r>
                        <a:rPr kumimoji="1" lang="en-US" altLang="zh-CN" sz="1800" b="1" i="0" u="none" strike="noStrike" cap="none" normalizeH="0" baseline="0" dirty="0">
                          <a:ln>
                            <a:noFill/>
                          </a:ln>
                          <a:solidFill>
                            <a:schemeClr val="tx1"/>
                          </a:solidFill>
                          <a:effectLst/>
                          <a:latin typeface="Arial" charset="0"/>
                          <a:ea typeface="Times New Roman" charset="0"/>
                          <a:cs typeface="Arial" charset="0"/>
                        </a:rPr>
                        <a:t>4</a:t>
                      </a: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章</a:t>
                      </a:r>
                      <a:endParaRPr kumimoji="1" lang="en-US" altLang="zh-CN" sz="16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18644">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tx1"/>
                          </a:solidFill>
                          <a:effectLst/>
                          <a:latin typeface="Arial" charset="0"/>
                          <a:ea typeface="Times New Roman" charset="0"/>
                          <a:cs typeface="Arial" charset="0"/>
                        </a:rPr>
                        <a:t>七种罪孽的谴责</a:t>
                      </a:r>
                      <a:endParaRPr kumimoji="1" lang="zh-CN" altLang="en-US" sz="18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将来的祝福</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18644">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国家的污染 </a:t>
                      </a:r>
                      <a:endParaRPr kumimoji="1" lang="en-US" altLang="zh-CN" sz="36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国家的允诺 </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91042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1:1–3:18</a:t>
                      </a:r>
                      <a:endParaRPr kumimoji="1" lang="en-US" altLang="zh-CN" sz="28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以色列的七个问题</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上帝的七个反应</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审判之日</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遵守律法</a:t>
                      </a: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留意以利亚的警告</a:t>
                      </a: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30345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1:1-5</a:t>
                      </a:r>
                      <a:endParaRPr kumimoji="1" lang="en-US" altLang="zh-CN" sz="3600" b="1" i="0" u="none" strike="noStrike" cap="none" normalizeH="0" baseline="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a:ln>
                            <a:noFill/>
                          </a:ln>
                          <a:solidFill>
                            <a:schemeClr val="tx1"/>
                          </a:solidFill>
                          <a:effectLst/>
                          <a:latin typeface="Arial" charset="0"/>
                          <a:ea typeface="Times New Roman" charset="0"/>
                          <a:cs typeface="Arial" charset="0"/>
                        </a:rPr>
                        <a:t>“你如何爱</a:t>
                      </a: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我们</a:t>
                      </a:r>
                      <a:r>
                        <a:rPr kumimoji="1" lang="en-US" altLang="zh-CN" sz="1400" b="1" i="0" u="none" strike="noStrike" cap="none" normalizeH="0" baseline="0" dirty="0">
                          <a:ln>
                            <a:noFill/>
                          </a:ln>
                          <a:solidFill>
                            <a:schemeClr val="tx1"/>
                          </a:solidFill>
                          <a:effectLst/>
                          <a:latin typeface="Arial" charset="0"/>
                          <a:ea typeface="Times New Roman" charset="0"/>
                          <a:cs typeface="Arial" charset="0"/>
                        </a:rPr>
                        <a:t>?"</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拣选 </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4:1-3</a:t>
                      </a:r>
                      <a:endParaRPr kumimoji="1" lang="en-US" altLang="zh-CN" sz="3600" b="1" i="0" u="none" strike="noStrike" cap="none" normalizeH="0" baseline="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4:4</a:t>
                      </a:r>
                      <a:endParaRPr kumimoji="1" lang="en-US" altLang="zh-CN" sz="3600" b="1" i="0" u="none" strike="noStrike" cap="none" normalizeH="0" baseline="0">
                        <a:ln>
                          <a:noFill/>
                        </a:ln>
                        <a:solidFill>
                          <a:schemeClr val="tx1"/>
                        </a:solidFill>
                        <a:effectLst/>
                        <a:latin typeface="Arial" charset="0"/>
                        <a:ea typeface="Times New Roman"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4:5-6</a:t>
                      </a:r>
                      <a:endParaRPr kumimoji="1" lang="en-US" altLang="zh-CN" sz="3600" b="1" i="0" u="none" strike="noStrike" cap="none" normalizeH="0" baseline="0">
                        <a:ln>
                          <a:noFill/>
                        </a:ln>
                        <a:solidFill>
                          <a:schemeClr val="tx1"/>
                        </a:solidFill>
                        <a:effectLst/>
                        <a:latin typeface="Arial" charset="0"/>
                        <a:ea typeface="Times New Roman"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69798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1:6–2:9</a:t>
                      </a:r>
                      <a:endParaRPr kumimoji="1" lang="en-US" altLang="zh-CN" sz="36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a:t>
                      </a:r>
                      <a:r>
                        <a:rPr kumimoji="1" lang="zh-CN" altLang="en-US" sz="1400" b="1" i="0" u="none" strike="noStrike" cap="none" normalizeH="0" baseline="0">
                          <a:ln>
                            <a:noFill/>
                          </a:ln>
                          <a:solidFill>
                            <a:schemeClr val="tx1"/>
                          </a:solidFill>
                          <a:effectLst/>
                          <a:latin typeface="Arial" charset="0"/>
                          <a:ea typeface="Times New Roman" charset="0"/>
                          <a:cs typeface="Arial" charset="0"/>
                        </a:rPr>
                        <a:t>我们如何藐</a:t>
                      </a: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视了你的名字</a:t>
                      </a:r>
                      <a:r>
                        <a:rPr kumimoji="1" lang="en-US" altLang="zh-CN" sz="1400" b="1" i="0" u="none" strike="noStrike" cap="none" normalizeH="0" baseline="0" dirty="0">
                          <a:ln>
                            <a:noFill/>
                          </a:ln>
                          <a:solidFill>
                            <a:schemeClr val="tx1"/>
                          </a:solidFill>
                          <a:effectLst/>
                          <a:latin typeface="Arial" charset="0"/>
                          <a:ea typeface="Times New Roman" charset="0"/>
                          <a:cs typeface="Arial" charset="0"/>
                        </a:rPr>
                        <a:t>?"</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不蒙悦纳的献祭</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69798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2:10-16</a:t>
                      </a:r>
                      <a:endParaRPr kumimoji="1" lang="en-US" altLang="zh-CN" sz="3600" b="1" i="0" u="none" strike="noStrike" cap="none" normalizeH="0" baseline="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“你为何轻视 我们的祭物</a:t>
                      </a:r>
                      <a:r>
                        <a:rPr kumimoji="1" lang="en-US" altLang="zh-CN" sz="1400" b="1" i="0" u="none" strike="noStrike" cap="none" normalizeH="0" baseline="0" dirty="0">
                          <a:ln>
                            <a:noFill/>
                          </a:ln>
                          <a:solidFill>
                            <a:schemeClr val="tx1"/>
                          </a:solidFill>
                          <a:effectLst/>
                          <a:latin typeface="Arial" charset="0"/>
                          <a:ea typeface="Times New Roman" charset="0"/>
                          <a:cs typeface="Arial" charset="0"/>
                        </a:rPr>
                        <a:t>?"</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离婚</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69798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2:17–3:7a</a:t>
                      </a:r>
                      <a:endParaRPr kumimoji="1" lang="en-US" altLang="zh-CN" sz="36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“你为何不公正 </a:t>
                      </a:r>
                      <a:r>
                        <a:rPr kumimoji="1" lang="en-US" altLang="zh-CN" sz="1400" b="1" i="0" u="none" strike="noStrike" cap="none" normalizeH="0" baseline="0" dirty="0">
                          <a:ln>
                            <a:noFill/>
                          </a:ln>
                          <a:solidFill>
                            <a:schemeClr val="tx1"/>
                          </a:solidFill>
                          <a:effectLst/>
                          <a:latin typeface="Arial" charset="0"/>
                          <a:ea typeface="Times New Roman" charset="0"/>
                          <a:cs typeface="Arial" charset="0"/>
                        </a:rPr>
                        <a:t>?"</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弥赛亚将审判</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69798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3:7b-8a</a:t>
                      </a:r>
                      <a:endParaRPr kumimoji="1" lang="en-US" altLang="zh-CN" sz="3600" b="1" i="0" u="none" strike="noStrike" cap="none" normalizeH="0" baseline="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a:t>
                      </a:r>
                      <a:r>
                        <a:rPr kumimoji="1" lang="zh-CN" altLang="en-US" sz="1400" b="1" i="0" u="none" strike="noStrike" cap="none" normalizeH="0" baseline="0">
                          <a:ln>
                            <a:noFill/>
                          </a:ln>
                          <a:solidFill>
                            <a:schemeClr val="tx1"/>
                          </a:solidFill>
                          <a:effectLst/>
                          <a:latin typeface="Arial" charset="0"/>
                          <a:ea typeface="Times New Roman" charset="0"/>
                          <a:cs typeface="Arial" charset="0"/>
                        </a:rPr>
                        <a:t>我们如何悔</a:t>
                      </a: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改</a:t>
                      </a:r>
                      <a:r>
                        <a:rPr kumimoji="1" lang="en-US" altLang="zh-CN" sz="1400" b="1" i="0" u="none" strike="noStrike" cap="none" normalizeH="0" baseline="0" dirty="0">
                          <a:ln>
                            <a:noFill/>
                          </a:ln>
                          <a:solidFill>
                            <a:schemeClr val="tx1"/>
                          </a:solidFill>
                          <a:effectLst/>
                          <a:latin typeface="Arial" charset="0"/>
                          <a:ea typeface="Times New Roman" charset="0"/>
                          <a:cs typeface="Arial" charset="0"/>
                        </a:rPr>
                        <a:t>?"</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停止剥夺我</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r h="69798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3:8b-12</a:t>
                      </a:r>
                      <a:endParaRPr kumimoji="1" lang="en-US" altLang="zh-CN" sz="3600" b="1" i="0" u="none" strike="noStrike" cap="none" normalizeH="0" baseline="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a:ln>
                            <a:noFill/>
                          </a:ln>
                          <a:solidFill>
                            <a:schemeClr val="tx1"/>
                          </a:solidFill>
                          <a:effectLst/>
                          <a:latin typeface="Arial" charset="0"/>
                          <a:ea typeface="Times New Roman" charset="0"/>
                          <a:cs typeface="Arial" charset="0"/>
                        </a:rPr>
                        <a:t>“我们如何剥</a:t>
                      </a: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夺你</a:t>
                      </a:r>
                      <a:r>
                        <a:rPr kumimoji="1" lang="en-US" altLang="zh-CN" sz="1400" b="1" i="0" u="none" strike="noStrike" cap="none" normalizeH="0" baseline="0" dirty="0">
                          <a:ln>
                            <a:noFill/>
                          </a:ln>
                          <a:solidFill>
                            <a:schemeClr val="tx1"/>
                          </a:solidFill>
                          <a:effectLst/>
                          <a:latin typeface="Arial" charset="0"/>
                          <a:ea typeface="Times New Roman" charset="0"/>
                          <a:cs typeface="Arial" charset="0"/>
                        </a:rPr>
                        <a:t>?"</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抑制奉献</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69798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3:13-18</a:t>
                      </a:r>
                      <a:endParaRPr kumimoji="1" lang="en-US" altLang="zh-CN" sz="3600" b="1" i="0" u="none" strike="noStrike" cap="none" normalizeH="0" baseline="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a:t>
                      </a:r>
                      <a:r>
                        <a:rPr kumimoji="1" lang="zh-CN" altLang="en-US" sz="1400" b="1" i="0" u="none" strike="noStrike" cap="none" normalizeH="0" baseline="0">
                          <a:ln>
                            <a:noFill/>
                          </a:ln>
                          <a:solidFill>
                            <a:schemeClr val="tx1"/>
                          </a:solidFill>
                          <a:effectLst/>
                          <a:latin typeface="Arial" charset="0"/>
                          <a:ea typeface="Times New Roman" charset="0"/>
                          <a:cs typeface="Arial" charset="0"/>
                        </a:rPr>
                        <a:t>我们如何亵</a:t>
                      </a: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渎你</a:t>
                      </a:r>
                      <a:r>
                        <a:rPr kumimoji="1" lang="en-US" altLang="zh-CN" sz="1400" b="1" i="0" u="none" strike="noStrike" cap="none" normalizeH="0" baseline="0" dirty="0">
                          <a:ln>
                            <a:noFill/>
                          </a:ln>
                          <a:solidFill>
                            <a:schemeClr val="tx1"/>
                          </a:solidFill>
                          <a:effectLst/>
                          <a:latin typeface="Arial" charset="0"/>
                          <a:ea typeface="Times New Roman" charset="0"/>
                          <a:cs typeface="Arial" charset="0"/>
                        </a:rPr>
                        <a:t>?"</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唯物主义的旨意</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r h="318644">
                <a:tc gridSpan="6">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耶路撒冷 约主前</a:t>
                      </a:r>
                      <a:r>
                        <a:rPr kumimoji="1" lang="en-US" altLang="zh-CN" sz="1800" b="1" i="0" u="none" strike="noStrike" cap="none" normalizeH="0" baseline="0" dirty="0">
                          <a:ln>
                            <a:noFill/>
                          </a:ln>
                          <a:solidFill>
                            <a:schemeClr val="tx1"/>
                          </a:solidFill>
                          <a:effectLst/>
                          <a:latin typeface="Arial" charset="0"/>
                          <a:ea typeface="Times New Roman" charset="0"/>
                          <a:cs typeface="Arial" charset="0"/>
                        </a:rPr>
                        <a:t> 425 </a:t>
                      </a: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年</a:t>
                      </a:r>
                      <a:endParaRPr kumimoji="1" lang="en-US" altLang="zh-CN" sz="18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2"/>
                  </a:ext>
                </a:extLst>
              </a:tr>
            </a:tbl>
          </a:graphicData>
        </a:graphic>
      </p:graphicFrame>
      <p:sp>
        <p:nvSpPr>
          <p:cNvPr id="151633" name="Rectangle 4"/>
          <p:cNvSpPr>
            <a:spLocks noChangeArrowheads="1"/>
          </p:cNvSpPr>
          <p:nvPr/>
        </p:nvSpPr>
        <p:spPr bwMode="auto">
          <a:xfrm>
            <a:off x="0" y="2714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pPr eaLnBrk="0" hangingPunct="0"/>
            <a:endParaRPr lang="en-US">
              <a:solidFill>
                <a:srgbClr val="FFFFFF"/>
              </a:solidFill>
              <a:ea typeface="ＭＳ Ｐゴシック" charset="0"/>
            </a:endParaRPr>
          </a:p>
        </p:txBody>
      </p:sp>
      <p:sp>
        <p:nvSpPr>
          <p:cNvPr id="151634" name="Rectangle 349"/>
          <p:cNvSpPr>
            <a:spLocks noChangeArrowheads="1"/>
          </p:cNvSpPr>
          <p:nvPr/>
        </p:nvSpPr>
        <p:spPr bwMode="auto">
          <a:xfrm>
            <a:off x="0" y="612933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pPr eaLnBrk="0" hangingPunct="0"/>
            <a:endParaRPr lang="en-US">
              <a:solidFill>
                <a:srgbClr val="FFFFFF"/>
              </a:solidFill>
              <a:ea typeface="ＭＳ Ｐゴシック" charset="0"/>
            </a:endParaRPr>
          </a:p>
        </p:txBody>
      </p:sp>
      <p:sp>
        <p:nvSpPr>
          <p:cNvPr id="151635" name="Text Box 564"/>
          <p:cNvSpPr txBox="1">
            <a:spLocks noChangeArrowheads="1"/>
          </p:cNvSpPr>
          <p:nvPr/>
        </p:nvSpPr>
        <p:spPr bwMode="auto">
          <a:xfrm>
            <a:off x="8531225"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r>
              <a:rPr kumimoji="0" lang="en-US" sz="2000" b="1">
                <a:solidFill>
                  <a:srgbClr val="FFFFFF"/>
                </a:solidFill>
                <a:latin typeface="Arail" charset="0"/>
                <a:cs typeface="Arail" charset="0"/>
              </a:rPr>
              <a:t>659</a:t>
            </a:r>
          </a:p>
        </p:txBody>
      </p:sp>
      <p:sp>
        <p:nvSpPr>
          <p:cNvPr id="250518" name="WordArt 662"/>
          <p:cNvSpPr>
            <a:spLocks noChangeArrowheads="1" noChangeShapeType="1" noTextEdit="1"/>
          </p:cNvSpPr>
          <p:nvPr/>
        </p:nvSpPr>
        <p:spPr bwMode="auto">
          <a:xfrm>
            <a:off x="162358" y="2247900"/>
            <a:ext cx="8229600" cy="2057400"/>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pPr algn="ctr" eaLnBrk="0" hangingPunct="0"/>
            <a:r>
              <a:rPr lang="zh-CN" altLang="en-US" sz="3600" kern="10" dirty="0">
                <a:ln w="9525">
                  <a:round/>
                  <a:headEnd/>
                  <a:tailEnd/>
                </a:ln>
                <a:gradFill rotWithShape="1">
                  <a:gsLst>
                    <a:gs pos="0">
                      <a:srgbClr val="FFE701"/>
                    </a:gs>
                    <a:gs pos="100000">
                      <a:srgbClr val="FE3E02"/>
                    </a:gs>
                  </a:gsLst>
                  <a:lin ang="5400000" scaled="1"/>
                </a:gradFill>
                <a:latin typeface="Impact"/>
                <a:ea typeface="Impact"/>
                <a:cs typeface="Impact"/>
              </a:rPr>
              <a:t>评断假冒伪善的警告</a:t>
            </a:r>
          </a:p>
        </p:txBody>
      </p:sp>
    </p:spTree>
    <p:extLst>
      <p:ext uri="{BB962C8B-B14F-4D97-AF65-F5344CB8AC3E}">
        <p14:creationId xmlns:p14="http://schemas.microsoft.com/office/powerpoint/2010/main" val="12833555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50518"/>
                                        </p:tgtEl>
                                        <p:attrNameLst>
                                          <p:attrName>style.visibility</p:attrName>
                                        </p:attrNameLst>
                                      </p:cBhvr>
                                      <p:to>
                                        <p:strVal val="visible"/>
                                      </p:to>
                                    </p:set>
                                    <p:anim calcmode="lin" valueType="num">
                                      <p:cBhvr>
                                        <p:cTn id="7" dur="1000" fill="hold"/>
                                        <p:tgtEl>
                                          <p:spTgt spid="250518"/>
                                        </p:tgtEl>
                                        <p:attrNameLst>
                                          <p:attrName>ppt_w</p:attrName>
                                        </p:attrNameLst>
                                      </p:cBhvr>
                                      <p:tavLst>
                                        <p:tav tm="0">
                                          <p:val>
                                            <p:fltVal val="0"/>
                                          </p:val>
                                        </p:tav>
                                        <p:tav tm="100000">
                                          <p:val>
                                            <p:strVal val="#ppt_w"/>
                                          </p:val>
                                        </p:tav>
                                      </p:tavLst>
                                    </p:anim>
                                    <p:anim calcmode="lin" valueType="num">
                                      <p:cBhvr>
                                        <p:cTn id="8" dur="1000" fill="hold"/>
                                        <p:tgtEl>
                                          <p:spTgt spid="250518"/>
                                        </p:tgtEl>
                                        <p:attrNameLst>
                                          <p:attrName>ppt_h</p:attrName>
                                        </p:attrNameLst>
                                      </p:cBhvr>
                                      <p:tavLst>
                                        <p:tav tm="0">
                                          <p:val>
                                            <p:fltVal val="0"/>
                                          </p:val>
                                        </p:tav>
                                        <p:tav tm="100000">
                                          <p:val>
                                            <p:strVal val="#ppt_h"/>
                                          </p:val>
                                        </p:tav>
                                      </p:tavLst>
                                    </p:anim>
                                    <p:anim calcmode="lin" valueType="num">
                                      <p:cBhvr>
                                        <p:cTn id="9" dur="1000" fill="hold"/>
                                        <p:tgtEl>
                                          <p:spTgt spid="25051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505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51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8659" y="-1714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a:t>
            </a:r>
            <a:r>
              <a:rPr lang="zh-CN" altLang="en-US" b="1" dirty="0">
                <a:solidFill>
                  <a:schemeClr val="tx2"/>
                </a:solidFill>
                <a:effectLst>
                  <a:glow rad="127000">
                    <a:schemeClr val="bg1"/>
                  </a:glow>
                </a:effectLst>
                <a:latin typeface="Arial" charset="0"/>
                <a:ea typeface="ＭＳ Ｐゴシック" charset="0"/>
                <a:cs typeface="ＭＳ Ｐゴシック" charset="0"/>
              </a:rPr>
              <a:t>我憎恶休妻！</a:t>
            </a:r>
            <a:r>
              <a:rPr lang="en-US" b="1" dirty="0">
                <a:solidFill>
                  <a:schemeClr val="tx2"/>
                </a:solidFill>
                <a:effectLst>
                  <a:glow rad="127000">
                    <a:schemeClr val="bg1"/>
                  </a:glow>
                </a:effectLst>
                <a:latin typeface="Arial" charset="0"/>
                <a:ea typeface="ＭＳ Ｐゴシック" charset="0"/>
                <a:cs typeface="ＭＳ Ｐゴシック" charset="0"/>
              </a:rPr>
              <a:t>" (</a:t>
            </a:r>
            <a:r>
              <a:rPr lang="ko-KR" altLang="en-US" b="1" dirty="0" err="1">
                <a:solidFill>
                  <a:schemeClr val="tx2"/>
                </a:solidFill>
                <a:effectLst>
                  <a:glow rad="127000">
                    <a:schemeClr val="bg1"/>
                  </a:glow>
                </a:effectLst>
                <a:latin typeface="Arial" charset="0"/>
                <a:ea typeface="ＭＳ Ｐゴシック" charset="0"/>
                <a:cs typeface="ＭＳ Ｐゴシック" charset="0"/>
              </a:rPr>
              <a:t>玛拉基</a:t>
            </a:r>
            <a:r>
              <a:rPr lang="en-US" b="1" dirty="0">
                <a:solidFill>
                  <a:schemeClr val="tx2"/>
                </a:solidFill>
                <a:effectLst>
                  <a:glow rad="127000">
                    <a:schemeClr val="bg1"/>
                  </a:glow>
                </a:effectLst>
                <a:latin typeface="Arial" charset="0"/>
                <a:ea typeface="ＭＳ Ｐゴシック" charset="0"/>
                <a:cs typeface="ＭＳ Ｐゴシック" charset="0"/>
              </a:rPr>
              <a:t> 2:16)</a:t>
            </a:r>
          </a:p>
        </p:txBody>
      </p:sp>
      <p:pic>
        <p:nvPicPr>
          <p:cNvPr id="3" name="Picture 2"/>
          <p:cNvPicPr>
            <a:picLocks noChangeAspect="1"/>
          </p:cNvPicPr>
          <p:nvPr/>
        </p:nvPicPr>
        <p:blipFill>
          <a:blip r:embed="rId3"/>
          <a:stretch>
            <a:fillRect/>
          </a:stretch>
        </p:blipFill>
        <p:spPr>
          <a:xfrm>
            <a:off x="0" y="792088"/>
            <a:ext cx="9170512" cy="6093296"/>
          </a:xfrm>
          <a:prstGeom prst="rect">
            <a:avLst/>
          </a:prstGeom>
        </p:spPr>
      </p:pic>
    </p:spTree>
    <p:extLst>
      <p:ext uri="{BB962C8B-B14F-4D97-AF65-F5344CB8AC3E}">
        <p14:creationId xmlns:p14="http://schemas.microsoft.com/office/powerpoint/2010/main" val="2095996778"/>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40"/>
          <p:cNvSpPr>
            <a:spLocks noGrp="1" noChangeArrowheads="1"/>
          </p:cNvSpPr>
          <p:nvPr>
            <p:ph type="title" idx="4294967295"/>
          </p:nvPr>
        </p:nvSpPr>
        <p:spPr/>
        <p:txBody>
          <a:bodyPr/>
          <a:lstStyle/>
          <a:p>
            <a:pPr eaLnBrk="1" hangingPunct="1"/>
            <a:r>
              <a:rPr lang="en-US">
                <a:latin typeface="Times New Roman" charset="0"/>
                <a:ea typeface="MS PGothic" charset="0"/>
              </a:rPr>
              <a:t>Chart 2:17-3:6</a:t>
            </a:r>
          </a:p>
        </p:txBody>
      </p:sp>
      <p:sp>
        <p:nvSpPr>
          <p:cNvPr id="269314"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kumimoji="0" lang="en-US"/>
          </a:p>
        </p:txBody>
      </p:sp>
      <p:sp>
        <p:nvSpPr>
          <p:cNvPr id="142340" name="Text Box 3"/>
          <p:cNvSpPr txBox="1">
            <a:spLocks noChangeArrowheads="1"/>
          </p:cNvSpPr>
          <p:nvPr/>
        </p:nvSpPr>
        <p:spPr bwMode="auto">
          <a:xfrm rot="-4544568">
            <a:off x="222250" y="2705100"/>
            <a:ext cx="3613150" cy="5524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3000" b="1">
                <a:solidFill>
                  <a:schemeClr val="bg1"/>
                </a:solidFill>
              </a:rPr>
              <a:t>爱</a:t>
            </a:r>
            <a:r>
              <a:rPr kumimoji="0" lang="en-US" altLang="ja-JP" sz="3000" b="1">
                <a:solidFill>
                  <a:schemeClr val="bg1"/>
                </a:solidFill>
              </a:rPr>
              <a:t> 1:2-5</a:t>
            </a:r>
            <a:endParaRPr kumimoji="0" lang="en-US" sz="3000" b="1">
              <a:solidFill>
                <a:schemeClr val="bg1"/>
              </a:solidFill>
            </a:endParaRPr>
          </a:p>
        </p:txBody>
      </p:sp>
      <p:sp>
        <p:nvSpPr>
          <p:cNvPr id="142341" name="Text Box 4"/>
          <p:cNvSpPr txBox="1">
            <a:spLocks noChangeArrowheads="1"/>
          </p:cNvSpPr>
          <p:nvPr/>
        </p:nvSpPr>
        <p:spPr bwMode="auto">
          <a:xfrm rot="-4593032">
            <a:off x="1462088" y="2840038"/>
            <a:ext cx="3267075"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荣誉</a:t>
            </a:r>
            <a:r>
              <a:rPr kumimoji="0" lang="en-US" altLang="ja-JP" sz="3000" b="1">
                <a:solidFill>
                  <a:schemeClr val="bg1"/>
                </a:solidFill>
              </a:rPr>
              <a:t>1:6-2:9</a:t>
            </a:r>
            <a:endParaRPr kumimoji="0" lang="en-US" sz="3000" b="1">
              <a:solidFill>
                <a:schemeClr val="bg1"/>
              </a:solidFill>
            </a:endParaRPr>
          </a:p>
        </p:txBody>
      </p:sp>
      <p:sp>
        <p:nvSpPr>
          <p:cNvPr id="142342" name="Text Box 5"/>
          <p:cNvSpPr txBox="1">
            <a:spLocks noChangeArrowheads="1"/>
          </p:cNvSpPr>
          <p:nvPr/>
        </p:nvSpPr>
        <p:spPr bwMode="auto">
          <a:xfrm>
            <a:off x="685800" y="6049963"/>
            <a:ext cx="7086600" cy="5794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spcBef>
                <a:spcPct val="50000"/>
              </a:spcBef>
              <a:defRPr/>
            </a:pPr>
            <a:r>
              <a:rPr kumimoji="0" lang="zh-CN" altLang="en-US" sz="3200" b="1">
                <a:solidFill>
                  <a:schemeClr val="bg1"/>
                </a:solidFill>
              </a:rPr>
              <a:t>反应上帝所立约的爱</a:t>
            </a:r>
            <a:endParaRPr kumimoji="0" lang="en-US" sz="3200" b="1">
              <a:solidFill>
                <a:schemeClr val="bg1"/>
              </a:solidFill>
            </a:endParaRPr>
          </a:p>
        </p:txBody>
      </p:sp>
      <p:sp>
        <p:nvSpPr>
          <p:cNvPr id="142343" name="Text Box 6"/>
          <p:cNvSpPr txBox="1">
            <a:spLocks noChangeArrowheads="1"/>
          </p:cNvSpPr>
          <p:nvPr/>
        </p:nvSpPr>
        <p:spPr bwMode="auto">
          <a:xfrm rot="-5400000">
            <a:off x="-1485900" y="1419225"/>
            <a:ext cx="3886200"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endParaRPr kumimoji="0" lang="en-US" sz="4400" b="1">
              <a:solidFill>
                <a:schemeClr val="bg1"/>
              </a:solidFill>
            </a:endParaRPr>
          </a:p>
        </p:txBody>
      </p:sp>
      <p:sp>
        <p:nvSpPr>
          <p:cNvPr id="142344" name="Line 8"/>
          <p:cNvSpPr>
            <a:spLocks noChangeShapeType="1"/>
          </p:cNvSpPr>
          <p:nvPr/>
        </p:nvSpPr>
        <p:spPr bwMode="auto">
          <a:xfrm flipH="1">
            <a:off x="7772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2345" name="Rectangle 9"/>
          <p:cNvSpPr>
            <a:spLocks noChangeArrowheads="1"/>
          </p:cNvSpPr>
          <p:nvPr/>
        </p:nvSpPr>
        <p:spPr bwMode="auto">
          <a:xfrm>
            <a:off x="1447800" y="381000"/>
            <a:ext cx="7162800" cy="9906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lgn="ctr">
              <a:spcBef>
                <a:spcPct val="20000"/>
              </a:spcBef>
              <a:buFontTx/>
              <a:buChar char="•"/>
              <a:defRPr/>
            </a:pPr>
            <a:endParaRPr kumimoji="0" lang="en-US">
              <a:solidFill>
                <a:schemeClr val="bg1"/>
              </a:solidFill>
            </a:endParaRPr>
          </a:p>
        </p:txBody>
      </p:sp>
      <p:sp>
        <p:nvSpPr>
          <p:cNvPr id="142346" name="Text Box 10"/>
          <p:cNvSpPr txBox="1">
            <a:spLocks noChangeArrowheads="1"/>
          </p:cNvSpPr>
          <p:nvPr/>
        </p:nvSpPr>
        <p:spPr bwMode="auto">
          <a:xfrm>
            <a:off x="1371600" y="395288"/>
            <a:ext cx="1600200" cy="9461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特权</a:t>
            </a:r>
            <a:endParaRPr kumimoji="0" lang="en-US" altLang="ja-JP" sz="2800" b="1">
              <a:solidFill>
                <a:schemeClr val="bg1"/>
              </a:solidFill>
            </a:endParaRPr>
          </a:p>
          <a:p>
            <a:pPr algn="ctr" eaLnBrk="1" hangingPunct="1">
              <a:defRPr/>
            </a:pPr>
            <a:r>
              <a:rPr kumimoji="0" lang="en-US" sz="2800" b="1">
                <a:solidFill>
                  <a:schemeClr val="bg1"/>
                </a:solidFill>
              </a:rPr>
              <a:t> 1:1-5</a:t>
            </a:r>
          </a:p>
        </p:txBody>
      </p:sp>
      <p:sp>
        <p:nvSpPr>
          <p:cNvPr id="142347" name="Line 11"/>
          <p:cNvSpPr>
            <a:spLocks noChangeShapeType="1"/>
          </p:cNvSpPr>
          <p:nvPr/>
        </p:nvSpPr>
        <p:spPr bwMode="auto">
          <a:xfrm>
            <a:off x="71628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2348" name="Line 12"/>
          <p:cNvSpPr>
            <a:spLocks noChangeShapeType="1"/>
          </p:cNvSpPr>
          <p:nvPr/>
        </p:nvSpPr>
        <p:spPr bwMode="auto">
          <a:xfrm flipH="1">
            <a:off x="5486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2349" name="Line 13"/>
          <p:cNvSpPr>
            <a:spLocks noChangeShapeType="1"/>
          </p:cNvSpPr>
          <p:nvPr/>
        </p:nvSpPr>
        <p:spPr bwMode="auto">
          <a:xfrm flipH="1">
            <a:off x="342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2350" name="Line 14"/>
          <p:cNvSpPr>
            <a:spLocks noChangeShapeType="1"/>
          </p:cNvSpPr>
          <p:nvPr/>
        </p:nvSpPr>
        <p:spPr bwMode="auto">
          <a:xfrm flipH="1">
            <a:off x="2057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2351" name="Line 15"/>
          <p:cNvSpPr>
            <a:spLocks noChangeShapeType="1"/>
          </p:cNvSpPr>
          <p:nvPr/>
        </p:nvSpPr>
        <p:spPr bwMode="auto">
          <a:xfrm flipH="1">
            <a:off x="609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2352" name="Text Box 16"/>
          <p:cNvSpPr txBox="1">
            <a:spLocks noChangeArrowheads="1"/>
          </p:cNvSpPr>
          <p:nvPr/>
        </p:nvSpPr>
        <p:spPr bwMode="auto">
          <a:xfrm rot="-4593032">
            <a:off x="2459832" y="2669381"/>
            <a:ext cx="3675062"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本份</a:t>
            </a:r>
            <a:r>
              <a:rPr kumimoji="0" lang="en-US" altLang="ja-JP" sz="3000" b="1">
                <a:solidFill>
                  <a:schemeClr val="bg1"/>
                </a:solidFill>
              </a:rPr>
              <a:t>2:10-16</a:t>
            </a:r>
            <a:endParaRPr kumimoji="0" lang="en-US" sz="3000" b="1">
              <a:solidFill>
                <a:schemeClr val="bg1"/>
              </a:solidFill>
            </a:endParaRPr>
          </a:p>
        </p:txBody>
      </p:sp>
      <p:sp>
        <p:nvSpPr>
          <p:cNvPr id="142353" name="Line 17"/>
          <p:cNvSpPr>
            <a:spLocks noChangeShapeType="1"/>
          </p:cNvSpPr>
          <p:nvPr/>
        </p:nvSpPr>
        <p:spPr bwMode="auto">
          <a:xfrm flipH="1">
            <a:off x="6324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2354" name="Line 18"/>
          <p:cNvSpPr>
            <a:spLocks noChangeShapeType="1"/>
          </p:cNvSpPr>
          <p:nvPr/>
        </p:nvSpPr>
        <p:spPr bwMode="auto">
          <a:xfrm flipH="1">
            <a:off x="4343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2355" name="Line 19"/>
          <p:cNvSpPr>
            <a:spLocks noChangeShapeType="1"/>
          </p:cNvSpPr>
          <p:nvPr/>
        </p:nvSpPr>
        <p:spPr bwMode="auto">
          <a:xfrm>
            <a:off x="28956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2356" name="Text Box 20"/>
          <p:cNvSpPr txBox="1">
            <a:spLocks noChangeArrowheads="1"/>
          </p:cNvSpPr>
          <p:nvPr/>
        </p:nvSpPr>
        <p:spPr bwMode="auto">
          <a:xfrm rot="-4593032">
            <a:off x="3466307" y="2720181"/>
            <a:ext cx="3675062"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期望</a:t>
            </a:r>
            <a:r>
              <a:rPr kumimoji="0" lang="en-US" altLang="ja-JP" sz="3000" b="1">
                <a:solidFill>
                  <a:schemeClr val="bg1"/>
                </a:solidFill>
              </a:rPr>
              <a:t> 2:17-3:6</a:t>
            </a:r>
            <a:endParaRPr kumimoji="0" lang="en-US" sz="3000" b="1">
              <a:solidFill>
                <a:schemeClr val="bg1"/>
              </a:solidFill>
            </a:endParaRPr>
          </a:p>
        </p:txBody>
      </p:sp>
      <p:sp>
        <p:nvSpPr>
          <p:cNvPr id="142357" name="Line 21"/>
          <p:cNvSpPr>
            <a:spLocks noChangeShapeType="1"/>
          </p:cNvSpPr>
          <p:nvPr/>
        </p:nvSpPr>
        <p:spPr bwMode="auto">
          <a:xfrm flipH="1">
            <a:off x="723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2358" name="Line 22"/>
          <p:cNvSpPr>
            <a:spLocks noChangeShapeType="1"/>
          </p:cNvSpPr>
          <p:nvPr/>
        </p:nvSpPr>
        <p:spPr bwMode="auto">
          <a:xfrm flipH="1">
            <a:off x="10668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2359" name="Text Box 23"/>
          <p:cNvSpPr txBox="1">
            <a:spLocks noChangeArrowheads="1"/>
          </p:cNvSpPr>
          <p:nvPr/>
        </p:nvSpPr>
        <p:spPr bwMode="auto">
          <a:xfrm rot="-4544568">
            <a:off x="-585787" y="2757487"/>
            <a:ext cx="3613150"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引 </a:t>
            </a:r>
            <a:r>
              <a:rPr kumimoji="0" lang="zh-CN" altLang="en-US" sz="3000" b="1">
                <a:solidFill>
                  <a:schemeClr val="bg1"/>
                </a:solidFill>
              </a:rPr>
              <a:t>言</a:t>
            </a:r>
            <a:r>
              <a:rPr kumimoji="0" lang="en-US" altLang="ja-JP" sz="3000" b="1">
                <a:solidFill>
                  <a:schemeClr val="bg1"/>
                </a:solidFill>
              </a:rPr>
              <a:t>1:1</a:t>
            </a:r>
            <a:endParaRPr kumimoji="0" lang="en-US" sz="3000" b="1">
              <a:solidFill>
                <a:schemeClr val="bg1"/>
              </a:solidFill>
            </a:endParaRPr>
          </a:p>
        </p:txBody>
      </p:sp>
      <p:sp>
        <p:nvSpPr>
          <p:cNvPr id="142360" name="Text Box 24"/>
          <p:cNvSpPr txBox="1">
            <a:spLocks noChangeArrowheads="1"/>
          </p:cNvSpPr>
          <p:nvPr/>
        </p:nvSpPr>
        <p:spPr bwMode="auto">
          <a:xfrm>
            <a:off x="3048000" y="381000"/>
            <a:ext cx="3962400" cy="9540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疑难</a:t>
            </a:r>
            <a:endParaRPr kumimoji="0" lang="en-US" altLang="ja-JP" sz="2800" b="1">
              <a:solidFill>
                <a:schemeClr val="bg1"/>
              </a:solidFill>
            </a:endParaRPr>
          </a:p>
          <a:p>
            <a:pPr algn="ctr" eaLnBrk="1" hangingPunct="1">
              <a:defRPr/>
            </a:pPr>
            <a:r>
              <a:rPr kumimoji="0" lang="en-US" sz="2800" b="1">
                <a:solidFill>
                  <a:schemeClr val="bg1"/>
                </a:solidFill>
              </a:rPr>
              <a:t>1:6-3:12</a:t>
            </a:r>
          </a:p>
        </p:txBody>
      </p:sp>
      <p:sp>
        <p:nvSpPr>
          <p:cNvPr id="142361" name="Text Box 25"/>
          <p:cNvSpPr txBox="1">
            <a:spLocks noChangeArrowheads="1"/>
          </p:cNvSpPr>
          <p:nvPr/>
        </p:nvSpPr>
        <p:spPr bwMode="auto">
          <a:xfrm>
            <a:off x="457200" y="5638800"/>
            <a:ext cx="17526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过去</a:t>
            </a:r>
            <a:r>
              <a:rPr kumimoji="0" lang="en-US" altLang="ja-JP" b="1">
                <a:solidFill>
                  <a:schemeClr val="bg1"/>
                </a:solidFill>
              </a:rPr>
              <a:t>1-5</a:t>
            </a:r>
            <a:endParaRPr kumimoji="0" lang="en-US" b="1">
              <a:solidFill>
                <a:schemeClr val="bg1"/>
              </a:solidFill>
            </a:endParaRPr>
          </a:p>
        </p:txBody>
      </p:sp>
      <p:sp>
        <p:nvSpPr>
          <p:cNvPr id="142362" name="Text Box 26"/>
          <p:cNvSpPr txBox="1">
            <a:spLocks noChangeArrowheads="1"/>
          </p:cNvSpPr>
          <p:nvPr/>
        </p:nvSpPr>
        <p:spPr bwMode="auto">
          <a:xfrm>
            <a:off x="1981200" y="5638800"/>
            <a:ext cx="2438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当前</a:t>
            </a:r>
            <a:r>
              <a:rPr kumimoji="0" lang="en-US" altLang="ja-JP" b="1">
                <a:solidFill>
                  <a:schemeClr val="bg1"/>
                </a:solidFill>
              </a:rPr>
              <a:t>1:6-2:16</a:t>
            </a:r>
            <a:endParaRPr kumimoji="0" lang="en-US" b="1">
              <a:solidFill>
                <a:schemeClr val="bg1"/>
              </a:solidFill>
            </a:endParaRPr>
          </a:p>
        </p:txBody>
      </p:sp>
      <p:sp>
        <p:nvSpPr>
          <p:cNvPr id="142363" name="Line 27"/>
          <p:cNvSpPr>
            <a:spLocks noChangeShapeType="1"/>
          </p:cNvSpPr>
          <p:nvPr/>
        </p:nvSpPr>
        <p:spPr bwMode="auto">
          <a:xfrm>
            <a:off x="2057400" y="5667375"/>
            <a:ext cx="1588" cy="3810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2364" name="Text Box 28"/>
          <p:cNvSpPr txBox="1">
            <a:spLocks noChangeArrowheads="1"/>
          </p:cNvSpPr>
          <p:nvPr/>
        </p:nvSpPr>
        <p:spPr bwMode="auto">
          <a:xfrm>
            <a:off x="2133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1</a:t>
            </a:r>
          </a:p>
        </p:txBody>
      </p:sp>
      <p:sp>
        <p:nvSpPr>
          <p:cNvPr id="142365" name="Text Box 29"/>
          <p:cNvSpPr txBox="1">
            <a:spLocks noChangeArrowheads="1"/>
          </p:cNvSpPr>
          <p:nvPr/>
        </p:nvSpPr>
        <p:spPr bwMode="auto">
          <a:xfrm>
            <a:off x="35052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2</a:t>
            </a:r>
          </a:p>
        </p:txBody>
      </p:sp>
      <p:sp>
        <p:nvSpPr>
          <p:cNvPr id="142366" name="Text Box 30"/>
          <p:cNvSpPr txBox="1">
            <a:spLocks noChangeArrowheads="1"/>
          </p:cNvSpPr>
          <p:nvPr/>
        </p:nvSpPr>
        <p:spPr bwMode="auto">
          <a:xfrm>
            <a:off x="4419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3</a:t>
            </a:r>
          </a:p>
        </p:txBody>
      </p:sp>
      <p:sp>
        <p:nvSpPr>
          <p:cNvPr id="142367" name="Text Box 31"/>
          <p:cNvSpPr txBox="1">
            <a:spLocks noChangeArrowheads="1"/>
          </p:cNvSpPr>
          <p:nvPr/>
        </p:nvSpPr>
        <p:spPr bwMode="auto">
          <a:xfrm>
            <a:off x="5562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4</a:t>
            </a:r>
          </a:p>
        </p:txBody>
      </p:sp>
      <p:sp>
        <p:nvSpPr>
          <p:cNvPr id="142368" name="Text Box 32"/>
          <p:cNvSpPr txBox="1">
            <a:spLocks noChangeArrowheads="1"/>
          </p:cNvSpPr>
          <p:nvPr/>
        </p:nvSpPr>
        <p:spPr bwMode="auto">
          <a:xfrm>
            <a:off x="64008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5</a:t>
            </a:r>
          </a:p>
        </p:txBody>
      </p:sp>
      <p:sp>
        <p:nvSpPr>
          <p:cNvPr id="142369" name="Text Box 33"/>
          <p:cNvSpPr txBox="1">
            <a:spLocks noChangeArrowheads="1"/>
          </p:cNvSpPr>
          <p:nvPr/>
        </p:nvSpPr>
        <p:spPr bwMode="auto">
          <a:xfrm>
            <a:off x="73152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6</a:t>
            </a:r>
          </a:p>
        </p:txBody>
      </p:sp>
      <p:sp>
        <p:nvSpPr>
          <p:cNvPr id="142370" name="Line 34"/>
          <p:cNvSpPr>
            <a:spLocks noChangeShapeType="1"/>
          </p:cNvSpPr>
          <p:nvPr/>
        </p:nvSpPr>
        <p:spPr bwMode="auto">
          <a:xfrm>
            <a:off x="4343400" y="4876800"/>
            <a:ext cx="4763" cy="12192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2371" name="Line 35"/>
          <p:cNvSpPr>
            <a:spLocks noChangeShapeType="1"/>
          </p:cNvSpPr>
          <p:nvPr/>
        </p:nvSpPr>
        <p:spPr bwMode="auto">
          <a:xfrm>
            <a:off x="609600" y="5557838"/>
            <a:ext cx="1588" cy="5334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2372" name="Line 36"/>
          <p:cNvSpPr>
            <a:spLocks noChangeShapeType="1"/>
          </p:cNvSpPr>
          <p:nvPr/>
        </p:nvSpPr>
        <p:spPr bwMode="auto">
          <a:xfrm>
            <a:off x="7775575" y="5500688"/>
            <a:ext cx="1588" cy="6715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2373" name="Rectangle 37"/>
          <p:cNvSpPr>
            <a:spLocks noChangeArrowheads="1"/>
          </p:cNvSpPr>
          <p:nvPr/>
        </p:nvSpPr>
        <p:spPr bwMode="auto">
          <a:xfrm>
            <a:off x="609600" y="4876800"/>
            <a:ext cx="7162800" cy="762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eaLnBrk="0" hangingPunct="0">
              <a:defRPr/>
            </a:pPr>
            <a:endParaRPr lang="en-US"/>
          </a:p>
        </p:txBody>
      </p:sp>
      <p:sp>
        <p:nvSpPr>
          <p:cNvPr id="142374" name="Rectangle 38"/>
          <p:cNvSpPr>
            <a:spLocks noChangeArrowheads="1"/>
          </p:cNvSpPr>
          <p:nvPr/>
        </p:nvSpPr>
        <p:spPr bwMode="auto">
          <a:xfrm>
            <a:off x="609600" y="6110288"/>
            <a:ext cx="7172325" cy="46196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eaLnBrk="0" hangingPunct="0">
              <a:defRPr/>
            </a:pPr>
            <a:endParaRPr lang="en-US"/>
          </a:p>
        </p:txBody>
      </p:sp>
      <p:sp>
        <p:nvSpPr>
          <p:cNvPr id="284711" name="Text Box 39"/>
          <p:cNvSpPr txBox="1">
            <a:spLocks noChangeArrowheads="1"/>
          </p:cNvSpPr>
          <p:nvPr/>
        </p:nvSpPr>
        <p:spPr bwMode="auto">
          <a:xfrm>
            <a:off x="4724400" y="5638800"/>
            <a:ext cx="2590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未来</a:t>
            </a:r>
            <a:r>
              <a:rPr kumimoji="0" lang="en-US" altLang="ja-JP" b="1">
                <a:solidFill>
                  <a:schemeClr val="bg1"/>
                </a:solidFill>
              </a:rPr>
              <a:t> 2:17-4:6</a:t>
            </a:r>
            <a:endParaRPr kumimoji="0" lang="en-US" b="1">
              <a:solidFill>
                <a:schemeClr val="bg1"/>
              </a:solidFill>
            </a:endParaRPr>
          </a:p>
        </p:txBody>
      </p:sp>
      <p:sp>
        <p:nvSpPr>
          <p:cNvPr id="142376" name="Text Box 7"/>
          <p:cNvSpPr txBox="1">
            <a:spLocks noChangeArrowheads="1"/>
          </p:cNvSpPr>
          <p:nvPr/>
        </p:nvSpPr>
        <p:spPr bwMode="auto">
          <a:xfrm rot="-5400000">
            <a:off x="6823869" y="4499769"/>
            <a:ext cx="3236912" cy="647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3600" b="1">
                <a:solidFill>
                  <a:schemeClr val="bg1"/>
                </a:solidFill>
              </a:rPr>
              <a:t>主前</a:t>
            </a:r>
            <a:r>
              <a:rPr kumimoji="0" lang="en-US" sz="3600" b="1">
                <a:solidFill>
                  <a:schemeClr val="bg1"/>
                </a:solidFill>
              </a:rPr>
              <a:t>430</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4711"/>
                                        </p:tgtEl>
                                        <p:attrNameLst>
                                          <p:attrName>style.visibility</p:attrName>
                                        </p:attrNameLst>
                                      </p:cBhvr>
                                      <p:to>
                                        <p:strVal val="visible"/>
                                      </p:to>
                                    </p:set>
                                    <p:animEffect transition="in" filter="dissolve">
                                      <p:cBhvr>
                                        <p:cTn id="7" dur="500"/>
                                        <p:tgtEl>
                                          <p:spTgt spid="2847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711"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Title</a:t>
            </a:r>
          </a:p>
        </p:txBody>
      </p:sp>
      <p:pic>
        <p:nvPicPr>
          <p:cNvPr id="20482" name="Picture 2" descr="Related image">
            <a:extLst>
              <a:ext uri="{FF2B5EF4-FFF2-40B4-BE49-F238E27FC236}">
                <a16:creationId xmlns:a16="http://schemas.microsoft.com/office/drawing/2014/main" id="{04E075D5-8BCF-3043-9ACB-6C7534B7D5F2}"/>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11560" y="0"/>
            <a:ext cx="456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B4D20544-0A33-19B6-85D6-618C77C83639}"/>
              </a:ext>
            </a:extLst>
          </p:cNvPr>
          <p:cNvSpPr txBox="1"/>
          <p:nvPr/>
        </p:nvSpPr>
        <p:spPr>
          <a:xfrm>
            <a:off x="5434000" y="197346"/>
            <a:ext cx="3456385" cy="6463308"/>
          </a:xfrm>
          <a:prstGeom prst="rect">
            <a:avLst/>
          </a:prstGeom>
          <a:noFill/>
        </p:spPr>
        <p:txBody>
          <a:bodyPr wrap="square">
            <a:spAutoFit/>
          </a:bodyPr>
          <a:lstStyle/>
          <a:p>
            <a:r>
              <a:rPr lang="zh-CN" altLang="en-US" sz="1800" b="1" dirty="0">
                <a:solidFill>
                  <a:schemeClr val="bg1"/>
                </a:solidFill>
                <a:effectLst/>
                <a:latin typeface=".AppleSystemUIFont"/>
              </a:rPr>
              <a:t>婚姻</a:t>
            </a:r>
            <a:endParaRPr lang="zh-CN" altLang="en-US" sz="1800" dirty="0">
              <a:solidFill>
                <a:schemeClr val="bg1"/>
              </a:solidFill>
              <a:effectLst/>
              <a:latin typeface=".AppleSystemUIFont"/>
            </a:endParaRPr>
          </a:p>
          <a:p>
            <a:br>
              <a:rPr lang="zh-CN" altLang="en-US" sz="1800" dirty="0">
                <a:solidFill>
                  <a:schemeClr val="bg1"/>
                </a:solidFill>
                <a:effectLst/>
                <a:latin typeface=".AppleSystemUIFont"/>
              </a:rPr>
            </a:br>
            <a:endParaRPr lang="zh-CN" altLang="en-US" sz="1800" dirty="0">
              <a:solidFill>
                <a:schemeClr val="bg1"/>
              </a:solidFill>
              <a:effectLst/>
              <a:latin typeface=".AppleSystemUIFont"/>
            </a:endParaRPr>
          </a:p>
          <a:p>
            <a:r>
              <a:rPr lang="zh-CN" altLang="en-US" sz="1800" dirty="0">
                <a:solidFill>
                  <a:schemeClr val="bg1"/>
                </a:solidFill>
                <a:effectLst/>
                <a:latin typeface=".AppleSystemUIFont"/>
              </a:rPr>
              <a:t>如果你想要某样东西</a:t>
            </a:r>
            <a:r>
              <a:rPr lang="zh-CN" altLang="en-US" sz="1800" b="1" dirty="0">
                <a:solidFill>
                  <a:schemeClr val="bg1"/>
                </a:solidFill>
                <a:effectLst/>
                <a:latin typeface=".AppleSystemUIFont"/>
              </a:rPr>
              <a:t>永恒</a:t>
            </a:r>
            <a:r>
              <a:rPr lang="zh-CN" altLang="en-US" sz="1800" dirty="0">
                <a:solidFill>
                  <a:schemeClr val="bg1"/>
                </a:solidFill>
                <a:effectLst/>
                <a:latin typeface=".AppleSystemUIFont"/>
              </a:rPr>
              <a:t>，</a:t>
            </a:r>
          </a:p>
          <a:p>
            <a:r>
              <a:rPr lang="zh-CN" altLang="en-US" sz="1800" dirty="0">
                <a:solidFill>
                  <a:schemeClr val="bg1"/>
                </a:solidFill>
                <a:effectLst/>
                <a:latin typeface=".AppleSystemUIFont"/>
              </a:rPr>
              <a:t>你就要用不同的方式对待它。</a:t>
            </a:r>
          </a:p>
          <a:p>
            <a:r>
              <a:rPr lang="zh-CN" altLang="en-US" sz="1800" dirty="0">
                <a:solidFill>
                  <a:schemeClr val="bg1"/>
                </a:solidFill>
                <a:effectLst/>
                <a:latin typeface=".AppleSystemUIFont"/>
              </a:rPr>
              <a:t>你要</a:t>
            </a:r>
            <a:r>
              <a:rPr lang="zh-CN" altLang="en-US" sz="1800" b="1" dirty="0">
                <a:solidFill>
                  <a:schemeClr val="bg1"/>
                </a:solidFill>
                <a:effectLst/>
                <a:latin typeface=".AppleSystemUIFont"/>
              </a:rPr>
              <a:t>守护</a:t>
            </a:r>
            <a:r>
              <a:rPr lang="zh-CN" altLang="en-US" sz="1800" dirty="0">
                <a:solidFill>
                  <a:schemeClr val="bg1"/>
                </a:solidFill>
                <a:effectLst/>
                <a:latin typeface=".AppleSystemUIFont"/>
              </a:rPr>
              <a:t>它，</a:t>
            </a:r>
            <a:r>
              <a:rPr lang="zh-CN" altLang="en-US" sz="1800" b="1" dirty="0">
                <a:solidFill>
                  <a:schemeClr val="bg1"/>
                </a:solidFill>
                <a:effectLst/>
                <a:latin typeface=".AppleSystemUIFont"/>
              </a:rPr>
              <a:t>保护</a:t>
            </a:r>
            <a:r>
              <a:rPr lang="zh-CN" altLang="en-US" sz="1800" dirty="0">
                <a:solidFill>
                  <a:schemeClr val="bg1"/>
                </a:solidFill>
                <a:effectLst/>
                <a:latin typeface=".AppleSystemUIFont"/>
              </a:rPr>
              <a:t>它，</a:t>
            </a:r>
          </a:p>
          <a:p>
            <a:r>
              <a:rPr lang="zh-CN" altLang="en-US" sz="1800" dirty="0">
                <a:solidFill>
                  <a:schemeClr val="bg1"/>
                </a:solidFill>
                <a:effectLst/>
                <a:latin typeface=".AppleSystemUIFont"/>
              </a:rPr>
              <a:t>你</a:t>
            </a:r>
            <a:r>
              <a:rPr lang="zh-CN" altLang="en-US" sz="1800" b="1" dirty="0">
                <a:solidFill>
                  <a:schemeClr val="bg1"/>
                </a:solidFill>
                <a:effectLst/>
                <a:latin typeface=".AppleSystemUIFont"/>
              </a:rPr>
              <a:t>绝不能</a:t>
            </a:r>
            <a:r>
              <a:rPr lang="zh-CN" altLang="en-US" sz="1800" dirty="0">
                <a:solidFill>
                  <a:schemeClr val="bg1"/>
                </a:solidFill>
                <a:effectLst/>
                <a:latin typeface=".AppleSystemUIFont"/>
              </a:rPr>
              <a:t>滥用它。</a:t>
            </a:r>
          </a:p>
          <a:p>
            <a:br>
              <a:rPr lang="zh-CN" altLang="en-US" sz="1800" dirty="0">
                <a:solidFill>
                  <a:schemeClr val="bg1"/>
                </a:solidFill>
                <a:effectLst/>
                <a:latin typeface=".AppleSystemUIFont"/>
              </a:rPr>
            </a:br>
            <a:endParaRPr lang="zh-CN" altLang="en-US" sz="1800" dirty="0">
              <a:solidFill>
                <a:schemeClr val="bg1"/>
              </a:solidFill>
              <a:effectLst/>
              <a:latin typeface=".AppleSystemUIFont"/>
            </a:endParaRPr>
          </a:p>
          <a:p>
            <a:r>
              <a:rPr lang="zh-CN" altLang="en-US" sz="1800" dirty="0">
                <a:solidFill>
                  <a:schemeClr val="bg1"/>
                </a:solidFill>
                <a:effectLst/>
                <a:latin typeface=".AppleSystemUIFont"/>
              </a:rPr>
              <a:t>你不能让它暴露在</a:t>
            </a:r>
            <a:r>
              <a:rPr lang="zh-CN" altLang="en-US" sz="1800" b="1" dirty="0">
                <a:solidFill>
                  <a:schemeClr val="bg1"/>
                </a:solidFill>
                <a:effectLst/>
                <a:latin typeface=".AppleSystemUIFont"/>
              </a:rPr>
              <a:t>风吹雨打</a:t>
            </a:r>
            <a:r>
              <a:rPr lang="zh-CN" altLang="en-US" sz="1800" dirty="0">
                <a:solidFill>
                  <a:schemeClr val="bg1"/>
                </a:solidFill>
                <a:effectLst/>
                <a:latin typeface=".AppleSystemUIFont"/>
              </a:rPr>
              <a:t>之下。</a:t>
            </a:r>
          </a:p>
          <a:p>
            <a:r>
              <a:rPr lang="zh-CN" altLang="en-US" sz="1800" dirty="0">
                <a:solidFill>
                  <a:schemeClr val="bg1"/>
                </a:solidFill>
                <a:effectLst/>
                <a:latin typeface=".AppleSystemUIFont"/>
              </a:rPr>
              <a:t>你不能让它变得普通或平凡。</a:t>
            </a:r>
          </a:p>
          <a:p>
            <a:r>
              <a:rPr lang="zh-CN" altLang="en-US" sz="1800" b="1" dirty="0">
                <a:solidFill>
                  <a:schemeClr val="bg1"/>
                </a:solidFill>
                <a:effectLst/>
                <a:latin typeface=".AppleSystemUIFont"/>
              </a:rPr>
              <a:t>如果它失去了光泽，</a:t>
            </a:r>
            <a:endParaRPr lang="zh-CN" altLang="en-US" sz="1800" dirty="0">
              <a:solidFill>
                <a:schemeClr val="bg1"/>
              </a:solidFill>
              <a:effectLst/>
              <a:latin typeface=".AppleSystemUIFont"/>
            </a:endParaRPr>
          </a:p>
          <a:p>
            <a:r>
              <a:rPr lang="zh-CN" altLang="en-US" sz="1800" dirty="0">
                <a:solidFill>
                  <a:schemeClr val="bg1"/>
                </a:solidFill>
                <a:effectLst/>
                <a:latin typeface=".AppleSystemUIFont"/>
              </a:rPr>
              <a:t>你要充满爱地</a:t>
            </a:r>
            <a:r>
              <a:rPr lang="zh-CN" altLang="en-US" sz="1800" b="1" dirty="0">
                <a:solidFill>
                  <a:schemeClr val="bg1"/>
                </a:solidFill>
                <a:effectLst/>
                <a:latin typeface=".AppleSystemUIFont"/>
              </a:rPr>
              <a:t>擦拭</a:t>
            </a:r>
            <a:r>
              <a:rPr lang="zh-CN" altLang="en-US" sz="1800" dirty="0">
                <a:solidFill>
                  <a:schemeClr val="bg1"/>
                </a:solidFill>
                <a:effectLst/>
                <a:latin typeface=".AppleSystemUIFont"/>
              </a:rPr>
              <a:t>它，</a:t>
            </a:r>
          </a:p>
          <a:p>
            <a:r>
              <a:rPr lang="zh-CN" altLang="en-US" sz="1800" dirty="0">
                <a:solidFill>
                  <a:schemeClr val="bg1"/>
                </a:solidFill>
                <a:effectLst/>
                <a:latin typeface=".AppleSystemUIFont"/>
              </a:rPr>
              <a:t>直到它重新焕发光彩。</a:t>
            </a:r>
          </a:p>
          <a:p>
            <a:br>
              <a:rPr lang="zh-CN" altLang="en-US" sz="1800" dirty="0">
                <a:solidFill>
                  <a:schemeClr val="bg1"/>
                </a:solidFill>
                <a:effectLst/>
                <a:latin typeface=".AppleSystemUIFont"/>
              </a:rPr>
            </a:br>
            <a:endParaRPr lang="zh-CN" altLang="en-US" sz="1800" dirty="0">
              <a:solidFill>
                <a:schemeClr val="bg1"/>
              </a:solidFill>
              <a:effectLst/>
              <a:latin typeface=".AppleSystemUIFont"/>
            </a:endParaRPr>
          </a:p>
          <a:p>
            <a:r>
              <a:rPr lang="zh-CN" altLang="en-US" sz="1800" dirty="0">
                <a:solidFill>
                  <a:schemeClr val="bg1"/>
                </a:solidFill>
                <a:effectLst/>
                <a:latin typeface=".AppleSystemUIFont"/>
              </a:rPr>
              <a:t>它会变得</a:t>
            </a:r>
            <a:r>
              <a:rPr lang="zh-CN" altLang="en-US" sz="1800" b="1" dirty="0">
                <a:solidFill>
                  <a:schemeClr val="bg1"/>
                </a:solidFill>
                <a:effectLst/>
                <a:latin typeface=".AppleSystemUIFont"/>
              </a:rPr>
              <a:t>特别</a:t>
            </a:r>
            <a:r>
              <a:rPr lang="zh-CN" altLang="en-US" sz="1800" dirty="0">
                <a:solidFill>
                  <a:schemeClr val="bg1"/>
                </a:solidFill>
                <a:effectLst/>
                <a:latin typeface=".AppleSystemUIFont"/>
              </a:rPr>
              <a:t>，</a:t>
            </a:r>
          </a:p>
          <a:p>
            <a:r>
              <a:rPr lang="zh-CN" altLang="en-US" sz="1800" dirty="0">
                <a:solidFill>
                  <a:schemeClr val="bg1"/>
                </a:solidFill>
                <a:effectLst/>
                <a:latin typeface=".AppleSystemUIFont"/>
              </a:rPr>
              <a:t>因为你让它如此，</a:t>
            </a:r>
          </a:p>
          <a:p>
            <a:r>
              <a:rPr lang="zh-CN" altLang="en-US" sz="1800" dirty="0">
                <a:solidFill>
                  <a:schemeClr val="bg1"/>
                </a:solidFill>
                <a:effectLst/>
                <a:latin typeface=".AppleSystemUIFont"/>
              </a:rPr>
              <a:t>而它会变得更加美丽和珍贵，</a:t>
            </a:r>
          </a:p>
          <a:p>
            <a:r>
              <a:rPr lang="zh-CN" altLang="en-US" sz="1800" b="1" dirty="0">
                <a:solidFill>
                  <a:schemeClr val="bg1"/>
                </a:solidFill>
                <a:effectLst/>
                <a:latin typeface=".AppleSystemUIFont"/>
              </a:rPr>
              <a:t>随着时光流逝。</a:t>
            </a:r>
            <a:endParaRPr lang="zh-CN" altLang="en-US" sz="1800" dirty="0">
              <a:solidFill>
                <a:schemeClr val="bg1"/>
              </a:solidFill>
              <a:effectLst/>
              <a:latin typeface=".AppleSystemUIFont"/>
            </a:endParaRPr>
          </a:p>
          <a:p>
            <a:br>
              <a:rPr lang="zh-CN" altLang="en-US" sz="1800" dirty="0">
                <a:solidFill>
                  <a:schemeClr val="bg1"/>
                </a:solidFill>
                <a:effectLst/>
                <a:latin typeface=".AppleSystemUIFont"/>
              </a:rPr>
            </a:br>
            <a:endParaRPr lang="zh-CN" altLang="en-US" sz="1800" dirty="0">
              <a:solidFill>
                <a:schemeClr val="bg1"/>
              </a:solidFill>
              <a:effectLst/>
              <a:latin typeface=".AppleSystemUIFont"/>
            </a:endParaRPr>
          </a:p>
          <a:p>
            <a:r>
              <a:rPr lang="en-US" altLang="zh-CN" sz="1800" dirty="0">
                <a:solidFill>
                  <a:schemeClr val="bg1"/>
                </a:solidFill>
                <a:effectLst/>
                <a:latin typeface=".AppleSystemUIFont"/>
              </a:rPr>
              <a:t>——F. Burton Howard</a:t>
            </a:r>
          </a:p>
        </p:txBody>
      </p:sp>
    </p:spTree>
    <p:extLst>
      <p:ext uri="{BB962C8B-B14F-4D97-AF65-F5344CB8AC3E}">
        <p14:creationId xmlns:p14="http://schemas.microsoft.com/office/powerpoint/2010/main" val="31002866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8BC131-6312-C74E-AB58-879470EEFF0E}"/>
              </a:ext>
            </a:extLst>
          </p:cNvPr>
          <p:cNvGrpSpPr/>
          <p:nvPr/>
        </p:nvGrpSpPr>
        <p:grpSpPr>
          <a:xfrm>
            <a:off x="-2" y="0"/>
            <a:ext cx="9143999" cy="6541476"/>
            <a:chOff x="-2" y="0"/>
            <a:chExt cx="9143999" cy="6541476"/>
          </a:xfrm>
        </p:grpSpPr>
        <p:pic>
          <p:nvPicPr>
            <p:cNvPr id="16386" name="Picture 2" descr="https://usercontent2.hubstatic.com/8416629_f520.jpg">
              <a:extLst>
                <a:ext uri="{FF2B5EF4-FFF2-40B4-BE49-F238E27FC236}">
                  <a16:creationId xmlns:a16="http://schemas.microsoft.com/office/drawing/2014/main" id="{B5F9DFBE-6E67-5541-A34C-E416FAD20A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9143999" cy="65414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2FD5F4E-3587-C744-A093-7A4BF2F6B1B9}"/>
                </a:ext>
              </a:extLst>
            </p:cNvPr>
            <p:cNvSpPr/>
            <p:nvPr/>
          </p:nvSpPr>
          <p:spPr bwMode="auto">
            <a:xfrm>
              <a:off x="324545" y="4941168"/>
              <a:ext cx="7991871"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4653137"/>
            <a:ext cx="8532441" cy="2182638"/>
          </a:xfrm>
          <a:noFill/>
          <a:effectLst/>
        </p:spPr>
        <p:txBody>
          <a:bodyPr/>
          <a:lstStyle/>
          <a:p>
            <a:pPr>
              <a:defRPr/>
            </a:pPr>
            <a:r>
              <a:rPr lang="zh-CN" altLang="en-US" sz="3600" b="1" dirty="0">
                <a:solidFill>
                  <a:schemeClr val="tx2"/>
                </a:solidFill>
                <a:effectLst>
                  <a:glow rad="127000">
                    <a:schemeClr val="bg1"/>
                  </a:glow>
                </a:effectLst>
                <a:latin typeface="Arial" charset="0"/>
                <a:ea typeface="ＭＳ Ｐゴシック" charset="0"/>
                <a:cs typeface="ＭＳ Ｐゴシック" charset="0"/>
              </a:rPr>
              <a:t>“我离开你了，吉尔伯特。碗你可以留着，但水和所有的彩色石头我都要带走！”</a:t>
            </a:r>
            <a:endParaRPr lang="en-US" sz="36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05119457"/>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A0BD2D0-F940-C444-8FB3-4403E586740C}"/>
              </a:ext>
            </a:extLst>
          </p:cNvPr>
          <p:cNvGrpSpPr/>
          <p:nvPr/>
        </p:nvGrpSpPr>
        <p:grpSpPr>
          <a:xfrm>
            <a:off x="0" y="0"/>
            <a:ext cx="4899025" cy="6858000"/>
            <a:chOff x="0" y="0"/>
            <a:chExt cx="4899025" cy="6858000"/>
          </a:xfrm>
        </p:grpSpPr>
        <p:pic>
          <p:nvPicPr>
            <p:cNvPr id="15362" name="Picture 2" descr="https://usercontent1.hubstatic.com/8416732.jpg">
              <a:extLst>
                <a:ext uri="{FF2B5EF4-FFF2-40B4-BE49-F238E27FC236}">
                  <a16:creationId xmlns:a16="http://schemas.microsoft.com/office/drawing/2014/main" id="{23F2A461-FAE1-CB4B-8F1F-E155686CC3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990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a:extLst>
                <a:ext uri="{FF2B5EF4-FFF2-40B4-BE49-F238E27FC236}">
                  <a16:creationId xmlns:a16="http://schemas.microsoft.com/office/drawing/2014/main" id="{F72BA283-0E5C-2D46-A4E3-A1927E77E269}"/>
                </a:ext>
              </a:extLst>
            </p:cNvPr>
            <p:cNvSpPr/>
            <p:nvPr/>
          </p:nvSpPr>
          <p:spPr bwMode="auto">
            <a:xfrm>
              <a:off x="251520" y="476672"/>
              <a:ext cx="4320480" cy="2340000"/>
            </a:xfrm>
            <a:prstGeom prst="wedgeRoundRectCallout">
              <a:avLst>
                <a:gd name="adj1" fmla="val -12015"/>
                <a:gd name="adj2" fmla="val 62500"/>
                <a:gd name="adj3" fmla="val 16667"/>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739640" y="48260"/>
            <a:ext cx="4404359" cy="2329180"/>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婚姻宣告</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978B6EDE-064E-7941-8201-D997A4EE9610}"/>
              </a:ext>
            </a:extLst>
          </p:cNvPr>
          <p:cNvSpPr txBox="1">
            <a:spLocks noChangeArrowheads="1"/>
          </p:cNvSpPr>
          <p:nvPr/>
        </p:nvSpPr>
        <p:spPr bwMode="auto">
          <a:xfrm>
            <a:off x="247332" y="476672"/>
            <a:ext cx="4404359" cy="2329180"/>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我现在宣布你们成为夫妻！你们现在可以更新你们的</a:t>
            </a:r>
            <a:r>
              <a:rPr kumimoji="0" 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Facebook</a:t>
            </a:r>
            <a:r>
              <a:rPr kumimoji="0" lang="zh-CN" alt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状态了！</a:t>
            </a:r>
          </a:p>
        </p:txBody>
      </p:sp>
    </p:spTree>
    <p:extLst>
      <p:ext uri="{BB962C8B-B14F-4D97-AF65-F5344CB8AC3E}">
        <p14:creationId xmlns:p14="http://schemas.microsoft.com/office/powerpoint/2010/main" val="327361869"/>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866" name="Picture 2" descr="https://shepherdingtruth.files.wordpress.com/2013/02/slide1forgiveness.png?w=300">
            <a:extLst>
              <a:ext uri="{FF2B5EF4-FFF2-40B4-BE49-F238E27FC236}">
                <a16:creationId xmlns:a16="http://schemas.microsoft.com/office/drawing/2014/main" id="{0311D15D-F513-3146-8FAE-7380BD4E4C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4822"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注意你的言辞。</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42737963"/>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0" name="Picture 2" descr="https://usercontent2.hubstatic.com/8416707_f520.jpg">
            <a:extLst>
              <a:ext uri="{FF2B5EF4-FFF2-40B4-BE49-F238E27FC236}">
                <a16:creationId xmlns:a16="http://schemas.microsoft.com/office/drawing/2014/main" id="{CCE69088-C5BF-054B-8362-74C9148CF6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890" y="0"/>
            <a:ext cx="8768218" cy="6744783"/>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6512" y="6093296"/>
            <a:ext cx="9143999" cy="648072"/>
          </a:xfrm>
          <a:solidFill>
            <a:schemeClr val="bg1"/>
          </a:solidFill>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一起养育孩子吧！</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51D96AAB-A3B3-A24F-A6D4-ADAE887978E3}"/>
              </a:ext>
            </a:extLst>
          </p:cNvPr>
          <p:cNvSpPr txBox="1">
            <a:spLocks noChangeArrowheads="1"/>
          </p:cNvSpPr>
          <p:nvPr/>
        </p:nvSpPr>
        <p:spPr bwMode="auto">
          <a:xfrm>
            <a:off x="78700" y="22852"/>
            <a:ext cx="2981132" cy="957875"/>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父亲眼中的画面</a:t>
            </a:r>
          </a:p>
        </p:txBody>
      </p:sp>
      <p:sp>
        <p:nvSpPr>
          <p:cNvPr id="6" name="Rectangle 2">
            <a:extLst>
              <a:ext uri="{FF2B5EF4-FFF2-40B4-BE49-F238E27FC236}">
                <a16:creationId xmlns:a16="http://schemas.microsoft.com/office/drawing/2014/main" id="{A4D704C2-69EB-9247-99C4-FCD44676967C}"/>
              </a:ext>
            </a:extLst>
          </p:cNvPr>
          <p:cNvSpPr txBox="1">
            <a:spLocks noChangeArrowheads="1"/>
          </p:cNvSpPr>
          <p:nvPr/>
        </p:nvSpPr>
        <p:spPr bwMode="auto">
          <a:xfrm>
            <a:off x="3017843" y="22852"/>
            <a:ext cx="2981132" cy="957875"/>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孩子眼中的画面</a:t>
            </a:r>
          </a:p>
        </p:txBody>
      </p:sp>
      <p:sp>
        <p:nvSpPr>
          <p:cNvPr id="7" name="Rectangle 2">
            <a:extLst>
              <a:ext uri="{FF2B5EF4-FFF2-40B4-BE49-F238E27FC236}">
                <a16:creationId xmlns:a16="http://schemas.microsoft.com/office/drawing/2014/main" id="{F992B00C-21C1-C04B-A4C9-AA92507373AA}"/>
              </a:ext>
            </a:extLst>
          </p:cNvPr>
          <p:cNvSpPr txBox="1">
            <a:spLocks noChangeArrowheads="1"/>
          </p:cNvSpPr>
          <p:nvPr/>
        </p:nvSpPr>
        <p:spPr bwMode="auto">
          <a:xfrm>
            <a:off x="5869900" y="22852"/>
            <a:ext cx="2981132" cy="957875"/>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母亲眼中的画面</a:t>
            </a:r>
          </a:p>
        </p:txBody>
      </p:sp>
    </p:spTree>
    <p:extLst>
      <p:ext uri="{BB962C8B-B14F-4D97-AF65-F5344CB8AC3E}">
        <p14:creationId xmlns:p14="http://schemas.microsoft.com/office/powerpoint/2010/main" val="2352395539"/>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如何遏制虚伪</a:t>
            </a:r>
            <a:endParaRPr lang="en-US" sz="4800" b="1" dirty="0">
              <a:effectLst>
                <a:glow rad="127000">
                  <a:schemeClr val="tx1"/>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659</a:t>
            </a:r>
          </a:p>
        </p:txBody>
      </p:sp>
      <p:graphicFrame>
        <p:nvGraphicFramePr>
          <p:cNvPr id="3" name="Table 2"/>
          <p:cNvGraphicFramePr>
            <a:graphicFrameLocks noGrp="1"/>
          </p:cNvGraphicFramePr>
          <p:nvPr>
            <p:extLst>
              <p:ext uri="{D42A27DB-BD31-4B8C-83A1-F6EECF244321}">
                <p14:modId xmlns:p14="http://schemas.microsoft.com/office/powerpoint/2010/main" val="2453458395"/>
              </p:ext>
            </p:extLst>
          </p:nvPr>
        </p:nvGraphicFramePr>
        <p:xfrm>
          <a:off x="23664" y="908720"/>
          <a:ext cx="9120336" cy="4167934"/>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lgn="ctr">
                        <a:spcAft>
                          <a:spcPts val="0"/>
                        </a:spcAft>
                      </a:pPr>
                      <a:r>
                        <a:rPr lang="en-US" sz="2400" b="1" dirty="0" err="1">
                          <a:solidFill>
                            <a:schemeClr val="bg1"/>
                          </a:solidFill>
                          <a:effectLst>
                            <a:glow rad="228600">
                              <a:schemeClr val="tx1"/>
                            </a:glow>
                          </a:effectLst>
                          <a:latin typeface="Arial"/>
                          <a:ea typeface="Times New Roman"/>
                          <a:cs typeface="Arial"/>
                        </a:rPr>
                        <a:t>命令</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2400" b="1" dirty="0" err="1">
                          <a:solidFill>
                            <a:schemeClr val="bg1"/>
                          </a:solidFill>
                          <a:effectLst>
                            <a:glow rad="228600">
                              <a:schemeClr val="tx1"/>
                            </a:glow>
                          </a:effectLst>
                          <a:latin typeface="Arial"/>
                          <a:ea typeface="Times New Roman"/>
                          <a:cs typeface="Arial"/>
                        </a:rPr>
                        <a:t>我们的借口</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2400" b="1" dirty="0" err="1">
                          <a:solidFill>
                            <a:schemeClr val="bg1"/>
                          </a:solidFill>
                          <a:effectLst>
                            <a:glow rad="228600">
                              <a:schemeClr val="tx1"/>
                            </a:glow>
                          </a:effectLst>
                          <a:latin typeface="Arial"/>
                          <a:ea typeface="Times New Roman"/>
                          <a:cs typeface="Arial"/>
                        </a:rPr>
                        <a:t>上帝的回答</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extLst>
                  <a:ext uri="{0D108BD9-81ED-4DB2-BD59-A6C34878D82A}">
                    <a16:rowId xmlns:a16="http://schemas.microsoft.com/office/drawing/2014/main" val="10000"/>
                  </a:ext>
                </a:extLst>
              </a:tr>
              <a:tr h="734659">
                <a:tc>
                  <a:txBody>
                    <a:bodyPr/>
                    <a:lstStyle/>
                    <a:p>
                      <a:pPr algn="ctr">
                        <a:spcAft>
                          <a:spcPts val="0"/>
                        </a:spcAft>
                      </a:pPr>
                      <a:r>
                        <a:rPr lang="en-US" sz="2400" b="1" dirty="0" err="1">
                          <a:solidFill>
                            <a:schemeClr val="bg1"/>
                          </a:solidFill>
                          <a:effectLst>
                            <a:glow rad="228600">
                              <a:schemeClr val="tx1"/>
                            </a:glow>
                          </a:effectLst>
                          <a:latin typeface="Arial"/>
                          <a:ea typeface="Times New Roman"/>
                          <a:cs typeface="Arial"/>
                        </a:rPr>
                        <a:t>珍惜</a:t>
                      </a:r>
                      <a:endParaRPr lang="en-SG" sz="2400" b="1" dirty="0">
                        <a:solidFill>
                          <a:schemeClr val="bg1"/>
                        </a:solidFill>
                        <a:effectLst>
                          <a:glow rad="228600">
                            <a:schemeClr val="tx1"/>
                          </a:glow>
                        </a:effectLst>
                        <a:latin typeface="Arial"/>
                        <a:ea typeface="Times New Roman"/>
                        <a:cs typeface="Times New Roman"/>
                      </a:endParaRPr>
                    </a:p>
                    <a:p>
                      <a:pPr algn="ctr">
                        <a:spcAft>
                          <a:spcPts val="0"/>
                        </a:spcAft>
                      </a:pPr>
                      <a:r>
                        <a:rPr lang="en-US" sz="2400" b="1" dirty="0">
                          <a:solidFill>
                            <a:schemeClr val="bg1"/>
                          </a:solidFill>
                          <a:effectLst>
                            <a:glow rad="228600">
                              <a:schemeClr val="tx1"/>
                            </a:glow>
                          </a:effectLst>
                          <a:latin typeface="Arial"/>
                          <a:ea typeface="Times New Roman"/>
                          <a:cs typeface="Arial"/>
                        </a:rPr>
                        <a:t>1:1-5</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zh-CN" altLang="en-US" sz="2400" b="1" dirty="0">
                          <a:solidFill>
                            <a:schemeClr val="bg1"/>
                          </a:solidFill>
                          <a:effectLst>
                            <a:glow rad="228600">
                              <a:schemeClr val="tx1"/>
                            </a:glow>
                          </a:effectLst>
                          <a:latin typeface="Arial"/>
                          <a:ea typeface="Times New Roman"/>
                          <a:cs typeface="Arial"/>
                        </a:rPr>
                        <a:t>“</a:t>
                      </a:r>
                      <a:r>
                        <a:rPr lang="mr-IN" sz="2400" b="1" dirty="0" err="1">
                          <a:solidFill>
                            <a:schemeClr val="bg1"/>
                          </a:solidFill>
                          <a:effectLst>
                            <a:glow rad="228600">
                              <a:schemeClr val="tx1"/>
                            </a:glow>
                          </a:effectLst>
                          <a:latin typeface="Arial"/>
                          <a:ea typeface="Times New Roman"/>
                          <a:cs typeface="Arial"/>
                        </a:rPr>
                        <a:t>你怎样爱我们呢</a:t>
                      </a:r>
                      <a:r>
                        <a:rPr lang="en-US" sz="2400" b="1" dirty="0">
                          <a:solidFill>
                            <a:schemeClr val="bg1"/>
                          </a:solidFill>
                          <a:effectLst>
                            <a:glow rad="228600">
                              <a:schemeClr val="tx1"/>
                            </a:glow>
                          </a:effectLst>
                          <a:latin typeface="Arial"/>
                          <a:ea typeface="Times New Roman"/>
                          <a:cs typeface="Arial"/>
                        </a:rPr>
                        <a:t>?</a:t>
                      </a:r>
                      <a:r>
                        <a:rPr lang="zh-CN" altLang="en-US" sz="2400" b="1" dirty="0">
                          <a:solidFill>
                            <a:schemeClr val="bg1"/>
                          </a:solidFill>
                          <a:effectLst>
                            <a:glow rad="228600">
                              <a:schemeClr val="tx1"/>
                            </a:glow>
                          </a:effectLst>
                          <a:latin typeface="Arial"/>
                          <a:ea typeface="Times New Roman"/>
                          <a:cs typeface="Arial"/>
                        </a:rPr>
                        <a:t>”</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2400" b="1" dirty="0">
                          <a:solidFill>
                            <a:schemeClr val="bg1"/>
                          </a:solidFill>
                          <a:effectLst>
                            <a:glow rad="228600">
                              <a:schemeClr val="tx1"/>
                            </a:glow>
                          </a:effectLst>
                          <a:latin typeface="Arial"/>
                          <a:ea typeface="Times New Roman"/>
                          <a:cs typeface="Arial"/>
                        </a:rPr>
                        <a:t>"</a:t>
                      </a:r>
                      <a:r>
                        <a:rPr lang="zh-CN" altLang="en-US" sz="2400" b="1" dirty="0">
                          <a:solidFill>
                            <a:schemeClr val="bg1"/>
                          </a:solidFill>
                          <a:effectLst>
                            <a:glow rad="228600">
                              <a:schemeClr val="tx1"/>
                            </a:glow>
                          </a:effectLst>
                          <a:latin typeface="Arial"/>
                          <a:ea typeface="Times New Roman"/>
                          <a:cs typeface="Arial"/>
                        </a:rPr>
                        <a:t>我拣选了你，但你却藐视我。</a:t>
                      </a:r>
                      <a:r>
                        <a:rPr lang="mr-IN" sz="2400" b="1" dirty="0">
                          <a:solidFill>
                            <a:schemeClr val="bg1"/>
                          </a:solidFill>
                          <a:effectLst>
                            <a:glow rad="228600">
                              <a:schemeClr val="tx1"/>
                            </a:glow>
                          </a:effectLst>
                          <a:latin typeface="Arial"/>
                          <a:ea typeface="Times New Roman"/>
                          <a:cs typeface="Arial"/>
                        </a:rPr>
                        <a:t>"</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1"/>
                  </a:ext>
                </a:extLst>
              </a:tr>
              <a:tr h="734659">
                <a:tc>
                  <a:txBody>
                    <a:bodyPr/>
                    <a:lstStyle/>
                    <a:p>
                      <a:pPr algn="ctr">
                        <a:spcAft>
                          <a:spcPts val="0"/>
                        </a:spcAft>
                      </a:pPr>
                      <a:r>
                        <a:rPr lang="zh-CN" altLang="en-US" sz="2400" b="1" dirty="0">
                          <a:solidFill>
                            <a:schemeClr val="bg1"/>
                          </a:solidFill>
                          <a:effectLst>
                            <a:glow rad="228600">
                              <a:schemeClr val="tx1"/>
                            </a:glow>
                          </a:effectLst>
                          <a:latin typeface="Arial"/>
                          <a:ea typeface="Times New Roman"/>
                          <a:cs typeface="Arial"/>
                        </a:rPr>
                        <a:t>尊荣</a:t>
                      </a:r>
                      <a:endParaRPr lang="en-US" altLang="zh-CN" sz="2400" b="1" dirty="0">
                        <a:solidFill>
                          <a:schemeClr val="bg1"/>
                        </a:solidFill>
                        <a:effectLst>
                          <a:glow rad="228600">
                            <a:schemeClr val="tx1"/>
                          </a:glow>
                        </a:effectLst>
                        <a:latin typeface="Arial"/>
                        <a:ea typeface="Times New Roman"/>
                        <a:cs typeface="Arial"/>
                      </a:endParaRPr>
                    </a:p>
                    <a:p>
                      <a:pPr algn="ctr">
                        <a:spcAft>
                          <a:spcPts val="0"/>
                        </a:spcAft>
                      </a:pPr>
                      <a:r>
                        <a:rPr lang="zh-CN" altLang="en-US" sz="2400" b="1" dirty="0">
                          <a:solidFill>
                            <a:schemeClr val="bg1"/>
                          </a:solidFill>
                          <a:effectLst>
                            <a:glow rad="228600">
                              <a:schemeClr val="tx1"/>
                            </a:glow>
                          </a:effectLst>
                          <a:latin typeface="Arial"/>
                          <a:ea typeface="Times New Roman"/>
                          <a:cs typeface="Arial"/>
                        </a:rPr>
                        <a:t>（</a:t>
                      </a:r>
                      <a:r>
                        <a:rPr lang="en-US" altLang="zh-CN" sz="2400" b="1" dirty="0">
                          <a:solidFill>
                            <a:schemeClr val="bg1"/>
                          </a:solidFill>
                          <a:effectLst>
                            <a:glow rad="228600">
                              <a:schemeClr val="tx1"/>
                            </a:glow>
                          </a:effectLst>
                          <a:latin typeface="Arial"/>
                          <a:ea typeface="Times New Roman"/>
                          <a:cs typeface="Arial"/>
                        </a:rPr>
                        <a:t>1:6–2:9</a:t>
                      </a:r>
                      <a:r>
                        <a:rPr lang="zh-CN" altLang="en-US" sz="2400" b="1" dirty="0">
                          <a:solidFill>
                            <a:schemeClr val="bg1"/>
                          </a:solidFill>
                          <a:effectLst>
                            <a:glow rad="228600">
                              <a:schemeClr val="tx1"/>
                            </a:glow>
                          </a:effectLst>
                          <a:latin typeface="Arial"/>
                          <a:ea typeface="Times New Roman"/>
                          <a:cs typeface="Arial"/>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2400" b="1" dirty="0">
                          <a:solidFill>
                            <a:schemeClr val="bg1"/>
                          </a:solidFill>
                          <a:effectLst>
                            <a:glow rad="228600">
                              <a:schemeClr val="tx1"/>
                            </a:glow>
                          </a:effectLst>
                          <a:latin typeface="Arial"/>
                          <a:ea typeface="Times New Roman"/>
                          <a:cs typeface="Arial"/>
                        </a:rPr>
                        <a:t>“我们怎样藐视了你的名呢？”</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2400" b="1" dirty="0">
                          <a:solidFill>
                            <a:schemeClr val="bg1"/>
                          </a:solidFill>
                          <a:effectLst>
                            <a:glow rad="228600">
                              <a:schemeClr val="tx1"/>
                            </a:glow>
                          </a:effectLst>
                          <a:latin typeface="Arial"/>
                          <a:ea typeface="Times New Roman"/>
                          <a:cs typeface="Arial"/>
                        </a:rPr>
                        <a:t>"</a:t>
                      </a:r>
                      <a:r>
                        <a:rPr lang="zh-CN" altLang="en-US" sz="2400" b="1" dirty="0">
                          <a:solidFill>
                            <a:schemeClr val="bg1"/>
                          </a:solidFill>
                          <a:effectLst>
                            <a:glow rad="228600">
                              <a:schemeClr val="tx1"/>
                            </a:glow>
                          </a:effectLst>
                          <a:latin typeface="Arial"/>
                          <a:ea typeface="Times New Roman"/>
                          <a:cs typeface="Arial"/>
                        </a:rPr>
                        <a:t>你们献上污秽的祭物</a:t>
                      </a:r>
                      <a:r>
                        <a:rPr lang="mr-IN" sz="2400" b="1" dirty="0">
                          <a:solidFill>
                            <a:schemeClr val="bg1"/>
                          </a:solidFill>
                          <a:effectLst>
                            <a:glow rad="228600">
                              <a:schemeClr val="tx1"/>
                            </a:glow>
                          </a:effectLst>
                          <a:latin typeface="Arial"/>
                          <a:ea typeface="Times New Roman"/>
                          <a:cs typeface="Arial"/>
                        </a:rPr>
                        <a:t>"</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868745837"/>
                  </a:ext>
                </a:extLst>
              </a:tr>
              <a:tr h="734659">
                <a:tc>
                  <a:txBody>
                    <a:bodyPr/>
                    <a:lstStyle/>
                    <a:p>
                      <a:pPr algn="ctr">
                        <a:spcAft>
                          <a:spcPts val="0"/>
                        </a:spcAft>
                      </a:pPr>
                      <a:r>
                        <a:rPr lang="zh-CN" altLang="en-US" sz="2400" b="1" dirty="0">
                          <a:solidFill>
                            <a:schemeClr val="bg1"/>
                          </a:solidFill>
                          <a:effectLst>
                            <a:glow rad="228600">
                              <a:schemeClr val="tx1"/>
                            </a:glow>
                          </a:effectLst>
                          <a:latin typeface="Arial"/>
                          <a:ea typeface="Times New Roman"/>
                          <a:cs typeface="Arial"/>
                        </a:rPr>
                        <a:t>盟约</a:t>
                      </a:r>
                      <a:endParaRPr lang="en-US" altLang="zh-CN" sz="2400" b="1" dirty="0">
                        <a:solidFill>
                          <a:schemeClr val="bg1"/>
                        </a:solidFill>
                        <a:effectLst>
                          <a:glow rad="228600">
                            <a:schemeClr val="tx1"/>
                          </a:glow>
                        </a:effectLst>
                        <a:latin typeface="Arial"/>
                        <a:ea typeface="Times New Roman"/>
                        <a:cs typeface="Arial"/>
                      </a:endParaRPr>
                    </a:p>
                    <a:p>
                      <a:pPr algn="ctr">
                        <a:spcAft>
                          <a:spcPts val="0"/>
                        </a:spcAft>
                      </a:pPr>
                      <a:r>
                        <a:rPr lang="zh-CN" altLang="en-US" sz="2400" b="1" dirty="0">
                          <a:solidFill>
                            <a:schemeClr val="bg1"/>
                          </a:solidFill>
                          <a:effectLst>
                            <a:glow rad="228600">
                              <a:schemeClr val="tx1"/>
                            </a:glow>
                          </a:effectLst>
                          <a:latin typeface="Arial"/>
                          <a:ea typeface="Times New Roman"/>
                          <a:cs typeface="Arial"/>
                        </a:rPr>
                        <a:t>（</a:t>
                      </a:r>
                      <a:r>
                        <a:rPr lang="en-US" altLang="zh-CN" sz="2400" b="1" dirty="0">
                          <a:solidFill>
                            <a:schemeClr val="bg1"/>
                          </a:solidFill>
                          <a:effectLst>
                            <a:glow rad="228600">
                              <a:schemeClr val="tx1"/>
                            </a:glow>
                          </a:effectLst>
                          <a:latin typeface="Arial"/>
                          <a:ea typeface="Times New Roman"/>
                          <a:cs typeface="Arial"/>
                        </a:rPr>
                        <a:t>2:10-16</a:t>
                      </a:r>
                      <a:r>
                        <a:rPr lang="zh-CN" altLang="en-US" sz="2400" b="1" dirty="0">
                          <a:solidFill>
                            <a:schemeClr val="bg1"/>
                          </a:solidFill>
                          <a:effectLst>
                            <a:glow rad="228600">
                              <a:schemeClr val="tx1"/>
                            </a:glow>
                          </a:effectLst>
                          <a:latin typeface="Arial"/>
                          <a:ea typeface="Times New Roman"/>
                          <a:cs typeface="Arial"/>
                        </a:rPr>
                        <a:t>）</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2400" b="1" dirty="0">
                          <a:solidFill>
                            <a:schemeClr val="bg1"/>
                          </a:solidFill>
                          <a:effectLst>
                            <a:glow rad="228600">
                              <a:schemeClr val="tx1"/>
                            </a:glow>
                          </a:effectLst>
                          <a:latin typeface="Arial"/>
                          <a:ea typeface="Times New Roman"/>
                          <a:cs typeface="Arial"/>
                        </a:rPr>
                        <a:t>“你为什么藐视我们的供物呢？</a:t>
                      </a:r>
                      <a:r>
                        <a:rPr lang="zh-CN" altLang="en-US" sz="2400" b="1" dirty="0">
                          <a:solidFill>
                            <a:schemeClr val="bg1"/>
                          </a:solidFill>
                          <a:effectLst>
                            <a:glow rad="228600">
                              <a:schemeClr val="tx1"/>
                            </a:glow>
                          </a:effectLst>
                          <a:latin typeface="Arial"/>
                          <a:ea typeface="Times New Roman"/>
                          <a:cs typeface="Times New Roman"/>
                        </a:rPr>
                        <a:t>”</a:t>
                      </a:r>
                      <a:endParaRPr lang="zh-CN" altLang="en-US" sz="2400" b="1" dirty="0">
                        <a:solidFill>
                          <a:schemeClr val="bg1"/>
                        </a:solidFill>
                        <a:effectLst>
                          <a:glow rad="228600">
                            <a:schemeClr val="tx1"/>
                          </a:glow>
                        </a:effectLst>
                        <a:latin typeface="Arial"/>
                        <a:ea typeface="Times New Roman"/>
                        <a:cs typeface="Arial"/>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2400" b="1" dirty="0">
                          <a:solidFill>
                            <a:schemeClr val="bg1"/>
                          </a:solidFill>
                          <a:effectLst>
                            <a:glow rad="228600">
                              <a:schemeClr val="tx1"/>
                            </a:glow>
                          </a:effectLst>
                          <a:latin typeface="Arial"/>
                          <a:ea typeface="Times New Roman"/>
                          <a:cs typeface="Arial"/>
                        </a:rPr>
                        <a:t>"</a:t>
                      </a:r>
                      <a:r>
                        <a:rPr lang="zh-CN" altLang="en-US" sz="2400" b="1" dirty="0">
                          <a:solidFill>
                            <a:schemeClr val="bg1"/>
                          </a:solidFill>
                          <a:effectLst>
                            <a:glow rad="228600">
                              <a:schemeClr val="tx1"/>
                            </a:glow>
                          </a:effectLst>
                          <a:latin typeface="Arial"/>
                          <a:ea typeface="Times New Roman"/>
                          <a:cs typeface="Arial"/>
                        </a:rPr>
                        <a:t>你们休弃了你们的妻子。</a:t>
                      </a:r>
                    </a:p>
                    <a:p>
                      <a:pPr marL="0" marR="0" lvl="0" indent="0" algn="l" defTabSz="457200" rtl="0" eaLnBrk="1" fontAlgn="auto" latinLnBrk="0" hangingPunct="1">
                        <a:lnSpc>
                          <a:spcPct val="100000"/>
                        </a:lnSpc>
                        <a:spcBef>
                          <a:spcPts val="0"/>
                        </a:spcBef>
                        <a:spcAft>
                          <a:spcPts val="0"/>
                        </a:spcAft>
                        <a:buClrTx/>
                        <a:buSzTx/>
                        <a:buFontTx/>
                        <a:buNone/>
                        <a:tabLst/>
                        <a:defRPr/>
                      </a:pPr>
                      <a:r>
                        <a:rPr lang="mr-IN" sz="2400" b="1" dirty="0">
                          <a:solidFill>
                            <a:schemeClr val="bg1"/>
                          </a:solidFill>
                          <a:effectLst>
                            <a:glow rad="228600">
                              <a:schemeClr val="tx1"/>
                            </a:glow>
                          </a:effectLst>
                          <a:latin typeface="Arial"/>
                          <a:ea typeface="Times New Roman"/>
                          <a:cs typeface="Arial"/>
                        </a:rPr>
                        <a:t>"</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696237846"/>
                  </a:ext>
                </a:extLst>
              </a:tr>
              <a:tr h="734659">
                <a:tc>
                  <a:txBody>
                    <a:bodyPr/>
                    <a:lstStyle/>
                    <a:p>
                      <a:pPr algn="ctr">
                        <a:spcAft>
                          <a:spcPts val="0"/>
                        </a:spcAft>
                      </a:pPr>
                      <a:r>
                        <a:rPr lang="zh-CN" altLang="en-US" sz="2400" b="1" dirty="0">
                          <a:solidFill>
                            <a:srgbClr val="FFFF00"/>
                          </a:solidFill>
                          <a:effectLst>
                            <a:glow rad="228600">
                              <a:schemeClr val="tx1"/>
                            </a:glow>
                          </a:effectLst>
                          <a:latin typeface="Arial"/>
                          <a:ea typeface="Times New Roman"/>
                          <a:cs typeface="Arial"/>
                        </a:rPr>
                        <a:t>等候</a:t>
                      </a:r>
                      <a:endParaRPr lang="en-US" altLang="zh-CN" sz="2400" b="1" dirty="0">
                        <a:solidFill>
                          <a:srgbClr val="FFFF00"/>
                        </a:solidFill>
                        <a:effectLst>
                          <a:glow rad="228600">
                            <a:schemeClr val="tx1"/>
                          </a:glow>
                        </a:effectLst>
                        <a:latin typeface="Arial"/>
                        <a:ea typeface="Times New Roman"/>
                        <a:cs typeface="Arial"/>
                      </a:endParaRPr>
                    </a:p>
                    <a:p>
                      <a:pPr algn="ctr">
                        <a:spcAft>
                          <a:spcPts val="0"/>
                        </a:spcAft>
                      </a:pPr>
                      <a:r>
                        <a:rPr lang="zh-CN" altLang="en-US" sz="2400" b="1" dirty="0">
                          <a:solidFill>
                            <a:srgbClr val="FFFF00"/>
                          </a:solidFill>
                          <a:effectLst>
                            <a:glow rad="228600">
                              <a:schemeClr val="tx1"/>
                            </a:glow>
                          </a:effectLst>
                          <a:latin typeface="Arial"/>
                          <a:ea typeface="Times New Roman"/>
                          <a:cs typeface="Arial"/>
                        </a:rPr>
                        <a:t>（</a:t>
                      </a:r>
                      <a:r>
                        <a:rPr lang="en-US" altLang="zh-CN" sz="2400" b="1" dirty="0">
                          <a:solidFill>
                            <a:srgbClr val="FFFF00"/>
                          </a:solidFill>
                          <a:effectLst>
                            <a:glow rad="228600">
                              <a:schemeClr val="tx1"/>
                            </a:glow>
                          </a:effectLst>
                          <a:latin typeface="Arial"/>
                          <a:ea typeface="Times New Roman"/>
                          <a:cs typeface="Arial"/>
                        </a:rPr>
                        <a:t>2:17–3:7a</a:t>
                      </a:r>
                      <a:r>
                        <a:rPr lang="zh-CN" altLang="en-US" sz="2400" b="1" dirty="0">
                          <a:solidFill>
                            <a:srgbClr val="FFFF00"/>
                          </a:solidFill>
                          <a:effectLst>
                            <a:glow rad="228600">
                              <a:schemeClr val="tx1"/>
                            </a:glow>
                          </a:effectLst>
                          <a:latin typeface="Arial"/>
                          <a:ea typeface="Times New Roman"/>
                          <a:cs typeface="Arial"/>
                        </a:rPr>
                        <a:t>）</a:t>
                      </a:r>
                    </a:p>
                    <a:p>
                      <a:pPr algn="ctr">
                        <a:spcAft>
                          <a:spcPts val="0"/>
                        </a:spcAft>
                      </a:pPr>
                      <a:endParaRPr lang="zh-CN" altLang="en-US" sz="2400" b="1" dirty="0">
                        <a:solidFill>
                          <a:srgbClr val="FFFF00"/>
                        </a:solidFill>
                        <a:effectLst>
                          <a:glow rad="228600">
                            <a:schemeClr val="tx1"/>
                          </a:glow>
                        </a:effectLst>
                        <a:latin typeface="Arial"/>
                        <a:ea typeface="Times New Roman"/>
                        <a:cs typeface="Arial"/>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2400" b="1" dirty="0">
                          <a:solidFill>
                            <a:srgbClr val="FFFF00"/>
                          </a:solidFill>
                          <a:effectLst>
                            <a:glow rad="228600">
                              <a:schemeClr val="tx1"/>
                            </a:glow>
                          </a:effectLst>
                          <a:latin typeface="Arial"/>
                          <a:ea typeface="Times New Roman"/>
                          <a:cs typeface="Arial"/>
                        </a:rPr>
                        <a:t>“你为何不公义？”</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2400" b="1" dirty="0">
                          <a:solidFill>
                            <a:srgbClr val="FFFF00"/>
                          </a:solidFill>
                          <a:effectLst>
                            <a:glow rad="228600">
                              <a:schemeClr val="tx1"/>
                            </a:glow>
                          </a:effectLst>
                          <a:latin typeface="Arial"/>
                          <a:ea typeface="Times New Roman"/>
                          <a:cs typeface="Arial"/>
                        </a:rPr>
                        <a:t>"</a:t>
                      </a:r>
                      <a:r>
                        <a:rPr lang="zh-CN" altLang="en-US" sz="2400" b="1" dirty="0">
                          <a:solidFill>
                            <a:srgbClr val="FFFF00"/>
                          </a:solidFill>
                          <a:effectLst>
                            <a:glow rad="228600">
                              <a:schemeClr val="tx1"/>
                            </a:glow>
                          </a:effectLst>
                          <a:latin typeface="Arial"/>
                          <a:ea typeface="Times New Roman"/>
                          <a:cs typeface="Arial"/>
                        </a:rPr>
                        <a:t>弥赛亚将要审判</a:t>
                      </a:r>
                      <a:r>
                        <a:rPr lang="en-US" altLang="zh-CN" sz="2400" b="1" dirty="0">
                          <a:solidFill>
                            <a:srgbClr val="FFFF00"/>
                          </a:solidFill>
                          <a:effectLst>
                            <a:glow rad="228600">
                              <a:schemeClr val="tx1"/>
                            </a:glow>
                          </a:effectLst>
                          <a:latin typeface="Arial"/>
                          <a:ea typeface="Times New Roman"/>
                          <a:cs typeface="Arial"/>
                        </a:rPr>
                        <a:t>——</a:t>
                      </a:r>
                      <a:r>
                        <a:rPr lang="zh-CN" altLang="en-US" sz="2400" b="1" dirty="0">
                          <a:solidFill>
                            <a:srgbClr val="FFFF00"/>
                          </a:solidFill>
                          <a:effectLst>
                            <a:glow rad="228600">
                              <a:schemeClr val="tx1"/>
                            </a:glow>
                          </a:effectLst>
                          <a:latin typeface="Arial"/>
                          <a:ea typeface="Times New Roman"/>
                          <a:cs typeface="Arial"/>
                        </a:rPr>
                        <a:t>所以要悔改</a:t>
                      </a:r>
                      <a:r>
                        <a:rPr lang="mr-IN" sz="2400" b="1" dirty="0">
                          <a:solidFill>
                            <a:srgbClr val="FFFF00"/>
                          </a:solidFill>
                          <a:effectLst>
                            <a:glow rad="228600">
                              <a:schemeClr val="tx1"/>
                            </a:glow>
                          </a:effectLst>
                          <a:latin typeface="Arial"/>
                          <a:ea typeface="Times New Roman"/>
                          <a:cs typeface="Arial"/>
                        </a:rPr>
                        <a:t>"</a:t>
                      </a:r>
                      <a:endParaRPr lang="en-SG" sz="2400" b="1" dirty="0">
                        <a:solidFill>
                          <a:srgbClr val="FFFF00"/>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2247200944"/>
                  </a:ext>
                </a:extLst>
              </a:tr>
            </a:tbl>
          </a:graphicData>
        </a:graphic>
      </p:graphicFrame>
    </p:spTree>
    <p:extLst>
      <p:ext uri="{BB962C8B-B14F-4D97-AF65-F5344CB8AC3E}">
        <p14:creationId xmlns:p14="http://schemas.microsoft.com/office/powerpoint/2010/main" val="1539482787"/>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3260"/>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986118"/>
            <a:ext cx="9144000" cy="4799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你们用自己的言语使耶和华厌烦，你们还说：“我们怎样使他厌烦呢？”因为你们说：“作恶的，耶和华都看为善，并且喜悦他们。”或说：“公义的　神在哪里呢？ 万军之耶和华说：“看哪！我派我的使者，在我前面预备道路；你们所寻求的主，必忽然进入他的殿；你们所爱慕立约的使者，就要来到。</a:t>
            </a: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903308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玛拉基 </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2:17–3:1</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659</a:t>
            </a:r>
          </a:p>
        </p:txBody>
      </p:sp>
    </p:spTree>
    <p:extLst>
      <p:ext uri="{BB962C8B-B14F-4D97-AF65-F5344CB8AC3E}">
        <p14:creationId xmlns:p14="http://schemas.microsoft.com/office/powerpoint/2010/main" val="475540657"/>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41"/>
          <p:cNvSpPr>
            <a:spLocks noGrp="1" noChangeArrowheads="1"/>
          </p:cNvSpPr>
          <p:nvPr>
            <p:ph type="title" idx="4294967295"/>
          </p:nvPr>
        </p:nvSpPr>
        <p:spPr/>
        <p:txBody>
          <a:bodyPr/>
          <a:lstStyle/>
          <a:p>
            <a:pPr eaLnBrk="1" hangingPunct="1"/>
            <a:r>
              <a:rPr lang="en-US">
                <a:latin typeface="Times New Roman" charset="0"/>
                <a:ea typeface="MS PGothic" charset="0"/>
              </a:rPr>
              <a:t>Chart 3:7-12</a:t>
            </a:r>
          </a:p>
        </p:txBody>
      </p:sp>
      <p:sp>
        <p:nvSpPr>
          <p:cNvPr id="273410"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kumimoji="0" lang="en-US"/>
          </a:p>
        </p:txBody>
      </p:sp>
      <p:sp>
        <p:nvSpPr>
          <p:cNvPr id="144388" name="Text Box 3"/>
          <p:cNvSpPr txBox="1">
            <a:spLocks noChangeArrowheads="1"/>
          </p:cNvSpPr>
          <p:nvPr/>
        </p:nvSpPr>
        <p:spPr bwMode="auto">
          <a:xfrm rot="-4544568">
            <a:off x="222251" y="2706687"/>
            <a:ext cx="3613150"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3000" b="1">
                <a:solidFill>
                  <a:schemeClr val="bg1"/>
                </a:solidFill>
              </a:rPr>
              <a:t>爱</a:t>
            </a:r>
            <a:r>
              <a:rPr kumimoji="0" lang="en-US" altLang="ja-JP" sz="3000" b="1">
                <a:solidFill>
                  <a:schemeClr val="bg1"/>
                </a:solidFill>
              </a:rPr>
              <a:t> 1:2-5</a:t>
            </a:r>
            <a:endParaRPr kumimoji="0" lang="en-US" sz="3000" b="1">
              <a:solidFill>
                <a:schemeClr val="bg1"/>
              </a:solidFill>
            </a:endParaRPr>
          </a:p>
        </p:txBody>
      </p:sp>
      <p:sp>
        <p:nvSpPr>
          <p:cNvPr id="144389" name="Text Box 4"/>
          <p:cNvSpPr txBox="1">
            <a:spLocks noChangeArrowheads="1"/>
          </p:cNvSpPr>
          <p:nvPr/>
        </p:nvSpPr>
        <p:spPr bwMode="auto">
          <a:xfrm rot="-4593032">
            <a:off x="1462088" y="2840038"/>
            <a:ext cx="3267075"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荣誉</a:t>
            </a:r>
            <a:r>
              <a:rPr kumimoji="0" lang="en-US" altLang="ja-JP" sz="3000" b="1">
                <a:solidFill>
                  <a:schemeClr val="bg1"/>
                </a:solidFill>
              </a:rPr>
              <a:t>1:6-2:9</a:t>
            </a:r>
            <a:endParaRPr kumimoji="0" lang="en-US" sz="3000" b="1">
              <a:solidFill>
                <a:schemeClr val="bg1"/>
              </a:solidFill>
            </a:endParaRPr>
          </a:p>
        </p:txBody>
      </p:sp>
      <p:sp>
        <p:nvSpPr>
          <p:cNvPr id="144390" name="Text Box 5"/>
          <p:cNvSpPr txBox="1">
            <a:spLocks noChangeArrowheads="1"/>
          </p:cNvSpPr>
          <p:nvPr/>
        </p:nvSpPr>
        <p:spPr bwMode="auto">
          <a:xfrm>
            <a:off x="685800" y="6049963"/>
            <a:ext cx="7086600" cy="5794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spcBef>
                <a:spcPct val="50000"/>
              </a:spcBef>
              <a:defRPr/>
            </a:pPr>
            <a:r>
              <a:rPr kumimoji="0" lang="zh-CN" altLang="en-US" sz="3200" b="1">
                <a:solidFill>
                  <a:schemeClr val="bg1"/>
                </a:solidFill>
              </a:rPr>
              <a:t>反应上帝所立约的爱</a:t>
            </a:r>
            <a:endParaRPr kumimoji="0" lang="en-US" sz="3200" b="1">
              <a:solidFill>
                <a:schemeClr val="bg1"/>
              </a:solidFill>
            </a:endParaRPr>
          </a:p>
        </p:txBody>
      </p:sp>
      <p:sp>
        <p:nvSpPr>
          <p:cNvPr id="144391" name="Text Box 6"/>
          <p:cNvSpPr txBox="1">
            <a:spLocks noChangeArrowheads="1"/>
          </p:cNvSpPr>
          <p:nvPr/>
        </p:nvSpPr>
        <p:spPr bwMode="auto">
          <a:xfrm rot="-5400000">
            <a:off x="-1485900" y="1419225"/>
            <a:ext cx="3886200"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endParaRPr kumimoji="0" lang="en-US" sz="4400" b="1">
              <a:solidFill>
                <a:schemeClr val="bg1"/>
              </a:solidFill>
            </a:endParaRPr>
          </a:p>
        </p:txBody>
      </p:sp>
      <p:sp>
        <p:nvSpPr>
          <p:cNvPr id="144392" name="Line 8"/>
          <p:cNvSpPr>
            <a:spLocks noChangeShapeType="1"/>
          </p:cNvSpPr>
          <p:nvPr/>
        </p:nvSpPr>
        <p:spPr bwMode="auto">
          <a:xfrm flipH="1">
            <a:off x="7772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4393" name="Rectangle 9"/>
          <p:cNvSpPr>
            <a:spLocks noChangeArrowheads="1"/>
          </p:cNvSpPr>
          <p:nvPr/>
        </p:nvSpPr>
        <p:spPr bwMode="auto">
          <a:xfrm>
            <a:off x="1447800" y="381000"/>
            <a:ext cx="7162800" cy="9906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lgn="ctr">
              <a:spcBef>
                <a:spcPct val="20000"/>
              </a:spcBef>
              <a:buFontTx/>
              <a:buChar char="•"/>
              <a:defRPr/>
            </a:pPr>
            <a:endParaRPr kumimoji="0" lang="en-US">
              <a:solidFill>
                <a:schemeClr val="bg1"/>
              </a:solidFill>
            </a:endParaRPr>
          </a:p>
        </p:txBody>
      </p:sp>
      <p:sp>
        <p:nvSpPr>
          <p:cNvPr id="144394" name="Text Box 10"/>
          <p:cNvSpPr txBox="1">
            <a:spLocks noChangeArrowheads="1"/>
          </p:cNvSpPr>
          <p:nvPr/>
        </p:nvSpPr>
        <p:spPr bwMode="auto">
          <a:xfrm rot="-4646514">
            <a:off x="4584700" y="2836863"/>
            <a:ext cx="3330575" cy="5524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顺 服 </a:t>
            </a:r>
            <a:r>
              <a:rPr kumimoji="0" lang="en-US" sz="3000" b="1">
                <a:solidFill>
                  <a:schemeClr val="bg1"/>
                </a:solidFill>
              </a:rPr>
              <a:t> 3:7-12</a:t>
            </a:r>
          </a:p>
        </p:txBody>
      </p:sp>
      <p:sp>
        <p:nvSpPr>
          <p:cNvPr id="144395" name="Text Box 11"/>
          <p:cNvSpPr txBox="1">
            <a:spLocks noChangeArrowheads="1"/>
          </p:cNvSpPr>
          <p:nvPr/>
        </p:nvSpPr>
        <p:spPr bwMode="auto">
          <a:xfrm>
            <a:off x="1371600" y="395288"/>
            <a:ext cx="1600200" cy="9461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特权</a:t>
            </a:r>
            <a:endParaRPr kumimoji="0" lang="en-US" altLang="ja-JP" sz="2800" b="1">
              <a:solidFill>
                <a:schemeClr val="bg1"/>
              </a:solidFill>
            </a:endParaRPr>
          </a:p>
          <a:p>
            <a:pPr algn="ctr" eaLnBrk="1" hangingPunct="1">
              <a:defRPr/>
            </a:pPr>
            <a:r>
              <a:rPr kumimoji="0" lang="en-US" sz="2800" b="1">
                <a:solidFill>
                  <a:schemeClr val="bg1"/>
                </a:solidFill>
              </a:rPr>
              <a:t> 1:1-5</a:t>
            </a:r>
          </a:p>
        </p:txBody>
      </p:sp>
      <p:sp>
        <p:nvSpPr>
          <p:cNvPr id="144396" name="Line 12"/>
          <p:cNvSpPr>
            <a:spLocks noChangeShapeType="1"/>
          </p:cNvSpPr>
          <p:nvPr/>
        </p:nvSpPr>
        <p:spPr bwMode="auto">
          <a:xfrm>
            <a:off x="71628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4397" name="Line 13"/>
          <p:cNvSpPr>
            <a:spLocks noChangeShapeType="1"/>
          </p:cNvSpPr>
          <p:nvPr/>
        </p:nvSpPr>
        <p:spPr bwMode="auto">
          <a:xfrm flipH="1">
            <a:off x="5486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4398" name="Line 14"/>
          <p:cNvSpPr>
            <a:spLocks noChangeShapeType="1"/>
          </p:cNvSpPr>
          <p:nvPr/>
        </p:nvSpPr>
        <p:spPr bwMode="auto">
          <a:xfrm flipH="1">
            <a:off x="342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4399" name="Line 15"/>
          <p:cNvSpPr>
            <a:spLocks noChangeShapeType="1"/>
          </p:cNvSpPr>
          <p:nvPr/>
        </p:nvSpPr>
        <p:spPr bwMode="auto">
          <a:xfrm flipH="1">
            <a:off x="2057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4400" name="Line 16"/>
          <p:cNvSpPr>
            <a:spLocks noChangeShapeType="1"/>
          </p:cNvSpPr>
          <p:nvPr/>
        </p:nvSpPr>
        <p:spPr bwMode="auto">
          <a:xfrm flipH="1">
            <a:off x="609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4401" name="Text Box 17"/>
          <p:cNvSpPr txBox="1">
            <a:spLocks noChangeArrowheads="1"/>
          </p:cNvSpPr>
          <p:nvPr/>
        </p:nvSpPr>
        <p:spPr bwMode="auto">
          <a:xfrm rot="-4593032">
            <a:off x="2459832" y="2669381"/>
            <a:ext cx="3675062"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本份</a:t>
            </a:r>
            <a:r>
              <a:rPr kumimoji="0" lang="en-US" altLang="ja-JP" sz="3000" b="1">
                <a:solidFill>
                  <a:schemeClr val="bg1"/>
                </a:solidFill>
              </a:rPr>
              <a:t>2:10-16</a:t>
            </a:r>
            <a:endParaRPr kumimoji="0" lang="en-US" sz="3000" b="1">
              <a:solidFill>
                <a:schemeClr val="bg1"/>
              </a:solidFill>
            </a:endParaRPr>
          </a:p>
        </p:txBody>
      </p:sp>
      <p:sp>
        <p:nvSpPr>
          <p:cNvPr id="144402" name="Line 18"/>
          <p:cNvSpPr>
            <a:spLocks noChangeShapeType="1"/>
          </p:cNvSpPr>
          <p:nvPr/>
        </p:nvSpPr>
        <p:spPr bwMode="auto">
          <a:xfrm flipH="1">
            <a:off x="6324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4403" name="Line 19"/>
          <p:cNvSpPr>
            <a:spLocks noChangeShapeType="1"/>
          </p:cNvSpPr>
          <p:nvPr/>
        </p:nvSpPr>
        <p:spPr bwMode="auto">
          <a:xfrm flipH="1">
            <a:off x="4343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4404" name="Line 20"/>
          <p:cNvSpPr>
            <a:spLocks noChangeShapeType="1"/>
          </p:cNvSpPr>
          <p:nvPr/>
        </p:nvSpPr>
        <p:spPr bwMode="auto">
          <a:xfrm>
            <a:off x="28956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4405" name="Text Box 21"/>
          <p:cNvSpPr txBox="1">
            <a:spLocks noChangeArrowheads="1"/>
          </p:cNvSpPr>
          <p:nvPr/>
        </p:nvSpPr>
        <p:spPr bwMode="auto">
          <a:xfrm rot="-4593032">
            <a:off x="3466307" y="2720181"/>
            <a:ext cx="3675062"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期望</a:t>
            </a:r>
            <a:r>
              <a:rPr kumimoji="0" lang="zh-CN" altLang="en-US" sz="3000" b="1">
                <a:solidFill>
                  <a:schemeClr val="bg1"/>
                </a:solidFill>
              </a:rPr>
              <a:t> </a:t>
            </a:r>
            <a:r>
              <a:rPr kumimoji="0" lang="en-US" altLang="ja-JP" sz="3000" b="1">
                <a:solidFill>
                  <a:schemeClr val="bg1"/>
                </a:solidFill>
              </a:rPr>
              <a:t>2:17-3:6</a:t>
            </a:r>
            <a:endParaRPr kumimoji="0" lang="en-US" sz="3000" b="1">
              <a:solidFill>
                <a:schemeClr val="bg1"/>
              </a:solidFill>
            </a:endParaRPr>
          </a:p>
        </p:txBody>
      </p:sp>
      <p:sp>
        <p:nvSpPr>
          <p:cNvPr id="144406" name="Line 22"/>
          <p:cNvSpPr>
            <a:spLocks noChangeShapeType="1"/>
          </p:cNvSpPr>
          <p:nvPr/>
        </p:nvSpPr>
        <p:spPr bwMode="auto">
          <a:xfrm flipH="1">
            <a:off x="723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4407" name="Line 23"/>
          <p:cNvSpPr>
            <a:spLocks noChangeShapeType="1"/>
          </p:cNvSpPr>
          <p:nvPr/>
        </p:nvSpPr>
        <p:spPr bwMode="auto">
          <a:xfrm flipH="1">
            <a:off x="10668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4408" name="Text Box 24"/>
          <p:cNvSpPr txBox="1">
            <a:spLocks noChangeArrowheads="1"/>
          </p:cNvSpPr>
          <p:nvPr/>
        </p:nvSpPr>
        <p:spPr bwMode="auto">
          <a:xfrm rot="-4544568">
            <a:off x="-585787" y="2757487"/>
            <a:ext cx="3613150"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引 </a:t>
            </a:r>
            <a:r>
              <a:rPr kumimoji="0" lang="zh-CN" altLang="en-US" sz="3000" b="1">
                <a:solidFill>
                  <a:schemeClr val="bg1"/>
                </a:solidFill>
              </a:rPr>
              <a:t>言 </a:t>
            </a:r>
            <a:r>
              <a:rPr kumimoji="0" lang="en-US" sz="3000" b="1">
                <a:solidFill>
                  <a:schemeClr val="bg1"/>
                </a:solidFill>
              </a:rPr>
              <a:t>1:1</a:t>
            </a:r>
          </a:p>
        </p:txBody>
      </p:sp>
      <p:sp>
        <p:nvSpPr>
          <p:cNvPr id="144409" name="Text Box 25"/>
          <p:cNvSpPr txBox="1">
            <a:spLocks noChangeArrowheads="1"/>
          </p:cNvSpPr>
          <p:nvPr/>
        </p:nvSpPr>
        <p:spPr bwMode="auto">
          <a:xfrm>
            <a:off x="3048000" y="381000"/>
            <a:ext cx="3962400" cy="9461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疑难</a:t>
            </a:r>
            <a:endParaRPr kumimoji="0" lang="en-US" altLang="ja-JP" sz="2800" b="1">
              <a:solidFill>
                <a:schemeClr val="bg1"/>
              </a:solidFill>
            </a:endParaRPr>
          </a:p>
          <a:p>
            <a:pPr algn="ctr" eaLnBrk="1" hangingPunct="1">
              <a:defRPr/>
            </a:pPr>
            <a:r>
              <a:rPr kumimoji="0" lang="en-US" sz="2800" b="1">
                <a:solidFill>
                  <a:schemeClr val="bg1"/>
                </a:solidFill>
              </a:rPr>
              <a:t>1:6-3:12</a:t>
            </a:r>
          </a:p>
        </p:txBody>
      </p:sp>
      <p:sp>
        <p:nvSpPr>
          <p:cNvPr id="144410" name="Text Box 26"/>
          <p:cNvSpPr txBox="1">
            <a:spLocks noChangeArrowheads="1"/>
          </p:cNvSpPr>
          <p:nvPr/>
        </p:nvSpPr>
        <p:spPr bwMode="auto">
          <a:xfrm>
            <a:off x="457200" y="5638800"/>
            <a:ext cx="17526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过去</a:t>
            </a:r>
            <a:r>
              <a:rPr kumimoji="0" lang="en-US" altLang="ja-JP" b="1">
                <a:solidFill>
                  <a:schemeClr val="bg1"/>
                </a:solidFill>
              </a:rPr>
              <a:t>1-5</a:t>
            </a:r>
            <a:endParaRPr kumimoji="0" lang="en-US" b="1">
              <a:solidFill>
                <a:schemeClr val="bg1"/>
              </a:solidFill>
            </a:endParaRPr>
          </a:p>
        </p:txBody>
      </p:sp>
      <p:sp>
        <p:nvSpPr>
          <p:cNvPr id="144411" name="Text Box 27"/>
          <p:cNvSpPr txBox="1">
            <a:spLocks noChangeArrowheads="1"/>
          </p:cNvSpPr>
          <p:nvPr/>
        </p:nvSpPr>
        <p:spPr bwMode="auto">
          <a:xfrm>
            <a:off x="1981200" y="5638800"/>
            <a:ext cx="2438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当前</a:t>
            </a:r>
            <a:r>
              <a:rPr kumimoji="0" lang="en-US" altLang="ja-JP" b="1">
                <a:solidFill>
                  <a:schemeClr val="bg1"/>
                </a:solidFill>
              </a:rPr>
              <a:t>1:6-2:16</a:t>
            </a:r>
            <a:endParaRPr kumimoji="0" lang="en-US" b="1">
              <a:solidFill>
                <a:schemeClr val="bg1"/>
              </a:solidFill>
            </a:endParaRPr>
          </a:p>
        </p:txBody>
      </p:sp>
      <p:sp>
        <p:nvSpPr>
          <p:cNvPr id="144412" name="Text Box 28"/>
          <p:cNvSpPr txBox="1">
            <a:spLocks noChangeArrowheads="1"/>
          </p:cNvSpPr>
          <p:nvPr/>
        </p:nvSpPr>
        <p:spPr bwMode="auto">
          <a:xfrm>
            <a:off x="4724400" y="5638800"/>
            <a:ext cx="2590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未来</a:t>
            </a:r>
            <a:r>
              <a:rPr kumimoji="0" lang="en-US" altLang="ja-JP" b="1">
                <a:solidFill>
                  <a:schemeClr val="bg1"/>
                </a:solidFill>
              </a:rPr>
              <a:t>2:17-4:6</a:t>
            </a:r>
            <a:endParaRPr kumimoji="0" lang="en-US" b="1">
              <a:solidFill>
                <a:schemeClr val="bg1"/>
              </a:solidFill>
            </a:endParaRPr>
          </a:p>
        </p:txBody>
      </p:sp>
      <p:sp>
        <p:nvSpPr>
          <p:cNvPr id="144413" name="Line 29"/>
          <p:cNvSpPr>
            <a:spLocks noChangeShapeType="1"/>
          </p:cNvSpPr>
          <p:nvPr/>
        </p:nvSpPr>
        <p:spPr bwMode="auto">
          <a:xfrm>
            <a:off x="2057400" y="5667375"/>
            <a:ext cx="1588" cy="3810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4414" name="Text Box 30"/>
          <p:cNvSpPr txBox="1">
            <a:spLocks noChangeArrowheads="1"/>
          </p:cNvSpPr>
          <p:nvPr/>
        </p:nvSpPr>
        <p:spPr bwMode="auto">
          <a:xfrm>
            <a:off x="2133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1</a:t>
            </a:r>
          </a:p>
        </p:txBody>
      </p:sp>
      <p:sp>
        <p:nvSpPr>
          <p:cNvPr id="144415" name="Text Box 31"/>
          <p:cNvSpPr txBox="1">
            <a:spLocks noChangeArrowheads="1"/>
          </p:cNvSpPr>
          <p:nvPr/>
        </p:nvSpPr>
        <p:spPr bwMode="auto">
          <a:xfrm>
            <a:off x="35052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2</a:t>
            </a:r>
          </a:p>
        </p:txBody>
      </p:sp>
      <p:sp>
        <p:nvSpPr>
          <p:cNvPr id="144416" name="Text Box 32"/>
          <p:cNvSpPr txBox="1">
            <a:spLocks noChangeArrowheads="1"/>
          </p:cNvSpPr>
          <p:nvPr/>
        </p:nvSpPr>
        <p:spPr bwMode="auto">
          <a:xfrm>
            <a:off x="4419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3</a:t>
            </a:r>
          </a:p>
        </p:txBody>
      </p:sp>
      <p:sp>
        <p:nvSpPr>
          <p:cNvPr id="144417" name="Text Box 33"/>
          <p:cNvSpPr txBox="1">
            <a:spLocks noChangeArrowheads="1"/>
          </p:cNvSpPr>
          <p:nvPr/>
        </p:nvSpPr>
        <p:spPr bwMode="auto">
          <a:xfrm>
            <a:off x="5562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4</a:t>
            </a:r>
          </a:p>
        </p:txBody>
      </p:sp>
      <p:sp>
        <p:nvSpPr>
          <p:cNvPr id="144418" name="Text Box 34"/>
          <p:cNvSpPr txBox="1">
            <a:spLocks noChangeArrowheads="1"/>
          </p:cNvSpPr>
          <p:nvPr/>
        </p:nvSpPr>
        <p:spPr bwMode="auto">
          <a:xfrm>
            <a:off x="64008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5</a:t>
            </a:r>
          </a:p>
        </p:txBody>
      </p:sp>
      <p:sp>
        <p:nvSpPr>
          <p:cNvPr id="144419" name="Text Box 35"/>
          <p:cNvSpPr txBox="1">
            <a:spLocks noChangeArrowheads="1"/>
          </p:cNvSpPr>
          <p:nvPr/>
        </p:nvSpPr>
        <p:spPr bwMode="auto">
          <a:xfrm>
            <a:off x="73152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6</a:t>
            </a:r>
          </a:p>
        </p:txBody>
      </p:sp>
      <p:sp>
        <p:nvSpPr>
          <p:cNvPr id="144420" name="Line 36"/>
          <p:cNvSpPr>
            <a:spLocks noChangeShapeType="1"/>
          </p:cNvSpPr>
          <p:nvPr/>
        </p:nvSpPr>
        <p:spPr bwMode="auto">
          <a:xfrm>
            <a:off x="4343400" y="4876800"/>
            <a:ext cx="4763" cy="12192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4421" name="Line 37"/>
          <p:cNvSpPr>
            <a:spLocks noChangeShapeType="1"/>
          </p:cNvSpPr>
          <p:nvPr/>
        </p:nvSpPr>
        <p:spPr bwMode="auto">
          <a:xfrm>
            <a:off x="609600" y="5557838"/>
            <a:ext cx="1588" cy="5334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4422" name="Line 38"/>
          <p:cNvSpPr>
            <a:spLocks noChangeShapeType="1"/>
          </p:cNvSpPr>
          <p:nvPr/>
        </p:nvSpPr>
        <p:spPr bwMode="auto">
          <a:xfrm>
            <a:off x="7775575" y="5500688"/>
            <a:ext cx="1588" cy="6715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4423" name="Rectangle 39"/>
          <p:cNvSpPr>
            <a:spLocks noChangeArrowheads="1"/>
          </p:cNvSpPr>
          <p:nvPr/>
        </p:nvSpPr>
        <p:spPr bwMode="auto">
          <a:xfrm>
            <a:off x="609600" y="4876800"/>
            <a:ext cx="7162800" cy="762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eaLnBrk="0" hangingPunct="0">
              <a:defRPr/>
            </a:pPr>
            <a:endParaRPr lang="en-US"/>
          </a:p>
        </p:txBody>
      </p:sp>
      <p:sp>
        <p:nvSpPr>
          <p:cNvPr id="144424" name="Rectangle 40"/>
          <p:cNvSpPr>
            <a:spLocks noChangeArrowheads="1"/>
          </p:cNvSpPr>
          <p:nvPr/>
        </p:nvSpPr>
        <p:spPr bwMode="auto">
          <a:xfrm>
            <a:off x="609600" y="6110288"/>
            <a:ext cx="7172325" cy="46196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eaLnBrk="0" hangingPunct="0">
              <a:defRPr/>
            </a:pPr>
            <a:endParaRPr lang="en-US"/>
          </a:p>
        </p:txBody>
      </p:sp>
      <p:sp>
        <p:nvSpPr>
          <p:cNvPr id="144425" name="Text Box 7"/>
          <p:cNvSpPr txBox="1">
            <a:spLocks noChangeArrowheads="1"/>
          </p:cNvSpPr>
          <p:nvPr/>
        </p:nvSpPr>
        <p:spPr bwMode="auto">
          <a:xfrm rot="-5400000">
            <a:off x="6823869" y="4499769"/>
            <a:ext cx="3236912" cy="647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3600" b="1">
                <a:solidFill>
                  <a:schemeClr val="bg1"/>
                </a:solidFill>
              </a:rPr>
              <a:t>主前</a:t>
            </a:r>
            <a:r>
              <a:rPr kumimoji="0" lang="en-US" sz="3600" b="1">
                <a:solidFill>
                  <a:schemeClr val="bg1"/>
                </a:solidFill>
              </a:rPr>
              <a:t>430</a:t>
            </a:r>
          </a:p>
        </p:txBody>
      </p:sp>
    </p:spTree>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kumimoji="0" lang="en-US" sz="1200">
                <a:solidFill>
                  <a:prstClr val="black"/>
                </a:solidFill>
                <a:latin typeface="Helvetica"/>
                <a:ea typeface="ＭＳ Ｐゴシック" charset="0"/>
                <a:cs typeface="+mn-cs"/>
              </a:rPr>
              <a:t> </a:t>
            </a:r>
            <a:endParaRPr kumimoji="0" lang="en-US" sz="1800">
              <a:solidFill>
                <a:prstClr val="black"/>
              </a:solidFill>
              <a:latin typeface="Tw Cen MT"/>
              <a:ea typeface="ＭＳ Ｐゴシック" charset="0"/>
              <a:cs typeface="+mn-cs"/>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kumimoji="0" lang="zh-CN" altLang="en-US" sz="4800" b="1" dirty="0">
                <a:solidFill>
                  <a:prstClr val="white"/>
                </a:solidFill>
                <a:latin typeface="Arial"/>
                <a:cs typeface="Arial"/>
              </a:rPr>
              <a:t>玛拉基书</a:t>
            </a:r>
            <a:endParaRPr kumimoji="0" lang="en-US" sz="4800" b="1" dirty="0">
              <a:solidFill>
                <a:prstClr val="white"/>
              </a:solidFill>
              <a:latin typeface="Arial"/>
              <a:cs typeface="Arial"/>
            </a:endParaRPr>
          </a:p>
        </p:txBody>
      </p:sp>
      <p:sp>
        <p:nvSpPr>
          <p:cNvPr id="13" name="Rectangle 12"/>
          <p:cNvSpPr/>
          <p:nvPr/>
        </p:nvSpPr>
        <p:spPr>
          <a:xfrm>
            <a:off x="0" y="-482598"/>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kumimoji="0" lang="en-US" sz="1800">
              <a:solidFill>
                <a:prstClr val="white"/>
              </a:solidFill>
            </a:endParaRPr>
          </a:p>
        </p:txBody>
      </p:sp>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16444" t="5378" r="26333" b="19739"/>
          <a:stretch/>
        </p:blipFill>
        <p:spPr>
          <a:xfrm rot="5400000">
            <a:off x="-208217" y="1059117"/>
            <a:ext cx="5534532" cy="5118100"/>
          </a:xfrm>
          <a:prstGeom prst="rect">
            <a:avLst/>
          </a:prstGeom>
        </p:spPr>
      </p:pic>
      <p:sp>
        <p:nvSpPr>
          <p:cNvPr id="16" name="TextBox 3"/>
          <p:cNvSpPr txBox="1">
            <a:spLocks noChangeArrowheads="1"/>
          </p:cNvSpPr>
          <p:nvPr/>
        </p:nvSpPr>
        <p:spPr bwMode="auto">
          <a:xfrm>
            <a:off x="5101244" y="893038"/>
            <a:ext cx="5303404" cy="1815882"/>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kumimoji="0" lang="en-US" sz="2800" dirty="0">
                <a:solidFill>
                  <a:prstClr val="black"/>
                </a:solidFill>
                <a:latin typeface="Arial"/>
                <a:cs typeface="Arial"/>
              </a:rPr>
              <a:t>1 </a:t>
            </a:r>
            <a:r>
              <a:rPr kumimoji="0" lang="zh-CN" altLang="en-US" sz="2800" dirty="0">
                <a:solidFill>
                  <a:prstClr val="black"/>
                </a:solidFill>
                <a:latin typeface="Arial"/>
                <a:cs typeface="Arial"/>
              </a:rPr>
              <a:t>神斥责提醒</a:t>
            </a:r>
            <a:endParaRPr kumimoji="0" lang="en-US" sz="2800" dirty="0">
              <a:solidFill>
                <a:prstClr val="black"/>
              </a:solidFill>
              <a:latin typeface="Arial"/>
              <a:cs typeface="Arial"/>
            </a:endParaRPr>
          </a:p>
          <a:p>
            <a:pPr defTabSz="457200" fontAlgn="auto">
              <a:spcBef>
                <a:spcPts val="0"/>
              </a:spcBef>
              <a:spcAft>
                <a:spcPts val="0"/>
              </a:spcAft>
            </a:pPr>
            <a:r>
              <a:rPr kumimoji="0" lang="en-US" sz="2800" dirty="0">
                <a:solidFill>
                  <a:prstClr val="black"/>
                </a:solidFill>
                <a:latin typeface="Arial"/>
                <a:cs typeface="Arial"/>
              </a:rPr>
              <a:t>2 </a:t>
            </a:r>
            <a:r>
              <a:rPr kumimoji="0" lang="zh-CN" altLang="en-US" sz="2800" dirty="0">
                <a:solidFill>
                  <a:prstClr val="black"/>
                </a:solidFill>
                <a:latin typeface="Arial"/>
                <a:cs typeface="Arial"/>
              </a:rPr>
              <a:t>不忠的祭司</a:t>
            </a:r>
            <a:endParaRPr kumimoji="0" lang="en-SG" altLang="zh-CN" sz="2800" dirty="0">
              <a:solidFill>
                <a:prstClr val="black"/>
              </a:solidFill>
              <a:latin typeface="Arial"/>
              <a:cs typeface="Arial"/>
            </a:endParaRPr>
          </a:p>
          <a:p>
            <a:pPr defTabSz="457200" fontAlgn="auto">
              <a:spcBef>
                <a:spcPts val="0"/>
              </a:spcBef>
              <a:spcAft>
                <a:spcPts val="0"/>
              </a:spcAft>
            </a:pPr>
            <a:r>
              <a:rPr kumimoji="0" lang="en-US" sz="2800" dirty="0">
                <a:solidFill>
                  <a:prstClr val="black"/>
                </a:solidFill>
                <a:latin typeface="Arial"/>
                <a:cs typeface="Arial"/>
              </a:rPr>
              <a:t>3 </a:t>
            </a:r>
            <a:r>
              <a:rPr kumimoji="0" lang="zh-CN" altLang="en-US" sz="2800" dirty="0">
                <a:solidFill>
                  <a:prstClr val="black"/>
                </a:solidFill>
                <a:latin typeface="Arial"/>
                <a:cs typeface="Arial"/>
              </a:rPr>
              <a:t>轻神招咒诅</a:t>
            </a:r>
            <a:endParaRPr kumimoji="0" lang="en-US" sz="2800" dirty="0">
              <a:solidFill>
                <a:prstClr val="black"/>
              </a:solidFill>
              <a:latin typeface="Arial"/>
              <a:cs typeface="Arial"/>
            </a:endParaRPr>
          </a:p>
          <a:p>
            <a:pPr defTabSz="457200" fontAlgn="auto">
              <a:spcBef>
                <a:spcPts val="0"/>
              </a:spcBef>
              <a:spcAft>
                <a:spcPts val="0"/>
              </a:spcAft>
            </a:pPr>
            <a:r>
              <a:rPr kumimoji="0" lang="en-US" sz="2800" dirty="0">
                <a:solidFill>
                  <a:prstClr val="black"/>
                </a:solidFill>
                <a:latin typeface="Arial"/>
                <a:cs typeface="Arial"/>
              </a:rPr>
              <a:t>4 </a:t>
            </a:r>
            <a:r>
              <a:rPr kumimoji="0" lang="zh-CN" altLang="en-US" sz="2800" dirty="0">
                <a:solidFill>
                  <a:prstClr val="black"/>
                </a:solidFill>
                <a:latin typeface="Arial"/>
                <a:cs typeface="Arial"/>
              </a:rPr>
              <a:t>看那日来到</a:t>
            </a:r>
            <a:endParaRPr kumimoji="0" lang="en-US" sz="2800" dirty="0">
              <a:solidFill>
                <a:prstClr val="black"/>
              </a:solidFill>
              <a:latin typeface="Arial"/>
              <a:cs typeface="Arial"/>
            </a:endParaRPr>
          </a:p>
        </p:txBody>
      </p:sp>
    </p:spTree>
    <p:extLst>
      <p:ext uri="{BB962C8B-B14F-4D97-AF65-F5344CB8AC3E}">
        <p14:creationId xmlns:p14="http://schemas.microsoft.com/office/powerpoint/2010/main" val="290615781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zh-CN" altLang="en-US" sz="8800">
                <a:latin typeface="Arial" charset="0"/>
                <a:ea typeface="Osaka" charset="0"/>
                <a:cs typeface="Arial" charset="0"/>
              </a:rPr>
              <a:t>玛拉基</a:t>
            </a:r>
            <a:r>
              <a:rPr lang="en-US" sz="8800">
                <a:latin typeface="Arial" charset="0"/>
                <a:ea typeface="Osaka" charset="0"/>
                <a:cs typeface="Arial" charset="0"/>
              </a:rPr>
              <a:t> </a:t>
            </a:r>
            <a:r>
              <a:rPr lang="en-US" sz="8800" dirty="0">
                <a:latin typeface="Arial" charset="0"/>
                <a:ea typeface="Osaka" charset="0"/>
                <a:cs typeface="Arial" charset="0"/>
              </a:rPr>
              <a:t>3</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87456173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如何遏制虚伪</a:t>
            </a:r>
            <a:endParaRPr lang="en-US" sz="4800" b="1" dirty="0">
              <a:effectLst>
                <a:glow rad="127000">
                  <a:schemeClr val="tx1"/>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659</a:t>
            </a:r>
          </a:p>
        </p:txBody>
      </p:sp>
      <p:graphicFrame>
        <p:nvGraphicFramePr>
          <p:cNvPr id="3" name="Table 2"/>
          <p:cNvGraphicFramePr>
            <a:graphicFrameLocks noGrp="1"/>
          </p:cNvGraphicFramePr>
          <p:nvPr>
            <p:extLst>
              <p:ext uri="{D42A27DB-BD31-4B8C-83A1-F6EECF244321}">
                <p14:modId xmlns:p14="http://schemas.microsoft.com/office/powerpoint/2010/main" val="4057132801"/>
              </p:ext>
            </p:extLst>
          </p:nvPr>
        </p:nvGraphicFramePr>
        <p:xfrm>
          <a:off x="23664" y="908720"/>
          <a:ext cx="9120336" cy="5637252"/>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lgn="ctr">
                        <a:spcAft>
                          <a:spcPts val="0"/>
                        </a:spcAft>
                      </a:pPr>
                      <a:r>
                        <a:rPr lang="en-US" sz="2400" b="1" dirty="0" err="1">
                          <a:solidFill>
                            <a:schemeClr val="bg1"/>
                          </a:solidFill>
                          <a:effectLst>
                            <a:glow rad="228600">
                              <a:schemeClr val="tx1"/>
                            </a:glow>
                          </a:effectLst>
                          <a:latin typeface="Arial"/>
                          <a:ea typeface="Times New Roman"/>
                          <a:cs typeface="Arial"/>
                        </a:rPr>
                        <a:t>命令</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2400" b="1" dirty="0" err="1">
                          <a:solidFill>
                            <a:schemeClr val="bg1"/>
                          </a:solidFill>
                          <a:effectLst>
                            <a:glow rad="228600">
                              <a:schemeClr val="tx1"/>
                            </a:glow>
                          </a:effectLst>
                          <a:latin typeface="Arial"/>
                          <a:ea typeface="Times New Roman"/>
                          <a:cs typeface="Arial"/>
                        </a:rPr>
                        <a:t>我们的借口</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2400" b="1" dirty="0" err="1">
                          <a:solidFill>
                            <a:schemeClr val="bg1"/>
                          </a:solidFill>
                          <a:effectLst>
                            <a:glow rad="228600">
                              <a:schemeClr val="tx1"/>
                            </a:glow>
                          </a:effectLst>
                          <a:latin typeface="Arial"/>
                          <a:ea typeface="Times New Roman"/>
                          <a:cs typeface="Arial"/>
                        </a:rPr>
                        <a:t>上帝的回答</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extLst>
                  <a:ext uri="{0D108BD9-81ED-4DB2-BD59-A6C34878D82A}">
                    <a16:rowId xmlns:a16="http://schemas.microsoft.com/office/drawing/2014/main" val="10000"/>
                  </a:ext>
                </a:extLst>
              </a:tr>
              <a:tr h="734659">
                <a:tc>
                  <a:txBody>
                    <a:bodyPr/>
                    <a:lstStyle/>
                    <a:p>
                      <a:pPr algn="ctr">
                        <a:spcAft>
                          <a:spcPts val="0"/>
                        </a:spcAft>
                      </a:pPr>
                      <a:r>
                        <a:rPr lang="en-US" sz="2400" b="1" dirty="0" err="1">
                          <a:solidFill>
                            <a:schemeClr val="bg1"/>
                          </a:solidFill>
                          <a:effectLst>
                            <a:glow rad="228600">
                              <a:schemeClr val="tx1"/>
                            </a:glow>
                          </a:effectLst>
                          <a:latin typeface="Arial"/>
                          <a:ea typeface="Times New Roman"/>
                          <a:cs typeface="Arial"/>
                        </a:rPr>
                        <a:t>珍惜</a:t>
                      </a:r>
                      <a:endParaRPr lang="en-SG" sz="2400" b="1" dirty="0">
                        <a:solidFill>
                          <a:schemeClr val="bg1"/>
                        </a:solidFill>
                        <a:effectLst>
                          <a:glow rad="228600">
                            <a:schemeClr val="tx1"/>
                          </a:glow>
                        </a:effectLst>
                        <a:latin typeface="Arial"/>
                        <a:ea typeface="Times New Roman"/>
                        <a:cs typeface="Times New Roman"/>
                      </a:endParaRPr>
                    </a:p>
                    <a:p>
                      <a:pPr algn="ctr">
                        <a:spcAft>
                          <a:spcPts val="0"/>
                        </a:spcAft>
                      </a:pPr>
                      <a:r>
                        <a:rPr lang="en-US" sz="2400" b="1" dirty="0">
                          <a:solidFill>
                            <a:schemeClr val="bg1"/>
                          </a:solidFill>
                          <a:effectLst>
                            <a:glow rad="228600">
                              <a:schemeClr val="tx1"/>
                            </a:glow>
                          </a:effectLst>
                          <a:latin typeface="Arial"/>
                          <a:ea typeface="Times New Roman"/>
                          <a:cs typeface="Arial"/>
                        </a:rPr>
                        <a:t>1:1-5</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zh-CN" altLang="en-US" sz="2400" b="1" dirty="0">
                          <a:solidFill>
                            <a:schemeClr val="bg1"/>
                          </a:solidFill>
                          <a:effectLst>
                            <a:glow rad="228600">
                              <a:schemeClr val="tx1"/>
                            </a:glow>
                          </a:effectLst>
                          <a:latin typeface="Arial"/>
                          <a:ea typeface="Times New Roman"/>
                          <a:cs typeface="Arial"/>
                        </a:rPr>
                        <a:t>“</a:t>
                      </a:r>
                      <a:r>
                        <a:rPr lang="mr-IN" sz="2400" b="1" dirty="0" err="1">
                          <a:solidFill>
                            <a:schemeClr val="bg1"/>
                          </a:solidFill>
                          <a:effectLst>
                            <a:glow rad="228600">
                              <a:schemeClr val="tx1"/>
                            </a:glow>
                          </a:effectLst>
                          <a:latin typeface="Arial"/>
                          <a:ea typeface="Times New Roman"/>
                          <a:cs typeface="Arial"/>
                        </a:rPr>
                        <a:t>你怎样爱我们呢</a:t>
                      </a:r>
                      <a:r>
                        <a:rPr lang="en-US" sz="2400" b="1" dirty="0">
                          <a:solidFill>
                            <a:schemeClr val="bg1"/>
                          </a:solidFill>
                          <a:effectLst>
                            <a:glow rad="228600">
                              <a:schemeClr val="tx1"/>
                            </a:glow>
                          </a:effectLst>
                          <a:latin typeface="Arial"/>
                          <a:ea typeface="Times New Roman"/>
                          <a:cs typeface="Arial"/>
                        </a:rPr>
                        <a:t>?</a:t>
                      </a:r>
                      <a:r>
                        <a:rPr lang="zh-CN" altLang="en-US" sz="2400" b="1" dirty="0">
                          <a:solidFill>
                            <a:schemeClr val="bg1"/>
                          </a:solidFill>
                          <a:effectLst>
                            <a:glow rad="228600">
                              <a:schemeClr val="tx1"/>
                            </a:glow>
                          </a:effectLst>
                          <a:latin typeface="Arial"/>
                          <a:ea typeface="Times New Roman"/>
                          <a:cs typeface="Arial"/>
                        </a:rPr>
                        <a:t>”</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2400" b="1" dirty="0">
                          <a:solidFill>
                            <a:schemeClr val="bg1"/>
                          </a:solidFill>
                          <a:effectLst>
                            <a:glow rad="228600">
                              <a:schemeClr val="tx1"/>
                            </a:glow>
                          </a:effectLst>
                          <a:latin typeface="Arial"/>
                          <a:ea typeface="Times New Roman"/>
                          <a:cs typeface="Arial"/>
                        </a:rPr>
                        <a:t>"</a:t>
                      </a:r>
                      <a:r>
                        <a:rPr lang="zh-CN" altLang="en-US" sz="2400" b="1" dirty="0">
                          <a:solidFill>
                            <a:schemeClr val="bg1"/>
                          </a:solidFill>
                          <a:effectLst>
                            <a:glow rad="228600">
                              <a:schemeClr val="tx1"/>
                            </a:glow>
                          </a:effectLst>
                          <a:latin typeface="Arial"/>
                          <a:ea typeface="Times New Roman"/>
                          <a:cs typeface="Arial"/>
                        </a:rPr>
                        <a:t>我拣选了你，但你却藐视我。</a:t>
                      </a:r>
                      <a:r>
                        <a:rPr lang="mr-IN" sz="2400" b="1" dirty="0">
                          <a:solidFill>
                            <a:schemeClr val="bg1"/>
                          </a:solidFill>
                          <a:effectLst>
                            <a:glow rad="228600">
                              <a:schemeClr val="tx1"/>
                            </a:glow>
                          </a:effectLst>
                          <a:latin typeface="Arial"/>
                          <a:ea typeface="Times New Roman"/>
                          <a:cs typeface="Arial"/>
                        </a:rPr>
                        <a:t>"</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1"/>
                  </a:ext>
                </a:extLst>
              </a:tr>
              <a:tr h="734659">
                <a:tc>
                  <a:txBody>
                    <a:bodyPr/>
                    <a:lstStyle/>
                    <a:p>
                      <a:pPr algn="ctr">
                        <a:spcAft>
                          <a:spcPts val="0"/>
                        </a:spcAft>
                      </a:pPr>
                      <a:r>
                        <a:rPr lang="zh-CN" altLang="en-US" sz="2400" b="1" dirty="0">
                          <a:solidFill>
                            <a:schemeClr val="bg1"/>
                          </a:solidFill>
                          <a:effectLst>
                            <a:glow rad="228600">
                              <a:schemeClr val="tx1"/>
                            </a:glow>
                          </a:effectLst>
                          <a:latin typeface="Arial"/>
                          <a:ea typeface="Times New Roman"/>
                          <a:cs typeface="Arial"/>
                        </a:rPr>
                        <a:t>尊荣</a:t>
                      </a:r>
                      <a:endParaRPr lang="en-US" altLang="zh-CN" sz="2400" b="1" dirty="0">
                        <a:solidFill>
                          <a:schemeClr val="bg1"/>
                        </a:solidFill>
                        <a:effectLst>
                          <a:glow rad="228600">
                            <a:schemeClr val="tx1"/>
                          </a:glow>
                        </a:effectLst>
                        <a:latin typeface="Arial"/>
                        <a:ea typeface="Times New Roman"/>
                        <a:cs typeface="Arial"/>
                      </a:endParaRPr>
                    </a:p>
                    <a:p>
                      <a:pPr algn="ctr">
                        <a:spcAft>
                          <a:spcPts val="0"/>
                        </a:spcAft>
                      </a:pPr>
                      <a:r>
                        <a:rPr lang="zh-CN" altLang="en-US" sz="2400" b="1" dirty="0">
                          <a:solidFill>
                            <a:schemeClr val="bg1"/>
                          </a:solidFill>
                          <a:effectLst>
                            <a:glow rad="228600">
                              <a:schemeClr val="tx1"/>
                            </a:glow>
                          </a:effectLst>
                          <a:latin typeface="Arial"/>
                          <a:ea typeface="Times New Roman"/>
                          <a:cs typeface="Arial"/>
                        </a:rPr>
                        <a:t>（</a:t>
                      </a:r>
                      <a:r>
                        <a:rPr lang="en-US" altLang="zh-CN" sz="2400" b="1" dirty="0">
                          <a:solidFill>
                            <a:schemeClr val="bg1"/>
                          </a:solidFill>
                          <a:effectLst>
                            <a:glow rad="228600">
                              <a:schemeClr val="tx1"/>
                            </a:glow>
                          </a:effectLst>
                          <a:latin typeface="Arial"/>
                          <a:ea typeface="Times New Roman"/>
                          <a:cs typeface="Arial"/>
                        </a:rPr>
                        <a:t>1:6–2:9</a:t>
                      </a:r>
                      <a:r>
                        <a:rPr lang="zh-CN" altLang="en-US" sz="2400" b="1" dirty="0">
                          <a:solidFill>
                            <a:schemeClr val="bg1"/>
                          </a:solidFill>
                          <a:effectLst>
                            <a:glow rad="228600">
                              <a:schemeClr val="tx1"/>
                            </a:glow>
                          </a:effectLst>
                          <a:latin typeface="Arial"/>
                          <a:ea typeface="Times New Roman"/>
                          <a:cs typeface="Arial"/>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2400" b="1" dirty="0">
                          <a:solidFill>
                            <a:schemeClr val="bg1"/>
                          </a:solidFill>
                          <a:effectLst>
                            <a:glow rad="228600">
                              <a:schemeClr val="tx1"/>
                            </a:glow>
                          </a:effectLst>
                          <a:latin typeface="Arial"/>
                          <a:ea typeface="Times New Roman"/>
                          <a:cs typeface="Arial"/>
                        </a:rPr>
                        <a:t>“我们怎样藐视了你的名呢？”</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2400" b="1" dirty="0">
                          <a:solidFill>
                            <a:schemeClr val="bg1"/>
                          </a:solidFill>
                          <a:effectLst>
                            <a:glow rad="228600">
                              <a:schemeClr val="tx1"/>
                            </a:glow>
                          </a:effectLst>
                          <a:latin typeface="Arial"/>
                          <a:ea typeface="Times New Roman"/>
                          <a:cs typeface="Arial"/>
                        </a:rPr>
                        <a:t>"</a:t>
                      </a:r>
                      <a:r>
                        <a:rPr lang="zh-CN" altLang="en-US" sz="2400" b="1" dirty="0">
                          <a:solidFill>
                            <a:schemeClr val="bg1"/>
                          </a:solidFill>
                          <a:effectLst>
                            <a:glow rad="228600">
                              <a:schemeClr val="tx1"/>
                            </a:glow>
                          </a:effectLst>
                          <a:latin typeface="Arial"/>
                          <a:ea typeface="Times New Roman"/>
                          <a:cs typeface="Arial"/>
                        </a:rPr>
                        <a:t>你们献上污秽的祭物</a:t>
                      </a:r>
                      <a:r>
                        <a:rPr lang="mr-IN" sz="2400" b="1" dirty="0">
                          <a:solidFill>
                            <a:schemeClr val="bg1"/>
                          </a:solidFill>
                          <a:effectLst>
                            <a:glow rad="228600">
                              <a:schemeClr val="tx1"/>
                            </a:glow>
                          </a:effectLst>
                          <a:latin typeface="Arial"/>
                          <a:ea typeface="Times New Roman"/>
                          <a:cs typeface="Arial"/>
                        </a:rPr>
                        <a:t>"</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868745837"/>
                  </a:ext>
                </a:extLst>
              </a:tr>
              <a:tr h="734659">
                <a:tc>
                  <a:txBody>
                    <a:bodyPr/>
                    <a:lstStyle/>
                    <a:p>
                      <a:pPr algn="ctr">
                        <a:spcAft>
                          <a:spcPts val="0"/>
                        </a:spcAft>
                      </a:pPr>
                      <a:r>
                        <a:rPr lang="zh-CN" altLang="en-US" sz="2400" b="1" dirty="0">
                          <a:solidFill>
                            <a:schemeClr val="bg1"/>
                          </a:solidFill>
                          <a:effectLst>
                            <a:glow rad="228600">
                              <a:schemeClr val="tx1"/>
                            </a:glow>
                          </a:effectLst>
                          <a:latin typeface="Arial"/>
                          <a:ea typeface="Times New Roman"/>
                          <a:cs typeface="Arial"/>
                        </a:rPr>
                        <a:t>盟约</a:t>
                      </a:r>
                      <a:endParaRPr lang="en-US" altLang="zh-CN" sz="2400" b="1" dirty="0">
                        <a:solidFill>
                          <a:schemeClr val="bg1"/>
                        </a:solidFill>
                        <a:effectLst>
                          <a:glow rad="228600">
                            <a:schemeClr val="tx1"/>
                          </a:glow>
                        </a:effectLst>
                        <a:latin typeface="Arial"/>
                        <a:ea typeface="Times New Roman"/>
                        <a:cs typeface="Arial"/>
                      </a:endParaRPr>
                    </a:p>
                    <a:p>
                      <a:pPr algn="ctr">
                        <a:spcAft>
                          <a:spcPts val="0"/>
                        </a:spcAft>
                      </a:pPr>
                      <a:r>
                        <a:rPr lang="zh-CN" altLang="en-US" sz="2400" b="1" dirty="0">
                          <a:solidFill>
                            <a:schemeClr val="bg1"/>
                          </a:solidFill>
                          <a:effectLst>
                            <a:glow rad="228600">
                              <a:schemeClr val="tx1"/>
                            </a:glow>
                          </a:effectLst>
                          <a:latin typeface="Arial"/>
                          <a:ea typeface="Times New Roman"/>
                          <a:cs typeface="Arial"/>
                        </a:rPr>
                        <a:t>（</a:t>
                      </a:r>
                      <a:r>
                        <a:rPr lang="en-US" altLang="zh-CN" sz="2400" b="1" dirty="0">
                          <a:solidFill>
                            <a:schemeClr val="bg1"/>
                          </a:solidFill>
                          <a:effectLst>
                            <a:glow rad="228600">
                              <a:schemeClr val="tx1"/>
                            </a:glow>
                          </a:effectLst>
                          <a:latin typeface="Arial"/>
                          <a:ea typeface="Times New Roman"/>
                          <a:cs typeface="Arial"/>
                        </a:rPr>
                        <a:t>2:10-16</a:t>
                      </a:r>
                      <a:r>
                        <a:rPr lang="zh-CN" altLang="en-US" sz="2400" b="1" dirty="0">
                          <a:solidFill>
                            <a:schemeClr val="bg1"/>
                          </a:solidFill>
                          <a:effectLst>
                            <a:glow rad="228600">
                              <a:schemeClr val="tx1"/>
                            </a:glow>
                          </a:effectLst>
                          <a:latin typeface="Arial"/>
                          <a:ea typeface="Times New Roman"/>
                          <a:cs typeface="Arial"/>
                        </a:rPr>
                        <a:t>）</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2400" b="1" dirty="0">
                          <a:solidFill>
                            <a:schemeClr val="bg1"/>
                          </a:solidFill>
                          <a:effectLst>
                            <a:glow rad="228600">
                              <a:schemeClr val="tx1"/>
                            </a:glow>
                          </a:effectLst>
                          <a:latin typeface="Arial"/>
                          <a:ea typeface="Times New Roman"/>
                          <a:cs typeface="Arial"/>
                        </a:rPr>
                        <a:t>“你为什么藐视我们的供物呢？</a:t>
                      </a:r>
                      <a:r>
                        <a:rPr lang="zh-CN" altLang="en-US" sz="2400" b="1" dirty="0">
                          <a:solidFill>
                            <a:schemeClr val="bg1"/>
                          </a:solidFill>
                          <a:effectLst>
                            <a:glow rad="228600">
                              <a:schemeClr val="tx1"/>
                            </a:glow>
                          </a:effectLst>
                          <a:latin typeface="Arial"/>
                          <a:ea typeface="Times New Roman"/>
                          <a:cs typeface="Times New Roman"/>
                        </a:rPr>
                        <a:t>”</a:t>
                      </a:r>
                      <a:endParaRPr lang="zh-CN" altLang="en-US" sz="2400" b="1" dirty="0">
                        <a:solidFill>
                          <a:schemeClr val="bg1"/>
                        </a:solidFill>
                        <a:effectLst>
                          <a:glow rad="228600">
                            <a:schemeClr val="tx1"/>
                          </a:glow>
                        </a:effectLst>
                        <a:latin typeface="Arial"/>
                        <a:ea typeface="Times New Roman"/>
                        <a:cs typeface="Arial"/>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2400" b="1" dirty="0">
                          <a:solidFill>
                            <a:schemeClr val="bg1"/>
                          </a:solidFill>
                          <a:effectLst>
                            <a:glow rad="228600">
                              <a:schemeClr val="tx1"/>
                            </a:glow>
                          </a:effectLst>
                          <a:latin typeface="Arial"/>
                          <a:ea typeface="Times New Roman"/>
                          <a:cs typeface="Arial"/>
                        </a:rPr>
                        <a:t>"</a:t>
                      </a:r>
                      <a:r>
                        <a:rPr lang="zh-CN" altLang="en-US" sz="2400" b="1" dirty="0">
                          <a:solidFill>
                            <a:schemeClr val="bg1"/>
                          </a:solidFill>
                          <a:effectLst>
                            <a:glow rad="228600">
                              <a:schemeClr val="tx1"/>
                            </a:glow>
                          </a:effectLst>
                          <a:latin typeface="Arial"/>
                          <a:ea typeface="Times New Roman"/>
                          <a:cs typeface="Arial"/>
                        </a:rPr>
                        <a:t>你们休弃了你们的妻子。</a:t>
                      </a:r>
                    </a:p>
                    <a:p>
                      <a:pPr marL="0" marR="0" lvl="0" indent="0" algn="l" defTabSz="457200" rtl="0" eaLnBrk="1" fontAlgn="auto" latinLnBrk="0" hangingPunct="1">
                        <a:lnSpc>
                          <a:spcPct val="100000"/>
                        </a:lnSpc>
                        <a:spcBef>
                          <a:spcPts val="0"/>
                        </a:spcBef>
                        <a:spcAft>
                          <a:spcPts val="0"/>
                        </a:spcAft>
                        <a:buClrTx/>
                        <a:buSzTx/>
                        <a:buFontTx/>
                        <a:buNone/>
                        <a:tabLst/>
                        <a:defRPr/>
                      </a:pPr>
                      <a:r>
                        <a:rPr lang="mr-IN" sz="2400" b="1" dirty="0">
                          <a:solidFill>
                            <a:schemeClr val="bg1"/>
                          </a:solidFill>
                          <a:effectLst>
                            <a:glow rad="228600">
                              <a:schemeClr val="tx1"/>
                            </a:glow>
                          </a:effectLst>
                          <a:latin typeface="Arial"/>
                          <a:ea typeface="Times New Roman"/>
                          <a:cs typeface="Arial"/>
                        </a:rPr>
                        <a:t>"</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696237846"/>
                  </a:ext>
                </a:extLst>
              </a:tr>
              <a:tr h="734659">
                <a:tc>
                  <a:txBody>
                    <a:bodyPr/>
                    <a:lstStyle/>
                    <a:p>
                      <a:pPr algn="ctr">
                        <a:spcAft>
                          <a:spcPts val="0"/>
                        </a:spcAft>
                      </a:pPr>
                      <a:r>
                        <a:rPr lang="zh-CN" altLang="en-US" sz="2400" b="1" dirty="0">
                          <a:solidFill>
                            <a:schemeClr val="bg1"/>
                          </a:solidFill>
                          <a:effectLst>
                            <a:glow rad="228600">
                              <a:schemeClr val="tx1"/>
                            </a:glow>
                          </a:effectLst>
                          <a:latin typeface="Arial"/>
                          <a:ea typeface="Times New Roman"/>
                          <a:cs typeface="Arial"/>
                        </a:rPr>
                        <a:t>等候</a:t>
                      </a:r>
                      <a:endParaRPr lang="en-US" altLang="zh-CN" sz="2400" b="1" dirty="0">
                        <a:solidFill>
                          <a:schemeClr val="bg1"/>
                        </a:solidFill>
                        <a:effectLst>
                          <a:glow rad="228600">
                            <a:schemeClr val="tx1"/>
                          </a:glow>
                        </a:effectLst>
                        <a:latin typeface="Arial"/>
                        <a:ea typeface="Times New Roman"/>
                        <a:cs typeface="Arial"/>
                      </a:endParaRPr>
                    </a:p>
                    <a:p>
                      <a:pPr algn="ctr">
                        <a:spcAft>
                          <a:spcPts val="0"/>
                        </a:spcAft>
                      </a:pPr>
                      <a:r>
                        <a:rPr lang="zh-CN" altLang="en-US" sz="2400" b="1" dirty="0">
                          <a:solidFill>
                            <a:schemeClr val="bg1"/>
                          </a:solidFill>
                          <a:effectLst>
                            <a:glow rad="228600">
                              <a:schemeClr val="tx1"/>
                            </a:glow>
                          </a:effectLst>
                          <a:latin typeface="Arial"/>
                          <a:ea typeface="Times New Roman"/>
                          <a:cs typeface="Arial"/>
                        </a:rPr>
                        <a:t>（</a:t>
                      </a:r>
                      <a:r>
                        <a:rPr lang="en-US" altLang="zh-CN" sz="2400" b="1" dirty="0">
                          <a:solidFill>
                            <a:schemeClr val="bg1"/>
                          </a:solidFill>
                          <a:effectLst>
                            <a:glow rad="228600">
                              <a:schemeClr val="tx1"/>
                            </a:glow>
                          </a:effectLst>
                          <a:latin typeface="Arial"/>
                          <a:ea typeface="Times New Roman"/>
                          <a:cs typeface="Arial"/>
                        </a:rPr>
                        <a:t>2:17–3:7a</a:t>
                      </a:r>
                      <a:r>
                        <a:rPr lang="zh-CN" altLang="en-US" sz="2400" b="1" dirty="0">
                          <a:solidFill>
                            <a:schemeClr val="bg1"/>
                          </a:solidFill>
                          <a:effectLst>
                            <a:glow rad="228600">
                              <a:schemeClr val="tx1"/>
                            </a:glow>
                          </a:effectLst>
                          <a:latin typeface="Arial"/>
                          <a:ea typeface="Times New Roman"/>
                          <a:cs typeface="Arial"/>
                        </a:rPr>
                        <a:t>）</a:t>
                      </a:r>
                    </a:p>
                    <a:p>
                      <a:pPr algn="ctr">
                        <a:spcAft>
                          <a:spcPts val="0"/>
                        </a:spcAft>
                      </a:pPr>
                      <a:endParaRPr lang="zh-CN" altLang="en-US" sz="2400" b="1" dirty="0">
                        <a:solidFill>
                          <a:schemeClr val="bg1"/>
                        </a:solidFill>
                        <a:effectLst>
                          <a:glow rad="228600">
                            <a:schemeClr val="tx1"/>
                          </a:glow>
                        </a:effectLst>
                        <a:latin typeface="Arial"/>
                        <a:ea typeface="Times New Roman"/>
                        <a:cs typeface="Arial"/>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2400" b="1" dirty="0">
                          <a:solidFill>
                            <a:schemeClr val="bg1"/>
                          </a:solidFill>
                          <a:effectLst>
                            <a:glow rad="228600">
                              <a:schemeClr val="tx1"/>
                            </a:glow>
                          </a:effectLst>
                          <a:latin typeface="Arial"/>
                          <a:ea typeface="Times New Roman"/>
                          <a:cs typeface="Arial"/>
                        </a:rPr>
                        <a:t>“你为何不公义？”</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2400" b="1" dirty="0">
                          <a:solidFill>
                            <a:schemeClr val="bg1"/>
                          </a:solidFill>
                          <a:effectLst>
                            <a:glow rad="228600">
                              <a:schemeClr val="tx1"/>
                            </a:glow>
                          </a:effectLst>
                          <a:latin typeface="Arial"/>
                          <a:ea typeface="Times New Roman"/>
                          <a:cs typeface="Arial"/>
                        </a:rPr>
                        <a:t>"</a:t>
                      </a:r>
                      <a:r>
                        <a:rPr lang="zh-CN" altLang="en-US" sz="2400" b="1" dirty="0">
                          <a:solidFill>
                            <a:schemeClr val="bg1"/>
                          </a:solidFill>
                          <a:effectLst>
                            <a:glow rad="228600">
                              <a:schemeClr val="tx1"/>
                            </a:glow>
                          </a:effectLst>
                          <a:latin typeface="Arial"/>
                          <a:ea typeface="Times New Roman"/>
                          <a:cs typeface="Arial"/>
                        </a:rPr>
                        <a:t>弥赛亚将要审判</a:t>
                      </a:r>
                      <a:r>
                        <a:rPr lang="en-US" altLang="zh-CN" sz="2400" b="1" dirty="0">
                          <a:solidFill>
                            <a:schemeClr val="bg1"/>
                          </a:solidFill>
                          <a:effectLst>
                            <a:glow rad="228600">
                              <a:schemeClr val="tx1"/>
                            </a:glow>
                          </a:effectLst>
                          <a:latin typeface="Arial"/>
                          <a:ea typeface="Times New Roman"/>
                          <a:cs typeface="Arial"/>
                        </a:rPr>
                        <a:t>——</a:t>
                      </a:r>
                      <a:r>
                        <a:rPr lang="zh-CN" altLang="en-US" sz="2400" b="1" dirty="0">
                          <a:solidFill>
                            <a:schemeClr val="bg1"/>
                          </a:solidFill>
                          <a:effectLst>
                            <a:glow rad="228600">
                              <a:schemeClr val="tx1"/>
                            </a:glow>
                          </a:effectLst>
                          <a:latin typeface="Arial"/>
                          <a:ea typeface="Times New Roman"/>
                          <a:cs typeface="Arial"/>
                        </a:rPr>
                        <a:t>所以要悔改</a:t>
                      </a:r>
                      <a:r>
                        <a:rPr lang="mr-IN" sz="2400" b="1" dirty="0">
                          <a:solidFill>
                            <a:schemeClr val="bg1"/>
                          </a:solidFill>
                          <a:effectLst>
                            <a:glow rad="228600">
                              <a:schemeClr val="tx1"/>
                            </a:glow>
                          </a:effectLst>
                          <a:latin typeface="Arial"/>
                          <a:ea typeface="Times New Roman"/>
                          <a:cs typeface="Arial"/>
                        </a:rPr>
                        <a:t>"</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2247200944"/>
                  </a:ext>
                </a:extLst>
              </a:tr>
              <a:tr h="734659">
                <a:tc>
                  <a:txBody>
                    <a:bodyPr/>
                    <a:lstStyle/>
                    <a:p>
                      <a:pPr algn="ctr">
                        <a:spcAft>
                          <a:spcPts val="0"/>
                        </a:spcAft>
                      </a:pPr>
                      <a:r>
                        <a:rPr lang="zh-CN" altLang="en-US" sz="2400" b="1" dirty="0">
                          <a:solidFill>
                            <a:schemeClr val="bg1"/>
                          </a:solidFill>
                          <a:effectLst>
                            <a:glow rad="228600">
                              <a:schemeClr val="tx1"/>
                            </a:glow>
                          </a:effectLst>
                          <a:latin typeface="Arial"/>
                          <a:ea typeface="Times New Roman"/>
                          <a:cs typeface="Arial"/>
                        </a:rPr>
                        <a:t>等候</a:t>
                      </a:r>
                      <a:endParaRPr lang="en-US" altLang="zh-CN" sz="2400" b="1" dirty="0">
                        <a:solidFill>
                          <a:schemeClr val="bg1"/>
                        </a:solidFill>
                        <a:effectLst>
                          <a:glow rad="228600">
                            <a:schemeClr val="tx1"/>
                          </a:glow>
                        </a:effectLst>
                        <a:latin typeface="Arial"/>
                        <a:ea typeface="Times New Roman"/>
                        <a:cs typeface="Arial"/>
                      </a:endParaRPr>
                    </a:p>
                    <a:p>
                      <a:pPr algn="ctr">
                        <a:spcAft>
                          <a:spcPts val="0"/>
                        </a:spcAft>
                      </a:pPr>
                      <a:r>
                        <a:rPr lang="zh-CN" altLang="en-US" sz="2400" b="1" dirty="0">
                          <a:solidFill>
                            <a:schemeClr val="bg1"/>
                          </a:solidFill>
                          <a:effectLst>
                            <a:glow rad="228600">
                              <a:schemeClr val="tx1"/>
                            </a:glow>
                          </a:effectLst>
                          <a:latin typeface="Arial"/>
                          <a:ea typeface="Times New Roman"/>
                          <a:cs typeface="Arial"/>
                        </a:rPr>
                        <a:t>（</a:t>
                      </a:r>
                      <a:r>
                        <a:rPr lang="en-US" altLang="zh-CN" sz="2400" b="1" dirty="0">
                          <a:solidFill>
                            <a:schemeClr val="bg1"/>
                          </a:solidFill>
                          <a:effectLst>
                            <a:glow rad="228600">
                              <a:schemeClr val="tx1"/>
                            </a:glow>
                          </a:effectLst>
                          <a:latin typeface="Arial"/>
                          <a:ea typeface="Times New Roman"/>
                          <a:cs typeface="Arial"/>
                        </a:rPr>
                        <a:t>2:17–3:7a</a:t>
                      </a:r>
                      <a:r>
                        <a:rPr lang="zh-CN" altLang="en-US" sz="2400" b="1" dirty="0">
                          <a:solidFill>
                            <a:schemeClr val="bg1"/>
                          </a:solidFill>
                          <a:effectLst>
                            <a:glow rad="228600">
                              <a:schemeClr val="tx1"/>
                            </a:glow>
                          </a:effectLst>
                          <a:latin typeface="Arial"/>
                          <a:ea typeface="Times New Roman"/>
                          <a:cs typeface="Arial"/>
                        </a:rPr>
                        <a:t>）</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2400" b="1" dirty="0">
                          <a:solidFill>
                            <a:schemeClr val="bg1"/>
                          </a:solidFill>
                          <a:effectLst>
                            <a:glow rad="228600">
                              <a:schemeClr val="tx1"/>
                            </a:glow>
                          </a:effectLst>
                          <a:latin typeface="Arial"/>
                          <a:ea typeface="Times New Roman"/>
                          <a:cs typeface="Arial"/>
                        </a:rPr>
                        <a:t>“你为何不公义？”</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2400" b="1" dirty="0">
                          <a:solidFill>
                            <a:schemeClr val="bg1"/>
                          </a:solidFill>
                          <a:effectLst>
                            <a:glow rad="228600">
                              <a:schemeClr val="tx1"/>
                            </a:glow>
                          </a:effectLst>
                          <a:latin typeface="Arial"/>
                          <a:ea typeface="Times New Roman"/>
                          <a:cs typeface="Arial"/>
                        </a:rPr>
                        <a:t>"</a:t>
                      </a:r>
                      <a:r>
                        <a:rPr lang="zh-CN" altLang="en-US" sz="2400" b="1" dirty="0">
                          <a:solidFill>
                            <a:schemeClr val="bg1"/>
                          </a:solidFill>
                          <a:effectLst>
                            <a:glow rad="228600">
                              <a:schemeClr val="tx1"/>
                            </a:glow>
                          </a:effectLst>
                          <a:latin typeface="Arial"/>
                          <a:ea typeface="Times New Roman"/>
                          <a:cs typeface="Arial"/>
                        </a:rPr>
                        <a:t>弥赛亚将要审判</a:t>
                      </a:r>
                      <a:r>
                        <a:rPr lang="en-US" altLang="zh-CN" sz="2400" b="1" dirty="0">
                          <a:solidFill>
                            <a:schemeClr val="bg1"/>
                          </a:solidFill>
                          <a:effectLst>
                            <a:glow rad="228600">
                              <a:schemeClr val="tx1"/>
                            </a:glow>
                          </a:effectLst>
                          <a:latin typeface="Arial"/>
                          <a:ea typeface="Times New Roman"/>
                          <a:cs typeface="Arial"/>
                        </a:rPr>
                        <a:t>——</a:t>
                      </a:r>
                      <a:r>
                        <a:rPr lang="zh-CN" altLang="en-US" sz="2400" b="1" dirty="0">
                          <a:solidFill>
                            <a:schemeClr val="bg1"/>
                          </a:solidFill>
                          <a:effectLst>
                            <a:glow rad="228600">
                              <a:schemeClr val="tx1"/>
                            </a:glow>
                          </a:effectLst>
                          <a:latin typeface="Arial"/>
                          <a:ea typeface="Times New Roman"/>
                          <a:cs typeface="Arial"/>
                        </a:rPr>
                        <a:t>所以要悔改</a:t>
                      </a:r>
                      <a:r>
                        <a:rPr lang="mr-IN" sz="2400" b="1" dirty="0">
                          <a:solidFill>
                            <a:schemeClr val="bg1"/>
                          </a:solidFill>
                          <a:effectLst>
                            <a:glow rad="228600">
                              <a:schemeClr val="tx1"/>
                            </a:glow>
                          </a:effectLst>
                          <a:latin typeface="Arial"/>
                          <a:ea typeface="Times New Roman"/>
                          <a:cs typeface="Arial"/>
                        </a:rPr>
                        <a:t>"</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2440016544"/>
                  </a:ext>
                </a:extLst>
              </a:tr>
              <a:tr h="734659">
                <a:tc>
                  <a:txBody>
                    <a:bodyPr/>
                    <a:lstStyle/>
                    <a:p>
                      <a:pPr algn="ctr">
                        <a:spcAft>
                          <a:spcPts val="0"/>
                        </a:spcAft>
                      </a:pPr>
                      <a:r>
                        <a:rPr lang="zh-CN" altLang="en-US" sz="2400" b="1" dirty="0">
                          <a:solidFill>
                            <a:srgbClr val="FFFF00"/>
                          </a:solidFill>
                          <a:effectLst>
                            <a:glow rad="228600">
                              <a:schemeClr val="tx1"/>
                            </a:glow>
                          </a:effectLst>
                          <a:latin typeface="Arial"/>
                          <a:ea typeface="Times New Roman"/>
                          <a:cs typeface="Arial"/>
                        </a:rPr>
                        <a:t>悔改</a:t>
                      </a:r>
                      <a:endParaRPr lang="en-US" altLang="zh-CN" sz="2400" b="1" dirty="0">
                        <a:solidFill>
                          <a:srgbClr val="FFFF00"/>
                        </a:solidFill>
                        <a:effectLst>
                          <a:glow rad="228600">
                            <a:schemeClr val="tx1"/>
                          </a:glow>
                        </a:effectLst>
                        <a:latin typeface="Arial"/>
                        <a:ea typeface="Times New Roman"/>
                        <a:cs typeface="Arial"/>
                      </a:endParaRPr>
                    </a:p>
                    <a:p>
                      <a:pPr algn="ctr">
                        <a:spcAft>
                          <a:spcPts val="0"/>
                        </a:spcAft>
                      </a:pPr>
                      <a:r>
                        <a:rPr lang="zh-CN" altLang="en-US" sz="2400" b="1" dirty="0">
                          <a:solidFill>
                            <a:srgbClr val="FFFF00"/>
                          </a:solidFill>
                          <a:effectLst>
                            <a:glow rad="228600">
                              <a:schemeClr val="tx1"/>
                            </a:glow>
                          </a:effectLst>
                          <a:latin typeface="Arial"/>
                          <a:ea typeface="Times New Roman"/>
                          <a:cs typeface="Arial"/>
                        </a:rPr>
                        <a:t>（</a:t>
                      </a:r>
                      <a:r>
                        <a:rPr lang="en-US" altLang="zh-CN" sz="2400" b="1" dirty="0">
                          <a:solidFill>
                            <a:srgbClr val="FFFF00"/>
                          </a:solidFill>
                          <a:effectLst>
                            <a:glow rad="228600">
                              <a:schemeClr val="tx1"/>
                            </a:glow>
                          </a:effectLst>
                          <a:latin typeface="Arial"/>
                          <a:ea typeface="Times New Roman"/>
                          <a:cs typeface="Arial"/>
                        </a:rPr>
                        <a:t>3:7b-8a</a:t>
                      </a:r>
                      <a:r>
                        <a:rPr lang="zh-CN" altLang="en-US" sz="2400" b="1" dirty="0">
                          <a:solidFill>
                            <a:srgbClr val="FFFF00"/>
                          </a:solidFill>
                          <a:effectLst>
                            <a:glow rad="228600">
                              <a:schemeClr val="tx1"/>
                            </a:glow>
                          </a:effectLst>
                          <a:latin typeface="Arial"/>
                          <a:ea typeface="Times New Roman"/>
                          <a:cs typeface="Arial"/>
                        </a:rPr>
                        <a:t>）</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2400" b="1" dirty="0">
                          <a:solidFill>
                            <a:srgbClr val="FFFF00"/>
                          </a:solidFill>
                          <a:effectLst>
                            <a:glow rad="228600">
                              <a:schemeClr val="tx1"/>
                            </a:glow>
                          </a:effectLst>
                          <a:latin typeface="Arial"/>
                          <a:ea typeface="Times New Roman"/>
                          <a:cs typeface="Arial"/>
                        </a:rPr>
                        <a:t>“我们如何悔改呢？”</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2400" b="1" dirty="0">
                          <a:solidFill>
                            <a:srgbClr val="FFFF00"/>
                          </a:solidFill>
                          <a:effectLst>
                            <a:glow rad="228600">
                              <a:schemeClr val="tx1"/>
                            </a:glow>
                          </a:effectLst>
                          <a:latin typeface="Arial"/>
                          <a:ea typeface="Times New Roman"/>
                          <a:cs typeface="Arial"/>
                        </a:rPr>
                        <a:t>“停止抢夺我的东西。”</a:t>
                      </a:r>
                    </a:p>
                  </a:txBody>
                  <a:tcPr marL="68580" marR="68580" marT="0" marB="0"/>
                </a:tc>
                <a:extLst>
                  <a:ext uri="{0D108BD9-81ED-4DB2-BD59-A6C34878D82A}">
                    <a16:rowId xmlns:a16="http://schemas.microsoft.com/office/drawing/2014/main" val="3609651083"/>
                  </a:ext>
                </a:extLst>
              </a:tr>
            </a:tbl>
          </a:graphicData>
        </a:graphic>
      </p:graphicFrame>
    </p:spTree>
    <p:extLst>
      <p:ext uri="{BB962C8B-B14F-4D97-AF65-F5344CB8AC3E}">
        <p14:creationId xmlns:p14="http://schemas.microsoft.com/office/powerpoint/2010/main" val="2506472919"/>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5" name="Text Box 3"/>
          <p:cNvSpPr txBox="1">
            <a:spLocks noChangeArrowheads="1"/>
          </p:cNvSpPr>
          <p:nvPr/>
        </p:nvSpPr>
        <p:spPr bwMode="auto">
          <a:xfrm>
            <a:off x="685800" y="1524000"/>
            <a:ext cx="8610600" cy="45243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447675" indent="-447675">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defRPr/>
            </a:pPr>
            <a:r>
              <a:rPr lang="en-US" altLang="zh-CN" sz="3600">
                <a:solidFill>
                  <a:srgbClr val="FFFFFF"/>
                </a:solidFill>
                <a:cs typeface="Arial" charset="0"/>
              </a:rPr>
              <a:t>- </a:t>
            </a:r>
            <a:r>
              <a:rPr lang="zh-CN" altLang="en-US" sz="3600">
                <a:solidFill>
                  <a:srgbClr val="FFFFFF"/>
                </a:solidFill>
                <a:cs typeface="Arial" charset="0"/>
              </a:rPr>
              <a:t>你们用言语烦琐耶和华。</a:t>
            </a:r>
          </a:p>
          <a:p>
            <a:pPr eaLnBrk="0" hangingPunct="0">
              <a:defRPr/>
            </a:pPr>
            <a:r>
              <a:rPr lang="en-US" altLang="zh-CN" sz="3600">
                <a:solidFill>
                  <a:srgbClr val="FFFFFF"/>
                </a:solidFill>
                <a:cs typeface="Arial" charset="0"/>
              </a:rPr>
              <a:t>-</a:t>
            </a:r>
            <a:r>
              <a:rPr lang="zh-CN" altLang="en-US" sz="3600">
                <a:solidFill>
                  <a:srgbClr val="FFFFFF"/>
                </a:solidFill>
                <a:cs typeface="Arial" charset="0"/>
              </a:rPr>
              <a:t>我们在何事上烦琐他呢</a:t>
            </a:r>
            <a:r>
              <a:rPr lang="en-US" altLang="zh-CN" sz="3600">
                <a:solidFill>
                  <a:srgbClr val="FFFFFF"/>
                </a:solidFill>
                <a:cs typeface="Arial" charset="0"/>
              </a:rPr>
              <a:t>?</a:t>
            </a:r>
          </a:p>
          <a:p>
            <a:pPr eaLnBrk="0" hangingPunct="0">
              <a:defRPr/>
            </a:pPr>
            <a:r>
              <a:rPr lang="en-US" altLang="zh-CN" sz="3600">
                <a:solidFill>
                  <a:srgbClr val="FFFFFF"/>
                </a:solidFill>
                <a:cs typeface="Arial" charset="0"/>
              </a:rPr>
              <a:t>- </a:t>
            </a:r>
            <a:r>
              <a:rPr lang="zh-CN" altLang="en-US" sz="3600">
                <a:solidFill>
                  <a:srgbClr val="FFFFFF"/>
                </a:solidFill>
                <a:cs typeface="Arial" charset="0"/>
              </a:rPr>
              <a:t>因为我没有立刻施行 公义， 我喜悦行恶的，我看行恶的 为善。 </a:t>
            </a:r>
          </a:p>
          <a:p>
            <a:pPr eaLnBrk="0" hangingPunct="0">
              <a:defRPr/>
            </a:pPr>
            <a:endParaRPr lang="zh-CN" altLang="en-US" sz="3600">
              <a:solidFill>
                <a:srgbClr val="FFFFFF"/>
              </a:solidFill>
              <a:cs typeface="Arial" charset="0"/>
            </a:endParaRPr>
          </a:p>
          <a:p>
            <a:pPr eaLnBrk="0" hangingPunct="0">
              <a:defRPr/>
            </a:pPr>
            <a:r>
              <a:rPr lang="en-US" altLang="zh-CN" sz="3600">
                <a:solidFill>
                  <a:srgbClr val="FFFFFF"/>
                </a:solidFill>
                <a:cs typeface="Arial" charset="0"/>
              </a:rPr>
              <a:t>-</a:t>
            </a:r>
            <a:r>
              <a:rPr lang="zh-CN" altLang="en-US" sz="3600">
                <a:solidFill>
                  <a:srgbClr val="FFFFFF"/>
                </a:solidFill>
                <a:cs typeface="Arial" charset="0"/>
              </a:rPr>
              <a:t>上帝谕宣示 对付犹大： 不忠实 于上帝所立的约；他们 不公正 ，不义。 耶和华之日将为他们及所有罪恶之徒带来审判。 </a:t>
            </a:r>
          </a:p>
        </p:txBody>
      </p:sp>
      <p:sp>
        <p:nvSpPr>
          <p:cNvPr id="238596" name="Rectangle 4"/>
          <p:cNvSpPr>
            <a:spLocks noGrp="1" noChangeArrowheads="1"/>
          </p:cNvSpPr>
          <p:nvPr>
            <p:ph type="title" idx="4294967295"/>
          </p:nvPr>
        </p:nvSpPr>
        <p:spPr>
          <a:xfrm>
            <a:off x="7467600" y="914400"/>
            <a:ext cx="1676400" cy="533400"/>
          </a:xfrm>
        </p:spPr>
        <p:txBody>
          <a:bodyPr/>
          <a:lstStyle/>
          <a:p>
            <a:pPr algn="r">
              <a:defRPr/>
            </a:pPr>
            <a:r>
              <a:rPr lang="en-US" sz="2000" b="1">
                <a:solidFill>
                  <a:schemeClr val="bg2"/>
                </a:solidFill>
                <a:effectLst>
                  <a:outerShdw blurRad="38100" dist="38100" dir="2700000" algn="tl">
                    <a:srgbClr val="FFFFFF"/>
                  </a:outerShdw>
                </a:effectLst>
                <a:latin typeface="Arial" charset="0"/>
                <a:cs typeface="Arial" charset="0"/>
              </a:rPr>
              <a:t>2:17–3:5</a:t>
            </a:r>
            <a:endParaRPr lang="en-US" sz="3200" b="1">
              <a:solidFill>
                <a:schemeClr val="bg2"/>
              </a:solidFill>
              <a:effectLst>
                <a:outerShdw blurRad="38100" dist="38100" dir="2700000" algn="tl">
                  <a:srgbClr val="FFFFFF"/>
                </a:outerShdw>
              </a:effectLst>
              <a:latin typeface="Arial" charset="0"/>
              <a:cs typeface="Arial" charset="0"/>
            </a:endParaRPr>
          </a:p>
        </p:txBody>
      </p:sp>
      <p:sp>
        <p:nvSpPr>
          <p:cNvPr id="4" name="TextBox 3"/>
          <p:cNvSpPr txBox="1"/>
          <p:nvPr/>
        </p:nvSpPr>
        <p:spPr>
          <a:xfrm>
            <a:off x="0" y="304800"/>
            <a:ext cx="9144000" cy="646113"/>
          </a:xfrm>
          <a:prstGeom prst="rect">
            <a:avLst/>
          </a:prstGeom>
          <a:solidFill>
            <a:srgbClr val="000000"/>
          </a:solidFill>
        </p:spPr>
        <p:txBody>
          <a:bodyPr>
            <a:spAutoFit/>
          </a:bodyPr>
          <a:lstStyle>
            <a:lvl1pPr>
              <a:defRPr kumimoji="1" sz="2400">
                <a:solidFill>
                  <a:schemeClr val="tx1"/>
                </a:solidFill>
                <a:latin typeface="Times New Roman" pitchFamily="18" charset="0"/>
                <a:ea typeface="ＭＳ Ｐゴシック" pitchFamily="34" charset="-128"/>
              </a:defRPr>
            </a:lvl1pPr>
            <a:lvl2pPr marL="742950" indent="-285750">
              <a:defRPr kumimoji="1" sz="2400">
                <a:solidFill>
                  <a:schemeClr val="tx1"/>
                </a:solidFill>
                <a:latin typeface="Times New Roman" pitchFamily="18" charset="0"/>
                <a:ea typeface="ＭＳ Ｐゴシック" pitchFamily="34" charset="-128"/>
              </a:defRPr>
            </a:lvl2pPr>
            <a:lvl3pPr marL="1143000" indent="-228600">
              <a:defRPr kumimoji="1" sz="2400">
                <a:solidFill>
                  <a:schemeClr val="tx1"/>
                </a:solidFill>
                <a:latin typeface="Times New Roman" pitchFamily="18" charset="0"/>
                <a:ea typeface="ＭＳ Ｐゴシック" pitchFamily="34" charset="-128"/>
              </a:defRPr>
            </a:lvl3pPr>
            <a:lvl4pPr marL="1600200" indent="-228600">
              <a:defRPr kumimoji="1" sz="2400">
                <a:solidFill>
                  <a:schemeClr val="tx1"/>
                </a:solidFill>
                <a:latin typeface="Times New Roman" pitchFamily="18" charset="0"/>
                <a:ea typeface="ＭＳ Ｐゴシック" pitchFamily="34" charset="-128"/>
              </a:defRPr>
            </a:lvl4pPr>
            <a:lvl5pPr marL="2057400" indent="-228600">
              <a:defRPr kumimoji="1"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9pPr>
          </a:lstStyle>
          <a:p>
            <a:pPr eaLnBrk="0" hangingPunct="0">
              <a:defRPr/>
            </a:pPr>
            <a:r>
              <a:rPr lang="en-US" altLang="zh-CN" sz="3600" b="1" i="1" dirty="0">
                <a:solidFill>
                  <a:srgbClr val="FFFFFF"/>
                </a:solidFill>
                <a:effectLst>
                  <a:outerShdw blurRad="38100" dist="38100" dir="2700000" algn="tl">
                    <a:srgbClr val="000000"/>
                  </a:outerShdw>
                </a:effectLst>
                <a:latin typeface="Arial" pitchFamily="34" charset="0"/>
                <a:cs typeface="Arial" pitchFamily="34" charset="0"/>
              </a:rPr>
              <a:t>5.</a:t>
            </a:r>
            <a:r>
              <a:rPr lang="zh-CN" altLang="en-US" sz="3600" b="1" i="1" dirty="0">
                <a:solidFill>
                  <a:srgbClr val="FFFFFF"/>
                </a:solidFill>
                <a:effectLst>
                  <a:outerShdw blurRad="38100" dist="38100" dir="2700000" algn="tl">
                    <a:srgbClr val="000000"/>
                  </a:outerShdw>
                </a:effectLst>
                <a:latin typeface="Arial" pitchFamily="34" charset="0"/>
                <a:cs typeface="Arial" pitchFamily="34" charset="0"/>
              </a:rPr>
              <a:t>第四纠纷 </a:t>
            </a:r>
            <a:r>
              <a:rPr lang="en-US" altLang="zh-CN" sz="3600" b="1" i="1" dirty="0">
                <a:solidFill>
                  <a:srgbClr val="FFFFFF"/>
                </a:solidFill>
                <a:effectLst>
                  <a:outerShdw blurRad="38100" dist="38100" dir="2700000" algn="tl">
                    <a:srgbClr val="000000"/>
                  </a:outerShdw>
                </a:effectLst>
                <a:latin typeface="Arial" pitchFamily="34" charset="0"/>
                <a:cs typeface="Arial" pitchFamily="34" charset="0"/>
              </a:rPr>
              <a:t>(2:17-3:5): </a:t>
            </a:r>
            <a:r>
              <a:rPr lang="zh-CN" altLang="en-US" sz="3600" b="1" i="1" dirty="0">
                <a:solidFill>
                  <a:srgbClr val="FFFFFF"/>
                </a:solidFill>
                <a:effectLst>
                  <a:outerShdw blurRad="38100" dist="38100" dir="2700000" algn="tl">
                    <a:srgbClr val="000000"/>
                  </a:outerShdw>
                </a:effectLst>
                <a:latin typeface="Arial" pitchFamily="34" charset="0"/>
                <a:cs typeface="Arial" pitchFamily="34" charset="0"/>
              </a:rPr>
              <a:t>对上帝的公义的驳斥</a:t>
            </a: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如何遏制虚伪</a:t>
            </a:r>
            <a:endParaRPr lang="en-US" sz="4800" b="1" dirty="0">
              <a:effectLst>
                <a:glow rad="127000">
                  <a:schemeClr val="tx1"/>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659</a:t>
            </a:r>
          </a:p>
        </p:txBody>
      </p:sp>
      <p:graphicFrame>
        <p:nvGraphicFramePr>
          <p:cNvPr id="3" name="Table 2"/>
          <p:cNvGraphicFramePr>
            <a:graphicFrameLocks noGrp="1"/>
          </p:cNvGraphicFramePr>
          <p:nvPr>
            <p:extLst>
              <p:ext uri="{D42A27DB-BD31-4B8C-83A1-F6EECF244321}">
                <p14:modId xmlns:p14="http://schemas.microsoft.com/office/powerpoint/2010/main" val="3749535908"/>
              </p:ext>
            </p:extLst>
          </p:nvPr>
        </p:nvGraphicFramePr>
        <p:xfrm>
          <a:off x="23664" y="908720"/>
          <a:ext cx="9120336" cy="4922234"/>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lgn="ctr">
                        <a:spcAft>
                          <a:spcPts val="0"/>
                        </a:spcAft>
                      </a:pPr>
                      <a:r>
                        <a:rPr lang="en-US" sz="1800" b="1" dirty="0" err="1">
                          <a:solidFill>
                            <a:schemeClr val="bg1"/>
                          </a:solidFill>
                          <a:effectLst>
                            <a:glow rad="228600">
                              <a:schemeClr val="tx1"/>
                            </a:glow>
                          </a:effectLst>
                          <a:latin typeface="Arial"/>
                          <a:ea typeface="Times New Roman"/>
                          <a:cs typeface="Arial"/>
                        </a:rPr>
                        <a:t>命令</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1800" b="1" dirty="0" err="1">
                          <a:solidFill>
                            <a:schemeClr val="bg1"/>
                          </a:solidFill>
                          <a:effectLst>
                            <a:glow rad="228600">
                              <a:schemeClr val="tx1"/>
                            </a:glow>
                          </a:effectLst>
                          <a:latin typeface="Arial"/>
                          <a:ea typeface="Times New Roman"/>
                          <a:cs typeface="Arial"/>
                        </a:rPr>
                        <a:t>我们的借口</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1800" b="1" dirty="0" err="1">
                          <a:solidFill>
                            <a:schemeClr val="bg1"/>
                          </a:solidFill>
                          <a:effectLst>
                            <a:glow rad="228600">
                              <a:schemeClr val="tx1"/>
                            </a:glow>
                          </a:effectLst>
                          <a:latin typeface="Arial"/>
                          <a:ea typeface="Times New Roman"/>
                          <a:cs typeface="Arial"/>
                        </a:rPr>
                        <a:t>上帝的回答</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extLst>
                  <a:ext uri="{0D108BD9-81ED-4DB2-BD59-A6C34878D82A}">
                    <a16:rowId xmlns:a16="http://schemas.microsoft.com/office/drawing/2014/main" val="10000"/>
                  </a:ext>
                </a:extLst>
              </a:tr>
              <a:tr h="648072">
                <a:tc>
                  <a:txBody>
                    <a:bodyPr/>
                    <a:lstStyle/>
                    <a:p>
                      <a:pPr algn="ctr">
                        <a:spcAft>
                          <a:spcPts val="0"/>
                        </a:spcAft>
                      </a:pPr>
                      <a:r>
                        <a:rPr lang="en-US" sz="1800" b="1" dirty="0" err="1">
                          <a:solidFill>
                            <a:schemeClr val="bg1"/>
                          </a:solidFill>
                          <a:effectLst>
                            <a:glow rad="228600">
                              <a:schemeClr val="tx1"/>
                            </a:glow>
                          </a:effectLst>
                          <a:latin typeface="Arial"/>
                          <a:ea typeface="Times New Roman"/>
                          <a:cs typeface="Arial"/>
                        </a:rPr>
                        <a:t>珍惜</a:t>
                      </a:r>
                      <a:endParaRPr lang="en-SG" sz="1800" b="1" dirty="0">
                        <a:solidFill>
                          <a:schemeClr val="bg1"/>
                        </a:solidFill>
                        <a:effectLst>
                          <a:glow rad="228600">
                            <a:schemeClr val="tx1"/>
                          </a:glow>
                        </a:effectLst>
                        <a:latin typeface="Arial"/>
                        <a:ea typeface="Times New Roman"/>
                        <a:cs typeface="Times New Roman"/>
                      </a:endParaRPr>
                    </a:p>
                    <a:p>
                      <a:pPr algn="ctr">
                        <a:spcAft>
                          <a:spcPts val="0"/>
                        </a:spcAft>
                      </a:pPr>
                      <a:r>
                        <a:rPr lang="en-US" sz="1800" b="1" dirty="0">
                          <a:solidFill>
                            <a:schemeClr val="bg1"/>
                          </a:solidFill>
                          <a:effectLst>
                            <a:glow rad="228600">
                              <a:schemeClr val="tx1"/>
                            </a:glow>
                          </a:effectLst>
                          <a:latin typeface="Arial"/>
                          <a:ea typeface="Times New Roman"/>
                          <a:cs typeface="Arial"/>
                        </a:rPr>
                        <a:t>1:1-5</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zh-CN" altLang="en-US" sz="1800" b="1" dirty="0">
                          <a:solidFill>
                            <a:schemeClr val="bg1"/>
                          </a:solidFill>
                          <a:effectLst>
                            <a:glow rad="228600">
                              <a:schemeClr val="tx1"/>
                            </a:glow>
                          </a:effectLst>
                          <a:latin typeface="Arial"/>
                          <a:ea typeface="Times New Roman"/>
                          <a:cs typeface="Arial"/>
                        </a:rPr>
                        <a:t>“</a:t>
                      </a:r>
                      <a:r>
                        <a:rPr lang="mr-IN" sz="1800" b="1" dirty="0" err="1">
                          <a:solidFill>
                            <a:schemeClr val="bg1"/>
                          </a:solidFill>
                          <a:effectLst>
                            <a:glow rad="228600">
                              <a:schemeClr val="tx1"/>
                            </a:glow>
                          </a:effectLst>
                          <a:latin typeface="Arial"/>
                          <a:ea typeface="Times New Roman"/>
                          <a:cs typeface="Arial"/>
                        </a:rPr>
                        <a:t>你怎样爱我们呢</a:t>
                      </a:r>
                      <a:r>
                        <a:rPr lang="en-US"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我拣选了你，但你却藐视我。</a:t>
                      </a:r>
                      <a:r>
                        <a:rPr lang="mr-IN" sz="1800" b="1" dirty="0">
                          <a:solidFill>
                            <a:schemeClr val="bg1"/>
                          </a:solidFill>
                          <a:effectLst>
                            <a:glow rad="228600">
                              <a:schemeClr val="tx1"/>
                            </a:glow>
                          </a:effectLst>
                          <a:latin typeface="Arial"/>
                          <a:ea typeface="Times New Roman"/>
                          <a:cs typeface="Arial"/>
                        </a:rPr>
                        <a:t>"</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1"/>
                  </a:ext>
                </a:extLst>
              </a:tr>
              <a:tr h="559771">
                <a:tc>
                  <a:txBody>
                    <a:bodyPr/>
                    <a:lstStyle/>
                    <a:p>
                      <a:pPr algn="ctr">
                        <a:spcAft>
                          <a:spcPts val="0"/>
                        </a:spcAft>
                      </a:pPr>
                      <a:r>
                        <a:rPr lang="zh-CN" altLang="en-US" sz="1800" b="1" dirty="0">
                          <a:solidFill>
                            <a:schemeClr val="bg1"/>
                          </a:solidFill>
                          <a:effectLst>
                            <a:glow rad="228600">
                              <a:schemeClr val="tx1"/>
                            </a:glow>
                          </a:effectLst>
                          <a:latin typeface="Arial"/>
                          <a:ea typeface="Times New Roman"/>
                          <a:cs typeface="Arial"/>
                        </a:rPr>
                        <a:t>尊荣</a:t>
                      </a:r>
                      <a:endParaRPr lang="en-US" altLang="zh-CN" sz="1800" b="1" dirty="0">
                        <a:solidFill>
                          <a:schemeClr val="bg1"/>
                        </a:solidFill>
                        <a:effectLst>
                          <a:glow rad="228600">
                            <a:schemeClr val="tx1"/>
                          </a:glow>
                        </a:effectLst>
                        <a:latin typeface="Arial"/>
                        <a:ea typeface="Times New Roman"/>
                        <a:cs typeface="Arial"/>
                      </a:endParaRPr>
                    </a:p>
                    <a:p>
                      <a:pPr algn="ctr">
                        <a:spcAft>
                          <a:spcPts val="0"/>
                        </a:spcAft>
                      </a:pPr>
                      <a:r>
                        <a:rPr lang="zh-CN" altLang="en-US" sz="1800" b="1" dirty="0">
                          <a:solidFill>
                            <a:schemeClr val="bg1"/>
                          </a:solidFill>
                          <a:effectLst>
                            <a:glow rad="228600">
                              <a:schemeClr val="tx1"/>
                            </a:glow>
                          </a:effectLst>
                          <a:latin typeface="Arial"/>
                          <a:ea typeface="Times New Roman"/>
                          <a:cs typeface="Arial"/>
                        </a:rPr>
                        <a:t>（</a:t>
                      </a:r>
                      <a:r>
                        <a:rPr lang="en-US" altLang="zh-CN" sz="1800" b="1" dirty="0">
                          <a:solidFill>
                            <a:schemeClr val="bg1"/>
                          </a:solidFill>
                          <a:effectLst>
                            <a:glow rad="228600">
                              <a:schemeClr val="tx1"/>
                            </a:glow>
                          </a:effectLst>
                          <a:latin typeface="Arial"/>
                          <a:ea typeface="Times New Roman"/>
                          <a:cs typeface="Arial"/>
                        </a:rPr>
                        <a:t>1:6–2:9</a:t>
                      </a:r>
                      <a:r>
                        <a:rPr lang="zh-CN" altLang="en-US" sz="1800" b="1" dirty="0">
                          <a:solidFill>
                            <a:schemeClr val="bg1"/>
                          </a:solidFill>
                          <a:effectLst>
                            <a:glow rad="228600">
                              <a:schemeClr val="tx1"/>
                            </a:glow>
                          </a:effectLst>
                          <a:latin typeface="Arial"/>
                          <a:ea typeface="Times New Roman"/>
                          <a:cs typeface="Arial"/>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“我们怎样藐视了你的名呢？”</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你们献上污秽的祭物</a:t>
                      </a:r>
                      <a:r>
                        <a:rPr lang="mr-IN" sz="1800" b="1" dirty="0">
                          <a:solidFill>
                            <a:schemeClr val="bg1"/>
                          </a:solidFill>
                          <a:effectLst>
                            <a:glow rad="228600">
                              <a:schemeClr val="tx1"/>
                            </a:glow>
                          </a:effectLst>
                          <a:latin typeface="Arial"/>
                          <a:ea typeface="Times New Roman"/>
                          <a:cs typeface="Arial"/>
                        </a:rPr>
                        <a:t>"</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868745837"/>
                  </a:ext>
                </a:extLst>
              </a:tr>
              <a:tr h="617200">
                <a:tc>
                  <a:txBody>
                    <a:bodyPr/>
                    <a:lstStyle/>
                    <a:p>
                      <a:pPr algn="ctr">
                        <a:spcAft>
                          <a:spcPts val="0"/>
                        </a:spcAft>
                      </a:pPr>
                      <a:r>
                        <a:rPr lang="zh-CN" altLang="en-US" sz="1800" b="1" dirty="0">
                          <a:solidFill>
                            <a:schemeClr val="bg1"/>
                          </a:solidFill>
                          <a:effectLst>
                            <a:glow rad="228600">
                              <a:schemeClr val="tx1"/>
                            </a:glow>
                          </a:effectLst>
                          <a:latin typeface="Arial"/>
                          <a:ea typeface="Times New Roman"/>
                          <a:cs typeface="Arial"/>
                        </a:rPr>
                        <a:t>盟约</a:t>
                      </a:r>
                      <a:endParaRPr lang="en-US" altLang="zh-CN" sz="1800" b="1" dirty="0">
                        <a:solidFill>
                          <a:schemeClr val="bg1"/>
                        </a:solidFill>
                        <a:effectLst>
                          <a:glow rad="228600">
                            <a:schemeClr val="tx1"/>
                          </a:glow>
                        </a:effectLst>
                        <a:latin typeface="Arial"/>
                        <a:ea typeface="Times New Roman"/>
                        <a:cs typeface="Arial"/>
                      </a:endParaRPr>
                    </a:p>
                    <a:p>
                      <a:pPr algn="ctr">
                        <a:spcAft>
                          <a:spcPts val="0"/>
                        </a:spcAft>
                      </a:pPr>
                      <a:r>
                        <a:rPr lang="zh-CN" altLang="en-US" sz="1800" b="1" dirty="0">
                          <a:solidFill>
                            <a:schemeClr val="bg1"/>
                          </a:solidFill>
                          <a:effectLst>
                            <a:glow rad="228600">
                              <a:schemeClr val="tx1"/>
                            </a:glow>
                          </a:effectLst>
                          <a:latin typeface="Arial"/>
                          <a:ea typeface="Times New Roman"/>
                          <a:cs typeface="Arial"/>
                        </a:rPr>
                        <a:t>（</a:t>
                      </a:r>
                      <a:r>
                        <a:rPr lang="en-US" altLang="zh-CN" sz="1800" b="1" dirty="0">
                          <a:solidFill>
                            <a:schemeClr val="bg1"/>
                          </a:solidFill>
                          <a:effectLst>
                            <a:glow rad="228600">
                              <a:schemeClr val="tx1"/>
                            </a:glow>
                          </a:effectLst>
                          <a:latin typeface="Arial"/>
                          <a:ea typeface="Times New Roman"/>
                          <a:cs typeface="Arial"/>
                        </a:rPr>
                        <a:t>2:10-16</a:t>
                      </a:r>
                      <a:r>
                        <a:rPr lang="zh-CN" altLang="en-US" sz="1800" b="1" dirty="0">
                          <a:solidFill>
                            <a:schemeClr val="bg1"/>
                          </a:solidFill>
                          <a:effectLst>
                            <a:glow rad="228600">
                              <a:schemeClr val="tx1"/>
                            </a:glow>
                          </a:effectLst>
                          <a:latin typeface="Arial"/>
                          <a:ea typeface="Times New Roman"/>
                          <a:cs typeface="Arial"/>
                        </a:rPr>
                        <a:t>）</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“你为什么藐视我们的供物呢？</a:t>
                      </a:r>
                      <a:r>
                        <a:rPr lang="zh-CN" altLang="en-US" sz="1800" b="1" dirty="0">
                          <a:solidFill>
                            <a:schemeClr val="bg1"/>
                          </a:solidFill>
                          <a:effectLst>
                            <a:glow rad="228600">
                              <a:schemeClr val="tx1"/>
                            </a:glow>
                          </a:effectLst>
                          <a:latin typeface="Arial"/>
                          <a:ea typeface="Times New Roman"/>
                          <a:cs typeface="Times New Roman"/>
                        </a:rPr>
                        <a:t>”</a:t>
                      </a:r>
                      <a:endParaRPr lang="zh-CN" altLang="en-US" sz="1800" b="1" dirty="0">
                        <a:solidFill>
                          <a:schemeClr val="bg1"/>
                        </a:solidFill>
                        <a:effectLst>
                          <a:glow rad="228600">
                            <a:schemeClr val="tx1"/>
                          </a:glow>
                        </a:effectLst>
                        <a:latin typeface="Arial"/>
                        <a:ea typeface="Times New Roman"/>
                        <a:cs typeface="Arial"/>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你们休弃了你们的妻子。</a:t>
                      </a:r>
                    </a:p>
                    <a:p>
                      <a:pPr marL="0" marR="0" lvl="0" indent="0" algn="l" defTabSz="457200" rtl="0" eaLnBrk="1" fontAlgn="auto" latinLnBrk="0" hangingPunct="1">
                        <a:lnSpc>
                          <a:spcPct val="100000"/>
                        </a:lnSpc>
                        <a:spcBef>
                          <a:spcPts val="0"/>
                        </a:spcBef>
                        <a:spcAft>
                          <a:spcPts val="0"/>
                        </a:spcAft>
                        <a:buClrTx/>
                        <a:buSzTx/>
                        <a:buFontTx/>
                        <a:buNone/>
                        <a:tabLst/>
                        <a:defRPr/>
                      </a:pPr>
                      <a:r>
                        <a:rPr lang="mr-IN" sz="1800" b="1" dirty="0">
                          <a:solidFill>
                            <a:schemeClr val="bg1"/>
                          </a:solidFill>
                          <a:effectLst>
                            <a:glow rad="228600">
                              <a:schemeClr val="tx1"/>
                            </a:glow>
                          </a:effectLst>
                          <a:latin typeface="Arial"/>
                          <a:ea typeface="Times New Roman"/>
                          <a:cs typeface="Arial"/>
                        </a:rPr>
                        <a:t>"</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696237846"/>
                  </a:ext>
                </a:extLst>
              </a:tr>
              <a:tr h="384883">
                <a:tc>
                  <a:txBody>
                    <a:bodyPr/>
                    <a:lstStyle/>
                    <a:p>
                      <a:pPr algn="ctr">
                        <a:spcAft>
                          <a:spcPts val="0"/>
                        </a:spcAft>
                      </a:pPr>
                      <a:r>
                        <a:rPr lang="zh-CN" altLang="en-US" sz="1800" b="1" dirty="0">
                          <a:solidFill>
                            <a:schemeClr val="bg1"/>
                          </a:solidFill>
                          <a:effectLst>
                            <a:glow rad="228600">
                              <a:schemeClr val="tx1"/>
                            </a:glow>
                          </a:effectLst>
                          <a:latin typeface="Arial"/>
                          <a:ea typeface="Times New Roman"/>
                          <a:cs typeface="Arial"/>
                        </a:rPr>
                        <a:t>等候</a:t>
                      </a:r>
                      <a:endParaRPr lang="en-US" altLang="zh-CN" sz="1800" b="1" dirty="0">
                        <a:solidFill>
                          <a:schemeClr val="bg1"/>
                        </a:solidFill>
                        <a:effectLst>
                          <a:glow rad="228600">
                            <a:schemeClr val="tx1"/>
                          </a:glow>
                        </a:effectLst>
                        <a:latin typeface="Arial"/>
                        <a:ea typeface="Times New Roman"/>
                        <a:cs typeface="Arial"/>
                      </a:endParaRPr>
                    </a:p>
                    <a:p>
                      <a:pPr algn="ctr">
                        <a:spcAft>
                          <a:spcPts val="0"/>
                        </a:spcAft>
                      </a:pPr>
                      <a:r>
                        <a:rPr lang="zh-CN" altLang="en-US" sz="1800" b="1" dirty="0">
                          <a:solidFill>
                            <a:schemeClr val="bg1"/>
                          </a:solidFill>
                          <a:effectLst>
                            <a:glow rad="228600">
                              <a:schemeClr val="tx1"/>
                            </a:glow>
                          </a:effectLst>
                          <a:latin typeface="Arial"/>
                          <a:ea typeface="Times New Roman"/>
                          <a:cs typeface="Arial"/>
                        </a:rPr>
                        <a:t>（</a:t>
                      </a:r>
                      <a:r>
                        <a:rPr lang="en-US" altLang="zh-CN" sz="1800" b="1" dirty="0">
                          <a:solidFill>
                            <a:schemeClr val="bg1"/>
                          </a:solidFill>
                          <a:effectLst>
                            <a:glow rad="228600">
                              <a:schemeClr val="tx1"/>
                            </a:glow>
                          </a:effectLst>
                          <a:latin typeface="Arial"/>
                          <a:ea typeface="Times New Roman"/>
                          <a:cs typeface="Arial"/>
                        </a:rPr>
                        <a:t>2:17–3:7a</a:t>
                      </a:r>
                      <a:r>
                        <a:rPr lang="zh-CN" altLang="en-US" sz="1800" b="1" dirty="0">
                          <a:solidFill>
                            <a:schemeClr val="bg1"/>
                          </a:solidFill>
                          <a:effectLst>
                            <a:glow rad="228600">
                              <a:schemeClr val="tx1"/>
                            </a:glow>
                          </a:effectLst>
                          <a:latin typeface="Arial"/>
                          <a:ea typeface="Times New Roman"/>
                          <a:cs typeface="Arial"/>
                        </a:rPr>
                        <a:t>）</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“你为何不公义？”</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弥赛亚将要审判</a:t>
                      </a:r>
                      <a:r>
                        <a:rPr lang="en-US" altLang="zh-C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所以要悔改</a:t>
                      </a:r>
                      <a:r>
                        <a:rPr lang="mr-IN" sz="1800" b="1" dirty="0">
                          <a:solidFill>
                            <a:schemeClr val="bg1"/>
                          </a:solidFill>
                          <a:effectLst>
                            <a:glow rad="228600">
                              <a:schemeClr val="tx1"/>
                            </a:glow>
                          </a:effectLst>
                          <a:latin typeface="Arial"/>
                          <a:ea typeface="Times New Roman"/>
                          <a:cs typeface="Arial"/>
                        </a:rPr>
                        <a:t>"</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2247200944"/>
                  </a:ext>
                </a:extLst>
              </a:tr>
              <a:tr h="629178">
                <a:tc>
                  <a:txBody>
                    <a:bodyPr/>
                    <a:lstStyle/>
                    <a:p>
                      <a:pPr algn="ctr">
                        <a:spcAft>
                          <a:spcPts val="0"/>
                        </a:spcAft>
                      </a:pPr>
                      <a:r>
                        <a:rPr lang="zh-CN" altLang="en-US" sz="1800" b="1" dirty="0">
                          <a:solidFill>
                            <a:schemeClr val="bg1"/>
                          </a:solidFill>
                          <a:effectLst>
                            <a:glow rad="228600">
                              <a:schemeClr val="tx1"/>
                            </a:glow>
                          </a:effectLst>
                          <a:latin typeface="Arial"/>
                          <a:ea typeface="Times New Roman"/>
                          <a:cs typeface="Arial"/>
                        </a:rPr>
                        <a:t>等候</a:t>
                      </a:r>
                      <a:endParaRPr lang="en-US" altLang="zh-CN" sz="1800" b="1" dirty="0">
                        <a:solidFill>
                          <a:schemeClr val="bg1"/>
                        </a:solidFill>
                        <a:effectLst>
                          <a:glow rad="228600">
                            <a:schemeClr val="tx1"/>
                          </a:glow>
                        </a:effectLst>
                        <a:latin typeface="Arial"/>
                        <a:ea typeface="Times New Roman"/>
                        <a:cs typeface="Arial"/>
                      </a:endParaRPr>
                    </a:p>
                    <a:p>
                      <a:pPr algn="ctr">
                        <a:spcAft>
                          <a:spcPts val="0"/>
                        </a:spcAft>
                      </a:pPr>
                      <a:r>
                        <a:rPr lang="zh-CN" altLang="en-US" sz="1800" b="1" dirty="0">
                          <a:solidFill>
                            <a:schemeClr val="bg1"/>
                          </a:solidFill>
                          <a:effectLst>
                            <a:glow rad="228600">
                              <a:schemeClr val="tx1"/>
                            </a:glow>
                          </a:effectLst>
                          <a:latin typeface="Arial"/>
                          <a:ea typeface="Times New Roman"/>
                          <a:cs typeface="Arial"/>
                        </a:rPr>
                        <a:t>（</a:t>
                      </a:r>
                      <a:r>
                        <a:rPr lang="en-US" altLang="zh-CN" sz="1800" b="1" dirty="0">
                          <a:solidFill>
                            <a:schemeClr val="bg1"/>
                          </a:solidFill>
                          <a:effectLst>
                            <a:glow rad="228600">
                              <a:schemeClr val="tx1"/>
                            </a:glow>
                          </a:effectLst>
                          <a:latin typeface="Arial"/>
                          <a:ea typeface="Times New Roman"/>
                          <a:cs typeface="Arial"/>
                        </a:rPr>
                        <a:t>2:17–3:7a</a:t>
                      </a:r>
                      <a:r>
                        <a:rPr lang="zh-CN" altLang="en-US" sz="1800" b="1" dirty="0">
                          <a:solidFill>
                            <a:schemeClr val="bg1"/>
                          </a:solidFill>
                          <a:effectLst>
                            <a:glow rad="228600">
                              <a:schemeClr val="tx1"/>
                            </a:glow>
                          </a:effectLst>
                          <a:latin typeface="Arial"/>
                          <a:ea typeface="Times New Roman"/>
                          <a:cs typeface="Arial"/>
                        </a:rPr>
                        <a:t>）</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“你为何不公义？”</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弥赛亚将要审判</a:t>
                      </a:r>
                      <a:r>
                        <a:rPr lang="en-US" altLang="zh-C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所以要悔改</a:t>
                      </a:r>
                      <a:r>
                        <a:rPr lang="mr-IN" sz="1800" b="1" dirty="0">
                          <a:solidFill>
                            <a:schemeClr val="bg1"/>
                          </a:solidFill>
                          <a:effectLst>
                            <a:glow rad="228600">
                              <a:schemeClr val="tx1"/>
                            </a:glow>
                          </a:effectLst>
                          <a:latin typeface="Arial"/>
                          <a:ea typeface="Times New Roman"/>
                          <a:cs typeface="Arial"/>
                        </a:rPr>
                        <a:t>"</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2440016544"/>
                  </a:ext>
                </a:extLst>
              </a:tr>
              <a:tr h="576064">
                <a:tc>
                  <a:txBody>
                    <a:bodyPr/>
                    <a:lstStyle/>
                    <a:p>
                      <a:pPr algn="ctr">
                        <a:spcAft>
                          <a:spcPts val="0"/>
                        </a:spcAft>
                      </a:pPr>
                      <a:r>
                        <a:rPr lang="zh-CN" altLang="en-US" sz="1800" b="1" dirty="0">
                          <a:solidFill>
                            <a:schemeClr val="bg1"/>
                          </a:solidFill>
                          <a:effectLst>
                            <a:glow rad="228600">
                              <a:schemeClr val="tx1"/>
                            </a:glow>
                          </a:effectLst>
                          <a:latin typeface="Arial"/>
                          <a:ea typeface="Times New Roman"/>
                          <a:cs typeface="Arial"/>
                        </a:rPr>
                        <a:t>悔改</a:t>
                      </a:r>
                      <a:endParaRPr lang="en-US" altLang="zh-CN" sz="1800" b="1" dirty="0">
                        <a:solidFill>
                          <a:schemeClr val="bg1"/>
                        </a:solidFill>
                        <a:effectLst>
                          <a:glow rad="228600">
                            <a:schemeClr val="tx1"/>
                          </a:glow>
                        </a:effectLst>
                        <a:latin typeface="Arial"/>
                        <a:ea typeface="Times New Roman"/>
                        <a:cs typeface="Arial"/>
                      </a:endParaRPr>
                    </a:p>
                    <a:p>
                      <a:pPr algn="ctr">
                        <a:spcAft>
                          <a:spcPts val="0"/>
                        </a:spcAft>
                      </a:pPr>
                      <a:r>
                        <a:rPr lang="zh-CN" altLang="en-US" sz="1800" b="1" dirty="0">
                          <a:solidFill>
                            <a:schemeClr val="bg1"/>
                          </a:solidFill>
                          <a:effectLst>
                            <a:glow rad="228600">
                              <a:schemeClr val="tx1"/>
                            </a:glow>
                          </a:effectLst>
                          <a:latin typeface="Arial"/>
                          <a:ea typeface="Times New Roman"/>
                          <a:cs typeface="Arial"/>
                        </a:rPr>
                        <a:t>（</a:t>
                      </a:r>
                      <a:r>
                        <a:rPr lang="en-US" altLang="zh-CN" sz="1800" b="1" dirty="0">
                          <a:solidFill>
                            <a:schemeClr val="bg1"/>
                          </a:solidFill>
                          <a:effectLst>
                            <a:glow rad="228600">
                              <a:schemeClr val="tx1"/>
                            </a:glow>
                          </a:effectLst>
                          <a:latin typeface="Arial"/>
                          <a:ea typeface="Times New Roman"/>
                          <a:cs typeface="Arial"/>
                        </a:rPr>
                        <a:t>3:7b-8a</a:t>
                      </a:r>
                      <a:r>
                        <a:rPr lang="zh-CN" altLang="en-US" sz="1800" b="1" dirty="0">
                          <a:solidFill>
                            <a:schemeClr val="bg1"/>
                          </a:solidFill>
                          <a:effectLst>
                            <a:glow rad="228600">
                              <a:schemeClr val="tx1"/>
                            </a:glow>
                          </a:effectLst>
                          <a:latin typeface="Arial"/>
                          <a:ea typeface="Times New Roman"/>
                          <a:cs typeface="Arial"/>
                        </a:rPr>
                        <a:t>）</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“我们如何悔改呢？”</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“停止抢夺我的东西。”</a:t>
                      </a:r>
                    </a:p>
                  </a:txBody>
                  <a:tcPr marL="68580" marR="68580" marT="0" marB="0"/>
                </a:tc>
                <a:extLst>
                  <a:ext uri="{0D108BD9-81ED-4DB2-BD59-A6C34878D82A}">
                    <a16:rowId xmlns:a16="http://schemas.microsoft.com/office/drawing/2014/main" val="3609651083"/>
                  </a:ext>
                </a:extLst>
              </a:tr>
              <a:tr h="576064">
                <a:tc>
                  <a:txBody>
                    <a:bodyPr/>
                    <a:lstStyle/>
                    <a:p>
                      <a:pPr algn="ctr">
                        <a:spcAft>
                          <a:spcPts val="0"/>
                        </a:spcAft>
                      </a:pPr>
                      <a:r>
                        <a:rPr lang="zh-CN" altLang="en-US" sz="1800" b="1" dirty="0">
                          <a:solidFill>
                            <a:srgbClr val="FFFF00"/>
                          </a:solidFill>
                          <a:effectLst>
                            <a:glow rad="228600">
                              <a:schemeClr val="tx1"/>
                            </a:glow>
                          </a:effectLst>
                          <a:latin typeface="Arial"/>
                          <a:ea typeface="Times New Roman"/>
                          <a:cs typeface="Arial"/>
                        </a:rPr>
                        <a:t>奉献</a:t>
                      </a:r>
                      <a:endParaRPr lang="en-US" altLang="zh-CN" sz="1800" b="1" dirty="0">
                        <a:solidFill>
                          <a:srgbClr val="FFFF00"/>
                        </a:solidFill>
                        <a:effectLst>
                          <a:glow rad="228600">
                            <a:schemeClr val="tx1"/>
                          </a:glow>
                        </a:effectLst>
                        <a:latin typeface="Arial"/>
                        <a:ea typeface="Times New Roman"/>
                        <a:cs typeface="Arial"/>
                      </a:endParaRPr>
                    </a:p>
                    <a:p>
                      <a:pPr algn="ctr">
                        <a:spcAft>
                          <a:spcPts val="0"/>
                        </a:spcAft>
                      </a:pPr>
                      <a:r>
                        <a:rPr lang="zh-CN" altLang="en-US" sz="1800" b="1" dirty="0">
                          <a:solidFill>
                            <a:srgbClr val="FFFF00"/>
                          </a:solidFill>
                          <a:effectLst>
                            <a:glow rad="228600">
                              <a:schemeClr val="tx1"/>
                            </a:glow>
                          </a:effectLst>
                          <a:latin typeface="Arial"/>
                          <a:ea typeface="Times New Roman"/>
                          <a:cs typeface="Arial"/>
                        </a:rPr>
                        <a:t>（</a:t>
                      </a:r>
                      <a:r>
                        <a:rPr lang="en-US" altLang="zh-CN" sz="1800" b="1" dirty="0">
                          <a:solidFill>
                            <a:srgbClr val="FFFF00"/>
                          </a:solidFill>
                          <a:effectLst>
                            <a:glow rad="228600">
                              <a:schemeClr val="tx1"/>
                            </a:glow>
                          </a:effectLst>
                          <a:latin typeface="Arial"/>
                          <a:ea typeface="Times New Roman"/>
                          <a:cs typeface="Arial"/>
                        </a:rPr>
                        <a:t>3:8b-12</a:t>
                      </a:r>
                      <a:r>
                        <a:rPr lang="zh-CN" altLang="en-US" sz="1800" b="1" dirty="0">
                          <a:solidFill>
                            <a:srgbClr val="FFFF00"/>
                          </a:solidFill>
                          <a:effectLst>
                            <a:glow rad="228600">
                              <a:schemeClr val="tx1"/>
                            </a:glow>
                          </a:effectLst>
                          <a:latin typeface="Arial"/>
                          <a:ea typeface="Times New Roman"/>
                          <a:cs typeface="Arial"/>
                        </a:rPr>
                        <a:t>）</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rgbClr val="FFFF00"/>
                          </a:solidFill>
                          <a:effectLst>
                            <a:glow rad="228600">
                              <a:schemeClr val="tx1"/>
                            </a:glow>
                          </a:effectLst>
                          <a:latin typeface="Arial"/>
                          <a:ea typeface="Times New Roman"/>
                          <a:cs typeface="Arial"/>
                        </a:rPr>
                        <a:t>“我们怎么抢夺了你呢？”</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rgbClr val="FFFF00"/>
                          </a:solidFill>
                          <a:effectLst>
                            <a:glow rad="228600">
                              <a:schemeClr val="tx1"/>
                            </a:glow>
                          </a:effectLst>
                          <a:latin typeface="Arial"/>
                          <a:ea typeface="Times New Roman"/>
                          <a:cs typeface="Arial"/>
                        </a:rPr>
                        <a:t>“你们没有奉献十分之一</a:t>
                      </a:r>
                      <a:r>
                        <a:rPr lang="en-US" altLang="zh-CN" sz="1800" b="1" dirty="0">
                          <a:solidFill>
                            <a:srgbClr val="FFFF00"/>
                          </a:solidFill>
                          <a:effectLst>
                            <a:glow rad="228600">
                              <a:schemeClr val="tx1"/>
                            </a:glow>
                          </a:effectLst>
                          <a:latin typeface="Arial"/>
                          <a:ea typeface="Times New Roman"/>
                          <a:cs typeface="Arial"/>
                        </a:rPr>
                        <a:t>——</a:t>
                      </a:r>
                      <a:r>
                        <a:rPr lang="zh-CN" altLang="en-US" sz="1800" b="1" dirty="0">
                          <a:solidFill>
                            <a:srgbClr val="FFFF00"/>
                          </a:solidFill>
                          <a:effectLst>
                            <a:glow rad="228600">
                              <a:schemeClr val="tx1"/>
                            </a:glow>
                          </a:effectLst>
                          <a:latin typeface="Arial"/>
                          <a:ea typeface="Times New Roman"/>
                          <a:cs typeface="Arial"/>
                        </a:rPr>
                        <a:t>这是亵渎我。”</a:t>
                      </a:r>
                    </a:p>
                  </a:txBody>
                  <a:tcPr marL="68580" marR="68580" marT="0" marB="0"/>
                </a:tc>
                <a:extLst>
                  <a:ext uri="{0D108BD9-81ED-4DB2-BD59-A6C34878D82A}">
                    <a16:rowId xmlns:a16="http://schemas.microsoft.com/office/drawing/2014/main" val="1515831371"/>
                  </a:ext>
                </a:extLst>
              </a:tr>
            </a:tbl>
          </a:graphicData>
        </a:graphic>
      </p:graphicFrame>
    </p:spTree>
    <p:extLst>
      <p:ext uri="{BB962C8B-B14F-4D97-AF65-F5344CB8AC3E}">
        <p14:creationId xmlns:p14="http://schemas.microsoft.com/office/powerpoint/2010/main" val="1704772440"/>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ext Box 2"/>
          <p:cNvSpPr txBox="1">
            <a:spLocks noChangeArrowheads="1"/>
          </p:cNvSpPr>
          <p:nvPr/>
        </p:nvSpPr>
        <p:spPr bwMode="auto">
          <a:xfrm>
            <a:off x="304800" y="1600200"/>
            <a:ext cx="8534400" cy="40322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360363" indent="-360363">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defRPr/>
            </a:pPr>
            <a:r>
              <a:rPr lang="en-US" altLang="zh-CN">
                <a:solidFill>
                  <a:srgbClr val="FFFFFF"/>
                </a:solidFill>
                <a:latin typeface="Arail" charset="0"/>
              </a:rPr>
              <a:t>- </a:t>
            </a:r>
            <a:r>
              <a:rPr lang="zh-CN" altLang="en-US">
                <a:solidFill>
                  <a:srgbClr val="FFFFFF"/>
                </a:solidFill>
                <a:latin typeface="Arail" charset="0"/>
              </a:rPr>
              <a:t>你们竟夺取我的供物</a:t>
            </a:r>
          </a:p>
          <a:p>
            <a:pPr eaLnBrk="0" hangingPunct="0">
              <a:defRPr/>
            </a:pPr>
            <a:r>
              <a:rPr lang="en-US" altLang="zh-CN">
                <a:solidFill>
                  <a:srgbClr val="FFFFFF"/>
                </a:solidFill>
                <a:latin typeface="Arail" charset="0"/>
              </a:rPr>
              <a:t>-</a:t>
            </a:r>
            <a:r>
              <a:rPr lang="zh-CN" altLang="en-US">
                <a:solidFill>
                  <a:srgbClr val="FFFFFF"/>
                </a:solidFill>
                <a:latin typeface="Arail" charset="0"/>
              </a:rPr>
              <a:t>我们在何事上夺取你的供物？ </a:t>
            </a:r>
          </a:p>
          <a:p>
            <a:pPr eaLnBrk="0" hangingPunct="0">
              <a:defRPr/>
            </a:pPr>
            <a:r>
              <a:rPr lang="en-US" altLang="zh-CN">
                <a:solidFill>
                  <a:srgbClr val="FFFFFF"/>
                </a:solidFill>
                <a:latin typeface="Arail" charset="0"/>
              </a:rPr>
              <a:t>- </a:t>
            </a:r>
            <a:r>
              <a:rPr lang="zh-CN" altLang="en-US">
                <a:solidFill>
                  <a:srgbClr val="FFFFFF"/>
                </a:solidFill>
                <a:latin typeface="Arail" charset="0"/>
              </a:rPr>
              <a:t>在当纳的十 份之一 和当献的供物上</a:t>
            </a:r>
          </a:p>
          <a:p>
            <a:pPr eaLnBrk="0" hangingPunct="0">
              <a:defRPr/>
            </a:pPr>
            <a:endParaRPr lang="zh-CN" altLang="en-US">
              <a:solidFill>
                <a:srgbClr val="FFFFFF"/>
              </a:solidFill>
              <a:latin typeface="Arail" charset="0"/>
            </a:endParaRPr>
          </a:p>
          <a:p>
            <a:pPr eaLnBrk="0" hangingPunct="0">
              <a:defRPr/>
            </a:pPr>
            <a:r>
              <a:rPr lang="en-US" altLang="zh-CN">
                <a:solidFill>
                  <a:srgbClr val="FFFFFF"/>
                </a:solidFill>
                <a:latin typeface="Arail" charset="0"/>
              </a:rPr>
              <a:t>-</a:t>
            </a:r>
            <a:r>
              <a:rPr lang="zh-CN" altLang="en-US">
                <a:solidFill>
                  <a:srgbClr val="FFFFFF"/>
                </a:solidFill>
                <a:latin typeface="Arail" charset="0"/>
              </a:rPr>
              <a:t>上帝谕宣示 对付犹大 </a:t>
            </a:r>
            <a:r>
              <a:rPr lang="en-US" altLang="zh-CN">
                <a:solidFill>
                  <a:srgbClr val="FFFFFF"/>
                </a:solidFill>
                <a:latin typeface="Arail" charset="0"/>
              </a:rPr>
              <a:t>:</a:t>
            </a:r>
            <a:r>
              <a:rPr lang="zh-CN" altLang="en-US">
                <a:solidFill>
                  <a:srgbClr val="FFFFFF"/>
                </a:solidFill>
                <a:latin typeface="Arail" charset="0"/>
              </a:rPr>
              <a:t>不忠实 于上帝所立的约； 他们在钱财上没有提供十 份之一 的奉献 ， 也没有充分地 献上祭物给上帝 ； 巨大的祝福将临到忠实的人民（耶和华之日 时）。</a:t>
            </a:r>
          </a:p>
        </p:txBody>
      </p:sp>
      <p:sp>
        <p:nvSpPr>
          <p:cNvPr id="275458" name="Rectangle 3"/>
          <p:cNvSpPr>
            <a:spLocks noGrp="1" noChangeArrowheads="1"/>
          </p:cNvSpPr>
          <p:nvPr>
            <p:ph type="title" idx="4294967295"/>
          </p:nvPr>
        </p:nvSpPr>
        <p:spPr>
          <a:xfrm>
            <a:off x="7696200" y="762000"/>
            <a:ext cx="1371600" cy="685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en-US" sz="2400">
                <a:solidFill>
                  <a:srgbClr val="000000"/>
                </a:solidFill>
                <a:effectLst/>
                <a:latin typeface="Arail" charset="0"/>
              </a:rPr>
              <a:t>3:6-12</a:t>
            </a:r>
          </a:p>
        </p:txBody>
      </p:sp>
      <p:sp>
        <p:nvSpPr>
          <p:cNvPr id="275459" name="TextBox 3"/>
          <p:cNvSpPr txBox="1">
            <a:spLocks noChangeArrowheads="1"/>
          </p:cNvSpPr>
          <p:nvPr/>
        </p:nvSpPr>
        <p:spPr bwMode="auto">
          <a:xfrm>
            <a:off x="152400" y="304800"/>
            <a:ext cx="6429375" cy="646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534988" indent="-534988"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r>
              <a:rPr lang="en-US" altLang="zh-CN" sz="3600" b="1" i="1">
                <a:solidFill>
                  <a:srgbClr val="FFFFFF"/>
                </a:solidFill>
                <a:latin typeface="Arail" charset="0"/>
              </a:rPr>
              <a:t>6.</a:t>
            </a:r>
            <a:r>
              <a:rPr lang="zh-CN" altLang="en-US" sz="3600" b="1" i="1">
                <a:solidFill>
                  <a:srgbClr val="FFFFFF"/>
                </a:solidFill>
                <a:latin typeface="Arail" charset="0"/>
              </a:rPr>
              <a:t>第五纠纷 </a:t>
            </a:r>
            <a:r>
              <a:rPr lang="en-US" altLang="zh-CN" sz="3600" b="1" i="1">
                <a:solidFill>
                  <a:srgbClr val="FFFFFF"/>
                </a:solidFill>
                <a:latin typeface="Arail" charset="0"/>
              </a:rPr>
              <a:t>(3:6-12) </a:t>
            </a:r>
            <a:r>
              <a:rPr lang="zh-CN" altLang="en-US" sz="3600" b="1" i="1">
                <a:solidFill>
                  <a:srgbClr val="FFFFFF"/>
                </a:solidFill>
                <a:latin typeface="Arail" charset="0"/>
              </a:rPr>
              <a:t>悔 转向神 </a:t>
            </a:r>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ko-KR" altLang="en-US" b="1" dirty="0" err="1">
                <a:solidFill>
                  <a:srgbClr val="FFFFFF"/>
                </a:solidFill>
                <a:effectLst/>
                <a:latin typeface="Arial" charset="0"/>
                <a:ea typeface="ＭＳ Ｐゴシック" charset="0"/>
                <a:cs typeface="ＭＳ Ｐゴシック" charset="0"/>
              </a:rPr>
              <a:t>玛拉基</a:t>
            </a:r>
            <a:r>
              <a:rPr lang="en-US" b="1" dirty="0">
                <a:solidFill>
                  <a:srgbClr val="FFFFFF"/>
                </a:solidFill>
                <a:effectLst/>
                <a:latin typeface="Arial" charset="0"/>
                <a:ea typeface="ＭＳ Ｐゴシック" charset="0"/>
                <a:cs typeface="ＭＳ Ｐゴシック" charset="0"/>
              </a:rPr>
              <a:t> 3:10</a:t>
            </a:r>
          </a:p>
        </p:txBody>
      </p:sp>
      <p:pic>
        <p:nvPicPr>
          <p:cNvPr id="2" name="Picture 1"/>
          <p:cNvPicPr>
            <a:picLocks noChangeAspect="1"/>
          </p:cNvPicPr>
          <p:nvPr/>
        </p:nvPicPr>
        <p:blipFill>
          <a:blip r:embed="rId4"/>
          <a:stretch>
            <a:fillRect/>
          </a:stretch>
        </p:blipFill>
        <p:spPr>
          <a:xfrm>
            <a:off x="203200" y="0"/>
            <a:ext cx="8726330" cy="6858000"/>
          </a:xfrm>
          <a:prstGeom prst="rect">
            <a:avLst/>
          </a:prstGeom>
        </p:spPr>
      </p:pic>
      <p:sp>
        <p:nvSpPr>
          <p:cNvPr id="4" name="文本框 3">
            <a:extLst>
              <a:ext uri="{FF2B5EF4-FFF2-40B4-BE49-F238E27FC236}">
                <a16:creationId xmlns:a16="http://schemas.microsoft.com/office/drawing/2014/main" id="{F8200036-3989-8ED7-B956-BC3F0E0FE90B}"/>
              </a:ext>
            </a:extLst>
          </p:cNvPr>
          <p:cNvSpPr txBox="1"/>
          <p:nvPr/>
        </p:nvSpPr>
        <p:spPr>
          <a:xfrm>
            <a:off x="1907704" y="5805264"/>
            <a:ext cx="6984776" cy="1015663"/>
          </a:xfrm>
          <a:prstGeom prst="rect">
            <a:avLst/>
          </a:prstGeom>
          <a:solidFill>
            <a:schemeClr val="tx1"/>
          </a:solidFill>
        </p:spPr>
        <p:txBody>
          <a:bodyPr wrap="square">
            <a:spAutoFit/>
          </a:bodyPr>
          <a:lstStyle/>
          <a:p>
            <a:r>
              <a:rPr lang="zh-CN" altLang="en-US" sz="2000" b="0" i="0" dirty="0">
                <a:solidFill>
                  <a:schemeClr val="bg1"/>
                </a:solidFill>
                <a:effectLst/>
                <a:latin typeface="Source Serif Pro" panose="02040603050405020204" pitchFamily="18" charset="0"/>
              </a:rPr>
              <a:t>万军之耶和华说：“你们要把当纳的十分之一全部送到我的仓库，使我的殿中有粮。你们这样试试，看我会不会为你们打开天上的窗户，把祝福倾倒给你们，直到无处可容。”</a:t>
            </a:r>
            <a:endParaRPr lang="zh-CN" altLang="en-US" sz="2000" dirty="0">
              <a:solidFill>
                <a:schemeClr val="bg1"/>
              </a:solidFill>
            </a:endParaRPr>
          </a:p>
        </p:txBody>
      </p:sp>
      <p:sp>
        <p:nvSpPr>
          <p:cNvPr id="5" name="文本框 4">
            <a:extLst>
              <a:ext uri="{FF2B5EF4-FFF2-40B4-BE49-F238E27FC236}">
                <a16:creationId xmlns:a16="http://schemas.microsoft.com/office/drawing/2014/main" id="{CB594499-3848-4C37-4EA1-A642F422B126}"/>
              </a:ext>
            </a:extLst>
          </p:cNvPr>
          <p:cNvSpPr txBox="1"/>
          <p:nvPr/>
        </p:nvSpPr>
        <p:spPr>
          <a:xfrm>
            <a:off x="138650" y="5897596"/>
            <a:ext cx="1667454" cy="830997"/>
          </a:xfrm>
          <a:prstGeom prst="rect">
            <a:avLst/>
          </a:prstGeom>
          <a:solidFill>
            <a:schemeClr val="tx1"/>
          </a:solidFill>
        </p:spPr>
        <p:txBody>
          <a:bodyPr wrap="square" rtlCol="0">
            <a:spAutoFit/>
          </a:bodyPr>
          <a:lstStyle/>
          <a:p>
            <a:pPr algn="ctr"/>
            <a:r>
              <a:rPr kumimoji="1" lang="zh-CN" altLang="en-US" dirty="0">
                <a:solidFill>
                  <a:schemeClr val="bg1"/>
                </a:solidFill>
              </a:rPr>
              <a:t>玛拉基书</a:t>
            </a:r>
            <a:endParaRPr kumimoji="1" lang="en-US" altLang="zh-CN" dirty="0">
              <a:solidFill>
                <a:schemeClr val="bg1"/>
              </a:solidFill>
            </a:endParaRPr>
          </a:p>
          <a:p>
            <a:pPr algn="ctr"/>
            <a:r>
              <a:rPr lang="en-US" altLang="zh-CN" dirty="0">
                <a:solidFill>
                  <a:schemeClr val="bg1"/>
                </a:solidFill>
              </a:rPr>
              <a:t>3:10</a:t>
            </a:r>
            <a:endParaRPr kumimoji="1" lang="zh-CN" altLang="en-US" dirty="0">
              <a:solidFill>
                <a:schemeClr val="bg1"/>
              </a:solidFill>
            </a:endParaRPr>
          </a:p>
        </p:txBody>
      </p:sp>
    </p:spTree>
    <p:extLst>
      <p:ext uri="{BB962C8B-B14F-4D97-AF65-F5344CB8AC3E}">
        <p14:creationId xmlns:p14="http://schemas.microsoft.com/office/powerpoint/2010/main" val="3855862305"/>
      </p:ext>
    </p:extLst>
  </p:cSld>
  <p:clrMapOvr>
    <a:overrideClrMapping bg1="lt1" tx1="dk1" bg2="lt2" tx2="dk2" accent1="accent1" accent2="accent2" accent3="accent3" accent4="accent4" accent5="accent5" accent6="accent6" hlink="hlink" folHlink="folHlink"/>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43"/>
          <p:cNvSpPr>
            <a:spLocks noGrp="1" noChangeArrowheads="1"/>
          </p:cNvSpPr>
          <p:nvPr>
            <p:ph type="title" idx="4294967295"/>
          </p:nvPr>
        </p:nvSpPr>
        <p:spPr/>
        <p:txBody>
          <a:bodyPr/>
          <a:lstStyle/>
          <a:p>
            <a:pPr eaLnBrk="1" hangingPunct="1"/>
            <a:r>
              <a:rPr lang="en-US">
                <a:latin typeface="Times New Roman" charset="0"/>
                <a:ea typeface="MS PGothic" charset="0"/>
              </a:rPr>
              <a:t>Chart 3:13-4:3</a:t>
            </a:r>
          </a:p>
        </p:txBody>
      </p:sp>
      <p:sp>
        <p:nvSpPr>
          <p:cNvPr id="277506"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kumimoji="0" lang="en-US"/>
          </a:p>
        </p:txBody>
      </p:sp>
      <p:sp>
        <p:nvSpPr>
          <p:cNvPr id="146436" name="Text Box 3"/>
          <p:cNvSpPr txBox="1">
            <a:spLocks noChangeArrowheads="1"/>
          </p:cNvSpPr>
          <p:nvPr/>
        </p:nvSpPr>
        <p:spPr bwMode="auto">
          <a:xfrm rot="-4544568">
            <a:off x="222251" y="2706687"/>
            <a:ext cx="3613150"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3000" b="1">
                <a:solidFill>
                  <a:schemeClr val="bg1"/>
                </a:solidFill>
              </a:rPr>
              <a:t>爱 </a:t>
            </a:r>
            <a:r>
              <a:rPr kumimoji="0" lang="en-US" sz="3000" b="1">
                <a:solidFill>
                  <a:schemeClr val="bg1"/>
                </a:solidFill>
              </a:rPr>
              <a:t>1:2-5</a:t>
            </a:r>
          </a:p>
        </p:txBody>
      </p:sp>
      <p:sp>
        <p:nvSpPr>
          <p:cNvPr id="146437" name="Text Box 4"/>
          <p:cNvSpPr txBox="1">
            <a:spLocks noChangeArrowheads="1"/>
          </p:cNvSpPr>
          <p:nvPr/>
        </p:nvSpPr>
        <p:spPr bwMode="auto">
          <a:xfrm rot="-4593032">
            <a:off x="1462088" y="2840038"/>
            <a:ext cx="3267075"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荣誉</a:t>
            </a:r>
            <a:r>
              <a:rPr kumimoji="0" lang="en-US" altLang="ja-JP" sz="3000" b="1">
                <a:solidFill>
                  <a:schemeClr val="bg1"/>
                </a:solidFill>
              </a:rPr>
              <a:t>1:6-2:9</a:t>
            </a:r>
            <a:endParaRPr kumimoji="0" lang="en-US" sz="3000" b="1">
              <a:solidFill>
                <a:schemeClr val="bg1"/>
              </a:solidFill>
            </a:endParaRPr>
          </a:p>
        </p:txBody>
      </p:sp>
      <p:sp>
        <p:nvSpPr>
          <p:cNvPr id="146438" name="Text Box 5"/>
          <p:cNvSpPr txBox="1">
            <a:spLocks noChangeArrowheads="1"/>
          </p:cNvSpPr>
          <p:nvPr/>
        </p:nvSpPr>
        <p:spPr bwMode="auto">
          <a:xfrm>
            <a:off x="685800" y="6049963"/>
            <a:ext cx="7086600" cy="584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spcBef>
                <a:spcPct val="50000"/>
              </a:spcBef>
              <a:defRPr/>
            </a:pPr>
            <a:r>
              <a:rPr kumimoji="0" lang="zh-CN" altLang="en-US" sz="3200" b="1">
                <a:solidFill>
                  <a:schemeClr val="bg1"/>
                </a:solidFill>
              </a:rPr>
              <a:t>反应上帝所立约的爱</a:t>
            </a:r>
            <a:endParaRPr kumimoji="0" lang="en-US" sz="3200" b="1">
              <a:solidFill>
                <a:schemeClr val="bg1"/>
              </a:solidFill>
            </a:endParaRPr>
          </a:p>
        </p:txBody>
      </p:sp>
      <p:sp>
        <p:nvSpPr>
          <p:cNvPr id="146439" name="Text Box 6"/>
          <p:cNvSpPr txBox="1">
            <a:spLocks noChangeArrowheads="1"/>
          </p:cNvSpPr>
          <p:nvPr/>
        </p:nvSpPr>
        <p:spPr bwMode="auto">
          <a:xfrm rot="-4596943">
            <a:off x="5368925" y="2808288"/>
            <a:ext cx="3530600" cy="5524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崇敬 </a:t>
            </a:r>
            <a:r>
              <a:rPr kumimoji="0" lang="zh-CN" altLang="en-US" sz="3000" b="1">
                <a:solidFill>
                  <a:schemeClr val="bg1"/>
                </a:solidFill>
              </a:rPr>
              <a:t> </a:t>
            </a:r>
            <a:r>
              <a:rPr kumimoji="0" lang="en-US" sz="3000" b="1">
                <a:solidFill>
                  <a:schemeClr val="bg1"/>
                </a:solidFill>
              </a:rPr>
              <a:t> 3:13-4:3</a:t>
            </a:r>
          </a:p>
        </p:txBody>
      </p:sp>
      <p:sp>
        <p:nvSpPr>
          <p:cNvPr id="146440" name="Text Box 7"/>
          <p:cNvSpPr txBox="1">
            <a:spLocks noChangeArrowheads="1"/>
          </p:cNvSpPr>
          <p:nvPr/>
        </p:nvSpPr>
        <p:spPr bwMode="auto">
          <a:xfrm rot="-5400000">
            <a:off x="-1485900" y="1419225"/>
            <a:ext cx="3886200"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endParaRPr kumimoji="0" lang="en-US" sz="4400" b="1">
              <a:solidFill>
                <a:schemeClr val="bg1"/>
              </a:solidFill>
            </a:endParaRPr>
          </a:p>
        </p:txBody>
      </p:sp>
      <p:sp>
        <p:nvSpPr>
          <p:cNvPr id="146441" name="Line 9"/>
          <p:cNvSpPr>
            <a:spLocks noChangeShapeType="1"/>
          </p:cNvSpPr>
          <p:nvPr/>
        </p:nvSpPr>
        <p:spPr bwMode="auto">
          <a:xfrm flipH="1">
            <a:off x="7772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6442" name="Rectangle 10"/>
          <p:cNvSpPr>
            <a:spLocks noChangeArrowheads="1"/>
          </p:cNvSpPr>
          <p:nvPr/>
        </p:nvSpPr>
        <p:spPr bwMode="auto">
          <a:xfrm>
            <a:off x="1447800" y="381000"/>
            <a:ext cx="7162800" cy="9906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lgn="ctr">
              <a:spcBef>
                <a:spcPct val="20000"/>
              </a:spcBef>
              <a:buFontTx/>
              <a:buChar char="•"/>
              <a:defRPr/>
            </a:pPr>
            <a:endParaRPr kumimoji="0" lang="en-US">
              <a:solidFill>
                <a:schemeClr val="bg1"/>
              </a:solidFill>
            </a:endParaRPr>
          </a:p>
        </p:txBody>
      </p:sp>
      <p:sp>
        <p:nvSpPr>
          <p:cNvPr id="146443" name="Text Box 11"/>
          <p:cNvSpPr txBox="1">
            <a:spLocks noChangeArrowheads="1"/>
          </p:cNvSpPr>
          <p:nvPr/>
        </p:nvSpPr>
        <p:spPr bwMode="auto">
          <a:xfrm rot="-4646514">
            <a:off x="4584700" y="2838450"/>
            <a:ext cx="3330575"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顺 服</a:t>
            </a:r>
            <a:r>
              <a:rPr kumimoji="0" lang="zh-CN" altLang="en-US" sz="3000" b="1">
                <a:solidFill>
                  <a:schemeClr val="bg1"/>
                </a:solidFill>
              </a:rPr>
              <a:t> </a:t>
            </a:r>
            <a:r>
              <a:rPr kumimoji="0" lang="en-US" altLang="ja-JP" sz="3000" b="1">
                <a:solidFill>
                  <a:schemeClr val="bg1"/>
                </a:solidFill>
              </a:rPr>
              <a:t>3:7-12</a:t>
            </a:r>
            <a:endParaRPr kumimoji="0" lang="en-US" sz="3000" b="1">
              <a:solidFill>
                <a:schemeClr val="bg1"/>
              </a:solidFill>
            </a:endParaRPr>
          </a:p>
        </p:txBody>
      </p:sp>
      <p:sp>
        <p:nvSpPr>
          <p:cNvPr id="146444" name="Text Box 12"/>
          <p:cNvSpPr txBox="1">
            <a:spLocks noChangeArrowheads="1"/>
          </p:cNvSpPr>
          <p:nvPr/>
        </p:nvSpPr>
        <p:spPr bwMode="auto">
          <a:xfrm>
            <a:off x="1371600" y="395288"/>
            <a:ext cx="1600200" cy="954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特权</a:t>
            </a:r>
            <a:endParaRPr kumimoji="0" lang="en-US" altLang="ja-JP" sz="2800" b="1">
              <a:solidFill>
                <a:schemeClr val="bg1"/>
              </a:solidFill>
            </a:endParaRPr>
          </a:p>
          <a:p>
            <a:pPr algn="ctr" eaLnBrk="1" hangingPunct="1">
              <a:defRPr/>
            </a:pPr>
            <a:r>
              <a:rPr kumimoji="0" lang="en-US" sz="2800" b="1">
                <a:solidFill>
                  <a:schemeClr val="bg1"/>
                </a:solidFill>
              </a:rPr>
              <a:t>1:1-5</a:t>
            </a:r>
          </a:p>
        </p:txBody>
      </p:sp>
      <p:sp>
        <p:nvSpPr>
          <p:cNvPr id="146445" name="Line 13"/>
          <p:cNvSpPr>
            <a:spLocks noChangeShapeType="1"/>
          </p:cNvSpPr>
          <p:nvPr/>
        </p:nvSpPr>
        <p:spPr bwMode="auto">
          <a:xfrm>
            <a:off x="71628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6446" name="Line 14"/>
          <p:cNvSpPr>
            <a:spLocks noChangeShapeType="1"/>
          </p:cNvSpPr>
          <p:nvPr/>
        </p:nvSpPr>
        <p:spPr bwMode="auto">
          <a:xfrm flipH="1">
            <a:off x="5486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6447" name="Line 15"/>
          <p:cNvSpPr>
            <a:spLocks noChangeShapeType="1"/>
          </p:cNvSpPr>
          <p:nvPr/>
        </p:nvSpPr>
        <p:spPr bwMode="auto">
          <a:xfrm flipH="1">
            <a:off x="342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6448" name="Line 16"/>
          <p:cNvSpPr>
            <a:spLocks noChangeShapeType="1"/>
          </p:cNvSpPr>
          <p:nvPr/>
        </p:nvSpPr>
        <p:spPr bwMode="auto">
          <a:xfrm flipH="1">
            <a:off x="2057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6449" name="Line 17"/>
          <p:cNvSpPr>
            <a:spLocks noChangeShapeType="1"/>
          </p:cNvSpPr>
          <p:nvPr/>
        </p:nvSpPr>
        <p:spPr bwMode="auto">
          <a:xfrm flipH="1">
            <a:off x="609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6450" name="Text Box 18"/>
          <p:cNvSpPr txBox="1">
            <a:spLocks noChangeArrowheads="1"/>
          </p:cNvSpPr>
          <p:nvPr/>
        </p:nvSpPr>
        <p:spPr bwMode="auto">
          <a:xfrm rot="-4593032">
            <a:off x="2459832" y="2669381"/>
            <a:ext cx="3675062"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本份</a:t>
            </a:r>
            <a:r>
              <a:rPr kumimoji="0" lang="zh-CN" altLang="en-US" sz="3000" b="1">
                <a:solidFill>
                  <a:schemeClr val="bg1"/>
                </a:solidFill>
              </a:rPr>
              <a:t> </a:t>
            </a:r>
            <a:r>
              <a:rPr kumimoji="0" lang="en-US" altLang="ja-JP" sz="3000" b="1">
                <a:solidFill>
                  <a:schemeClr val="bg1"/>
                </a:solidFill>
              </a:rPr>
              <a:t>2:10-16</a:t>
            </a:r>
            <a:endParaRPr kumimoji="0" lang="en-US" sz="3000" b="1">
              <a:solidFill>
                <a:schemeClr val="bg1"/>
              </a:solidFill>
            </a:endParaRPr>
          </a:p>
        </p:txBody>
      </p:sp>
      <p:sp>
        <p:nvSpPr>
          <p:cNvPr id="146451" name="Line 19"/>
          <p:cNvSpPr>
            <a:spLocks noChangeShapeType="1"/>
          </p:cNvSpPr>
          <p:nvPr/>
        </p:nvSpPr>
        <p:spPr bwMode="auto">
          <a:xfrm flipH="1">
            <a:off x="6324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6452" name="Line 20"/>
          <p:cNvSpPr>
            <a:spLocks noChangeShapeType="1"/>
          </p:cNvSpPr>
          <p:nvPr/>
        </p:nvSpPr>
        <p:spPr bwMode="auto">
          <a:xfrm flipH="1">
            <a:off x="4343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6453" name="Line 21"/>
          <p:cNvSpPr>
            <a:spLocks noChangeShapeType="1"/>
          </p:cNvSpPr>
          <p:nvPr/>
        </p:nvSpPr>
        <p:spPr bwMode="auto">
          <a:xfrm>
            <a:off x="28956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6454" name="Text Box 22"/>
          <p:cNvSpPr txBox="1">
            <a:spLocks noChangeArrowheads="1"/>
          </p:cNvSpPr>
          <p:nvPr/>
        </p:nvSpPr>
        <p:spPr bwMode="auto">
          <a:xfrm rot="-4593032">
            <a:off x="3466307" y="2720181"/>
            <a:ext cx="3675062"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期望</a:t>
            </a:r>
            <a:r>
              <a:rPr kumimoji="0" lang="zh-CN" altLang="en-US" sz="3000" b="1">
                <a:solidFill>
                  <a:schemeClr val="bg1"/>
                </a:solidFill>
              </a:rPr>
              <a:t> </a:t>
            </a:r>
            <a:r>
              <a:rPr kumimoji="0" lang="en-US" altLang="ja-JP" sz="3000" b="1">
                <a:solidFill>
                  <a:schemeClr val="bg1"/>
                </a:solidFill>
              </a:rPr>
              <a:t>2:17-3:6</a:t>
            </a:r>
            <a:endParaRPr kumimoji="0" lang="en-US" sz="3000" b="1">
              <a:solidFill>
                <a:schemeClr val="bg1"/>
              </a:solidFill>
            </a:endParaRPr>
          </a:p>
        </p:txBody>
      </p:sp>
      <p:sp>
        <p:nvSpPr>
          <p:cNvPr id="146455" name="Line 23"/>
          <p:cNvSpPr>
            <a:spLocks noChangeShapeType="1"/>
          </p:cNvSpPr>
          <p:nvPr/>
        </p:nvSpPr>
        <p:spPr bwMode="auto">
          <a:xfrm flipH="1">
            <a:off x="723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6456" name="Line 24"/>
          <p:cNvSpPr>
            <a:spLocks noChangeShapeType="1"/>
          </p:cNvSpPr>
          <p:nvPr/>
        </p:nvSpPr>
        <p:spPr bwMode="auto">
          <a:xfrm flipH="1">
            <a:off x="10668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6457" name="Text Box 25"/>
          <p:cNvSpPr txBox="1">
            <a:spLocks noChangeArrowheads="1"/>
          </p:cNvSpPr>
          <p:nvPr/>
        </p:nvSpPr>
        <p:spPr bwMode="auto">
          <a:xfrm rot="-4544568">
            <a:off x="-585787" y="2757487"/>
            <a:ext cx="3613150"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引 </a:t>
            </a:r>
            <a:r>
              <a:rPr kumimoji="0" lang="zh-CN" altLang="en-US" sz="3000" b="1">
                <a:solidFill>
                  <a:schemeClr val="bg1"/>
                </a:solidFill>
              </a:rPr>
              <a:t>言 </a:t>
            </a:r>
            <a:r>
              <a:rPr kumimoji="0" lang="en-US" sz="3000" b="1">
                <a:solidFill>
                  <a:schemeClr val="bg1"/>
                </a:solidFill>
              </a:rPr>
              <a:t>1:1</a:t>
            </a:r>
          </a:p>
        </p:txBody>
      </p:sp>
      <p:sp>
        <p:nvSpPr>
          <p:cNvPr id="146458" name="Text Box 26"/>
          <p:cNvSpPr txBox="1">
            <a:spLocks noChangeArrowheads="1"/>
          </p:cNvSpPr>
          <p:nvPr/>
        </p:nvSpPr>
        <p:spPr bwMode="auto">
          <a:xfrm>
            <a:off x="3048000" y="381000"/>
            <a:ext cx="3962400" cy="9540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疑难</a:t>
            </a:r>
            <a:endParaRPr kumimoji="0" lang="en-US" altLang="ja-JP" sz="2800" b="1">
              <a:solidFill>
                <a:schemeClr val="bg1"/>
              </a:solidFill>
            </a:endParaRPr>
          </a:p>
          <a:p>
            <a:pPr algn="ctr" eaLnBrk="1" hangingPunct="1">
              <a:defRPr/>
            </a:pPr>
            <a:r>
              <a:rPr kumimoji="0" lang="en-US" sz="2800" b="1">
                <a:solidFill>
                  <a:schemeClr val="bg1"/>
                </a:solidFill>
              </a:rPr>
              <a:t>1:6-3:12</a:t>
            </a:r>
          </a:p>
        </p:txBody>
      </p:sp>
      <p:sp>
        <p:nvSpPr>
          <p:cNvPr id="146459" name="Text Box 27"/>
          <p:cNvSpPr txBox="1">
            <a:spLocks noChangeArrowheads="1"/>
          </p:cNvSpPr>
          <p:nvPr/>
        </p:nvSpPr>
        <p:spPr bwMode="auto">
          <a:xfrm>
            <a:off x="7086600" y="381000"/>
            <a:ext cx="1600200" cy="9540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允诺</a:t>
            </a:r>
            <a:endParaRPr kumimoji="0" lang="en-US" altLang="ja-JP" sz="2800" b="1">
              <a:solidFill>
                <a:schemeClr val="bg1"/>
              </a:solidFill>
            </a:endParaRPr>
          </a:p>
          <a:p>
            <a:pPr algn="ctr" eaLnBrk="1" hangingPunct="1">
              <a:defRPr/>
            </a:pPr>
            <a:r>
              <a:rPr kumimoji="0" lang="en-US" sz="2800" b="1">
                <a:solidFill>
                  <a:schemeClr val="bg1"/>
                </a:solidFill>
              </a:rPr>
              <a:t>3:13-4:6</a:t>
            </a:r>
          </a:p>
        </p:txBody>
      </p:sp>
      <p:sp>
        <p:nvSpPr>
          <p:cNvPr id="146460" name="Text Box 28"/>
          <p:cNvSpPr txBox="1">
            <a:spLocks noChangeArrowheads="1"/>
          </p:cNvSpPr>
          <p:nvPr/>
        </p:nvSpPr>
        <p:spPr bwMode="auto">
          <a:xfrm>
            <a:off x="457200" y="5638800"/>
            <a:ext cx="1752600" cy="4619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过去</a:t>
            </a:r>
            <a:r>
              <a:rPr kumimoji="0" lang="zh-CN" altLang="en-US" b="1">
                <a:solidFill>
                  <a:schemeClr val="bg1"/>
                </a:solidFill>
              </a:rPr>
              <a:t> </a:t>
            </a:r>
            <a:r>
              <a:rPr kumimoji="0" lang="en-US" altLang="ja-JP" b="1">
                <a:solidFill>
                  <a:schemeClr val="bg1"/>
                </a:solidFill>
              </a:rPr>
              <a:t>1-5</a:t>
            </a:r>
            <a:endParaRPr kumimoji="0" lang="en-US" b="1">
              <a:solidFill>
                <a:schemeClr val="bg1"/>
              </a:solidFill>
            </a:endParaRPr>
          </a:p>
        </p:txBody>
      </p:sp>
      <p:sp>
        <p:nvSpPr>
          <p:cNvPr id="146461" name="Text Box 29"/>
          <p:cNvSpPr txBox="1">
            <a:spLocks noChangeArrowheads="1"/>
          </p:cNvSpPr>
          <p:nvPr/>
        </p:nvSpPr>
        <p:spPr bwMode="auto">
          <a:xfrm>
            <a:off x="1981200" y="5638800"/>
            <a:ext cx="2438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当前</a:t>
            </a:r>
            <a:r>
              <a:rPr kumimoji="0" lang="en-US" altLang="ja-JP" b="1">
                <a:solidFill>
                  <a:schemeClr val="bg1"/>
                </a:solidFill>
              </a:rPr>
              <a:t>1:6-2:16</a:t>
            </a:r>
            <a:endParaRPr kumimoji="0" lang="en-US" b="1">
              <a:solidFill>
                <a:schemeClr val="bg1"/>
              </a:solidFill>
            </a:endParaRPr>
          </a:p>
        </p:txBody>
      </p:sp>
      <p:sp>
        <p:nvSpPr>
          <p:cNvPr id="146462" name="Text Box 30"/>
          <p:cNvSpPr txBox="1">
            <a:spLocks noChangeArrowheads="1"/>
          </p:cNvSpPr>
          <p:nvPr/>
        </p:nvSpPr>
        <p:spPr bwMode="auto">
          <a:xfrm>
            <a:off x="4724400" y="5638800"/>
            <a:ext cx="2590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未来</a:t>
            </a:r>
            <a:r>
              <a:rPr kumimoji="0" lang="zh-CN" altLang="en-US" b="1">
                <a:solidFill>
                  <a:schemeClr val="bg1"/>
                </a:solidFill>
              </a:rPr>
              <a:t> </a:t>
            </a:r>
            <a:r>
              <a:rPr kumimoji="0" lang="en-US" altLang="ja-JP" b="1">
                <a:solidFill>
                  <a:schemeClr val="bg1"/>
                </a:solidFill>
              </a:rPr>
              <a:t>2:17-4:6</a:t>
            </a:r>
            <a:endParaRPr kumimoji="0" lang="en-US" b="1">
              <a:solidFill>
                <a:schemeClr val="bg1"/>
              </a:solidFill>
            </a:endParaRPr>
          </a:p>
        </p:txBody>
      </p:sp>
      <p:sp>
        <p:nvSpPr>
          <p:cNvPr id="146463" name="Line 31"/>
          <p:cNvSpPr>
            <a:spLocks noChangeShapeType="1"/>
          </p:cNvSpPr>
          <p:nvPr/>
        </p:nvSpPr>
        <p:spPr bwMode="auto">
          <a:xfrm>
            <a:off x="2057400" y="5667375"/>
            <a:ext cx="1588" cy="3810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6464" name="Text Box 32"/>
          <p:cNvSpPr txBox="1">
            <a:spLocks noChangeArrowheads="1"/>
          </p:cNvSpPr>
          <p:nvPr/>
        </p:nvSpPr>
        <p:spPr bwMode="auto">
          <a:xfrm>
            <a:off x="2133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1</a:t>
            </a:r>
          </a:p>
        </p:txBody>
      </p:sp>
      <p:sp>
        <p:nvSpPr>
          <p:cNvPr id="146465" name="Text Box 33"/>
          <p:cNvSpPr txBox="1">
            <a:spLocks noChangeArrowheads="1"/>
          </p:cNvSpPr>
          <p:nvPr/>
        </p:nvSpPr>
        <p:spPr bwMode="auto">
          <a:xfrm>
            <a:off x="35052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2</a:t>
            </a:r>
          </a:p>
        </p:txBody>
      </p:sp>
      <p:sp>
        <p:nvSpPr>
          <p:cNvPr id="146466" name="Text Box 34"/>
          <p:cNvSpPr txBox="1">
            <a:spLocks noChangeArrowheads="1"/>
          </p:cNvSpPr>
          <p:nvPr/>
        </p:nvSpPr>
        <p:spPr bwMode="auto">
          <a:xfrm>
            <a:off x="4419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3</a:t>
            </a:r>
          </a:p>
        </p:txBody>
      </p:sp>
      <p:sp>
        <p:nvSpPr>
          <p:cNvPr id="146467" name="Text Box 35"/>
          <p:cNvSpPr txBox="1">
            <a:spLocks noChangeArrowheads="1"/>
          </p:cNvSpPr>
          <p:nvPr/>
        </p:nvSpPr>
        <p:spPr bwMode="auto">
          <a:xfrm>
            <a:off x="5562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4</a:t>
            </a:r>
          </a:p>
        </p:txBody>
      </p:sp>
      <p:sp>
        <p:nvSpPr>
          <p:cNvPr id="146468" name="Text Box 36"/>
          <p:cNvSpPr txBox="1">
            <a:spLocks noChangeArrowheads="1"/>
          </p:cNvSpPr>
          <p:nvPr/>
        </p:nvSpPr>
        <p:spPr bwMode="auto">
          <a:xfrm>
            <a:off x="64008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5</a:t>
            </a:r>
          </a:p>
        </p:txBody>
      </p:sp>
      <p:sp>
        <p:nvSpPr>
          <p:cNvPr id="146469" name="Text Box 37"/>
          <p:cNvSpPr txBox="1">
            <a:spLocks noChangeArrowheads="1"/>
          </p:cNvSpPr>
          <p:nvPr/>
        </p:nvSpPr>
        <p:spPr bwMode="auto">
          <a:xfrm>
            <a:off x="73152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6</a:t>
            </a:r>
          </a:p>
        </p:txBody>
      </p:sp>
      <p:sp>
        <p:nvSpPr>
          <p:cNvPr id="146470" name="Line 38"/>
          <p:cNvSpPr>
            <a:spLocks noChangeShapeType="1"/>
          </p:cNvSpPr>
          <p:nvPr/>
        </p:nvSpPr>
        <p:spPr bwMode="auto">
          <a:xfrm>
            <a:off x="4343400" y="4876800"/>
            <a:ext cx="4763" cy="12192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6471" name="Line 39"/>
          <p:cNvSpPr>
            <a:spLocks noChangeShapeType="1"/>
          </p:cNvSpPr>
          <p:nvPr/>
        </p:nvSpPr>
        <p:spPr bwMode="auto">
          <a:xfrm>
            <a:off x="609600" y="5557838"/>
            <a:ext cx="1588" cy="5334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6472" name="Line 40"/>
          <p:cNvSpPr>
            <a:spLocks noChangeShapeType="1"/>
          </p:cNvSpPr>
          <p:nvPr/>
        </p:nvSpPr>
        <p:spPr bwMode="auto">
          <a:xfrm>
            <a:off x="7775575" y="5500688"/>
            <a:ext cx="1588" cy="6715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6473" name="Rectangle 41"/>
          <p:cNvSpPr>
            <a:spLocks noChangeArrowheads="1"/>
          </p:cNvSpPr>
          <p:nvPr/>
        </p:nvSpPr>
        <p:spPr bwMode="auto">
          <a:xfrm>
            <a:off x="609600" y="4876800"/>
            <a:ext cx="7162800" cy="762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eaLnBrk="0" hangingPunct="0">
              <a:defRPr/>
            </a:pPr>
            <a:endParaRPr lang="en-US"/>
          </a:p>
        </p:txBody>
      </p:sp>
      <p:sp>
        <p:nvSpPr>
          <p:cNvPr id="146474" name="Rectangle 42"/>
          <p:cNvSpPr>
            <a:spLocks noChangeArrowheads="1"/>
          </p:cNvSpPr>
          <p:nvPr/>
        </p:nvSpPr>
        <p:spPr bwMode="auto">
          <a:xfrm>
            <a:off x="609600" y="6110288"/>
            <a:ext cx="7172325" cy="46196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eaLnBrk="0" hangingPunct="0">
              <a:defRPr/>
            </a:pPr>
            <a:endParaRPr lang="en-US"/>
          </a:p>
        </p:txBody>
      </p:sp>
      <p:sp>
        <p:nvSpPr>
          <p:cNvPr id="146475" name="Text Box 7"/>
          <p:cNvSpPr txBox="1">
            <a:spLocks noChangeArrowheads="1"/>
          </p:cNvSpPr>
          <p:nvPr/>
        </p:nvSpPr>
        <p:spPr bwMode="auto">
          <a:xfrm rot="-5400000">
            <a:off x="6823869" y="4499769"/>
            <a:ext cx="3236912" cy="647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3600" b="1">
                <a:solidFill>
                  <a:schemeClr val="bg1"/>
                </a:solidFill>
              </a:rPr>
              <a:t>主前</a:t>
            </a:r>
            <a:r>
              <a:rPr kumimoji="0" lang="en-US" sz="3600" b="1">
                <a:solidFill>
                  <a:schemeClr val="bg1"/>
                </a:solidFill>
              </a:rPr>
              <a:t>430</a:t>
            </a:r>
          </a:p>
        </p:txBody>
      </p:sp>
    </p:spTree>
  </p:cSld>
  <p:clrMapOvr>
    <a:masterClrMapping/>
  </p:clrMapOvr>
  <p:transition spd="med">
    <p:randomBar dir="vert"/>
  </p:transition>
</p:sld>
</file>

<file path=ppt/slides/slide1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如何遏制虚伪</a:t>
            </a:r>
            <a:endParaRPr lang="en-US" sz="4800" b="1" dirty="0">
              <a:effectLst>
                <a:glow rad="127000">
                  <a:schemeClr val="tx1"/>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659</a:t>
            </a:r>
          </a:p>
        </p:txBody>
      </p:sp>
      <p:graphicFrame>
        <p:nvGraphicFramePr>
          <p:cNvPr id="3" name="Table 2"/>
          <p:cNvGraphicFramePr>
            <a:graphicFrameLocks noGrp="1"/>
          </p:cNvGraphicFramePr>
          <p:nvPr>
            <p:extLst>
              <p:ext uri="{D42A27DB-BD31-4B8C-83A1-F6EECF244321}">
                <p14:modId xmlns:p14="http://schemas.microsoft.com/office/powerpoint/2010/main" val="1027027436"/>
              </p:ext>
            </p:extLst>
          </p:nvPr>
        </p:nvGraphicFramePr>
        <p:xfrm>
          <a:off x="23664" y="908720"/>
          <a:ext cx="9120336" cy="5498298"/>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lgn="ctr">
                        <a:spcAft>
                          <a:spcPts val="0"/>
                        </a:spcAft>
                      </a:pPr>
                      <a:r>
                        <a:rPr lang="en-US" sz="1800" b="1" dirty="0" err="1">
                          <a:solidFill>
                            <a:schemeClr val="bg1"/>
                          </a:solidFill>
                          <a:effectLst>
                            <a:glow rad="228600">
                              <a:schemeClr val="tx1"/>
                            </a:glow>
                          </a:effectLst>
                          <a:latin typeface="Arial"/>
                          <a:ea typeface="Times New Roman"/>
                          <a:cs typeface="Arial"/>
                        </a:rPr>
                        <a:t>命令</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1800" b="1" dirty="0" err="1">
                          <a:solidFill>
                            <a:schemeClr val="bg1"/>
                          </a:solidFill>
                          <a:effectLst>
                            <a:glow rad="228600">
                              <a:schemeClr val="tx1"/>
                            </a:glow>
                          </a:effectLst>
                          <a:latin typeface="Arial"/>
                          <a:ea typeface="Times New Roman"/>
                          <a:cs typeface="Arial"/>
                        </a:rPr>
                        <a:t>我们的借口</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1800" b="1" dirty="0" err="1">
                          <a:solidFill>
                            <a:schemeClr val="bg1"/>
                          </a:solidFill>
                          <a:effectLst>
                            <a:glow rad="228600">
                              <a:schemeClr val="tx1"/>
                            </a:glow>
                          </a:effectLst>
                          <a:latin typeface="Arial"/>
                          <a:ea typeface="Times New Roman"/>
                          <a:cs typeface="Arial"/>
                        </a:rPr>
                        <a:t>上帝的回答</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extLst>
                  <a:ext uri="{0D108BD9-81ED-4DB2-BD59-A6C34878D82A}">
                    <a16:rowId xmlns:a16="http://schemas.microsoft.com/office/drawing/2014/main" val="10000"/>
                  </a:ext>
                </a:extLst>
              </a:tr>
              <a:tr h="648072">
                <a:tc>
                  <a:txBody>
                    <a:bodyPr/>
                    <a:lstStyle/>
                    <a:p>
                      <a:pPr algn="ctr">
                        <a:spcAft>
                          <a:spcPts val="0"/>
                        </a:spcAft>
                      </a:pPr>
                      <a:r>
                        <a:rPr lang="en-US" sz="1800" b="1" dirty="0" err="1">
                          <a:solidFill>
                            <a:schemeClr val="bg1"/>
                          </a:solidFill>
                          <a:effectLst>
                            <a:glow rad="228600">
                              <a:schemeClr val="tx1"/>
                            </a:glow>
                          </a:effectLst>
                          <a:latin typeface="Arial"/>
                          <a:ea typeface="Times New Roman"/>
                          <a:cs typeface="Arial"/>
                        </a:rPr>
                        <a:t>珍惜</a:t>
                      </a:r>
                      <a:endParaRPr lang="en-SG" sz="1800" b="1" dirty="0">
                        <a:solidFill>
                          <a:schemeClr val="bg1"/>
                        </a:solidFill>
                        <a:effectLst>
                          <a:glow rad="228600">
                            <a:schemeClr val="tx1"/>
                          </a:glow>
                        </a:effectLst>
                        <a:latin typeface="Arial"/>
                        <a:ea typeface="Times New Roman"/>
                        <a:cs typeface="Times New Roman"/>
                      </a:endParaRPr>
                    </a:p>
                    <a:p>
                      <a:pPr algn="ctr">
                        <a:spcAft>
                          <a:spcPts val="0"/>
                        </a:spcAft>
                      </a:pPr>
                      <a:r>
                        <a:rPr lang="en-US" sz="1800" b="1" dirty="0">
                          <a:solidFill>
                            <a:schemeClr val="bg1"/>
                          </a:solidFill>
                          <a:effectLst>
                            <a:glow rad="228600">
                              <a:schemeClr val="tx1"/>
                            </a:glow>
                          </a:effectLst>
                          <a:latin typeface="Arial"/>
                          <a:ea typeface="Times New Roman"/>
                          <a:cs typeface="Arial"/>
                        </a:rPr>
                        <a:t>1:1-5</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zh-CN" altLang="en-US" sz="1800" b="1" dirty="0">
                          <a:solidFill>
                            <a:schemeClr val="bg1"/>
                          </a:solidFill>
                          <a:effectLst>
                            <a:glow rad="228600">
                              <a:schemeClr val="tx1"/>
                            </a:glow>
                          </a:effectLst>
                          <a:latin typeface="Arial"/>
                          <a:ea typeface="Times New Roman"/>
                          <a:cs typeface="Arial"/>
                        </a:rPr>
                        <a:t>“</a:t>
                      </a:r>
                      <a:r>
                        <a:rPr lang="mr-IN" sz="1800" b="1" dirty="0" err="1">
                          <a:solidFill>
                            <a:schemeClr val="bg1"/>
                          </a:solidFill>
                          <a:effectLst>
                            <a:glow rad="228600">
                              <a:schemeClr val="tx1"/>
                            </a:glow>
                          </a:effectLst>
                          <a:latin typeface="Arial"/>
                          <a:ea typeface="Times New Roman"/>
                          <a:cs typeface="Arial"/>
                        </a:rPr>
                        <a:t>你怎样爱我们呢</a:t>
                      </a:r>
                      <a:r>
                        <a:rPr lang="en-US"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我拣选了你，但你却藐视我。</a:t>
                      </a:r>
                      <a:r>
                        <a:rPr lang="mr-IN" sz="1800" b="1" dirty="0">
                          <a:solidFill>
                            <a:schemeClr val="bg1"/>
                          </a:solidFill>
                          <a:effectLst>
                            <a:glow rad="228600">
                              <a:schemeClr val="tx1"/>
                            </a:glow>
                          </a:effectLst>
                          <a:latin typeface="Arial"/>
                          <a:ea typeface="Times New Roman"/>
                          <a:cs typeface="Arial"/>
                        </a:rPr>
                        <a:t>"</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1"/>
                  </a:ext>
                </a:extLst>
              </a:tr>
              <a:tr h="559771">
                <a:tc>
                  <a:txBody>
                    <a:bodyPr/>
                    <a:lstStyle/>
                    <a:p>
                      <a:pPr algn="ctr">
                        <a:spcAft>
                          <a:spcPts val="0"/>
                        </a:spcAft>
                      </a:pPr>
                      <a:r>
                        <a:rPr lang="zh-CN" altLang="en-US" sz="1800" b="1" dirty="0">
                          <a:solidFill>
                            <a:schemeClr val="bg1"/>
                          </a:solidFill>
                          <a:effectLst>
                            <a:glow rad="228600">
                              <a:schemeClr val="tx1"/>
                            </a:glow>
                          </a:effectLst>
                          <a:latin typeface="Arial"/>
                          <a:ea typeface="Times New Roman"/>
                          <a:cs typeface="Arial"/>
                        </a:rPr>
                        <a:t>尊荣</a:t>
                      </a:r>
                      <a:endParaRPr lang="en-US" altLang="zh-CN" sz="1800" b="1" dirty="0">
                        <a:solidFill>
                          <a:schemeClr val="bg1"/>
                        </a:solidFill>
                        <a:effectLst>
                          <a:glow rad="228600">
                            <a:schemeClr val="tx1"/>
                          </a:glow>
                        </a:effectLst>
                        <a:latin typeface="Arial"/>
                        <a:ea typeface="Times New Roman"/>
                        <a:cs typeface="Arial"/>
                      </a:endParaRPr>
                    </a:p>
                    <a:p>
                      <a:pPr algn="ctr">
                        <a:spcAft>
                          <a:spcPts val="0"/>
                        </a:spcAft>
                      </a:pPr>
                      <a:r>
                        <a:rPr lang="zh-CN" altLang="en-US" sz="1800" b="1" dirty="0">
                          <a:solidFill>
                            <a:schemeClr val="bg1"/>
                          </a:solidFill>
                          <a:effectLst>
                            <a:glow rad="228600">
                              <a:schemeClr val="tx1"/>
                            </a:glow>
                          </a:effectLst>
                          <a:latin typeface="Arial"/>
                          <a:ea typeface="Times New Roman"/>
                          <a:cs typeface="Arial"/>
                        </a:rPr>
                        <a:t>（</a:t>
                      </a:r>
                      <a:r>
                        <a:rPr lang="en-US" altLang="zh-CN" sz="1800" b="1" dirty="0">
                          <a:solidFill>
                            <a:schemeClr val="bg1"/>
                          </a:solidFill>
                          <a:effectLst>
                            <a:glow rad="228600">
                              <a:schemeClr val="tx1"/>
                            </a:glow>
                          </a:effectLst>
                          <a:latin typeface="Arial"/>
                          <a:ea typeface="Times New Roman"/>
                          <a:cs typeface="Arial"/>
                        </a:rPr>
                        <a:t>1:6–2:9</a:t>
                      </a:r>
                      <a:r>
                        <a:rPr lang="zh-CN" altLang="en-US" sz="1800" b="1" dirty="0">
                          <a:solidFill>
                            <a:schemeClr val="bg1"/>
                          </a:solidFill>
                          <a:effectLst>
                            <a:glow rad="228600">
                              <a:schemeClr val="tx1"/>
                            </a:glow>
                          </a:effectLst>
                          <a:latin typeface="Arial"/>
                          <a:ea typeface="Times New Roman"/>
                          <a:cs typeface="Arial"/>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“我们怎样藐视了你的名呢？”</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你们献上污秽的祭物</a:t>
                      </a:r>
                      <a:r>
                        <a:rPr lang="mr-IN" sz="1800" b="1" dirty="0">
                          <a:solidFill>
                            <a:schemeClr val="bg1"/>
                          </a:solidFill>
                          <a:effectLst>
                            <a:glow rad="228600">
                              <a:schemeClr val="tx1"/>
                            </a:glow>
                          </a:effectLst>
                          <a:latin typeface="Arial"/>
                          <a:ea typeface="Times New Roman"/>
                          <a:cs typeface="Arial"/>
                        </a:rPr>
                        <a:t>"</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868745837"/>
                  </a:ext>
                </a:extLst>
              </a:tr>
              <a:tr h="617200">
                <a:tc>
                  <a:txBody>
                    <a:bodyPr/>
                    <a:lstStyle/>
                    <a:p>
                      <a:pPr algn="ctr">
                        <a:spcAft>
                          <a:spcPts val="0"/>
                        </a:spcAft>
                      </a:pPr>
                      <a:r>
                        <a:rPr lang="zh-CN" altLang="en-US" sz="1800" b="1" dirty="0">
                          <a:solidFill>
                            <a:schemeClr val="bg1"/>
                          </a:solidFill>
                          <a:effectLst>
                            <a:glow rad="228600">
                              <a:schemeClr val="tx1"/>
                            </a:glow>
                          </a:effectLst>
                          <a:latin typeface="Arial"/>
                          <a:ea typeface="Times New Roman"/>
                          <a:cs typeface="Arial"/>
                        </a:rPr>
                        <a:t>盟约</a:t>
                      </a:r>
                      <a:endParaRPr lang="en-US" altLang="zh-CN" sz="1800" b="1" dirty="0">
                        <a:solidFill>
                          <a:schemeClr val="bg1"/>
                        </a:solidFill>
                        <a:effectLst>
                          <a:glow rad="228600">
                            <a:schemeClr val="tx1"/>
                          </a:glow>
                        </a:effectLst>
                        <a:latin typeface="Arial"/>
                        <a:ea typeface="Times New Roman"/>
                        <a:cs typeface="Arial"/>
                      </a:endParaRPr>
                    </a:p>
                    <a:p>
                      <a:pPr algn="ctr">
                        <a:spcAft>
                          <a:spcPts val="0"/>
                        </a:spcAft>
                      </a:pPr>
                      <a:r>
                        <a:rPr lang="zh-CN" altLang="en-US" sz="1800" b="1" dirty="0">
                          <a:solidFill>
                            <a:schemeClr val="bg1"/>
                          </a:solidFill>
                          <a:effectLst>
                            <a:glow rad="228600">
                              <a:schemeClr val="tx1"/>
                            </a:glow>
                          </a:effectLst>
                          <a:latin typeface="Arial"/>
                          <a:ea typeface="Times New Roman"/>
                          <a:cs typeface="Arial"/>
                        </a:rPr>
                        <a:t>（</a:t>
                      </a:r>
                      <a:r>
                        <a:rPr lang="en-US" altLang="zh-CN" sz="1800" b="1" dirty="0">
                          <a:solidFill>
                            <a:schemeClr val="bg1"/>
                          </a:solidFill>
                          <a:effectLst>
                            <a:glow rad="228600">
                              <a:schemeClr val="tx1"/>
                            </a:glow>
                          </a:effectLst>
                          <a:latin typeface="Arial"/>
                          <a:ea typeface="Times New Roman"/>
                          <a:cs typeface="Arial"/>
                        </a:rPr>
                        <a:t>2:10-16</a:t>
                      </a:r>
                      <a:r>
                        <a:rPr lang="zh-CN" altLang="en-US" sz="1800" b="1" dirty="0">
                          <a:solidFill>
                            <a:schemeClr val="bg1"/>
                          </a:solidFill>
                          <a:effectLst>
                            <a:glow rad="228600">
                              <a:schemeClr val="tx1"/>
                            </a:glow>
                          </a:effectLst>
                          <a:latin typeface="Arial"/>
                          <a:ea typeface="Times New Roman"/>
                          <a:cs typeface="Arial"/>
                        </a:rPr>
                        <a:t>）</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“你为什么藐视我们的供物呢？</a:t>
                      </a:r>
                      <a:r>
                        <a:rPr lang="zh-CN" altLang="en-US" sz="1800" b="1" dirty="0">
                          <a:solidFill>
                            <a:schemeClr val="bg1"/>
                          </a:solidFill>
                          <a:effectLst>
                            <a:glow rad="228600">
                              <a:schemeClr val="tx1"/>
                            </a:glow>
                          </a:effectLst>
                          <a:latin typeface="Arial"/>
                          <a:ea typeface="Times New Roman"/>
                          <a:cs typeface="Times New Roman"/>
                        </a:rPr>
                        <a:t>”</a:t>
                      </a:r>
                      <a:endParaRPr lang="zh-CN" altLang="en-US" sz="1800" b="1" dirty="0">
                        <a:solidFill>
                          <a:schemeClr val="bg1"/>
                        </a:solidFill>
                        <a:effectLst>
                          <a:glow rad="228600">
                            <a:schemeClr val="tx1"/>
                          </a:glow>
                        </a:effectLst>
                        <a:latin typeface="Arial"/>
                        <a:ea typeface="Times New Roman"/>
                        <a:cs typeface="Arial"/>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你们休弃了你们的妻子。</a:t>
                      </a:r>
                    </a:p>
                    <a:p>
                      <a:pPr marL="0" marR="0" lvl="0" indent="0" algn="l" defTabSz="457200" rtl="0" eaLnBrk="1" fontAlgn="auto" latinLnBrk="0" hangingPunct="1">
                        <a:lnSpc>
                          <a:spcPct val="100000"/>
                        </a:lnSpc>
                        <a:spcBef>
                          <a:spcPts val="0"/>
                        </a:spcBef>
                        <a:spcAft>
                          <a:spcPts val="0"/>
                        </a:spcAft>
                        <a:buClrTx/>
                        <a:buSzTx/>
                        <a:buFontTx/>
                        <a:buNone/>
                        <a:tabLst/>
                        <a:defRPr/>
                      </a:pPr>
                      <a:r>
                        <a:rPr lang="mr-IN" sz="1800" b="1" dirty="0">
                          <a:solidFill>
                            <a:schemeClr val="bg1"/>
                          </a:solidFill>
                          <a:effectLst>
                            <a:glow rad="228600">
                              <a:schemeClr val="tx1"/>
                            </a:glow>
                          </a:effectLst>
                          <a:latin typeface="Arial"/>
                          <a:ea typeface="Times New Roman"/>
                          <a:cs typeface="Arial"/>
                        </a:rPr>
                        <a:t>"</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696237846"/>
                  </a:ext>
                </a:extLst>
              </a:tr>
              <a:tr h="384883">
                <a:tc>
                  <a:txBody>
                    <a:bodyPr/>
                    <a:lstStyle/>
                    <a:p>
                      <a:pPr algn="ctr">
                        <a:spcAft>
                          <a:spcPts val="0"/>
                        </a:spcAft>
                      </a:pPr>
                      <a:r>
                        <a:rPr lang="zh-CN" altLang="en-US" sz="1800" b="1" dirty="0">
                          <a:solidFill>
                            <a:schemeClr val="bg1"/>
                          </a:solidFill>
                          <a:effectLst>
                            <a:glow rad="228600">
                              <a:schemeClr val="tx1"/>
                            </a:glow>
                          </a:effectLst>
                          <a:latin typeface="Arial"/>
                          <a:ea typeface="Times New Roman"/>
                          <a:cs typeface="Arial"/>
                        </a:rPr>
                        <a:t>等候</a:t>
                      </a:r>
                      <a:endParaRPr lang="en-US" altLang="zh-CN" sz="1800" b="1" dirty="0">
                        <a:solidFill>
                          <a:schemeClr val="bg1"/>
                        </a:solidFill>
                        <a:effectLst>
                          <a:glow rad="228600">
                            <a:schemeClr val="tx1"/>
                          </a:glow>
                        </a:effectLst>
                        <a:latin typeface="Arial"/>
                        <a:ea typeface="Times New Roman"/>
                        <a:cs typeface="Arial"/>
                      </a:endParaRPr>
                    </a:p>
                    <a:p>
                      <a:pPr algn="ctr">
                        <a:spcAft>
                          <a:spcPts val="0"/>
                        </a:spcAft>
                      </a:pPr>
                      <a:r>
                        <a:rPr lang="zh-CN" altLang="en-US" sz="1800" b="1" dirty="0">
                          <a:solidFill>
                            <a:schemeClr val="bg1"/>
                          </a:solidFill>
                          <a:effectLst>
                            <a:glow rad="228600">
                              <a:schemeClr val="tx1"/>
                            </a:glow>
                          </a:effectLst>
                          <a:latin typeface="Arial"/>
                          <a:ea typeface="Times New Roman"/>
                          <a:cs typeface="Arial"/>
                        </a:rPr>
                        <a:t>（</a:t>
                      </a:r>
                      <a:r>
                        <a:rPr lang="en-US" altLang="zh-CN" sz="1800" b="1" dirty="0">
                          <a:solidFill>
                            <a:schemeClr val="bg1"/>
                          </a:solidFill>
                          <a:effectLst>
                            <a:glow rad="228600">
                              <a:schemeClr val="tx1"/>
                            </a:glow>
                          </a:effectLst>
                          <a:latin typeface="Arial"/>
                          <a:ea typeface="Times New Roman"/>
                          <a:cs typeface="Arial"/>
                        </a:rPr>
                        <a:t>2:17–3:7a</a:t>
                      </a:r>
                      <a:r>
                        <a:rPr lang="zh-CN" altLang="en-US" sz="1800" b="1" dirty="0">
                          <a:solidFill>
                            <a:schemeClr val="bg1"/>
                          </a:solidFill>
                          <a:effectLst>
                            <a:glow rad="228600">
                              <a:schemeClr val="tx1"/>
                            </a:glow>
                          </a:effectLst>
                          <a:latin typeface="Arial"/>
                          <a:ea typeface="Times New Roman"/>
                          <a:cs typeface="Arial"/>
                        </a:rPr>
                        <a:t>）</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“你为何不公义？”</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弥赛亚将要审判</a:t>
                      </a:r>
                      <a:r>
                        <a:rPr lang="en-US" altLang="zh-C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所以要悔改</a:t>
                      </a:r>
                      <a:r>
                        <a:rPr lang="mr-IN" sz="1800" b="1" dirty="0">
                          <a:solidFill>
                            <a:schemeClr val="bg1"/>
                          </a:solidFill>
                          <a:effectLst>
                            <a:glow rad="228600">
                              <a:schemeClr val="tx1"/>
                            </a:glow>
                          </a:effectLst>
                          <a:latin typeface="Arial"/>
                          <a:ea typeface="Times New Roman"/>
                          <a:cs typeface="Arial"/>
                        </a:rPr>
                        <a:t>"</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2247200944"/>
                  </a:ext>
                </a:extLst>
              </a:tr>
              <a:tr h="629178">
                <a:tc>
                  <a:txBody>
                    <a:bodyPr/>
                    <a:lstStyle/>
                    <a:p>
                      <a:pPr algn="ctr">
                        <a:spcAft>
                          <a:spcPts val="0"/>
                        </a:spcAft>
                      </a:pPr>
                      <a:r>
                        <a:rPr lang="zh-CN" altLang="en-US" sz="1800" b="1" dirty="0">
                          <a:solidFill>
                            <a:schemeClr val="bg1"/>
                          </a:solidFill>
                          <a:effectLst>
                            <a:glow rad="228600">
                              <a:schemeClr val="tx1"/>
                            </a:glow>
                          </a:effectLst>
                          <a:latin typeface="Arial"/>
                          <a:ea typeface="Times New Roman"/>
                          <a:cs typeface="Arial"/>
                        </a:rPr>
                        <a:t>等候</a:t>
                      </a:r>
                      <a:endParaRPr lang="en-US" altLang="zh-CN" sz="1800" b="1" dirty="0">
                        <a:solidFill>
                          <a:schemeClr val="bg1"/>
                        </a:solidFill>
                        <a:effectLst>
                          <a:glow rad="228600">
                            <a:schemeClr val="tx1"/>
                          </a:glow>
                        </a:effectLst>
                        <a:latin typeface="Arial"/>
                        <a:ea typeface="Times New Roman"/>
                        <a:cs typeface="Arial"/>
                      </a:endParaRPr>
                    </a:p>
                    <a:p>
                      <a:pPr algn="ctr">
                        <a:spcAft>
                          <a:spcPts val="0"/>
                        </a:spcAft>
                      </a:pPr>
                      <a:r>
                        <a:rPr lang="zh-CN" altLang="en-US" sz="1800" b="1" dirty="0">
                          <a:solidFill>
                            <a:schemeClr val="bg1"/>
                          </a:solidFill>
                          <a:effectLst>
                            <a:glow rad="228600">
                              <a:schemeClr val="tx1"/>
                            </a:glow>
                          </a:effectLst>
                          <a:latin typeface="Arial"/>
                          <a:ea typeface="Times New Roman"/>
                          <a:cs typeface="Arial"/>
                        </a:rPr>
                        <a:t>（</a:t>
                      </a:r>
                      <a:r>
                        <a:rPr lang="en-US" altLang="zh-CN" sz="1800" b="1" dirty="0">
                          <a:solidFill>
                            <a:schemeClr val="bg1"/>
                          </a:solidFill>
                          <a:effectLst>
                            <a:glow rad="228600">
                              <a:schemeClr val="tx1"/>
                            </a:glow>
                          </a:effectLst>
                          <a:latin typeface="Arial"/>
                          <a:ea typeface="Times New Roman"/>
                          <a:cs typeface="Arial"/>
                        </a:rPr>
                        <a:t>2:17–3:7a</a:t>
                      </a:r>
                      <a:r>
                        <a:rPr lang="zh-CN" altLang="en-US" sz="1800" b="1" dirty="0">
                          <a:solidFill>
                            <a:schemeClr val="bg1"/>
                          </a:solidFill>
                          <a:effectLst>
                            <a:glow rad="228600">
                              <a:schemeClr val="tx1"/>
                            </a:glow>
                          </a:effectLst>
                          <a:latin typeface="Arial"/>
                          <a:ea typeface="Times New Roman"/>
                          <a:cs typeface="Arial"/>
                        </a:rPr>
                        <a:t>）</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“你为何不公义？”</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弥赛亚将要审判</a:t>
                      </a:r>
                      <a:r>
                        <a:rPr lang="en-US" altLang="zh-C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所以要悔改</a:t>
                      </a:r>
                      <a:r>
                        <a:rPr lang="mr-IN" sz="1800" b="1" dirty="0">
                          <a:solidFill>
                            <a:schemeClr val="bg1"/>
                          </a:solidFill>
                          <a:effectLst>
                            <a:glow rad="228600">
                              <a:schemeClr val="tx1"/>
                            </a:glow>
                          </a:effectLst>
                          <a:latin typeface="Arial"/>
                          <a:ea typeface="Times New Roman"/>
                          <a:cs typeface="Arial"/>
                        </a:rPr>
                        <a:t>"</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2440016544"/>
                  </a:ext>
                </a:extLst>
              </a:tr>
              <a:tr h="576064">
                <a:tc>
                  <a:txBody>
                    <a:bodyPr/>
                    <a:lstStyle/>
                    <a:p>
                      <a:pPr algn="ctr">
                        <a:spcAft>
                          <a:spcPts val="0"/>
                        </a:spcAft>
                      </a:pPr>
                      <a:r>
                        <a:rPr lang="zh-CN" altLang="en-US" sz="1800" b="1" dirty="0">
                          <a:solidFill>
                            <a:schemeClr val="bg1"/>
                          </a:solidFill>
                          <a:effectLst>
                            <a:glow rad="228600">
                              <a:schemeClr val="tx1"/>
                            </a:glow>
                          </a:effectLst>
                          <a:latin typeface="Arial"/>
                          <a:ea typeface="Times New Roman"/>
                          <a:cs typeface="Arial"/>
                        </a:rPr>
                        <a:t>悔改</a:t>
                      </a:r>
                      <a:endParaRPr lang="en-US" altLang="zh-CN" sz="1800" b="1" dirty="0">
                        <a:solidFill>
                          <a:schemeClr val="bg1"/>
                        </a:solidFill>
                        <a:effectLst>
                          <a:glow rad="228600">
                            <a:schemeClr val="tx1"/>
                          </a:glow>
                        </a:effectLst>
                        <a:latin typeface="Arial"/>
                        <a:ea typeface="Times New Roman"/>
                        <a:cs typeface="Arial"/>
                      </a:endParaRPr>
                    </a:p>
                    <a:p>
                      <a:pPr algn="ctr">
                        <a:spcAft>
                          <a:spcPts val="0"/>
                        </a:spcAft>
                      </a:pPr>
                      <a:r>
                        <a:rPr lang="zh-CN" altLang="en-US" sz="1800" b="1" dirty="0">
                          <a:solidFill>
                            <a:schemeClr val="bg1"/>
                          </a:solidFill>
                          <a:effectLst>
                            <a:glow rad="228600">
                              <a:schemeClr val="tx1"/>
                            </a:glow>
                          </a:effectLst>
                          <a:latin typeface="Arial"/>
                          <a:ea typeface="Times New Roman"/>
                          <a:cs typeface="Arial"/>
                        </a:rPr>
                        <a:t>（</a:t>
                      </a:r>
                      <a:r>
                        <a:rPr lang="en-US" altLang="zh-CN" sz="1800" b="1" dirty="0">
                          <a:solidFill>
                            <a:schemeClr val="bg1"/>
                          </a:solidFill>
                          <a:effectLst>
                            <a:glow rad="228600">
                              <a:schemeClr val="tx1"/>
                            </a:glow>
                          </a:effectLst>
                          <a:latin typeface="Arial"/>
                          <a:ea typeface="Times New Roman"/>
                          <a:cs typeface="Arial"/>
                        </a:rPr>
                        <a:t>3:7b-8a</a:t>
                      </a:r>
                      <a:r>
                        <a:rPr lang="zh-CN" altLang="en-US" sz="1800" b="1" dirty="0">
                          <a:solidFill>
                            <a:schemeClr val="bg1"/>
                          </a:solidFill>
                          <a:effectLst>
                            <a:glow rad="228600">
                              <a:schemeClr val="tx1"/>
                            </a:glow>
                          </a:effectLst>
                          <a:latin typeface="Arial"/>
                          <a:ea typeface="Times New Roman"/>
                          <a:cs typeface="Arial"/>
                        </a:rPr>
                        <a:t>）</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“我们如何悔改呢？”</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“停止抢夺我的东西。”</a:t>
                      </a:r>
                    </a:p>
                  </a:txBody>
                  <a:tcPr marL="68580" marR="68580" marT="0" marB="0"/>
                </a:tc>
                <a:extLst>
                  <a:ext uri="{0D108BD9-81ED-4DB2-BD59-A6C34878D82A}">
                    <a16:rowId xmlns:a16="http://schemas.microsoft.com/office/drawing/2014/main" val="3609651083"/>
                  </a:ext>
                </a:extLst>
              </a:tr>
              <a:tr h="576064">
                <a:tc>
                  <a:txBody>
                    <a:bodyPr/>
                    <a:lstStyle/>
                    <a:p>
                      <a:pPr algn="ctr">
                        <a:spcAft>
                          <a:spcPts val="0"/>
                        </a:spcAft>
                      </a:pPr>
                      <a:r>
                        <a:rPr lang="zh-CN" altLang="en-US" sz="1800" b="1" dirty="0">
                          <a:solidFill>
                            <a:schemeClr val="bg1"/>
                          </a:solidFill>
                          <a:effectLst>
                            <a:glow rad="228600">
                              <a:schemeClr val="tx1"/>
                            </a:glow>
                          </a:effectLst>
                          <a:latin typeface="Arial"/>
                          <a:ea typeface="Times New Roman"/>
                          <a:cs typeface="Arial"/>
                        </a:rPr>
                        <a:t>奉献</a:t>
                      </a:r>
                      <a:endParaRPr lang="en-US" altLang="zh-CN" sz="1800" b="1" dirty="0">
                        <a:solidFill>
                          <a:schemeClr val="bg1"/>
                        </a:solidFill>
                        <a:effectLst>
                          <a:glow rad="228600">
                            <a:schemeClr val="tx1"/>
                          </a:glow>
                        </a:effectLst>
                        <a:latin typeface="Arial"/>
                        <a:ea typeface="Times New Roman"/>
                        <a:cs typeface="Arial"/>
                      </a:endParaRPr>
                    </a:p>
                    <a:p>
                      <a:pPr algn="ctr">
                        <a:spcAft>
                          <a:spcPts val="0"/>
                        </a:spcAft>
                      </a:pPr>
                      <a:r>
                        <a:rPr lang="zh-CN" altLang="en-US" sz="1800" b="1" dirty="0">
                          <a:solidFill>
                            <a:schemeClr val="bg1"/>
                          </a:solidFill>
                          <a:effectLst>
                            <a:glow rad="228600">
                              <a:schemeClr val="tx1"/>
                            </a:glow>
                          </a:effectLst>
                          <a:latin typeface="Arial"/>
                          <a:ea typeface="Times New Roman"/>
                          <a:cs typeface="Arial"/>
                        </a:rPr>
                        <a:t>（</a:t>
                      </a:r>
                      <a:r>
                        <a:rPr lang="en-US" altLang="zh-CN" sz="1800" b="1" dirty="0">
                          <a:solidFill>
                            <a:schemeClr val="bg1"/>
                          </a:solidFill>
                          <a:effectLst>
                            <a:glow rad="228600">
                              <a:schemeClr val="tx1"/>
                            </a:glow>
                          </a:effectLst>
                          <a:latin typeface="Arial"/>
                          <a:ea typeface="Times New Roman"/>
                          <a:cs typeface="Arial"/>
                        </a:rPr>
                        <a:t>3:8b-12</a:t>
                      </a:r>
                      <a:r>
                        <a:rPr lang="zh-CN" altLang="en-US" sz="1800" b="1" dirty="0">
                          <a:solidFill>
                            <a:schemeClr val="bg1"/>
                          </a:solidFill>
                          <a:effectLst>
                            <a:glow rad="228600">
                              <a:schemeClr val="tx1"/>
                            </a:glow>
                          </a:effectLst>
                          <a:latin typeface="Arial"/>
                          <a:ea typeface="Times New Roman"/>
                          <a:cs typeface="Arial"/>
                        </a:rPr>
                        <a:t>）</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“我们怎么抢夺了你呢？”</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“你们没有奉献十分之一</a:t>
                      </a:r>
                      <a:r>
                        <a:rPr lang="en-US" altLang="zh-C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这是亵渎我。”</a:t>
                      </a:r>
                    </a:p>
                  </a:txBody>
                  <a:tcPr marL="68580" marR="68580" marT="0" marB="0"/>
                </a:tc>
                <a:extLst>
                  <a:ext uri="{0D108BD9-81ED-4DB2-BD59-A6C34878D82A}">
                    <a16:rowId xmlns:a16="http://schemas.microsoft.com/office/drawing/2014/main" val="1515831371"/>
                  </a:ext>
                </a:extLst>
              </a:tr>
              <a:tr h="576064">
                <a:tc>
                  <a:txBody>
                    <a:bodyPr/>
                    <a:lstStyle/>
                    <a:p>
                      <a:pPr algn="ctr">
                        <a:spcAft>
                          <a:spcPts val="0"/>
                        </a:spcAft>
                      </a:pPr>
                      <a:r>
                        <a:rPr lang="zh-CN" altLang="en-US" sz="1800" b="1" dirty="0">
                          <a:solidFill>
                            <a:srgbClr val="FFFF00"/>
                          </a:solidFill>
                          <a:effectLst>
                            <a:glow rad="228600">
                              <a:schemeClr val="tx1"/>
                            </a:glow>
                          </a:effectLst>
                          <a:latin typeface="Arial"/>
                          <a:ea typeface="Times New Roman"/>
                          <a:cs typeface="Arial"/>
                        </a:rPr>
                        <a:t>尊重</a:t>
                      </a:r>
                      <a:endParaRPr lang="en-US" altLang="zh-CN" sz="1800" b="1" dirty="0">
                        <a:solidFill>
                          <a:srgbClr val="FFFF00"/>
                        </a:solidFill>
                        <a:effectLst>
                          <a:glow rad="228600">
                            <a:schemeClr val="tx1"/>
                          </a:glow>
                        </a:effectLst>
                        <a:latin typeface="Arial"/>
                        <a:ea typeface="Times New Roman"/>
                        <a:cs typeface="Arial"/>
                      </a:endParaRPr>
                    </a:p>
                    <a:p>
                      <a:pPr algn="ctr">
                        <a:spcAft>
                          <a:spcPts val="0"/>
                        </a:spcAft>
                      </a:pPr>
                      <a:r>
                        <a:rPr lang="zh-CN" altLang="en-US" sz="1800" b="1" dirty="0">
                          <a:solidFill>
                            <a:srgbClr val="FFFF00"/>
                          </a:solidFill>
                          <a:effectLst>
                            <a:glow rad="228600">
                              <a:schemeClr val="tx1"/>
                            </a:glow>
                          </a:effectLst>
                          <a:latin typeface="Arial"/>
                          <a:ea typeface="Times New Roman"/>
                          <a:cs typeface="Arial"/>
                        </a:rPr>
                        <a:t>（</a:t>
                      </a:r>
                      <a:r>
                        <a:rPr lang="en-US" altLang="zh-CN" sz="1800" b="1" dirty="0">
                          <a:solidFill>
                            <a:srgbClr val="FFFF00"/>
                          </a:solidFill>
                          <a:effectLst>
                            <a:glow rad="228600">
                              <a:schemeClr val="tx1"/>
                            </a:glow>
                          </a:effectLst>
                          <a:latin typeface="Arial"/>
                          <a:ea typeface="Times New Roman"/>
                          <a:cs typeface="Arial"/>
                        </a:rPr>
                        <a:t>3:13-18</a:t>
                      </a:r>
                      <a:r>
                        <a:rPr lang="zh-CN" altLang="en-US" sz="1800" b="1" dirty="0">
                          <a:solidFill>
                            <a:srgbClr val="FFFF00"/>
                          </a:solidFill>
                          <a:effectLst>
                            <a:glow rad="228600">
                              <a:schemeClr val="tx1"/>
                            </a:glow>
                          </a:effectLst>
                          <a:latin typeface="Arial"/>
                          <a:ea typeface="Times New Roman"/>
                          <a:cs typeface="Arial"/>
                        </a:rPr>
                        <a:t>）</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rgbClr val="FFFF00"/>
                          </a:solidFill>
                          <a:effectLst>
                            <a:glow rad="228600">
                              <a:schemeClr val="tx1"/>
                            </a:glow>
                          </a:effectLst>
                          <a:latin typeface="Arial"/>
                          <a:ea typeface="Times New Roman"/>
                          <a:cs typeface="Arial"/>
                        </a:rPr>
                        <a:t>“我们如何亵渎了你呢？”</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rgbClr val="FFFF00"/>
                          </a:solidFill>
                          <a:effectLst>
                            <a:glow rad="228600">
                              <a:schemeClr val="tx1"/>
                            </a:glow>
                          </a:effectLst>
                          <a:latin typeface="Arial"/>
                          <a:ea typeface="Times New Roman"/>
                          <a:cs typeface="Arial"/>
                        </a:rPr>
                        <a:t>“你们奉献的动机是为了得到回报。”</a:t>
                      </a:r>
                    </a:p>
                  </a:txBody>
                  <a:tcPr marL="68580" marR="68580" marT="0" marB="0"/>
                </a:tc>
                <a:extLst>
                  <a:ext uri="{0D108BD9-81ED-4DB2-BD59-A6C34878D82A}">
                    <a16:rowId xmlns:a16="http://schemas.microsoft.com/office/drawing/2014/main" val="1195957659"/>
                  </a:ext>
                </a:extLst>
              </a:tr>
            </a:tbl>
          </a:graphicData>
        </a:graphic>
      </p:graphicFrame>
    </p:spTree>
    <p:extLst>
      <p:ext uri="{BB962C8B-B14F-4D97-AF65-F5344CB8AC3E}">
        <p14:creationId xmlns:p14="http://schemas.microsoft.com/office/powerpoint/2010/main" val="1101769878"/>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ext Box 2"/>
          <p:cNvSpPr txBox="1">
            <a:spLocks noChangeArrowheads="1"/>
          </p:cNvSpPr>
          <p:nvPr/>
        </p:nvSpPr>
        <p:spPr bwMode="auto">
          <a:xfrm>
            <a:off x="381000" y="1752600"/>
            <a:ext cx="8553450" cy="40322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360363" indent="-360363">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defRPr/>
            </a:pPr>
            <a:r>
              <a:rPr lang="en-US" altLang="zh-CN">
                <a:solidFill>
                  <a:srgbClr val="FFFFFF"/>
                </a:solidFill>
                <a:cs typeface="Arial" charset="0"/>
              </a:rPr>
              <a:t>- </a:t>
            </a:r>
            <a:r>
              <a:rPr lang="zh-CN" altLang="en-US">
                <a:solidFill>
                  <a:srgbClr val="FFFFFF"/>
                </a:solidFill>
                <a:cs typeface="Arial" charset="0"/>
              </a:rPr>
              <a:t>你们用话顶撞我。</a:t>
            </a:r>
          </a:p>
          <a:p>
            <a:pPr eaLnBrk="0" hangingPunct="0">
              <a:defRPr/>
            </a:pPr>
            <a:r>
              <a:rPr lang="en-US" altLang="zh-CN">
                <a:solidFill>
                  <a:srgbClr val="FFFFFF"/>
                </a:solidFill>
                <a:cs typeface="Arial" charset="0"/>
              </a:rPr>
              <a:t>-</a:t>
            </a:r>
            <a:r>
              <a:rPr lang="zh-CN" altLang="en-US">
                <a:solidFill>
                  <a:srgbClr val="FFFFFF"/>
                </a:solidFill>
                <a:cs typeface="Arial" charset="0"/>
              </a:rPr>
              <a:t>我们用什么话顶撞你呢？ </a:t>
            </a:r>
          </a:p>
          <a:p>
            <a:pPr eaLnBrk="0" hangingPunct="0">
              <a:defRPr/>
            </a:pPr>
            <a:r>
              <a:rPr lang="en-US" altLang="zh-CN">
                <a:solidFill>
                  <a:srgbClr val="FFFFFF"/>
                </a:solidFill>
                <a:cs typeface="Arial" charset="0"/>
              </a:rPr>
              <a:t>- </a:t>
            </a:r>
            <a:r>
              <a:rPr lang="zh-CN" altLang="en-US">
                <a:solidFill>
                  <a:srgbClr val="FFFFFF"/>
                </a:solidFill>
                <a:cs typeface="Arial" charset="0"/>
              </a:rPr>
              <a:t>你们说事奉上帝是 徒然的，除非你立刻使我富足。</a:t>
            </a:r>
          </a:p>
          <a:p>
            <a:pPr eaLnBrk="0" hangingPunct="0">
              <a:defRPr/>
            </a:pPr>
            <a:endParaRPr lang="zh-CN" altLang="en-US">
              <a:solidFill>
                <a:srgbClr val="FFFFFF"/>
              </a:solidFill>
              <a:cs typeface="Arial" charset="0"/>
            </a:endParaRPr>
          </a:p>
          <a:p>
            <a:pPr eaLnBrk="0" hangingPunct="0">
              <a:defRPr/>
            </a:pPr>
            <a:r>
              <a:rPr lang="en-US" altLang="zh-CN">
                <a:solidFill>
                  <a:srgbClr val="FFFFFF"/>
                </a:solidFill>
                <a:cs typeface="Arial" charset="0"/>
              </a:rPr>
              <a:t>-</a:t>
            </a:r>
            <a:r>
              <a:rPr lang="zh-CN" altLang="en-US">
                <a:solidFill>
                  <a:srgbClr val="FFFFFF"/>
                </a:solidFill>
                <a:cs typeface="Arial" charset="0"/>
              </a:rPr>
              <a:t>上帝谕宣示 对付犹大 </a:t>
            </a:r>
            <a:r>
              <a:rPr lang="en-US" altLang="zh-CN">
                <a:solidFill>
                  <a:srgbClr val="FFFFFF"/>
                </a:solidFill>
                <a:cs typeface="Arial" charset="0"/>
              </a:rPr>
              <a:t>:</a:t>
            </a:r>
            <a:r>
              <a:rPr lang="zh-CN" altLang="en-US">
                <a:solidFill>
                  <a:srgbClr val="FFFFFF"/>
                </a:solidFill>
                <a:cs typeface="Arial" charset="0"/>
              </a:rPr>
              <a:t>不忠实 于上帝所立的约； 他们没有敬畏上帝 ， 也没有思念上帝 的名。 警戒人民耶和华所定的日 子。</a:t>
            </a:r>
          </a:p>
        </p:txBody>
      </p:sp>
      <p:sp>
        <p:nvSpPr>
          <p:cNvPr id="279554" name="Rectangle 3"/>
          <p:cNvSpPr>
            <a:spLocks noGrp="1" noChangeArrowheads="1"/>
          </p:cNvSpPr>
          <p:nvPr>
            <p:ph type="title" idx="4294967295"/>
          </p:nvPr>
        </p:nvSpPr>
        <p:spPr>
          <a:xfrm>
            <a:off x="7239000" y="762000"/>
            <a:ext cx="1905000" cy="685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en-US" sz="2000">
                <a:solidFill>
                  <a:srgbClr val="000000"/>
                </a:solidFill>
                <a:effectLst/>
                <a:latin typeface="Arial" charset="0"/>
                <a:cs typeface="Arial" charset="0"/>
              </a:rPr>
              <a:t>3:13-18</a:t>
            </a:r>
          </a:p>
        </p:txBody>
      </p:sp>
      <p:sp>
        <p:nvSpPr>
          <p:cNvPr id="279555" name="TextBox 3"/>
          <p:cNvSpPr txBox="1">
            <a:spLocks noChangeArrowheads="1"/>
          </p:cNvSpPr>
          <p:nvPr/>
        </p:nvSpPr>
        <p:spPr bwMode="auto">
          <a:xfrm>
            <a:off x="317500" y="228600"/>
            <a:ext cx="8042275" cy="584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447675" indent="-447675"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r>
              <a:rPr lang="en-US" altLang="zh-CN" sz="3200" b="1" i="1">
                <a:solidFill>
                  <a:srgbClr val="FFFFFF"/>
                </a:solidFill>
                <a:latin typeface="Arial" charset="0"/>
                <a:cs typeface="Arial" charset="0"/>
              </a:rPr>
              <a:t>7.</a:t>
            </a:r>
            <a:r>
              <a:rPr lang="zh-CN" altLang="en-US" sz="3200" b="1" i="1">
                <a:solidFill>
                  <a:srgbClr val="FFFFFF"/>
                </a:solidFill>
                <a:latin typeface="Arial" charset="0"/>
                <a:cs typeface="Arial" charset="0"/>
              </a:rPr>
              <a:t>第六纠纷 </a:t>
            </a:r>
            <a:r>
              <a:rPr lang="en-US" altLang="zh-CN" sz="3200" b="1" i="1">
                <a:solidFill>
                  <a:srgbClr val="FFFFFF"/>
                </a:solidFill>
                <a:latin typeface="Arial" charset="0"/>
                <a:cs typeface="Arial" charset="0"/>
              </a:rPr>
              <a:t>(3:13-18) : </a:t>
            </a:r>
            <a:r>
              <a:rPr lang="zh-CN" altLang="en-US" sz="3200" b="1" i="1">
                <a:solidFill>
                  <a:srgbClr val="FFFFFF"/>
                </a:solidFill>
                <a:latin typeface="Arial" charset="0"/>
                <a:cs typeface="Arial" charset="0"/>
              </a:rPr>
              <a:t>用话顶撞上帝的驳斥</a:t>
            </a: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bwMode="auto">
          <a:xfrm>
            <a:off x="0" y="476672"/>
            <a:ext cx="9144000" cy="5904656"/>
          </a:xfrm>
          <a:prstGeom prst="rect">
            <a:avLst/>
          </a:prstGeom>
          <a:solidFill>
            <a:schemeClr val="accent1">
              <a:lumMod val="5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pic>
        <p:nvPicPr>
          <p:cNvPr id="2" name="Picture 1"/>
          <p:cNvPicPr>
            <a:picLocks noChangeAspect="1"/>
          </p:cNvPicPr>
          <p:nvPr/>
        </p:nvPicPr>
        <p:blipFill>
          <a:blip r:embed="rId4"/>
          <a:stretch>
            <a:fillRect/>
          </a:stretch>
        </p:blipFill>
        <p:spPr>
          <a:xfrm>
            <a:off x="0" y="7029400"/>
            <a:ext cx="9174278" cy="587727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95027" y="476672"/>
            <a:ext cx="8280920" cy="4716884"/>
          </a:xfrm>
          <a:effectLst/>
        </p:spPr>
        <p:txBody>
          <a:bodyPr/>
          <a:lstStyle/>
          <a:p>
            <a:pPr>
              <a:lnSpc>
                <a:spcPct val="150000"/>
              </a:lnSpc>
              <a:defRPr/>
            </a:pPr>
            <a:r>
              <a:rPr lang="zh-CN" altLang="en-US" sz="8000" b="1" dirty="0">
                <a:solidFill>
                  <a:srgbClr val="FFFFFF"/>
                </a:solidFill>
                <a:effectLst/>
                <a:latin typeface="Arial" charset="0"/>
                <a:ea typeface="ＭＳ Ｐゴシック" charset="0"/>
                <a:cs typeface="ＭＳ Ｐゴシック" charset="0"/>
              </a:rPr>
              <a:t>这间教会并非</a:t>
            </a:r>
            <a:br>
              <a:rPr lang="en-US" altLang="zh-CN" sz="8000" b="1" dirty="0">
                <a:solidFill>
                  <a:srgbClr val="FFFFFF"/>
                </a:solidFill>
                <a:effectLst/>
                <a:latin typeface="Arial" charset="0"/>
                <a:ea typeface="ＭＳ Ｐゴシック" charset="0"/>
                <a:cs typeface="ＭＳ Ｐゴシック" charset="0"/>
              </a:rPr>
            </a:br>
            <a:r>
              <a:rPr lang="zh-CN" altLang="en-US" sz="8000" b="1" dirty="0">
                <a:solidFill>
                  <a:srgbClr val="FFFFFF"/>
                </a:solidFill>
                <a:effectLst/>
                <a:latin typeface="Arial" charset="0"/>
                <a:ea typeface="ＭＳ Ｐゴシック" charset="0"/>
                <a:cs typeface="ＭＳ Ｐゴシック" charset="0"/>
              </a:rPr>
              <a:t>充满了伪善者</a:t>
            </a:r>
            <a:endParaRPr lang="en-US" sz="8000" b="1" dirty="0">
              <a:solidFill>
                <a:srgbClr val="FFFFFF"/>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6512" y="4869160"/>
            <a:ext cx="9143999" cy="9361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3200" b="1" dirty="0">
                <a:solidFill>
                  <a:srgbClr val="FFFFFF"/>
                </a:solidFill>
                <a:latin typeface="Arial" charset="0"/>
                <a:ea typeface="ＭＳ Ｐゴシック" charset="0"/>
                <a:cs typeface="ＭＳ Ｐゴシック" charset="0"/>
              </a:rPr>
              <a:t>我们总能容纳更多像我们一样不完全的人。</a:t>
            </a:r>
          </a:p>
        </p:txBody>
      </p:sp>
      <p:sp>
        <p:nvSpPr>
          <p:cNvPr id="6" name="Rectangle 2"/>
          <p:cNvSpPr txBox="1">
            <a:spLocks noChangeArrowheads="1"/>
          </p:cNvSpPr>
          <p:nvPr/>
        </p:nvSpPr>
        <p:spPr bwMode="auto">
          <a:xfrm>
            <a:off x="396553" y="5517232"/>
            <a:ext cx="9143999" cy="9361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l">
              <a:defRPr/>
            </a:pPr>
            <a:r>
              <a:rPr lang="zh-CN" altLang="en-US" sz="2800" b="1" dirty="0">
                <a:solidFill>
                  <a:srgbClr val="FFFFFF"/>
                </a:solidFill>
                <a:latin typeface="Arial" charset="0"/>
                <a:ea typeface="ＭＳ Ｐゴシック" charset="0"/>
                <a:cs typeface="ＭＳ Ｐゴシック" charset="0"/>
              </a:rPr>
              <a:t>罗马书 </a:t>
            </a:r>
            <a:r>
              <a:rPr lang="en-US" altLang="zh-CN" sz="2800" b="1" dirty="0">
                <a:solidFill>
                  <a:srgbClr val="FFFFFF"/>
                </a:solidFill>
                <a:latin typeface="Arial" charset="0"/>
                <a:ea typeface="ＭＳ Ｐゴシック" charset="0"/>
                <a:cs typeface="ＭＳ Ｐゴシック" charset="0"/>
              </a:rPr>
              <a:t>3:10 “</a:t>
            </a:r>
            <a:r>
              <a:rPr lang="zh-CN" altLang="en-US" sz="2800" b="1" dirty="0">
                <a:solidFill>
                  <a:srgbClr val="FFFFFF"/>
                </a:solidFill>
                <a:latin typeface="Arial" charset="0"/>
                <a:ea typeface="ＭＳ Ｐゴシック" charset="0"/>
                <a:cs typeface="ＭＳ Ｐゴシック" charset="0"/>
              </a:rPr>
              <a:t>没有义人，连一个也没有。”</a:t>
            </a:r>
          </a:p>
        </p:txBody>
      </p:sp>
    </p:spTree>
    <p:extLst>
      <p:ext uri="{BB962C8B-B14F-4D97-AF65-F5344CB8AC3E}">
        <p14:creationId xmlns:p14="http://schemas.microsoft.com/office/powerpoint/2010/main" val="320742982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6490" y="-27384"/>
            <a:ext cx="9190210" cy="6120680"/>
          </a:xfrm>
          <a:prstGeom prst="rect">
            <a:avLst/>
          </a:prstGeom>
        </p:spPr>
      </p:pic>
      <p:sp>
        <p:nvSpPr>
          <p:cNvPr id="8" name="Rectangle 2"/>
          <p:cNvSpPr txBox="1">
            <a:spLocks noChangeArrowheads="1"/>
          </p:cNvSpPr>
          <p:nvPr/>
        </p:nvSpPr>
        <p:spPr bwMode="auto">
          <a:xfrm>
            <a:off x="13196" y="5287417"/>
            <a:ext cx="9144000" cy="819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玛拉基</a:t>
            </a:r>
            <a:r>
              <a:rPr kumimoji="0" lang="zh-CN" alt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6859"/>
            <a:ext cx="6228183" cy="1501643"/>
          </a:xfrm>
          <a:effectLst>
            <a:outerShdw blurRad="63500" dist="35921" dir="2700000" algn="ctr" rotWithShape="0">
              <a:schemeClr val="tx2">
                <a:alpha val="74998"/>
              </a:schemeClr>
            </a:outerShdw>
          </a:effectLst>
        </p:spPr>
        <p:txBody>
          <a:bodyPr/>
          <a:lstStyle/>
          <a:p>
            <a:pPr algn="l">
              <a:defRPr/>
            </a:pPr>
            <a:r>
              <a:rPr lang="zh-CN" altLang="en-US" sz="6600" b="1" dirty="0">
                <a:effectLst>
                  <a:glow rad="127000">
                    <a:schemeClr val="tx1"/>
                  </a:glow>
                </a:effectLst>
                <a:latin typeface="Arial" charset="0"/>
                <a:ea typeface="ＭＳ Ｐゴシック" charset="0"/>
                <a:cs typeface="ＭＳ Ｐゴシック" charset="0"/>
              </a:rPr>
              <a:t>作个真诚的人 </a:t>
            </a:r>
            <a:endParaRPr lang="en-US" sz="60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40952996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CN" altLang="en-US" b="1" dirty="0">
                <a:solidFill>
                  <a:srgbClr val="FFFFFF"/>
                </a:solidFill>
                <a:effectLst/>
                <a:latin typeface="Arial" charset="0"/>
                <a:ea typeface="ＭＳ Ｐゴシック" charset="0"/>
                <a:cs typeface="ＭＳ Ｐゴシック" charset="0"/>
              </a:rPr>
              <a:t>你到底是谁？</a:t>
            </a:r>
            <a:endParaRPr lang="en-US" b="1" dirty="0">
              <a:solidFill>
                <a:srgbClr val="FFFFFF"/>
              </a:solidFill>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4"/>
          <a:stretch>
            <a:fillRect/>
          </a:stretch>
        </p:blipFill>
        <p:spPr>
          <a:xfrm>
            <a:off x="539552" y="1484784"/>
            <a:ext cx="8352928" cy="4982448"/>
          </a:xfrm>
          <a:prstGeom prst="rect">
            <a:avLst/>
          </a:prstGeom>
        </p:spPr>
      </p:pic>
      <p:sp>
        <p:nvSpPr>
          <p:cNvPr id="6" name="Rectangle 2"/>
          <p:cNvSpPr txBox="1">
            <a:spLocks noChangeArrowheads="1"/>
          </p:cNvSpPr>
          <p:nvPr/>
        </p:nvSpPr>
        <p:spPr bwMode="auto">
          <a:xfrm>
            <a:off x="899592" y="5373216"/>
            <a:ext cx="7704856" cy="1080120"/>
          </a:xfrm>
          <a:prstGeom prst="rect">
            <a:avLst/>
          </a:prstGeom>
          <a:solidFill>
            <a:srgbClr val="40A8D0"/>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6600" b="1" i="0" u="none" strike="noStrike" kern="1200" cap="none" spc="0" normalizeH="0" baseline="0" noProof="0" dirty="0">
                <a:ln>
                  <a:noFill/>
                </a:ln>
                <a:solidFill>
                  <a:srgbClr val="000000"/>
                </a:solidFill>
                <a:effectLst/>
                <a:uLnTx/>
                <a:uFillTx/>
                <a:latin typeface="Apple Casual"/>
                <a:ea typeface="ＭＳ Ｐゴシック" charset="0"/>
                <a:cs typeface="Apple Casual"/>
              </a:rPr>
              <a:t>身份危机。</a:t>
            </a:r>
            <a:endParaRPr kumimoji="1" lang="en-US" sz="6600" b="1" i="0" u="none" strike="noStrike" kern="1200" cap="none" spc="0" normalizeH="0" baseline="0" noProof="0" dirty="0">
              <a:ln>
                <a:noFill/>
              </a:ln>
              <a:solidFill>
                <a:srgbClr val="000000"/>
              </a:solidFill>
              <a:effectLst/>
              <a:uLnTx/>
              <a:uFillTx/>
              <a:latin typeface="Apple Casual"/>
              <a:ea typeface="ＭＳ Ｐゴシック" charset="0"/>
              <a:cs typeface="Apple Casual"/>
            </a:endParaRPr>
          </a:p>
        </p:txBody>
      </p:sp>
    </p:spTree>
    <p:extLst>
      <p:ext uri="{BB962C8B-B14F-4D97-AF65-F5344CB8AC3E}">
        <p14:creationId xmlns:p14="http://schemas.microsoft.com/office/powerpoint/2010/main" val="4047417110"/>
      </p:ext>
    </p:extLst>
  </p:cSld>
  <p:clrMapOvr>
    <a:overrideClrMapping bg1="lt1" tx1="dk1" bg2="lt2" tx2="dk2" accent1="accent1" accent2="accent2" accent3="accent3" accent4="accent4" accent5="accent5" accent6="accent6" hlink="hlink" folHlink="folHlink"/>
  </p:clrMapOvr>
  <p:transition/>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7140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80071"/>
            <a:ext cx="4355976" cy="1728192"/>
          </a:xfrm>
          <a:effectLst/>
        </p:spPr>
        <p:txBody>
          <a:bodyPr anchor="t"/>
          <a:lstStyle/>
          <a:p>
            <a:pPr>
              <a:lnSpc>
                <a:spcPct val="90000"/>
              </a:lnSpc>
              <a:defRPr/>
            </a:pPr>
            <a:r>
              <a:rPr lang="zh-CN" altLang="en-US" sz="3600" b="1" dirty="0">
                <a:solidFill>
                  <a:srgbClr val="000000"/>
                </a:solidFill>
                <a:effectLst/>
                <a:latin typeface="Arial" charset="0"/>
                <a:ea typeface="ＭＳ Ｐゴシック" charset="0"/>
                <a:cs typeface="ＭＳ Ｐゴシック" charset="0"/>
              </a:rPr>
              <a:t>如果这对你很重要，</a:t>
            </a:r>
            <a:br>
              <a:rPr lang="zh-CN" altLang="en-US" sz="3600" b="1" dirty="0">
                <a:solidFill>
                  <a:srgbClr val="000000"/>
                </a:solidFill>
                <a:effectLst/>
                <a:latin typeface="Arial" charset="0"/>
                <a:ea typeface="ＭＳ Ｐゴシック" charset="0"/>
                <a:cs typeface="ＭＳ Ｐゴシック" charset="0"/>
              </a:rPr>
            </a:br>
            <a:r>
              <a:rPr lang="zh-CN" altLang="en-US" sz="3600" b="1" dirty="0">
                <a:solidFill>
                  <a:srgbClr val="000000"/>
                </a:solidFill>
                <a:effectLst/>
                <a:latin typeface="Arial" charset="0"/>
                <a:ea typeface="ＭＳ Ｐゴシック" charset="0"/>
                <a:cs typeface="ＭＳ Ｐゴシック" charset="0"/>
              </a:rPr>
              <a:t>你会找到 </a:t>
            </a:r>
            <a:r>
              <a:rPr lang="zh-CN" altLang="en-US" sz="3600" b="1" dirty="0">
                <a:solidFill>
                  <a:srgbClr val="C00000"/>
                </a:solidFill>
                <a:effectLst/>
                <a:latin typeface="Arial" charset="0"/>
                <a:ea typeface="ＭＳ Ｐゴシック" charset="0"/>
                <a:cs typeface="ＭＳ Ｐゴシック" charset="0"/>
              </a:rPr>
              <a:t>办法</a:t>
            </a:r>
            <a:endParaRPr lang="en-US" sz="3600" b="1" dirty="0">
              <a:solidFill>
                <a:srgbClr val="C00000"/>
              </a:solidFill>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652120" y="44624"/>
            <a:ext cx="3491880" cy="1800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1" lang="zh-CN" altLang="en-US"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如果不是，你会找到 </a:t>
            </a:r>
            <a:r>
              <a:rPr kumimoji="1" lang="zh-CN" altLang="en-US" sz="36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借口</a:t>
            </a:r>
          </a:p>
        </p:txBody>
      </p:sp>
    </p:spTree>
    <p:extLst>
      <p:ext uri="{BB962C8B-B14F-4D97-AF65-F5344CB8AC3E}">
        <p14:creationId xmlns:p14="http://schemas.microsoft.com/office/powerpoint/2010/main" val="2087508065"/>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60648"/>
            <a:ext cx="9143999" cy="1512168"/>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有时候，我们甚至无法到达起跑线。</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0" y="2050114"/>
            <a:ext cx="9201695" cy="4807886"/>
          </a:xfrm>
          <a:prstGeom prst="rect">
            <a:avLst/>
          </a:prstGeom>
        </p:spPr>
      </p:pic>
    </p:spTree>
    <p:extLst>
      <p:ext uri="{BB962C8B-B14F-4D97-AF65-F5344CB8AC3E}">
        <p14:creationId xmlns:p14="http://schemas.microsoft.com/office/powerpoint/2010/main" val="2752428193"/>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15" y="1052736"/>
            <a:ext cx="9217024" cy="604867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 y="35490"/>
            <a:ext cx="9143999" cy="1080120"/>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“我没有时间！”</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0913499"/>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“主啊，拿走我所有的借口</a:t>
            </a:r>
            <a:r>
              <a:rPr lang="en-US" altLang="zh-CN"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899592" y="1052736"/>
            <a:ext cx="7391400" cy="5384800"/>
          </a:xfrm>
          <a:prstGeom prst="rect">
            <a:avLst/>
          </a:prstGeom>
        </p:spPr>
      </p:pic>
    </p:spTree>
    <p:extLst>
      <p:ext uri="{BB962C8B-B14F-4D97-AF65-F5344CB8AC3E}">
        <p14:creationId xmlns:p14="http://schemas.microsoft.com/office/powerpoint/2010/main" val="79979671"/>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07189" y="980728"/>
            <a:ext cx="5357099" cy="55892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88640"/>
            <a:ext cx="9143999" cy="1080120"/>
          </a:xfrm>
          <a:effectLst/>
        </p:spPr>
        <p:txBody>
          <a:bodyPr/>
          <a:lstStyle/>
          <a:p>
            <a:pPr>
              <a:defRPr/>
            </a:pPr>
            <a:r>
              <a:rPr lang="zh-CN" altLang="en-US" sz="6000" b="1" i="1" dirty="0">
                <a:solidFill>
                  <a:srgbClr val="3F5B7E"/>
                </a:solidFill>
                <a:effectLst>
                  <a:glow rad="127000">
                    <a:schemeClr val="bg1"/>
                  </a:glow>
                </a:effectLst>
                <a:latin typeface="Phosphate Inline"/>
                <a:ea typeface="ＭＳ Ｐゴシック" charset="0"/>
                <a:cs typeface="Phosphate Inline"/>
              </a:rPr>
              <a:t>你如何</a:t>
            </a:r>
            <a:r>
              <a:rPr lang="en-US" sz="6000" b="1" i="1" dirty="0">
                <a:solidFill>
                  <a:srgbClr val="3F5B7E"/>
                </a:solidFill>
                <a:effectLst>
                  <a:glow rad="127000">
                    <a:schemeClr val="bg1"/>
                  </a:glow>
                </a:effectLst>
                <a:latin typeface="Phosphate Inline"/>
                <a:ea typeface="ＭＳ Ｐゴシック" charset="0"/>
                <a:cs typeface="Phosphate Inline"/>
              </a:rPr>
              <a:t>...?</a:t>
            </a:r>
          </a:p>
        </p:txBody>
      </p:sp>
      <p:sp>
        <p:nvSpPr>
          <p:cNvPr id="5" name="Rectangle 2"/>
          <p:cNvSpPr txBox="1">
            <a:spLocks noChangeArrowheads="1"/>
          </p:cNvSpPr>
          <p:nvPr/>
        </p:nvSpPr>
        <p:spPr bwMode="auto">
          <a:xfrm rot="20941044">
            <a:off x="545258" y="4500519"/>
            <a:ext cx="9143999" cy="16949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6000" b="1" i="1" u="none" strike="noStrike" kern="1200" cap="none" spc="0" normalizeH="0" baseline="0" noProof="0" dirty="0">
                <a:ln>
                  <a:noFill/>
                </a:ln>
                <a:solidFill>
                  <a:srgbClr val="FF0000"/>
                </a:solidFill>
                <a:effectLst>
                  <a:glow rad="127000">
                    <a:srgbClr val="FFFFFF"/>
                  </a:glow>
                </a:effectLst>
                <a:uLnTx/>
                <a:uFillTx/>
                <a:latin typeface="Phosphate Inline"/>
                <a:ea typeface="ＭＳ Ｐゴシック" charset="0"/>
                <a:cs typeface="Phosphate Inline"/>
              </a:rPr>
              <a:t>避免虚伪的两种方法</a:t>
            </a:r>
            <a:r>
              <a:rPr kumimoji="1" lang="en-US" sz="6000" b="1" i="1" u="none" strike="noStrike" kern="1200" cap="none" spc="0" normalizeH="0" baseline="0" noProof="0" dirty="0">
                <a:ln>
                  <a:noFill/>
                </a:ln>
                <a:solidFill>
                  <a:srgbClr val="FF0000"/>
                </a:solidFill>
                <a:effectLst>
                  <a:glow rad="127000">
                    <a:srgbClr val="FFFFFF"/>
                  </a:glow>
                </a:effectLst>
                <a:uLnTx/>
                <a:uFillTx/>
                <a:latin typeface="Phosphate Inline"/>
                <a:ea typeface="ＭＳ Ｐゴシック" charset="0"/>
                <a:cs typeface="Phosphate Inline"/>
              </a:rPr>
              <a:t> </a:t>
            </a:r>
          </a:p>
        </p:txBody>
      </p:sp>
      <p:sp>
        <p:nvSpPr>
          <p:cNvPr id="6" name="Rectangle 2"/>
          <p:cNvSpPr txBox="1">
            <a:spLocks noChangeArrowheads="1"/>
          </p:cNvSpPr>
          <p:nvPr/>
        </p:nvSpPr>
        <p:spPr bwMode="auto">
          <a:xfrm>
            <a:off x="0" y="5920006"/>
            <a:ext cx="8791222"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000000"/>
                </a:solidFill>
                <a:effectLst/>
                <a:uLnTx/>
                <a:uFillTx/>
                <a:latin typeface="Arial" charset="0"/>
                <a:ea typeface="ＭＳ Ｐゴシック" charset="0"/>
                <a:cs typeface="ＭＳ Ｐゴシック" charset="0"/>
              </a:rPr>
              <a:t>玛拉基</a:t>
            </a:r>
            <a:endParaRPr kumimoji="0" 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3321378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13827" y="1196752"/>
            <a:ext cx="5492328" cy="5492328"/>
          </a:xfrm>
          <a:prstGeom prst="rect">
            <a:avLst/>
          </a:prstGeom>
        </p:spPr>
      </p:pic>
      <p:grpSp>
        <p:nvGrpSpPr>
          <p:cNvPr id="4" name="Group 3"/>
          <p:cNvGrpSpPr/>
          <p:nvPr/>
        </p:nvGrpSpPr>
        <p:grpSpPr>
          <a:xfrm>
            <a:off x="1201859" y="2852936"/>
            <a:ext cx="4824536" cy="2880320"/>
            <a:chOff x="2051720" y="2852936"/>
            <a:chExt cx="4824536" cy="2880320"/>
          </a:xfrm>
        </p:grpSpPr>
        <p:sp>
          <p:nvSpPr>
            <p:cNvPr id="2" name="Rectangle 1"/>
            <p:cNvSpPr/>
            <p:nvPr/>
          </p:nvSpPr>
          <p:spPr bwMode="auto">
            <a:xfrm>
              <a:off x="2051720" y="2852936"/>
              <a:ext cx="4824536" cy="1656184"/>
            </a:xfrm>
            <a:prstGeom prst="rect">
              <a:avLst/>
            </a:prstGeom>
            <a:solidFill>
              <a:srgbClr val="ED161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Rectangle 7"/>
            <p:cNvSpPr/>
            <p:nvPr/>
          </p:nvSpPr>
          <p:spPr bwMode="auto">
            <a:xfrm>
              <a:off x="2843808" y="4293096"/>
              <a:ext cx="3384376" cy="1440160"/>
            </a:xfrm>
            <a:prstGeom prst="rect">
              <a:avLst/>
            </a:prstGeom>
            <a:solidFill>
              <a:srgbClr val="ED161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100355" name="Picture 1"/>
          <p:cNvSpPr>
            <a:spLocks noChangeAspect="1"/>
          </p:cNvSpPr>
          <p:nvPr/>
        </p:nvSpPr>
        <p:spPr bwMode="auto">
          <a:xfrm>
            <a:off x="-849861"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 name="Rectangle 2"/>
          <p:cNvSpPr txBox="1">
            <a:spLocks noChangeArrowheads="1"/>
          </p:cNvSpPr>
          <p:nvPr/>
        </p:nvSpPr>
        <p:spPr bwMode="auto">
          <a:xfrm>
            <a:off x="13914" y="0"/>
            <a:ext cx="9143999"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5400" b="1" i="1" u="none" strike="noStrike" kern="1200" cap="none" spc="0" normalizeH="0" baseline="0" noProof="0" dirty="0">
                <a:ln>
                  <a:noFill/>
                </a:ln>
                <a:solidFill>
                  <a:srgbClr val="3F5B7E"/>
                </a:solidFill>
                <a:effectLst>
                  <a:glow rad="127000">
                    <a:srgbClr val="FFFFFF"/>
                  </a:glow>
                </a:effectLst>
                <a:uLnTx/>
                <a:uFillTx/>
                <a:latin typeface="Phosphate Inline"/>
                <a:ea typeface="ＭＳ Ｐゴシック" charset="0"/>
                <a:cs typeface="Phosphate Inline"/>
              </a:rPr>
              <a:t>你如何真诚</a:t>
            </a:r>
            <a:r>
              <a:rPr kumimoji="1" lang="en-US" sz="5400" b="1" i="1" u="none" strike="noStrike" kern="1200" cap="none" spc="0" normalizeH="0" baseline="0" noProof="0" dirty="0">
                <a:ln>
                  <a:noFill/>
                </a:ln>
                <a:solidFill>
                  <a:srgbClr val="3F5B7E"/>
                </a:solidFill>
                <a:effectLst>
                  <a:glow rad="127000">
                    <a:srgbClr val="FFFFFF"/>
                  </a:glow>
                </a:effectLst>
                <a:uLnTx/>
                <a:uFillTx/>
                <a:latin typeface="Phosphate Inline"/>
                <a:ea typeface="ＭＳ Ｐゴシック" charset="0"/>
                <a:cs typeface="Phosphate Inline"/>
              </a:rPr>
              <a:t>?</a:t>
            </a:r>
          </a:p>
        </p:txBody>
      </p:sp>
      <p:sp>
        <p:nvSpPr>
          <p:cNvPr id="900098" name="Rectangle 2"/>
          <p:cNvSpPr>
            <a:spLocks noGrp="1" noChangeArrowheads="1"/>
          </p:cNvSpPr>
          <p:nvPr>
            <p:ph type="ctrTitle"/>
          </p:nvPr>
        </p:nvSpPr>
        <p:spPr>
          <a:xfrm>
            <a:off x="1129851" y="2708920"/>
            <a:ext cx="5112568" cy="3168352"/>
          </a:xfrm>
          <a:effectLst/>
        </p:spPr>
        <p:txBody>
          <a:bodyPr/>
          <a:lstStyle/>
          <a:p>
            <a:pPr>
              <a:lnSpc>
                <a:spcPct val="80000"/>
              </a:lnSpc>
              <a:defRPr/>
            </a:pPr>
            <a:r>
              <a:rPr lang="zh-CN" altLang="en-US" sz="13800" b="1" dirty="0">
                <a:effectLst/>
                <a:ea typeface="ＭＳ Ｐゴシック" charset="0"/>
              </a:rPr>
              <a:t>停止</a:t>
            </a:r>
            <a:r>
              <a:rPr lang="en-US" sz="13800" b="1" dirty="0">
                <a:effectLst/>
                <a:ea typeface="ＭＳ Ｐゴシック" charset="0"/>
              </a:rPr>
              <a:t> </a:t>
            </a:r>
            <a:br>
              <a:rPr lang="en-US" sz="5400" b="1" dirty="0">
                <a:effectLst/>
                <a:ea typeface="ＭＳ Ｐゴシック" charset="0"/>
              </a:rPr>
            </a:br>
            <a:r>
              <a:rPr lang="zh-CN" altLang="en-US" sz="5400" b="1" dirty="0">
                <a:ea typeface="ＭＳ Ｐゴシック" charset="0"/>
              </a:rPr>
              <a:t>找借口</a:t>
            </a:r>
            <a:endParaRPr lang="en-US" sz="5400" b="1" dirty="0">
              <a:effectLst/>
              <a:ea typeface="ＭＳ Ｐゴシック" charset="0"/>
            </a:endParaRPr>
          </a:p>
        </p:txBody>
      </p:sp>
      <p:sp>
        <p:nvSpPr>
          <p:cNvPr id="10" name="Rectangle 2"/>
          <p:cNvSpPr txBox="1">
            <a:spLocks noChangeArrowheads="1"/>
          </p:cNvSpPr>
          <p:nvPr/>
        </p:nvSpPr>
        <p:spPr bwMode="auto">
          <a:xfrm>
            <a:off x="229176" y="5920006"/>
            <a:ext cx="8791222"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玛拉基</a:t>
            </a:r>
            <a:r>
              <a:rPr kumimoji="0" lang="zh-CN" alt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书</a:t>
            </a:r>
            <a:r>
              <a:rPr kumimoji="0" 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 1–3</a:t>
            </a:r>
          </a:p>
        </p:txBody>
      </p:sp>
    </p:spTree>
    <p:extLst>
      <p:ext uri="{BB962C8B-B14F-4D97-AF65-F5344CB8AC3E}">
        <p14:creationId xmlns:p14="http://schemas.microsoft.com/office/powerpoint/2010/main" val="17291681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852"/>
            <a:ext cx="9144000" cy="60207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思考你的</a:t>
            </a:r>
            <a:r>
              <a:rPr lang="zh-CN" altLang="en-US" sz="6600" b="1" dirty="0">
                <a:solidFill>
                  <a:srgbClr val="FFFF00"/>
                </a:solidFill>
                <a:effectLst>
                  <a:glow rad="127000">
                    <a:schemeClr val="tx1"/>
                  </a:glow>
                </a:effectLst>
                <a:latin typeface="Arial" charset="0"/>
                <a:ea typeface="ＭＳ Ｐゴシック" charset="0"/>
                <a:cs typeface="ＭＳ Ｐゴシック" charset="0"/>
              </a:rPr>
              <a:t>未来</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玛拉基</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a:t>
            </a:r>
          </a:p>
        </p:txBody>
      </p:sp>
    </p:spTree>
    <p:extLst>
      <p:ext uri="{BB962C8B-B14F-4D97-AF65-F5344CB8AC3E}">
        <p14:creationId xmlns:p14="http://schemas.microsoft.com/office/powerpoint/2010/main" val="32048662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zh-CN" altLang="en-US" sz="8800">
                <a:latin typeface="Arial" charset="0"/>
                <a:ea typeface="Osaka" charset="0"/>
                <a:cs typeface="Arial" charset="0"/>
              </a:rPr>
              <a:t>玛拉基</a:t>
            </a:r>
            <a:r>
              <a:rPr lang="en-US" sz="8800">
                <a:latin typeface="Arial" charset="0"/>
                <a:ea typeface="Osaka" charset="0"/>
                <a:cs typeface="Arial" charset="0"/>
              </a:rPr>
              <a:t> </a:t>
            </a:r>
            <a:r>
              <a:rPr lang="en-US" sz="8800" dirty="0">
                <a:latin typeface="Arial" charset="0"/>
                <a:ea typeface="Osaka" charset="0"/>
                <a:cs typeface="Arial" charset="0"/>
              </a:rPr>
              <a:t>4</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8774791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46"/>
          <p:cNvSpPr>
            <a:spLocks noGrp="1" noChangeArrowheads="1"/>
          </p:cNvSpPr>
          <p:nvPr>
            <p:ph type="title" idx="4294967295"/>
          </p:nvPr>
        </p:nvSpPr>
        <p:spPr/>
        <p:txBody>
          <a:bodyPr/>
          <a:lstStyle/>
          <a:p>
            <a:pPr eaLnBrk="1" hangingPunct="1"/>
            <a:r>
              <a:rPr lang="en-US">
                <a:latin typeface="Times New Roman" charset="0"/>
                <a:ea typeface="MS PGothic" charset="0"/>
              </a:rPr>
              <a:t>Chart 4:4-6</a:t>
            </a:r>
          </a:p>
        </p:txBody>
      </p:sp>
      <p:sp>
        <p:nvSpPr>
          <p:cNvPr id="281602"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kumimoji="0" lang="en-US"/>
          </a:p>
        </p:txBody>
      </p:sp>
      <p:sp>
        <p:nvSpPr>
          <p:cNvPr id="148484" name="Text Box 3"/>
          <p:cNvSpPr txBox="1">
            <a:spLocks noChangeArrowheads="1"/>
          </p:cNvSpPr>
          <p:nvPr/>
        </p:nvSpPr>
        <p:spPr bwMode="auto">
          <a:xfrm rot="-4544568">
            <a:off x="222251" y="2711450"/>
            <a:ext cx="3613150"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3000" b="1">
                <a:solidFill>
                  <a:schemeClr val="bg1"/>
                </a:solidFill>
              </a:rPr>
              <a:t>爱 </a:t>
            </a:r>
            <a:r>
              <a:rPr kumimoji="0" lang="en-US" sz="3000" b="1">
                <a:solidFill>
                  <a:schemeClr val="bg1"/>
                </a:solidFill>
              </a:rPr>
              <a:t>1:2-5</a:t>
            </a:r>
          </a:p>
        </p:txBody>
      </p:sp>
      <p:sp>
        <p:nvSpPr>
          <p:cNvPr id="148485" name="Text Box 4"/>
          <p:cNvSpPr txBox="1">
            <a:spLocks noChangeArrowheads="1"/>
          </p:cNvSpPr>
          <p:nvPr/>
        </p:nvSpPr>
        <p:spPr bwMode="auto">
          <a:xfrm rot="-4593032">
            <a:off x="1462088" y="2844800"/>
            <a:ext cx="3267075"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荣誉</a:t>
            </a:r>
            <a:r>
              <a:rPr kumimoji="0" lang="zh-CN" altLang="en-US" sz="3000" b="1">
                <a:solidFill>
                  <a:schemeClr val="bg1"/>
                </a:solidFill>
              </a:rPr>
              <a:t> </a:t>
            </a:r>
            <a:r>
              <a:rPr kumimoji="0" lang="en-US" altLang="ja-JP" sz="3000" b="1">
                <a:solidFill>
                  <a:schemeClr val="bg1"/>
                </a:solidFill>
              </a:rPr>
              <a:t>1:6-2:9</a:t>
            </a:r>
            <a:endParaRPr kumimoji="0" lang="en-US" sz="3000" b="1">
              <a:solidFill>
                <a:schemeClr val="bg1"/>
              </a:solidFill>
            </a:endParaRPr>
          </a:p>
        </p:txBody>
      </p:sp>
      <p:sp>
        <p:nvSpPr>
          <p:cNvPr id="148486" name="Text Box 5"/>
          <p:cNvSpPr txBox="1">
            <a:spLocks noChangeArrowheads="1"/>
          </p:cNvSpPr>
          <p:nvPr/>
        </p:nvSpPr>
        <p:spPr bwMode="auto">
          <a:xfrm>
            <a:off x="685800" y="6049963"/>
            <a:ext cx="7086600" cy="5794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spcBef>
                <a:spcPct val="50000"/>
              </a:spcBef>
              <a:defRPr/>
            </a:pPr>
            <a:r>
              <a:rPr kumimoji="0" lang="zh-CN" altLang="en-US" sz="3200" b="1">
                <a:solidFill>
                  <a:schemeClr val="bg1"/>
                </a:solidFill>
              </a:rPr>
              <a:t>反应上帝所立约的爱</a:t>
            </a:r>
            <a:endParaRPr kumimoji="0" lang="en-US" sz="3200" b="1">
              <a:solidFill>
                <a:schemeClr val="bg1"/>
              </a:solidFill>
            </a:endParaRPr>
          </a:p>
        </p:txBody>
      </p:sp>
      <p:sp>
        <p:nvSpPr>
          <p:cNvPr id="148487" name="Text Box 6"/>
          <p:cNvSpPr txBox="1">
            <a:spLocks noChangeArrowheads="1"/>
          </p:cNvSpPr>
          <p:nvPr/>
        </p:nvSpPr>
        <p:spPr bwMode="auto">
          <a:xfrm rot="-4596943">
            <a:off x="5368926" y="2809875"/>
            <a:ext cx="3530600"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崇敬</a:t>
            </a:r>
            <a:r>
              <a:rPr kumimoji="0" lang="zh-CN" altLang="en-US" sz="3000" b="1">
                <a:solidFill>
                  <a:schemeClr val="bg1"/>
                </a:solidFill>
              </a:rPr>
              <a:t> </a:t>
            </a:r>
            <a:r>
              <a:rPr kumimoji="0" lang="en-US" altLang="ja-JP" sz="3000" b="1">
                <a:solidFill>
                  <a:schemeClr val="bg1"/>
                </a:solidFill>
              </a:rPr>
              <a:t>3:13-4:3</a:t>
            </a:r>
            <a:endParaRPr kumimoji="0" lang="en-US" sz="3000" b="1">
              <a:solidFill>
                <a:schemeClr val="bg1"/>
              </a:solidFill>
            </a:endParaRPr>
          </a:p>
        </p:txBody>
      </p:sp>
      <p:sp>
        <p:nvSpPr>
          <p:cNvPr id="148488" name="Text Box 7"/>
          <p:cNvSpPr txBox="1">
            <a:spLocks noChangeArrowheads="1"/>
          </p:cNvSpPr>
          <p:nvPr/>
        </p:nvSpPr>
        <p:spPr bwMode="auto">
          <a:xfrm rot="-5400000">
            <a:off x="-1485901" y="1423988"/>
            <a:ext cx="3886201"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endParaRPr kumimoji="0" lang="en-US" sz="4400" b="1">
              <a:solidFill>
                <a:schemeClr val="bg1"/>
              </a:solidFill>
            </a:endParaRPr>
          </a:p>
        </p:txBody>
      </p:sp>
      <p:sp>
        <p:nvSpPr>
          <p:cNvPr id="148489" name="Line 9"/>
          <p:cNvSpPr>
            <a:spLocks noChangeShapeType="1"/>
          </p:cNvSpPr>
          <p:nvPr/>
        </p:nvSpPr>
        <p:spPr bwMode="auto">
          <a:xfrm flipH="1">
            <a:off x="7772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8490" name="Rectangle 10"/>
          <p:cNvSpPr>
            <a:spLocks noChangeArrowheads="1"/>
          </p:cNvSpPr>
          <p:nvPr/>
        </p:nvSpPr>
        <p:spPr bwMode="auto">
          <a:xfrm>
            <a:off x="1447800" y="381000"/>
            <a:ext cx="7162800" cy="9906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lgn="ctr">
              <a:spcBef>
                <a:spcPct val="20000"/>
              </a:spcBef>
              <a:buFontTx/>
              <a:buChar char="•"/>
              <a:defRPr/>
            </a:pPr>
            <a:endParaRPr kumimoji="0" lang="en-US">
              <a:solidFill>
                <a:schemeClr val="bg1"/>
              </a:solidFill>
            </a:endParaRPr>
          </a:p>
        </p:txBody>
      </p:sp>
      <p:sp>
        <p:nvSpPr>
          <p:cNvPr id="148491" name="Text Box 11"/>
          <p:cNvSpPr txBox="1">
            <a:spLocks noChangeArrowheads="1"/>
          </p:cNvSpPr>
          <p:nvPr/>
        </p:nvSpPr>
        <p:spPr bwMode="auto">
          <a:xfrm rot="-4646514">
            <a:off x="4584700" y="2843213"/>
            <a:ext cx="3330575"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顺 服</a:t>
            </a:r>
            <a:r>
              <a:rPr kumimoji="0" lang="zh-CN" altLang="en-US" sz="3000" b="1">
                <a:solidFill>
                  <a:schemeClr val="bg1"/>
                </a:solidFill>
              </a:rPr>
              <a:t> </a:t>
            </a:r>
            <a:r>
              <a:rPr kumimoji="0" lang="en-US" altLang="ja-JP" sz="3000" b="1">
                <a:solidFill>
                  <a:schemeClr val="bg1"/>
                </a:solidFill>
              </a:rPr>
              <a:t>3:7-12</a:t>
            </a:r>
            <a:endParaRPr kumimoji="0" lang="en-US" sz="3000" b="1">
              <a:solidFill>
                <a:schemeClr val="bg1"/>
              </a:solidFill>
            </a:endParaRPr>
          </a:p>
        </p:txBody>
      </p:sp>
      <p:sp>
        <p:nvSpPr>
          <p:cNvPr id="148492" name="Text Box 12"/>
          <p:cNvSpPr txBox="1">
            <a:spLocks noChangeArrowheads="1"/>
          </p:cNvSpPr>
          <p:nvPr/>
        </p:nvSpPr>
        <p:spPr bwMode="auto">
          <a:xfrm>
            <a:off x="1371600" y="395288"/>
            <a:ext cx="1600200" cy="954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特权</a:t>
            </a:r>
            <a:endParaRPr kumimoji="0" lang="en-US" altLang="ja-JP" sz="2800" b="1">
              <a:solidFill>
                <a:schemeClr val="bg1"/>
              </a:solidFill>
            </a:endParaRPr>
          </a:p>
          <a:p>
            <a:pPr algn="ctr" eaLnBrk="1" hangingPunct="1">
              <a:defRPr/>
            </a:pPr>
            <a:r>
              <a:rPr kumimoji="0" lang="en-US" sz="2800" b="1">
                <a:solidFill>
                  <a:schemeClr val="bg1"/>
                </a:solidFill>
              </a:rPr>
              <a:t>1:1-5</a:t>
            </a:r>
          </a:p>
        </p:txBody>
      </p:sp>
      <p:sp>
        <p:nvSpPr>
          <p:cNvPr id="148493" name="Line 13"/>
          <p:cNvSpPr>
            <a:spLocks noChangeShapeType="1"/>
          </p:cNvSpPr>
          <p:nvPr/>
        </p:nvSpPr>
        <p:spPr bwMode="auto">
          <a:xfrm>
            <a:off x="71628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8494" name="Line 14"/>
          <p:cNvSpPr>
            <a:spLocks noChangeShapeType="1"/>
          </p:cNvSpPr>
          <p:nvPr/>
        </p:nvSpPr>
        <p:spPr bwMode="auto">
          <a:xfrm flipH="1">
            <a:off x="5486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8495" name="Line 15"/>
          <p:cNvSpPr>
            <a:spLocks noChangeShapeType="1"/>
          </p:cNvSpPr>
          <p:nvPr/>
        </p:nvSpPr>
        <p:spPr bwMode="auto">
          <a:xfrm flipH="1">
            <a:off x="342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8496" name="Line 16"/>
          <p:cNvSpPr>
            <a:spLocks noChangeShapeType="1"/>
          </p:cNvSpPr>
          <p:nvPr/>
        </p:nvSpPr>
        <p:spPr bwMode="auto">
          <a:xfrm flipH="1">
            <a:off x="2057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8497" name="Line 17"/>
          <p:cNvSpPr>
            <a:spLocks noChangeShapeType="1"/>
          </p:cNvSpPr>
          <p:nvPr/>
        </p:nvSpPr>
        <p:spPr bwMode="auto">
          <a:xfrm flipH="1">
            <a:off x="609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8498" name="Text Box 18"/>
          <p:cNvSpPr txBox="1">
            <a:spLocks noChangeArrowheads="1"/>
          </p:cNvSpPr>
          <p:nvPr/>
        </p:nvSpPr>
        <p:spPr bwMode="auto">
          <a:xfrm rot="-4593032">
            <a:off x="2459831" y="2674144"/>
            <a:ext cx="3675063"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本份</a:t>
            </a:r>
            <a:r>
              <a:rPr kumimoji="0" lang="zh-CN" altLang="en-US" sz="3000" b="1">
                <a:solidFill>
                  <a:schemeClr val="bg1"/>
                </a:solidFill>
              </a:rPr>
              <a:t> </a:t>
            </a:r>
            <a:r>
              <a:rPr kumimoji="0" lang="en-US" altLang="ja-JP" sz="3000" b="1">
                <a:solidFill>
                  <a:schemeClr val="bg1"/>
                </a:solidFill>
              </a:rPr>
              <a:t>2:10-16</a:t>
            </a:r>
            <a:endParaRPr kumimoji="0" lang="en-US" sz="3000" b="1">
              <a:solidFill>
                <a:schemeClr val="bg1"/>
              </a:solidFill>
            </a:endParaRPr>
          </a:p>
        </p:txBody>
      </p:sp>
      <p:sp>
        <p:nvSpPr>
          <p:cNvPr id="148499" name="Line 19"/>
          <p:cNvSpPr>
            <a:spLocks noChangeShapeType="1"/>
          </p:cNvSpPr>
          <p:nvPr/>
        </p:nvSpPr>
        <p:spPr bwMode="auto">
          <a:xfrm flipH="1">
            <a:off x="6324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8500" name="Line 20"/>
          <p:cNvSpPr>
            <a:spLocks noChangeShapeType="1"/>
          </p:cNvSpPr>
          <p:nvPr/>
        </p:nvSpPr>
        <p:spPr bwMode="auto">
          <a:xfrm flipH="1">
            <a:off x="4343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8501" name="Line 21"/>
          <p:cNvSpPr>
            <a:spLocks noChangeShapeType="1"/>
          </p:cNvSpPr>
          <p:nvPr/>
        </p:nvSpPr>
        <p:spPr bwMode="auto">
          <a:xfrm>
            <a:off x="28956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8502" name="Text Box 22"/>
          <p:cNvSpPr txBox="1">
            <a:spLocks noChangeArrowheads="1"/>
          </p:cNvSpPr>
          <p:nvPr/>
        </p:nvSpPr>
        <p:spPr bwMode="auto">
          <a:xfrm rot="-4593032">
            <a:off x="3466306" y="2724944"/>
            <a:ext cx="3675063"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期望</a:t>
            </a:r>
            <a:r>
              <a:rPr kumimoji="0" lang="zh-CN" altLang="en-US" sz="3000" b="1">
                <a:solidFill>
                  <a:schemeClr val="bg1"/>
                </a:solidFill>
              </a:rPr>
              <a:t> </a:t>
            </a:r>
            <a:r>
              <a:rPr kumimoji="0" lang="en-US" altLang="ja-JP" sz="3000" b="1">
                <a:solidFill>
                  <a:schemeClr val="bg1"/>
                </a:solidFill>
              </a:rPr>
              <a:t> 2:17-3:6</a:t>
            </a:r>
            <a:endParaRPr kumimoji="0" lang="en-US" sz="3000" b="1">
              <a:solidFill>
                <a:schemeClr val="bg1"/>
              </a:solidFill>
            </a:endParaRPr>
          </a:p>
        </p:txBody>
      </p:sp>
      <p:sp>
        <p:nvSpPr>
          <p:cNvPr id="148503" name="Line 23"/>
          <p:cNvSpPr>
            <a:spLocks noChangeShapeType="1"/>
          </p:cNvSpPr>
          <p:nvPr/>
        </p:nvSpPr>
        <p:spPr bwMode="auto">
          <a:xfrm flipH="1">
            <a:off x="723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8504" name="Text Box 24"/>
          <p:cNvSpPr txBox="1">
            <a:spLocks noChangeArrowheads="1"/>
          </p:cNvSpPr>
          <p:nvPr/>
        </p:nvSpPr>
        <p:spPr bwMode="auto">
          <a:xfrm rot="-4596943">
            <a:off x="6130926" y="2800350"/>
            <a:ext cx="3530600"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总结</a:t>
            </a:r>
            <a:r>
              <a:rPr kumimoji="0" lang="zh-CN" altLang="en-US" sz="3000" b="1">
                <a:solidFill>
                  <a:schemeClr val="bg1"/>
                </a:solidFill>
              </a:rPr>
              <a:t> </a:t>
            </a:r>
            <a:r>
              <a:rPr kumimoji="0" lang="en-US" altLang="ja-JP" sz="3000" b="1">
                <a:solidFill>
                  <a:schemeClr val="bg1"/>
                </a:solidFill>
              </a:rPr>
              <a:t> 4:4-6</a:t>
            </a:r>
            <a:endParaRPr kumimoji="0" lang="en-US" sz="3000" b="1">
              <a:solidFill>
                <a:schemeClr val="bg1"/>
              </a:solidFill>
            </a:endParaRPr>
          </a:p>
        </p:txBody>
      </p:sp>
      <p:sp>
        <p:nvSpPr>
          <p:cNvPr id="148505" name="Line 25"/>
          <p:cNvSpPr>
            <a:spLocks noChangeShapeType="1"/>
          </p:cNvSpPr>
          <p:nvPr/>
        </p:nvSpPr>
        <p:spPr bwMode="auto">
          <a:xfrm flipH="1">
            <a:off x="10668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8506" name="Text Box 26"/>
          <p:cNvSpPr txBox="1">
            <a:spLocks noChangeArrowheads="1"/>
          </p:cNvSpPr>
          <p:nvPr/>
        </p:nvSpPr>
        <p:spPr bwMode="auto">
          <a:xfrm rot="-4544568">
            <a:off x="-585787" y="2762250"/>
            <a:ext cx="3613150"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引 </a:t>
            </a:r>
            <a:r>
              <a:rPr kumimoji="0" lang="zh-CN" altLang="en-US" sz="3000" b="1">
                <a:solidFill>
                  <a:schemeClr val="bg1"/>
                </a:solidFill>
              </a:rPr>
              <a:t>言 </a:t>
            </a:r>
            <a:r>
              <a:rPr kumimoji="0" lang="en-US" sz="3000" b="1">
                <a:solidFill>
                  <a:schemeClr val="bg1"/>
                </a:solidFill>
              </a:rPr>
              <a:t>1:1</a:t>
            </a:r>
          </a:p>
        </p:txBody>
      </p:sp>
      <p:sp>
        <p:nvSpPr>
          <p:cNvPr id="148507" name="Text Box 27"/>
          <p:cNvSpPr txBox="1">
            <a:spLocks noChangeArrowheads="1"/>
          </p:cNvSpPr>
          <p:nvPr/>
        </p:nvSpPr>
        <p:spPr bwMode="auto">
          <a:xfrm>
            <a:off x="3048000" y="381000"/>
            <a:ext cx="3962400" cy="9540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疑难</a:t>
            </a:r>
            <a:endParaRPr kumimoji="0" lang="en-US" altLang="ja-JP" sz="2800" b="1">
              <a:solidFill>
                <a:schemeClr val="bg1"/>
              </a:solidFill>
            </a:endParaRPr>
          </a:p>
          <a:p>
            <a:pPr algn="ctr" eaLnBrk="1" hangingPunct="1">
              <a:defRPr/>
            </a:pPr>
            <a:r>
              <a:rPr kumimoji="0" lang="en-US" sz="2800" b="1">
                <a:solidFill>
                  <a:schemeClr val="bg1"/>
                </a:solidFill>
              </a:rPr>
              <a:t>1:6-3:12</a:t>
            </a:r>
          </a:p>
        </p:txBody>
      </p:sp>
      <p:sp>
        <p:nvSpPr>
          <p:cNvPr id="148508" name="Text Box 28"/>
          <p:cNvSpPr txBox="1">
            <a:spLocks noChangeArrowheads="1"/>
          </p:cNvSpPr>
          <p:nvPr/>
        </p:nvSpPr>
        <p:spPr bwMode="auto">
          <a:xfrm>
            <a:off x="7086600" y="381000"/>
            <a:ext cx="1600200" cy="9540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允诺</a:t>
            </a:r>
            <a:endParaRPr kumimoji="0" lang="en-US" altLang="ja-JP" sz="2800" b="1">
              <a:solidFill>
                <a:schemeClr val="bg1"/>
              </a:solidFill>
            </a:endParaRPr>
          </a:p>
          <a:p>
            <a:pPr algn="ctr" eaLnBrk="1" hangingPunct="1">
              <a:defRPr/>
            </a:pPr>
            <a:r>
              <a:rPr kumimoji="0" lang="en-US" sz="2800" b="1">
                <a:solidFill>
                  <a:schemeClr val="bg1"/>
                </a:solidFill>
              </a:rPr>
              <a:t>3:13-4:6</a:t>
            </a:r>
          </a:p>
        </p:txBody>
      </p:sp>
      <p:sp>
        <p:nvSpPr>
          <p:cNvPr id="148509" name="Text Box 29"/>
          <p:cNvSpPr txBox="1">
            <a:spLocks noChangeArrowheads="1"/>
          </p:cNvSpPr>
          <p:nvPr/>
        </p:nvSpPr>
        <p:spPr bwMode="auto">
          <a:xfrm>
            <a:off x="457200" y="5638800"/>
            <a:ext cx="17526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过去</a:t>
            </a:r>
            <a:r>
              <a:rPr kumimoji="0" lang="en-US" altLang="ja-JP" b="1">
                <a:solidFill>
                  <a:schemeClr val="bg1"/>
                </a:solidFill>
              </a:rPr>
              <a:t>1-5</a:t>
            </a:r>
            <a:endParaRPr kumimoji="0" lang="en-US" b="1">
              <a:solidFill>
                <a:schemeClr val="bg1"/>
              </a:solidFill>
            </a:endParaRPr>
          </a:p>
        </p:txBody>
      </p:sp>
      <p:sp>
        <p:nvSpPr>
          <p:cNvPr id="148510" name="Text Box 30"/>
          <p:cNvSpPr txBox="1">
            <a:spLocks noChangeArrowheads="1"/>
          </p:cNvSpPr>
          <p:nvPr/>
        </p:nvSpPr>
        <p:spPr bwMode="auto">
          <a:xfrm>
            <a:off x="1981200" y="5638800"/>
            <a:ext cx="2438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当前</a:t>
            </a:r>
            <a:r>
              <a:rPr kumimoji="0" lang="zh-CN" altLang="en-US" b="1">
                <a:solidFill>
                  <a:schemeClr val="bg1"/>
                </a:solidFill>
              </a:rPr>
              <a:t> </a:t>
            </a:r>
            <a:r>
              <a:rPr kumimoji="0" lang="en-US" altLang="ja-JP" b="1">
                <a:solidFill>
                  <a:schemeClr val="bg1"/>
                </a:solidFill>
              </a:rPr>
              <a:t>1:6-2:16</a:t>
            </a:r>
            <a:endParaRPr kumimoji="0" lang="en-US" b="1">
              <a:solidFill>
                <a:schemeClr val="bg1"/>
              </a:solidFill>
            </a:endParaRPr>
          </a:p>
        </p:txBody>
      </p:sp>
      <p:sp>
        <p:nvSpPr>
          <p:cNvPr id="148511" name="Text Box 31"/>
          <p:cNvSpPr txBox="1">
            <a:spLocks noChangeArrowheads="1"/>
          </p:cNvSpPr>
          <p:nvPr/>
        </p:nvSpPr>
        <p:spPr bwMode="auto">
          <a:xfrm>
            <a:off x="4724400" y="5638800"/>
            <a:ext cx="2590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未来</a:t>
            </a:r>
            <a:r>
              <a:rPr kumimoji="0" lang="zh-CN" altLang="en-US" b="1">
                <a:solidFill>
                  <a:schemeClr val="bg1"/>
                </a:solidFill>
              </a:rPr>
              <a:t> </a:t>
            </a:r>
            <a:r>
              <a:rPr kumimoji="0" lang="en-US" altLang="ja-JP" b="1">
                <a:solidFill>
                  <a:schemeClr val="bg1"/>
                </a:solidFill>
              </a:rPr>
              <a:t>2:17-4:6</a:t>
            </a:r>
            <a:endParaRPr kumimoji="0" lang="en-US" b="1">
              <a:solidFill>
                <a:schemeClr val="bg1"/>
              </a:solidFill>
            </a:endParaRPr>
          </a:p>
        </p:txBody>
      </p:sp>
      <p:sp>
        <p:nvSpPr>
          <p:cNvPr id="148512" name="Line 32"/>
          <p:cNvSpPr>
            <a:spLocks noChangeShapeType="1"/>
          </p:cNvSpPr>
          <p:nvPr/>
        </p:nvSpPr>
        <p:spPr bwMode="auto">
          <a:xfrm>
            <a:off x="2057400" y="5667375"/>
            <a:ext cx="1588" cy="3810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8513" name="Text Box 33"/>
          <p:cNvSpPr txBox="1">
            <a:spLocks noChangeArrowheads="1"/>
          </p:cNvSpPr>
          <p:nvPr/>
        </p:nvSpPr>
        <p:spPr bwMode="auto">
          <a:xfrm>
            <a:off x="2133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1</a:t>
            </a:r>
          </a:p>
        </p:txBody>
      </p:sp>
      <p:sp>
        <p:nvSpPr>
          <p:cNvPr id="148514" name="Text Box 34"/>
          <p:cNvSpPr txBox="1">
            <a:spLocks noChangeArrowheads="1"/>
          </p:cNvSpPr>
          <p:nvPr/>
        </p:nvSpPr>
        <p:spPr bwMode="auto">
          <a:xfrm>
            <a:off x="35052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2</a:t>
            </a:r>
          </a:p>
        </p:txBody>
      </p:sp>
      <p:sp>
        <p:nvSpPr>
          <p:cNvPr id="148515" name="Text Box 35"/>
          <p:cNvSpPr txBox="1">
            <a:spLocks noChangeArrowheads="1"/>
          </p:cNvSpPr>
          <p:nvPr/>
        </p:nvSpPr>
        <p:spPr bwMode="auto">
          <a:xfrm>
            <a:off x="4419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3</a:t>
            </a:r>
          </a:p>
        </p:txBody>
      </p:sp>
      <p:sp>
        <p:nvSpPr>
          <p:cNvPr id="148516" name="Text Box 36"/>
          <p:cNvSpPr txBox="1">
            <a:spLocks noChangeArrowheads="1"/>
          </p:cNvSpPr>
          <p:nvPr/>
        </p:nvSpPr>
        <p:spPr bwMode="auto">
          <a:xfrm>
            <a:off x="5562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4</a:t>
            </a:r>
          </a:p>
        </p:txBody>
      </p:sp>
      <p:sp>
        <p:nvSpPr>
          <p:cNvPr id="148517" name="Text Box 37"/>
          <p:cNvSpPr txBox="1">
            <a:spLocks noChangeArrowheads="1"/>
          </p:cNvSpPr>
          <p:nvPr/>
        </p:nvSpPr>
        <p:spPr bwMode="auto">
          <a:xfrm>
            <a:off x="64008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5</a:t>
            </a:r>
          </a:p>
        </p:txBody>
      </p:sp>
      <p:sp>
        <p:nvSpPr>
          <p:cNvPr id="148518" name="Text Box 38"/>
          <p:cNvSpPr txBox="1">
            <a:spLocks noChangeArrowheads="1"/>
          </p:cNvSpPr>
          <p:nvPr/>
        </p:nvSpPr>
        <p:spPr bwMode="auto">
          <a:xfrm>
            <a:off x="73152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6</a:t>
            </a:r>
          </a:p>
        </p:txBody>
      </p:sp>
      <p:sp>
        <p:nvSpPr>
          <p:cNvPr id="287783" name="Text Box 39"/>
          <p:cNvSpPr txBox="1">
            <a:spLocks noChangeArrowheads="1"/>
          </p:cNvSpPr>
          <p:nvPr/>
        </p:nvSpPr>
        <p:spPr bwMode="auto">
          <a:xfrm>
            <a:off x="533400" y="4840288"/>
            <a:ext cx="3505200" cy="8255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lnSpc>
                <a:spcPct val="85000"/>
              </a:lnSpc>
              <a:defRPr/>
            </a:pPr>
            <a:r>
              <a:rPr kumimoji="0" lang="ja-JP" altLang="en-US" sz="2800" b="1">
                <a:solidFill>
                  <a:schemeClr val="bg1"/>
                </a:solidFill>
              </a:rPr>
              <a:t>铭记</a:t>
            </a:r>
            <a:r>
              <a:rPr kumimoji="0" lang="zh-CN" altLang="en-US" sz="2800" b="1">
                <a:solidFill>
                  <a:schemeClr val="bg1"/>
                </a:solidFill>
              </a:rPr>
              <a:t>上帝的律 法</a:t>
            </a:r>
            <a:r>
              <a:rPr kumimoji="0" lang="en-US" altLang="ja-JP" sz="2800" b="1">
                <a:solidFill>
                  <a:schemeClr val="bg1"/>
                </a:solidFill>
              </a:rPr>
              <a:t> </a:t>
            </a:r>
          </a:p>
          <a:p>
            <a:pPr algn="ctr" eaLnBrk="1" hangingPunct="1">
              <a:lnSpc>
                <a:spcPct val="85000"/>
              </a:lnSpc>
              <a:defRPr/>
            </a:pPr>
            <a:r>
              <a:rPr kumimoji="0" lang="en-US" sz="2800" b="1">
                <a:solidFill>
                  <a:schemeClr val="bg1"/>
                </a:solidFill>
              </a:rPr>
              <a:t>1:1-2:16</a:t>
            </a:r>
          </a:p>
        </p:txBody>
      </p:sp>
      <p:sp>
        <p:nvSpPr>
          <p:cNvPr id="287784" name="Text Box 40"/>
          <p:cNvSpPr txBox="1">
            <a:spLocks noChangeArrowheads="1"/>
          </p:cNvSpPr>
          <p:nvPr/>
        </p:nvSpPr>
        <p:spPr bwMode="auto">
          <a:xfrm>
            <a:off x="4267200" y="4840288"/>
            <a:ext cx="3505200" cy="8255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lnSpc>
                <a:spcPct val="85000"/>
              </a:lnSpc>
              <a:defRPr/>
            </a:pPr>
            <a:r>
              <a:rPr kumimoji="0" lang="ja-JP" altLang="en-US" sz="2800" b="1">
                <a:solidFill>
                  <a:schemeClr val="bg1"/>
                </a:solidFill>
              </a:rPr>
              <a:t>依靠</a:t>
            </a:r>
            <a:r>
              <a:rPr kumimoji="0" lang="zh-CN" altLang="en-US" sz="2800" b="1">
                <a:solidFill>
                  <a:schemeClr val="bg1"/>
                </a:solidFill>
              </a:rPr>
              <a:t>上帝的</a:t>
            </a:r>
            <a:r>
              <a:rPr kumimoji="0" lang="ja-JP" altLang="en-US" sz="2800" b="1">
                <a:solidFill>
                  <a:schemeClr val="bg1"/>
                </a:solidFill>
              </a:rPr>
              <a:t>诺言</a:t>
            </a:r>
            <a:r>
              <a:rPr kumimoji="0" lang="en-US" altLang="ja-JP" sz="2800" b="1">
                <a:solidFill>
                  <a:schemeClr val="bg1"/>
                </a:solidFill>
              </a:rPr>
              <a:t> 2:17-4:6</a:t>
            </a:r>
            <a:endParaRPr kumimoji="0" lang="en-US" sz="2800" b="1">
              <a:solidFill>
                <a:schemeClr val="bg1"/>
              </a:solidFill>
            </a:endParaRPr>
          </a:p>
        </p:txBody>
      </p:sp>
      <p:sp>
        <p:nvSpPr>
          <p:cNvPr id="148521" name="Line 41"/>
          <p:cNvSpPr>
            <a:spLocks noChangeShapeType="1"/>
          </p:cNvSpPr>
          <p:nvPr/>
        </p:nvSpPr>
        <p:spPr bwMode="auto">
          <a:xfrm>
            <a:off x="4343400" y="4876800"/>
            <a:ext cx="4763" cy="12192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8522" name="Line 42"/>
          <p:cNvSpPr>
            <a:spLocks noChangeShapeType="1"/>
          </p:cNvSpPr>
          <p:nvPr/>
        </p:nvSpPr>
        <p:spPr bwMode="auto">
          <a:xfrm>
            <a:off x="609600" y="5557838"/>
            <a:ext cx="1588" cy="5334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8523" name="Line 43"/>
          <p:cNvSpPr>
            <a:spLocks noChangeShapeType="1"/>
          </p:cNvSpPr>
          <p:nvPr/>
        </p:nvSpPr>
        <p:spPr bwMode="auto">
          <a:xfrm>
            <a:off x="7775575" y="5500688"/>
            <a:ext cx="1588" cy="6715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8524" name="Rectangle 44"/>
          <p:cNvSpPr>
            <a:spLocks noChangeArrowheads="1"/>
          </p:cNvSpPr>
          <p:nvPr/>
        </p:nvSpPr>
        <p:spPr bwMode="auto">
          <a:xfrm>
            <a:off x="609600" y="4876800"/>
            <a:ext cx="7162800" cy="762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eaLnBrk="0" hangingPunct="0">
              <a:defRPr/>
            </a:pPr>
            <a:endParaRPr lang="en-US"/>
          </a:p>
        </p:txBody>
      </p:sp>
      <p:sp>
        <p:nvSpPr>
          <p:cNvPr id="148525" name="Rectangle 45"/>
          <p:cNvSpPr>
            <a:spLocks noChangeArrowheads="1"/>
          </p:cNvSpPr>
          <p:nvPr/>
        </p:nvSpPr>
        <p:spPr bwMode="auto">
          <a:xfrm>
            <a:off x="609600" y="6110288"/>
            <a:ext cx="7172325" cy="46196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eaLnBrk="0" hangingPunct="0">
              <a:defRPr/>
            </a:pPr>
            <a:endParaRPr lang="en-US"/>
          </a:p>
        </p:txBody>
      </p:sp>
      <p:sp>
        <p:nvSpPr>
          <p:cNvPr id="148526" name="Text Box 7"/>
          <p:cNvSpPr txBox="1">
            <a:spLocks noChangeArrowheads="1"/>
          </p:cNvSpPr>
          <p:nvPr/>
        </p:nvSpPr>
        <p:spPr bwMode="auto">
          <a:xfrm rot="-5400000">
            <a:off x="6823869" y="4499769"/>
            <a:ext cx="3236912" cy="647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3600" b="1">
                <a:solidFill>
                  <a:schemeClr val="bg1"/>
                </a:solidFill>
              </a:rPr>
              <a:t>主前</a:t>
            </a:r>
            <a:r>
              <a:rPr kumimoji="0" lang="en-US" sz="3600" b="1">
                <a:solidFill>
                  <a:schemeClr val="bg1"/>
                </a:solidFill>
              </a:rPr>
              <a:t>430</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7783"/>
                                        </p:tgtEl>
                                        <p:attrNameLst>
                                          <p:attrName>style.visibility</p:attrName>
                                        </p:attrNameLst>
                                      </p:cBhvr>
                                      <p:to>
                                        <p:strVal val="visible"/>
                                      </p:to>
                                    </p:set>
                                    <p:animEffect transition="in" filter="dissolve">
                                      <p:cBhvr>
                                        <p:cTn id="7" dur="500"/>
                                        <p:tgtEl>
                                          <p:spTgt spid="2877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7784"/>
                                        </p:tgtEl>
                                        <p:attrNameLst>
                                          <p:attrName>style.visibility</p:attrName>
                                        </p:attrNameLst>
                                      </p:cBhvr>
                                      <p:to>
                                        <p:strVal val="visible"/>
                                      </p:to>
                                    </p:set>
                                    <p:animEffect transition="in" filter="dissolve">
                                      <p:cBhvr>
                                        <p:cTn id="12" dur="500"/>
                                        <p:tgtEl>
                                          <p:spTgt spid="287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83" grpId="0" autoUpdateAnimBg="0"/>
      <p:bldP spid="287784"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119810" name="Rectangle 1026"/>
          <p:cNvSpPr>
            <a:spLocks noGrp="1" noChangeArrowheads="1"/>
          </p:cNvSpPr>
          <p:nvPr>
            <p:ph type="ctrTitle"/>
          </p:nvPr>
        </p:nvSpPr>
        <p:spPr>
          <a:xfrm>
            <a:off x="1295400" y="0"/>
            <a:ext cx="6477000" cy="1295400"/>
          </a:xfrm>
          <a:solidFill>
            <a:srgbClr val="004200"/>
          </a:solidFill>
          <a:effectLst>
            <a:outerShdw blurRad="63500" dist="35921" dir="2700000" algn="ctr" rotWithShape="0">
              <a:srgbClr val="000000">
                <a:alpha val="99962"/>
              </a:srgbClr>
            </a:outerShdw>
          </a:effectLst>
        </p:spPr>
        <p:txBody>
          <a:bodyPr/>
          <a:lstStyle/>
          <a:p>
            <a:pPr eaLnBrk="1" hangingPunct="1">
              <a:defRPr/>
            </a:pPr>
            <a:r>
              <a:rPr lang="en-US" sz="2400" dirty="0">
                <a:solidFill>
                  <a:srgbClr val="004200"/>
                </a:solidFill>
                <a:latin typeface="Arial"/>
                <a:cs typeface="Arial"/>
              </a:rPr>
              <a:t>The Postexilic Era</a:t>
            </a:r>
          </a:p>
        </p:txBody>
      </p:sp>
      <p:sp>
        <p:nvSpPr>
          <p:cNvPr id="118789" name="Rectangle 1027"/>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8099" dir="2700000" algn="ctr" rotWithShape="0">
              <a:srgbClr val="000000">
                <a:alpha val="74998"/>
              </a:srgbClr>
            </a:outerShdw>
          </a:effectLst>
        </p:spPr>
        <p:txBody>
          <a:bodyPr wrap="none" anchor="ctr"/>
          <a:lstStyle/>
          <a:p>
            <a:pPr>
              <a:defRPr/>
            </a:pPr>
            <a:endParaRPr kumimoji="0" lang="en-US">
              <a:solidFill>
                <a:srgbClr val="FFFF66"/>
              </a:solidFill>
              <a:latin typeface="Arial"/>
              <a:ea typeface="Osaka" charset="0"/>
              <a:cs typeface="Arial"/>
            </a:endParaRPr>
          </a:p>
        </p:txBody>
      </p:sp>
      <p:sp>
        <p:nvSpPr>
          <p:cNvPr id="118790" name="Rectangle 1028"/>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8099" dir="2700000" algn="ctr" rotWithShape="0">
              <a:srgbClr val="000000">
                <a:alpha val="74998"/>
              </a:srgbClr>
            </a:outerShdw>
          </a:effectLst>
        </p:spPr>
        <p:txBody>
          <a:bodyPr wrap="none" anchor="ctr"/>
          <a:lstStyle/>
          <a:p>
            <a:pPr>
              <a:defRPr/>
            </a:pPr>
            <a:endParaRPr kumimoji="0" lang="en-US">
              <a:solidFill>
                <a:srgbClr val="FFFF66"/>
              </a:solidFill>
              <a:latin typeface="Arial"/>
              <a:ea typeface="Osaka" charset="0"/>
              <a:cs typeface="Arial"/>
            </a:endParaRPr>
          </a:p>
        </p:txBody>
      </p:sp>
      <p:sp>
        <p:nvSpPr>
          <p:cNvPr id="119813" name="Text Box 1029"/>
          <p:cNvSpPr txBox="1">
            <a:spLocks noChangeArrowheads="1"/>
          </p:cNvSpPr>
          <p:nvPr/>
        </p:nvSpPr>
        <p:spPr bwMode="auto">
          <a:xfrm>
            <a:off x="8382000" y="76200"/>
            <a:ext cx="698500" cy="4619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a:defRPr/>
            </a:pPr>
            <a:r>
              <a:rPr kumimoji="0" lang="en-US" b="1">
                <a:solidFill>
                  <a:srgbClr val="FFFFFF"/>
                </a:solidFill>
                <a:effectLst>
                  <a:outerShdw blurRad="50800" dist="38100" dir="2700000" algn="tl" rotWithShape="0">
                    <a:srgbClr val="000000"/>
                  </a:outerShdw>
                </a:effectLst>
                <a:latin typeface="Arial"/>
                <a:ea typeface="Osaka"/>
                <a:cs typeface="Arial"/>
              </a:rPr>
              <a:t>560</a:t>
            </a:r>
          </a:p>
        </p:txBody>
      </p:sp>
      <p:sp>
        <p:nvSpPr>
          <p:cNvPr id="119814" name="Rectangle 1030"/>
          <p:cNvSpPr>
            <a:spLocks noChangeArrowheads="1"/>
          </p:cNvSpPr>
          <p:nvPr/>
        </p:nvSpPr>
        <p:spPr bwMode="auto">
          <a:xfrm>
            <a:off x="838200" y="2971800"/>
            <a:ext cx="9906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kumimoji="0" lang="en-US" sz="2800" b="1">
                <a:solidFill>
                  <a:srgbClr val="FFFFFF"/>
                </a:solidFill>
                <a:effectLst>
                  <a:outerShdw blurRad="50800" dist="38100" dir="2700000" algn="tl" rotWithShape="0">
                    <a:srgbClr val="000000"/>
                  </a:outerShdw>
                </a:effectLst>
                <a:latin typeface="Arial"/>
                <a:ea typeface="Osaka"/>
                <a:cs typeface="Arial"/>
              </a:rPr>
              <a:t>586</a:t>
            </a:r>
          </a:p>
        </p:txBody>
      </p:sp>
      <p:sp>
        <p:nvSpPr>
          <p:cNvPr id="243719" name="WordArt 1031"/>
          <p:cNvSpPr>
            <a:spLocks noChangeArrowheads="1" noChangeShapeType="1" noTextEdit="1"/>
          </p:cNvSpPr>
          <p:nvPr/>
        </p:nvSpPr>
        <p:spPr bwMode="auto">
          <a:xfrm>
            <a:off x="1905000" y="266700"/>
            <a:ext cx="5381625" cy="6477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kumimoji="0" lang="zh-TW" altLang="en-US" sz="3600" kern="10">
                <a:solidFill>
                  <a:srgbClr val="FFFF66"/>
                </a:solidFill>
                <a:latin typeface="Osaka"/>
                <a:ea typeface="Osaka"/>
                <a:cs typeface="Osaka"/>
              </a:rPr>
              <a:t>被掳后时期</a:t>
            </a:r>
            <a:endParaRPr kumimoji="0" lang="en-US" sz="3600" kern="10">
              <a:solidFill>
                <a:srgbClr val="FFFF66"/>
              </a:solidFill>
              <a:latin typeface="Osaka"/>
              <a:ea typeface="Osaka"/>
              <a:cs typeface="Osaka"/>
            </a:endParaRPr>
          </a:p>
        </p:txBody>
      </p:sp>
      <p:sp>
        <p:nvSpPr>
          <p:cNvPr id="119816" name="Rectangle 1032"/>
          <p:cNvSpPr>
            <a:spLocks noChangeArrowheads="1"/>
          </p:cNvSpPr>
          <p:nvPr/>
        </p:nvSpPr>
        <p:spPr bwMode="auto">
          <a:xfrm>
            <a:off x="2362200" y="2971800"/>
            <a:ext cx="9906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kumimoji="0" lang="en-US" sz="2800" b="1">
                <a:solidFill>
                  <a:srgbClr val="FFFFFF"/>
                </a:solidFill>
                <a:effectLst>
                  <a:outerShdw blurRad="50800" dist="38100" dir="2700000" algn="tl" rotWithShape="0">
                    <a:srgbClr val="000000"/>
                  </a:outerShdw>
                </a:effectLst>
                <a:latin typeface="Arial"/>
                <a:ea typeface="Osaka"/>
                <a:cs typeface="Arial"/>
              </a:rPr>
              <a:t>539</a:t>
            </a:r>
          </a:p>
        </p:txBody>
      </p:sp>
      <p:sp>
        <p:nvSpPr>
          <p:cNvPr id="119817" name="Rectangle 1033"/>
          <p:cNvSpPr>
            <a:spLocks noChangeArrowheads="1"/>
          </p:cNvSpPr>
          <p:nvPr/>
        </p:nvSpPr>
        <p:spPr bwMode="auto">
          <a:xfrm>
            <a:off x="3048000" y="2971800"/>
            <a:ext cx="9906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kumimoji="0" lang="en-US" sz="2800" b="1">
                <a:solidFill>
                  <a:srgbClr val="FFFFFF"/>
                </a:solidFill>
                <a:effectLst>
                  <a:outerShdw blurRad="50800" dist="38100" dir="2700000" algn="tl" rotWithShape="0">
                    <a:srgbClr val="000000"/>
                  </a:outerShdw>
                </a:effectLst>
                <a:latin typeface="Arial"/>
                <a:ea typeface="Osaka"/>
                <a:cs typeface="Arial"/>
              </a:rPr>
              <a:t>536</a:t>
            </a:r>
          </a:p>
        </p:txBody>
      </p:sp>
      <p:sp>
        <p:nvSpPr>
          <p:cNvPr id="119818" name="Rectangle 1034"/>
          <p:cNvSpPr>
            <a:spLocks noChangeArrowheads="1"/>
          </p:cNvSpPr>
          <p:nvPr/>
        </p:nvSpPr>
        <p:spPr bwMode="auto">
          <a:xfrm>
            <a:off x="4724400" y="2971800"/>
            <a:ext cx="8382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kumimoji="0" lang="en-US" sz="2800" b="1">
                <a:solidFill>
                  <a:srgbClr val="FFFFFF"/>
                </a:solidFill>
                <a:effectLst>
                  <a:outerShdw blurRad="50800" dist="38100" dir="2700000" algn="tl" rotWithShape="0">
                    <a:srgbClr val="000000"/>
                  </a:outerShdw>
                </a:effectLst>
                <a:latin typeface="Arial"/>
                <a:ea typeface="Osaka"/>
                <a:cs typeface="Arial"/>
              </a:rPr>
              <a:t>516</a:t>
            </a:r>
          </a:p>
        </p:txBody>
      </p:sp>
      <p:sp>
        <p:nvSpPr>
          <p:cNvPr id="119819" name="Rectangle 1035"/>
          <p:cNvSpPr>
            <a:spLocks noChangeArrowheads="1"/>
          </p:cNvSpPr>
          <p:nvPr/>
        </p:nvSpPr>
        <p:spPr bwMode="auto">
          <a:xfrm>
            <a:off x="-76200" y="2971800"/>
            <a:ext cx="9906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kumimoji="0" lang="en-US" sz="2800" b="1">
                <a:solidFill>
                  <a:srgbClr val="FFFFFF"/>
                </a:solidFill>
                <a:effectLst>
                  <a:outerShdw blurRad="50800" dist="38100" dir="2700000" algn="tl" rotWithShape="0">
                    <a:srgbClr val="000000"/>
                  </a:outerShdw>
                </a:effectLst>
                <a:latin typeface="Arial"/>
                <a:ea typeface="Osaka"/>
                <a:cs typeface="Arial"/>
              </a:rPr>
              <a:t>605</a:t>
            </a:r>
          </a:p>
        </p:txBody>
      </p:sp>
      <p:sp>
        <p:nvSpPr>
          <p:cNvPr id="119820" name="Rectangle 1036"/>
          <p:cNvSpPr>
            <a:spLocks noChangeArrowheads="1"/>
          </p:cNvSpPr>
          <p:nvPr/>
        </p:nvSpPr>
        <p:spPr bwMode="auto">
          <a:xfrm>
            <a:off x="4038600" y="1866900"/>
            <a:ext cx="16764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kumimoji="0" lang="ja-JP" altLang="en-US" sz="2800">
                <a:solidFill>
                  <a:srgbClr val="FFFF66"/>
                </a:solidFill>
                <a:latin typeface="Arial"/>
                <a:ea typeface="Osaka" charset="0"/>
                <a:cs typeface="Arial"/>
              </a:rPr>
              <a:t>哈该</a:t>
            </a:r>
            <a:endParaRPr kumimoji="0" lang="en-US" sz="2800">
              <a:solidFill>
                <a:srgbClr val="FFFFFF"/>
              </a:solidFill>
              <a:latin typeface="Arial"/>
              <a:ea typeface="Osaka" charset="0"/>
              <a:cs typeface="Arial"/>
            </a:endParaRPr>
          </a:p>
        </p:txBody>
      </p:sp>
      <p:sp>
        <p:nvSpPr>
          <p:cNvPr id="119821" name="Rectangle 1037"/>
          <p:cNvSpPr>
            <a:spLocks noChangeArrowheads="1"/>
          </p:cNvSpPr>
          <p:nvPr/>
        </p:nvSpPr>
        <p:spPr bwMode="auto">
          <a:xfrm>
            <a:off x="4038600" y="2286000"/>
            <a:ext cx="19050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kumimoji="0" lang="ja-JP" altLang="en-US" sz="2800">
                <a:solidFill>
                  <a:srgbClr val="FFFF66"/>
                </a:solidFill>
                <a:latin typeface="Arial"/>
                <a:ea typeface="Osaka" charset="0"/>
                <a:cs typeface="Arial"/>
              </a:rPr>
              <a:t>撒迦利亚</a:t>
            </a:r>
            <a:endParaRPr kumimoji="0" lang="en-US" sz="2800">
              <a:solidFill>
                <a:srgbClr val="FFFFFF"/>
              </a:solidFill>
              <a:latin typeface="Arial"/>
              <a:ea typeface="Osaka" charset="0"/>
              <a:cs typeface="Arial"/>
            </a:endParaRPr>
          </a:p>
        </p:txBody>
      </p:sp>
      <p:sp>
        <p:nvSpPr>
          <p:cNvPr id="119822" name="Rectangle 1038"/>
          <p:cNvSpPr>
            <a:spLocks noChangeArrowheads="1"/>
          </p:cNvSpPr>
          <p:nvPr/>
        </p:nvSpPr>
        <p:spPr bwMode="auto">
          <a:xfrm>
            <a:off x="7467600" y="2247900"/>
            <a:ext cx="1447800" cy="4953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kumimoji="0" lang="ja-JP" altLang="en-US" sz="2800">
                <a:solidFill>
                  <a:srgbClr val="FFFF66"/>
                </a:solidFill>
                <a:latin typeface="Arial"/>
                <a:ea typeface="Osaka" charset="0"/>
                <a:cs typeface="Arial"/>
              </a:rPr>
              <a:t>玛拉基</a:t>
            </a:r>
            <a:endParaRPr kumimoji="0" lang="en-US" sz="2800">
              <a:solidFill>
                <a:srgbClr val="FFFFFF"/>
              </a:solidFill>
              <a:latin typeface="Arial"/>
              <a:ea typeface="Osaka" charset="0"/>
              <a:cs typeface="Arial"/>
            </a:endParaRPr>
          </a:p>
        </p:txBody>
      </p:sp>
      <p:sp>
        <p:nvSpPr>
          <p:cNvPr id="119823" name="Rectangle 1039"/>
          <p:cNvSpPr>
            <a:spLocks noChangeArrowheads="1"/>
          </p:cNvSpPr>
          <p:nvPr/>
        </p:nvSpPr>
        <p:spPr bwMode="auto">
          <a:xfrm>
            <a:off x="3962400" y="2971800"/>
            <a:ext cx="8382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kumimoji="0" lang="en-US" sz="2800" b="1">
                <a:solidFill>
                  <a:srgbClr val="FFFFFF"/>
                </a:solidFill>
                <a:effectLst>
                  <a:outerShdw blurRad="50800" dist="38100" dir="2700000" algn="tl" rotWithShape="0">
                    <a:srgbClr val="000000"/>
                  </a:outerShdw>
                </a:effectLst>
                <a:latin typeface="Arial"/>
                <a:ea typeface="Osaka"/>
                <a:cs typeface="Arial"/>
              </a:rPr>
              <a:t>520</a:t>
            </a:r>
          </a:p>
        </p:txBody>
      </p:sp>
      <p:sp>
        <p:nvSpPr>
          <p:cNvPr id="118802" name="Rectangle 1040"/>
          <p:cNvSpPr>
            <a:spLocks noChangeArrowheads="1"/>
          </p:cNvSpPr>
          <p:nvPr/>
        </p:nvSpPr>
        <p:spPr bwMode="auto">
          <a:xfrm>
            <a:off x="1403350" y="6237288"/>
            <a:ext cx="22098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kumimoji="0" lang="ja-JP" altLang="en-US" sz="2800" dirty="0">
                <a:solidFill>
                  <a:srgbClr val="FFFF66"/>
                </a:solidFill>
                <a:latin typeface="Arial"/>
                <a:ea typeface="Osaka" charset="0"/>
                <a:cs typeface="Arial"/>
              </a:rPr>
              <a:t>寺庙工作 </a:t>
            </a:r>
          </a:p>
        </p:txBody>
      </p:sp>
      <p:sp>
        <p:nvSpPr>
          <p:cNvPr id="119825" name="Rectangle 1041"/>
          <p:cNvSpPr>
            <a:spLocks noChangeArrowheads="1"/>
          </p:cNvSpPr>
          <p:nvPr/>
        </p:nvSpPr>
        <p:spPr bwMode="auto">
          <a:xfrm>
            <a:off x="7053263" y="5105400"/>
            <a:ext cx="1304925"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kumimoji="0" lang="ja-JP" altLang="en-US" sz="2800">
                <a:solidFill>
                  <a:srgbClr val="FFFF66"/>
                </a:solidFill>
                <a:latin typeface="Arial"/>
                <a:ea typeface="Osaka" charset="0"/>
                <a:cs typeface="Arial"/>
              </a:rPr>
              <a:t>以斯拉</a:t>
            </a:r>
            <a:endParaRPr kumimoji="0" lang="en-US" sz="2800">
              <a:solidFill>
                <a:srgbClr val="FFFFFF"/>
              </a:solidFill>
              <a:latin typeface="Arial"/>
              <a:ea typeface="Osaka" charset="0"/>
              <a:cs typeface="Arial"/>
            </a:endParaRPr>
          </a:p>
        </p:txBody>
      </p:sp>
      <p:sp>
        <p:nvSpPr>
          <p:cNvPr id="119826" name="Rectangle 1042"/>
          <p:cNvSpPr>
            <a:spLocks noChangeArrowheads="1"/>
          </p:cNvSpPr>
          <p:nvPr/>
        </p:nvSpPr>
        <p:spPr bwMode="auto">
          <a:xfrm>
            <a:off x="7543800" y="5562600"/>
            <a:ext cx="16764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kumimoji="0" lang="ja-JP" altLang="en-US" sz="2800">
                <a:solidFill>
                  <a:srgbClr val="FFFF66"/>
                </a:solidFill>
                <a:latin typeface="Arial"/>
                <a:ea typeface="Osaka" charset="0"/>
                <a:cs typeface="Arial"/>
              </a:rPr>
              <a:t>尼希米</a:t>
            </a:r>
            <a:endParaRPr kumimoji="0" lang="en-US" sz="2800">
              <a:solidFill>
                <a:srgbClr val="FFFFFF"/>
              </a:solidFill>
              <a:latin typeface="Arial"/>
              <a:ea typeface="Osaka" charset="0"/>
              <a:cs typeface="Arial"/>
            </a:endParaRPr>
          </a:p>
        </p:txBody>
      </p:sp>
      <p:sp>
        <p:nvSpPr>
          <p:cNvPr id="118805" name="Rectangle 1043"/>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eaLnBrk="0" hangingPunct="0">
              <a:defRPr/>
            </a:pPr>
            <a:endParaRPr kumimoji="0" lang="en-US">
              <a:solidFill>
                <a:srgbClr val="408000"/>
              </a:solidFill>
              <a:latin typeface="Arial"/>
              <a:ea typeface="Osaka" charset="0"/>
              <a:cs typeface="Arial"/>
            </a:endParaRPr>
          </a:p>
        </p:txBody>
      </p:sp>
      <p:sp>
        <p:nvSpPr>
          <p:cNvPr id="118806" name="Rectangle 1044"/>
          <p:cNvSpPr>
            <a:spLocks noChangeArrowheads="1"/>
          </p:cNvSpPr>
          <p:nvPr/>
        </p:nvSpPr>
        <p:spPr bwMode="auto">
          <a:xfrm>
            <a:off x="4267200" y="3505200"/>
            <a:ext cx="914400" cy="1371600"/>
          </a:xfrm>
          <a:prstGeom prst="rect">
            <a:avLst/>
          </a:prstGeom>
          <a:solidFill>
            <a:srgbClr val="FF800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eaLnBrk="0" hangingPunct="0">
              <a:defRPr/>
            </a:pPr>
            <a:endParaRPr kumimoji="0" lang="en-US">
              <a:solidFill>
                <a:srgbClr val="408000"/>
              </a:solidFill>
              <a:latin typeface="Arial"/>
              <a:ea typeface="Osaka" charset="0"/>
              <a:cs typeface="Arial"/>
            </a:endParaRPr>
          </a:p>
        </p:txBody>
      </p:sp>
      <p:sp>
        <p:nvSpPr>
          <p:cNvPr id="118807" name="Rectangle 1045"/>
          <p:cNvSpPr>
            <a:spLocks noChangeArrowheads="1"/>
          </p:cNvSpPr>
          <p:nvPr/>
        </p:nvSpPr>
        <p:spPr bwMode="auto">
          <a:xfrm>
            <a:off x="685800" y="6248400"/>
            <a:ext cx="609600" cy="457200"/>
          </a:xfrm>
          <a:prstGeom prst="rect">
            <a:avLst/>
          </a:prstGeom>
          <a:solidFill>
            <a:srgbClr val="FF800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eaLnBrk="0" hangingPunct="0">
              <a:defRPr/>
            </a:pPr>
            <a:endParaRPr kumimoji="0" lang="en-US">
              <a:solidFill>
                <a:srgbClr val="408000"/>
              </a:solidFill>
              <a:latin typeface="Arial"/>
              <a:ea typeface="Osaka" charset="0"/>
              <a:cs typeface="Arial"/>
            </a:endParaRPr>
          </a:p>
        </p:txBody>
      </p:sp>
      <p:sp>
        <p:nvSpPr>
          <p:cNvPr id="119830" name="Rectangle 1046"/>
          <p:cNvSpPr>
            <a:spLocks noChangeArrowheads="1"/>
          </p:cNvSpPr>
          <p:nvPr/>
        </p:nvSpPr>
        <p:spPr bwMode="auto">
          <a:xfrm>
            <a:off x="2667000" y="5105400"/>
            <a:ext cx="18288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kumimoji="0" lang="ja-JP" altLang="en-US" sz="2800">
                <a:solidFill>
                  <a:srgbClr val="FFFF66"/>
                </a:solidFill>
                <a:latin typeface="Arial"/>
                <a:ea typeface="Osaka" charset="0"/>
                <a:cs typeface="Arial"/>
              </a:rPr>
              <a:t>所罗巴伯</a:t>
            </a:r>
            <a:endParaRPr kumimoji="0" lang="en-US" sz="2800">
              <a:solidFill>
                <a:srgbClr val="FFFFFF"/>
              </a:solidFill>
              <a:latin typeface="Arial"/>
              <a:ea typeface="Osaka" charset="0"/>
              <a:cs typeface="Arial"/>
            </a:endParaRPr>
          </a:p>
        </p:txBody>
      </p:sp>
      <p:sp>
        <p:nvSpPr>
          <p:cNvPr id="119831" name="Rectangle 1047"/>
          <p:cNvSpPr>
            <a:spLocks noChangeArrowheads="1"/>
          </p:cNvSpPr>
          <p:nvPr/>
        </p:nvSpPr>
        <p:spPr bwMode="auto">
          <a:xfrm>
            <a:off x="7543800" y="2971800"/>
            <a:ext cx="16002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kumimoji="0" lang="en-US" sz="2800" b="1">
                <a:solidFill>
                  <a:srgbClr val="FFFFFF"/>
                </a:solidFill>
                <a:effectLst>
                  <a:outerShdw blurRad="50800" dist="38100" dir="2700000" algn="tl" rotWithShape="0">
                    <a:srgbClr val="000000"/>
                  </a:outerShdw>
                </a:effectLst>
                <a:latin typeface="Arial"/>
                <a:ea typeface="Osaka"/>
                <a:cs typeface="Arial"/>
              </a:rPr>
              <a:t>444-425</a:t>
            </a:r>
          </a:p>
        </p:txBody>
      </p:sp>
      <p:sp>
        <p:nvSpPr>
          <p:cNvPr id="119832" name="Rectangle 1048"/>
          <p:cNvSpPr>
            <a:spLocks noChangeArrowheads="1"/>
          </p:cNvSpPr>
          <p:nvPr/>
        </p:nvSpPr>
        <p:spPr bwMode="auto">
          <a:xfrm>
            <a:off x="5572125" y="5105400"/>
            <a:ext cx="1438275"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kumimoji="0" lang="ja-JP" altLang="en-US" sz="2800">
                <a:solidFill>
                  <a:srgbClr val="FFFF66"/>
                </a:solidFill>
                <a:latin typeface="Arial"/>
                <a:ea typeface="Osaka" charset="0"/>
                <a:cs typeface="Arial"/>
              </a:rPr>
              <a:t>以斯帖</a:t>
            </a:r>
            <a:endParaRPr kumimoji="0" lang="en-US" sz="2800">
              <a:solidFill>
                <a:srgbClr val="FFFFFF"/>
              </a:solidFill>
              <a:latin typeface="Arial"/>
              <a:ea typeface="Osaka" charset="0"/>
              <a:cs typeface="Arial"/>
            </a:endParaRPr>
          </a:p>
        </p:txBody>
      </p:sp>
      <p:sp>
        <p:nvSpPr>
          <p:cNvPr id="119833" name="Rectangle 1049"/>
          <p:cNvSpPr>
            <a:spLocks noChangeArrowheads="1"/>
          </p:cNvSpPr>
          <p:nvPr/>
        </p:nvSpPr>
        <p:spPr bwMode="auto">
          <a:xfrm>
            <a:off x="5638800" y="2971800"/>
            <a:ext cx="16002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kumimoji="0" lang="en-US" sz="2800" b="1">
                <a:solidFill>
                  <a:srgbClr val="FFFFFF"/>
                </a:solidFill>
                <a:effectLst>
                  <a:outerShdw blurRad="50800" dist="38100" dir="2700000" algn="tl" rotWithShape="0">
                    <a:srgbClr val="000000"/>
                  </a:outerShdw>
                </a:effectLst>
                <a:latin typeface="Arial"/>
                <a:ea typeface="Osaka"/>
                <a:cs typeface="Arial"/>
              </a:rPr>
              <a:t>483-473</a:t>
            </a:r>
          </a:p>
        </p:txBody>
      </p:sp>
      <p:sp>
        <p:nvSpPr>
          <p:cNvPr id="118812" name="Rectangle 1050"/>
          <p:cNvSpPr>
            <a:spLocks noChangeArrowheads="1"/>
          </p:cNvSpPr>
          <p:nvPr/>
        </p:nvSpPr>
        <p:spPr bwMode="auto">
          <a:xfrm>
            <a:off x="228600" y="1981200"/>
            <a:ext cx="16764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kumimoji="0" lang="ja-JP" altLang="en-US" sz="2800">
                <a:solidFill>
                  <a:srgbClr val="FFFF66"/>
                </a:solidFill>
                <a:latin typeface="Arial"/>
                <a:ea typeface="Osaka" charset="0"/>
                <a:cs typeface="Arial"/>
              </a:rPr>
              <a:t>先知</a:t>
            </a:r>
            <a:r>
              <a:rPr kumimoji="0" lang="en-US" altLang="ja-JP" sz="2800" b="1" i="1">
                <a:solidFill>
                  <a:srgbClr val="FFFFFF"/>
                </a:solidFill>
                <a:latin typeface="Arial"/>
                <a:ea typeface="Osaka" charset="0"/>
                <a:cs typeface="Arial"/>
              </a:rPr>
              <a:t>:</a:t>
            </a:r>
            <a:endParaRPr kumimoji="0" lang="en-US" sz="2800" b="1" i="1">
              <a:solidFill>
                <a:srgbClr val="FFFFFF"/>
              </a:solidFill>
              <a:latin typeface="Arial"/>
              <a:ea typeface="Osaka" charset="0"/>
              <a:cs typeface="Arial"/>
            </a:endParaRPr>
          </a:p>
        </p:txBody>
      </p:sp>
      <p:sp>
        <p:nvSpPr>
          <p:cNvPr id="118813" name="Rectangle 1051"/>
          <p:cNvSpPr>
            <a:spLocks noChangeArrowheads="1"/>
          </p:cNvSpPr>
          <p:nvPr/>
        </p:nvSpPr>
        <p:spPr bwMode="auto">
          <a:xfrm>
            <a:off x="228600" y="5219700"/>
            <a:ext cx="18288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kumimoji="0" lang="ja-JP" altLang="en-US" sz="2800">
                <a:solidFill>
                  <a:srgbClr val="FFFF66"/>
                </a:solidFill>
                <a:latin typeface="Arial"/>
                <a:ea typeface="Osaka" charset="0"/>
                <a:cs typeface="Arial"/>
              </a:rPr>
              <a:t>其他</a:t>
            </a:r>
            <a:r>
              <a:rPr kumimoji="0" lang="en-US" altLang="ja-JP" sz="2800" b="1" i="1">
                <a:solidFill>
                  <a:srgbClr val="FFFFFF"/>
                </a:solidFill>
                <a:latin typeface="Arial"/>
                <a:ea typeface="Osaka" charset="0"/>
                <a:cs typeface="Arial"/>
              </a:rPr>
              <a:t>:</a:t>
            </a:r>
            <a:endParaRPr kumimoji="0" lang="en-US" sz="2800" b="1" i="1">
              <a:solidFill>
                <a:srgbClr val="FFFFFF"/>
              </a:solidFill>
              <a:latin typeface="Arial"/>
              <a:ea typeface="Osaka" charset="0"/>
              <a:cs typeface="Arial"/>
            </a:endParaRPr>
          </a:p>
        </p:txBody>
      </p:sp>
    </p:spTree>
    <p:extLst>
      <p:ext uri="{BB962C8B-B14F-4D97-AF65-F5344CB8AC3E}">
        <p14:creationId xmlns:p14="http://schemas.microsoft.com/office/powerpoint/2010/main" val="2494982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9819"/>
                                        </p:tgtEl>
                                        <p:attrNameLst>
                                          <p:attrName>style.visibility</p:attrName>
                                        </p:attrNameLst>
                                      </p:cBhvr>
                                      <p:to>
                                        <p:strVal val="visible"/>
                                      </p:to>
                                    </p:set>
                                    <p:anim calcmode="lin" valueType="num">
                                      <p:cBhvr additive="base">
                                        <p:cTn id="7" dur="500" fill="hold"/>
                                        <p:tgtEl>
                                          <p:spTgt spid="119819"/>
                                        </p:tgtEl>
                                        <p:attrNameLst>
                                          <p:attrName>ppt_x</p:attrName>
                                        </p:attrNameLst>
                                      </p:cBhvr>
                                      <p:tavLst>
                                        <p:tav tm="0">
                                          <p:val>
                                            <p:strVal val="0-#ppt_w/2"/>
                                          </p:val>
                                        </p:tav>
                                        <p:tav tm="100000">
                                          <p:val>
                                            <p:strVal val="#ppt_x"/>
                                          </p:val>
                                        </p:tav>
                                      </p:tavLst>
                                    </p:anim>
                                    <p:anim calcmode="lin" valueType="num">
                                      <p:cBhvr additive="base">
                                        <p:cTn id="8" dur="500" fill="hold"/>
                                        <p:tgtEl>
                                          <p:spTgt spid="11981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9814"/>
                                        </p:tgtEl>
                                        <p:attrNameLst>
                                          <p:attrName>style.visibility</p:attrName>
                                        </p:attrNameLst>
                                      </p:cBhvr>
                                      <p:to>
                                        <p:strVal val="visible"/>
                                      </p:to>
                                    </p:set>
                                    <p:anim calcmode="lin" valueType="num">
                                      <p:cBhvr additive="base">
                                        <p:cTn id="13" dur="500" fill="hold"/>
                                        <p:tgtEl>
                                          <p:spTgt spid="119814"/>
                                        </p:tgtEl>
                                        <p:attrNameLst>
                                          <p:attrName>ppt_x</p:attrName>
                                        </p:attrNameLst>
                                      </p:cBhvr>
                                      <p:tavLst>
                                        <p:tav tm="0">
                                          <p:val>
                                            <p:strVal val="0-#ppt_w/2"/>
                                          </p:val>
                                        </p:tav>
                                        <p:tav tm="100000">
                                          <p:val>
                                            <p:strVal val="#ppt_x"/>
                                          </p:val>
                                        </p:tav>
                                      </p:tavLst>
                                    </p:anim>
                                    <p:anim calcmode="lin" valueType="num">
                                      <p:cBhvr additive="base">
                                        <p:cTn id="14" dur="500" fill="hold"/>
                                        <p:tgtEl>
                                          <p:spTgt spid="11981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9816"/>
                                        </p:tgtEl>
                                        <p:attrNameLst>
                                          <p:attrName>style.visibility</p:attrName>
                                        </p:attrNameLst>
                                      </p:cBhvr>
                                      <p:to>
                                        <p:strVal val="visible"/>
                                      </p:to>
                                    </p:set>
                                    <p:anim calcmode="lin" valueType="num">
                                      <p:cBhvr additive="base">
                                        <p:cTn id="19" dur="500" fill="hold"/>
                                        <p:tgtEl>
                                          <p:spTgt spid="119816"/>
                                        </p:tgtEl>
                                        <p:attrNameLst>
                                          <p:attrName>ppt_x</p:attrName>
                                        </p:attrNameLst>
                                      </p:cBhvr>
                                      <p:tavLst>
                                        <p:tav tm="0">
                                          <p:val>
                                            <p:strVal val="0-#ppt_w/2"/>
                                          </p:val>
                                        </p:tav>
                                        <p:tav tm="100000">
                                          <p:val>
                                            <p:strVal val="#ppt_x"/>
                                          </p:val>
                                        </p:tav>
                                      </p:tavLst>
                                    </p:anim>
                                    <p:anim calcmode="lin" valueType="num">
                                      <p:cBhvr additive="base">
                                        <p:cTn id="20" dur="500" fill="hold"/>
                                        <p:tgtEl>
                                          <p:spTgt spid="11981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2" presetClass="entr" presetSubtype="8" fill="hold" grpId="0" nodeType="afterEffect">
                                  <p:stCondLst>
                                    <p:cond delay="0"/>
                                  </p:stCondLst>
                                  <p:childTnLst>
                                    <p:set>
                                      <p:cBhvr>
                                        <p:cTn id="23" dur="1" fill="hold">
                                          <p:stCondLst>
                                            <p:cond delay="0"/>
                                          </p:stCondLst>
                                        </p:cTn>
                                        <p:tgtEl>
                                          <p:spTgt spid="119830"/>
                                        </p:tgtEl>
                                        <p:attrNameLst>
                                          <p:attrName>style.visibility</p:attrName>
                                        </p:attrNameLst>
                                      </p:cBhvr>
                                      <p:to>
                                        <p:strVal val="visible"/>
                                      </p:to>
                                    </p:set>
                                    <p:anim calcmode="lin" valueType="num">
                                      <p:cBhvr additive="base">
                                        <p:cTn id="24" dur="500" fill="hold"/>
                                        <p:tgtEl>
                                          <p:spTgt spid="119830"/>
                                        </p:tgtEl>
                                        <p:attrNameLst>
                                          <p:attrName>ppt_x</p:attrName>
                                        </p:attrNameLst>
                                      </p:cBhvr>
                                      <p:tavLst>
                                        <p:tav tm="0">
                                          <p:val>
                                            <p:strVal val="0-#ppt_w/2"/>
                                          </p:val>
                                        </p:tav>
                                        <p:tav tm="100000">
                                          <p:val>
                                            <p:strVal val="#ppt_x"/>
                                          </p:val>
                                        </p:tav>
                                      </p:tavLst>
                                    </p:anim>
                                    <p:anim calcmode="lin" valueType="num">
                                      <p:cBhvr additive="base">
                                        <p:cTn id="25" dur="500" fill="hold"/>
                                        <p:tgtEl>
                                          <p:spTgt spid="119830"/>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19817"/>
                                        </p:tgtEl>
                                        <p:attrNameLst>
                                          <p:attrName>style.visibility</p:attrName>
                                        </p:attrNameLst>
                                      </p:cBhvr>
                                      <p:to>
                                        <p:strVal val="visible"/>
                                      </p:to>
                                    </p:set>
                                    <p:anim calcmode="lin" valueType="num">
                                      <p:cBhvr additive="base">
                                        <p:cTn id="30" dur="500" fill="hold"/>
                                        <p:tgtEl>
                                          <p:spTgt spid="119817"/>
                                        </p:tgtEl>
                                        <p:attrNameLst>
                                          <p:attrName>ppt_x</p:attrName>
                                        </p:attrNameLst>
                                      </p:cBhvr>
                                      <p:tavLst>
                                        <p:tav tm="0">
                                          <p:val>
                                            <p:strVal val="0-#ppt_w/2"/>
                                          </p:val>
                                        </p:tav>
                                        <p:tav tm="100000">
                                          <p:val>
                                            <p:strVal val="#ppt_x"/>
                                          </p:val>
                                        </p:tav>
                                      </p:tavLst>
                                    </p:anim>
                                    <p:anim calcmode="lin" valueType="num">
                                      <p:cBhvr additive="base">
                                        <p:cTn id="31" dur="500" fill="hold"/>
                                        <p:tgtEl>
                                          <p:spTgt spid="119817"/>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19823"/>
                                        </p:tgtEl>
                                        <p:attrNameLst>
                                          <p:attrName>style.visibility</p:attrName>
                                        </p:attrNameLst>
                                      </p:cBhvr>
                                      <p:to>
                                        <p:strVal val="visible"/>
                                      </p:to>
                                    </p:set>
                                    <p:anim calcmode="lin" valueType="num">
                                      <p:cBhvr additive="base">
                                        <p:cTn id="36" dur="500" fill="hold"/>
                                        <p:tgtEl>
                                          <p:spTgt spid="119823"/>
                                        </p:tgtEl>
                                        <p:attrNameLst>
                                          <p:attrName>ppt_x</p:attrName>
                                        </p:attrNameLst>
                                      </p:cBhvr>
                                      <p:tavLst>
                                        <p:tav tm="0">
                                          <p:val>
                                            <p:strVal val="0-#ppt_w/2"/>
                                          </p:val>
                                        </p:tav>
                                        <p:tav tm="100000">
                                          <p:val>
                                            <p:strVal val="#ppt_x"/>
                                          </p:val>
                                        </p:tav>
                                      </p:tavLst>
                                    </p:anim>
                                    <p:anim calcmode="lin" valueType="num">
                                      <p:cBhvr additive="base">
                                        <p:cTn id="37" dur="500" fill="hold"/>
                                        <p:tgtEl>
                                          <p:spTgt spid="119823"/>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500"/>
                            </p:stCondLst>
                            <p:childTnLst>
                              <p:par>
                                <p:cTn id="39" presetID="2" presetClass="entr" presetSubtype="8" fill="hold" grpId="0" nodeType="afterEffect">
                                  <p:stCondLst>
                                    <p:cond delay="0"/>
                                  </p:stCondLst>
                                  <p:childTnLst>
                                    <p:set>
                                      <p:cBhvr>
                                        <p:cTn id="40" dur="1" fill="hold">
                                          <p:stCondLst>
                                            <p:cond delay="0"/>
                                          </p:stCondLst>
                                        </p:cTn>
                                        <p:tgtEl>
                                          <p:spTgt spid="119820"/>
                                        </p:tgtEl>
                                        <p:attrNameLst>
                                          <p:attrName>style.visibility</p:attrName>
                                        </p:attrNameLst>
                                      </p:cBhvr>
                                      <p:to>
                                        <p:strVal val="visible"/>
                                      </p:to>
                                    </p:set>
                                    <p:anim calcmode="lin" valueType="num">
                                      <p:cBhvr additive="base">
                                        <p:cTn id="41" dur="500" fill="hold"/>
                                        <p:tgtEl>
                                          <p:spTgt spid="119820"/>
                                        </p:tgtEl>
                                        <p:attrNameLst>
                                          <p:attrName>ppt_x</p:attrName>
                                        </p:attrNameLst>
                                      </p:cBhvr>
                                      <p:tavLst>
                                        <p:tav tm="0">
                                          <p:val>
                                            <p:strVal val="0-#ppt_w/2"/>
                                          </p:val>
                                        </p:tav>
                                        <p:tav tm="100000">
                                          <p:val>
                                            <p:strVal val="#ppt_x"/>
                                          </p:val>
                                        </p:tav>
                                      </p:tavLst>
                                    </p:anim>
                                    <p:anim calcmode="lin" valueType="num">
                                      <p:cBhvr additive="base">
                                        <p:cTn id="42" dur="500" fill="hold"/>
                                        <p:tgtEl>
                                          <p:spTgt spid="119820"/>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1000"/>
                            </p:stCondLst>
                            <p:childTnLst>
                              <p:par>
                                <p:cTn id="44" presetID="2" presetClass="entr" presetSubtype="8" fill="hold" grpId="0" nodeType="afterEffect">
                                  <p:stCondLst>
                                    <p:cond delay="0"/>
                                  </p:stCondLst>
                                  <p:childTnLst>
                                    <p:set>
                                      <p:cBhvr>
                                        <p:cTn id="45" dur="1" fill="hold">
                                          <p:stCondLst>
                                            <p:cond delay="0"/>
                                          </p:stCondLst>
                                        </p:cTn>
                                        <p:tgtEl>
                                          <p:spTgt spid="119821"/>
                                        </p:tgtEl>
                                        <p:attrNameLst>
                                          <p:attrName>style.visibility</p:attrName>
                                        </p:attrNameLst>
                                      </p:cBhvr>
                                      <p:to>
                                        <p:strVal val="visible"/>
                                      </p:to>
                                    </p:set>
                                    <p:anim calcmode="lin" valueType="num">
                                      <p:cBhvr additive="base">
                                        <p:cTn id="46" dur="500" fill="hold"/>
                                        <p:tgtEl>
                                          <p:spTgt spid="119821"/>
                                        </p:tgtEl>
                                        <p:attrNameLst>
                                          <p:attrName>ppt_x</p:attrName>
                                        </p:attrNameLst>
                                      </p:cBhvr>
                                      <p:tavLst>
                                        <p:tav tm="0">
                                          <p:val>
                                            <p:strVal val="0-#ppt_w/2"/>
                                          </p:val>
                                        </p:tav>
                                        <p:tav tm="100000">
                                          <p:val>
                                            <p:strVal val="#ppt_x"/>
                                          </p:val>
                                        </p:tav>
                                      </p:tavLst>
                                    </p:anim>
                                    <p:anim calcmode="lin" valueType="num">
                                      <p:cBhvr additive="base">
                                        <p:cTn id="47" dur="500" fill="hold"/>
                                        <p:tgtEl>
                                          <p:spTgt spid="119821"/>
                                        </p:tgtEl>
                                        <p:attrNameLst>
                                          <p:attrName>ppt_y</p:attrName>
                                        </p:attrNameLst>
                                      </p:cBhvr>
                                      <p:tavLst>
                                        <p:tav tm="0">
                                          <p:val>
                                            <p:strVal val="#ppt_y"/>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119818"/>
                                        </p:tgtEl>
                                        <p:attrNameLst>
                                          <p:attrName>style.visibility</p:attrName>
                                        </p:attrNameLst>
                                      </p:cBhvr>
                                      <p:to>
                                        <p:strVal val="visible"/>
                                      </p:to>
                                    </p:set>
                                    <p:anim calcmode="lin" valueType="num">
                                      <p:cBhvr additive="base">
                                        <p:cTn id="52" dur="500" fill="hold"/>
                                        <p:tgtEl>
                                          <p:spTgt spid="119818"/>
                                        </p:tgtEl>
                                        <p:attrNameLst>
                                          <p:attrName>ppt_x</p:attrName>
                                        </p:attrNameLst>
                                      </p:cBhvr>
                                      <p:tavLst>
                                        <p:tav tm="0">
                                          <p:val>
                                            <p:strVal val="0-#ppt_w/2"/>
                                          </p:val>
                                        </p:tav>
                                        <p:tav tm="100000">
                                          <p:val>
                                            <p:strVal val="#ppt_x"/>
                                          </p:val>
                                        </p:tav>
                                      </p:tavLst>
                                    </p:anim>
                                    <p:anim calcmode="lin" valueType="num">
                                      <p:cBhvr additive="base">
                                        <p:cTn id="53" dur="500" fill="hold"/>
                                        <p:tgtEl>
                                          <p:spTgt spid="119818"/>
                                        </p:tgtEl>
                                        <p:attrNameLst>
                                          <p:attrName>ppt_y</p:attrName>
                                        </p:attrNameLst>
                                      </p:cBhvr>
                                      <p:tavLst>
                                        <p:tav tm="0">
                                          <p:val>
                                            <p:strVal val="#ppt_y"/>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119833"/>
                                        </p:tgtEl>
                                        <p:attrNameLst>
                                          <p:attrName>style.visibility</p:attrName>
                                        </p:attrNameLst>
                                      </p:cBhvr>
                                      <p:to>
                                        <p:strVal val="visible"/>
                                      </p:to>
                                    </p:set>
                                    <p:anim calcmode="lin" valueType="num">
                                      <p:cBhvr additive="base">
                                        <p:cTn id="58" dur="500" fill="hold"/>
                                        <p:tgtEl>
                                          <p:spTgt spid="119833"/>
                                        </p:tgtEl>
                                        <p:attrNameLst>
                                          <p:attrName>ppt_x</p:attrName>
                                        </p:attrNameLst>
                                      </p:cBhvr>
                                      <p:tavLst>
                                        <p:tav tm="0">
                                          <p:val>
                                            <p:strVal val="0-#ppt_w/2"/>
                                          </p:val>
                                        </p:tav>
                                        <p:tav tm="100000">
                                          <p:val>
                                            <p:strVal val="#ppt_x"/>
                                          </p:val>
                                        </p:tav>
                                      </p:tavLst>
                                    </p:anim>
                                    <p:anim calcmode="lin" valueType="num">
                                      <p:cBhvr additive="base">
                                        <p:cTn id="59" dur="500" fill="hold"/>
                                        <p:tgtEl>
                                          <p:spTgt spid="119833"/>
                                        </p:tgtEl>
                                        <p:attrNameLst>
                                          <p:attrName>ppt_y</p:attrName>
                                        </p:attrNameLst>
                                      </p:cBhvr>
                                      <p:tavLst>
                                        <p:tav tm="0">
                                          <p:val>
                                            <p:strVal val="#ppt_y"/>
                                          </p:val>
                                        </p:tav>
                                        <p:tav tm="100000">
                                          <p:val>
                                            <p:strVal val="#ppt_y"/>
                                          </p:val>
                                        </p:tav>
                                      </p:tavLst>
                                    </p:anim>
                                  </p:childTnLst>
                                </p:cTn>
                              </p:par>
                            </p:childTnLst>
                          </p:cTn>
                        </p:par>
                        <p:par>
                          <p:cTn id="60" fill="hold" nodeType="afterGroup">
                            <p:stCondLst>
                              <p:cond delay="500"/>
                            </p:stCondLst>
                            <p:childTnLst>
                              <p:par>
                                <p:cTn id="61" presetID="2" presetClass="entr" presetSubtype="8" fill="hold" grpId="0" nodeType="afterEffect">
                                  <p:stCondLst>
                                    <p:cond delay="0"/>
                                  </p:stCondLst>
                                  <p:childTnLst>
                                    <p:set>
                                      <p:cBhvr>
                                        <p:cTn id="62" dur="1" fill="hold">
                                          <p:stCondLst>
                                            <p:cond delay="0"/>
                                          </p:stCondLst>
                                        </p:cTn>
                                        <p:tgtEl>
                                          <p:spTgt spid="119832"/>
                                        </p:tgtEl>
                                        <p:attrNameLst>
                                          <p:attrName>style.visibility</p:attrName>
                                        </p:attrNameLst>
                                      </p:cBhvr>
                                      <p:to>
                                        <p:strVal val="visible"/>
                                      </p:to>
                                    </p:set>
                                    <p:anim calcmode="lin" valueType="num">
                                      <p:cBhvr additive="base">
                                        <p:cTn id="63" dur="500" fill="hold"/>
                                        <p:tgtEl>
                                          <p:spTgt spid="119832"/>
                                        </p:tgtEl>
                                        <p:attrNameLst>
                                          <p:attrName>ppt_x</p:attrName>
                                        </p:attrNameLst>
                                      </p:cBhvr>
                                      <p:tavLst>
                                        <p:tav tm="0">
                                          <p:val>
                                            <p:strVal val="0-#ppt_w/2"/>
                                          </p:val>
                                        </p:tav>
                                        <p:tav tm="100000">
                                          <p:val>
                                            <p:strVal val="#ppt_x"/>
                                          </p:val>
                                        </p:tav>
                                      </p:tavLst>
                                    </p:anim>
                                    <p:anim calcmode="lin" valueType="num">
                                      <p:cBhvr additive="base">
                                        <p:cTn id="64" dur="500" fill="hold"/>
                                        <p:tgtEl>
                                          <p:spTgt spid="119832"/>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119831"/>
                                        </p:tgtEl>
                                        <p:attrNameLst>
                                          <p:attrName>style.visibility</p:attrName>
                                        </p:attrNameLst>
                                      </p:cBhvr>
                                      <p:to>
                                        <p:strVal val="visible"/>
                                      </p:to>
                                    </p:set>
                                    <p:anim calcmode="lin" valueType="num">
                                      <p:cBhvr additive="base">
                                        <p:cTn id="69" dur="500" fill="hold"/>
                                        <p:tgtEl>
                                          <p:spTgt spid="119831"/>
                                        </p:tgtEl>
                                        <p:attrNameLst>
                                          <p:attrName>ppt_x</p:attrName>
                                        </p:attrNameLst>
                                      </p:cBhvr>
                                      <p:tavLst>
                                        <p:tav tm="0">
                                          <p:val>
                                            <p:strVal val="0-#ppt_w/2"/>
                                          </p:val>
                                        </p:tav>
                                        <p:tav tm="100000">
                                          <p:val>
                                            <p:strVal val="#ppt_x"/>
                                          </p:val>
                                        </p:tav>
                                      </p:tavLst>
                                    </p:anim>
                                    <p:anim calcmode="lin" valueType="num">
                                      <p:cBhvr additive="base">
                                        <p:cTn id="70" dur="500" fill="hold"/>
                                        <p:tgtEl>
                                          <p:spTgt spid="119831"/>
                                        </p:tgtEl>
                                        <p:attrNameLst>
                                          <p:attrName>ppt_y</p:attrName>
                                        </p:attrNameLst>
                                      </p:cBhvr>
                                      <p:tavLst>
                                        <p:tav tm="0">
                                          <p:val>
                                            <p:strVal val="#ppt_y"/>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119825"/>
                                        </p:tgtEl>
                                        <p:attrNameLst>
                                          <p:attrName>style.visibility</p:attrName>
                                        </p:attrNameLst>
                                      </p:cBhvr>
                                      <p:to>
                                        <p:strVal val="visible"/>
                                      </p:to>
                                    </p:set>
                                    <p:anim calcmode="lin" valueType="num">
                                      <p:cBhvr additive="base">
                                        <p:cTn id="75" dur="500" fill="hold"/>
                                        <p:tgtEl>
                                          <p:spTgt spid="119825"/>
                                        </p:tgtEl>
                                        <p:attrNameLst>
                                          <p:attrName>ppt_x</p:attrName>
                                        </p:attrNameLst>
                                      </p:cBhvr>
                                      <p:tavLst>
                                        <p:tav tm="0">
                                          <p:val>
                                            <p:strVal val="0-#ppt_w/2"/>
                                          </p:val>
                                        </p:tav>
                                        <p:tav tm="100000">
                                          <p:val>
                                            <p:strVal val="#ppt_x"/>
                                          </p:val>
                                        </p:tav>
                                      </p:tavLst>
                                    </p:anim>
                                    <p:anim calcmode="lin" valueType="num">
                                      <p:cBhvr additive="base">
                                        <p:cTn id="76" dur="500" fill="hold"/>
                                        <p:tgtEl>
                                          <p:spTgt spid="119825"/>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8" fill="hold" grpId="0" nodeType="clickEffect">
                                  <p:stCondLst>
                                    <p:cond delay="0"/>
                                  </p:stCondLst>
                                  <p:childTnLst>
                                    <p:set>
                                      <p:cBhvr>
                                        <p:cTn id="80" dur="1" fill="hold">
                                          <p:stCondLst>
                                            <p:cond delay="0"/>
                                          </p:stCondLst>
                                        </p:cTn>
                                        <p:tgtEl>
                                          <p:spTgt spid="119826"/>
                                        </p:tgtEl>
                                        <p:attrNameLst>
                                          <p:attrName>style.visibility</p:attrName>
                                        </p:attrNameLst>
                                      </p:cBhvr>
                                      <p:to>
                                        <p:strVal val="visible"/>
                                      </p:to>
                                    </p:set>
                                    <p:anim calcmode="lin" valueType="num">
                                      <p:cBhvr additive="base">
                                        <p:cTn id="81" dur="500" fill="hold"/>
                                        <p:tgtEl>
                                          <p:spTgt spid="119826"/>
                                        </p:tgtEl>
                                        <p:attrNameLst>
                                          <p:attrName>ppt_x</p:attrName>
                                        </p:attrNameLst>
                                      </p:cBhvr>
                                      <p:tavLst>
                                        <p:tav tm="0">
                                          <p:val>
                                            <p:strVal val="0-#ppt_w/2"/>
                                          </p:val>
                                        </p:tav>
                                        <p:tav tm="100000">
                                          <p:val>
                                            <p:strVal val="#ppt_x"/>
                                          </p:val>
                                        </p:tav>
                                      </p:tavLst>
                                    </p:anim>
                                    <p:anim calcmode="lin" valueType="num">
                                      <p:cBhvr additive="base">
                                        <p:cTn id="82" dur="500" fill="hold"/>
                                        <p:tgtEl>
                                          <p:spTgt spid="119826"/>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8" fill="hold" grpId="0" nodeType="clickEffect">
                                  <p:stCondLst>
                                    <p:cond delay="0"/>
                                  </p:stCondLst>
                                  <p:childTnLst>
                                    <p:set>
                                      <p:cBhvr>
                                        <p:cTn id="86" dur="1" fill="hold">
                                          <p:stCondLst>
                                            <p:cond delay="0"/>
                                          </p:stCondLst>
                                        </p:cTn>
                                        <p:tgtEl>
                                          <p:spTgt spid="119822"/>
                                        </p:tgtEl>
                                        <p:attrNameLst>
                                          <p:attrName>style.visibility</p:attrName>
                                        </p:attrNameLst>
                                      </p:cBhvr>
                                      <p:to>
                                        <p:strVal val="visible"/>
                                      </p:to>
                                    </p:set>
                                    <p:anim calcmode="lin" valueType="num">
                                      <p:cBhvr additive="base">
                                        <p:cTn id="87" dur="500" fill="hold"/>
                                        <p:tgtEl>
                                          <p:spTgt spid="119822"/>
                                        </p:tgtEl>
                                        <p:attrNameLst>
                                          <p:attrName>ppt_x</p:attrName>
                                        </p:attrNameLst>
                                      </p:cBhvr>
                                      <p:tavLst>
                                        <p:tav tm="0">
                                          <p:val>
                                            <p:strVal val="0-#ppt_w/2"/>
                                          </p:val>
                                        </p:tav>
                                        <p:tav tm="100000">
                                          <p:val>
                                            <p:strVal val="#ppt_x"/>
                                          </p:val>
                                        </p:tav>
                                      </p:tavLst>
                                    </p:anim>
                                    <p:anim calcmode="lin" valueType="num">
                                      <p:cBhvr additive="base">
                                        <p:cTn id="88" dur="500" fill="hold"/>
                                        <p:tgtEl>
                                          <p:spTgt spid="1198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4" grpId="0" autoUpdateAnimBg="0"/>
      <p:bldP spid="119816" grpId="0" autoUpdateAnimBg="0"/>
      <p:bldP spid="119817" grpId="0" autoUpdateAnimBg="0"/>
      <p:bldP spid="119818" grpId="0" autoUpdateAnimBg="0"/>
      <p:bldP spid="119819" grpId="0" autoUpdateAnimBg="0"/>
      <p:bldP spid="119820" grpId="0" autoUpdateAnimBg="0"/>
      <p:bldP spid="119821" grpId="0" autoUpdateAnimBg="0"/>
      <p:bldP spid="119822" grpId="0" autoUpdateAnimBg="0"/>
      <p:bldP spid="119823" grpId="0" autoUpdateAnimBg="0"/>
      <p:bldP spid="119825" grpId="0" autoUpdateAnimBg="0"/>
      <p:bldP spid="119826" grpId="0" autoUpdateAnimBg="0"/>
      <p:bldP spid="119830" grpId="0" autoUpdateAnimBg="0"/>
      <p:bldP spid="119831" grpId="0" autoUpdateAnimBg="0"/>
      <p:bldP spid="119832" grpId="0" autoUpdateAnimBg="0"/>
      <p:bldP spid="119833" grpId="0"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8" name="Rectangle 4"/>
          <p:cNvSpPr>
            <a:spLocks noGrp="1" noChangeArrowheads="1"/>
          </p:cNvSpPr>
          <p:nvPr>
            <p:ph type="title" idx="4294967295"/>
          </p:nvPr>
        </p:nvSpPr>
        <p:spPr>
          <a:xfrm>
            <a:off x="3124200" y="304800"/>
            <a:ext cx="3429000" cy="609600"/>
          </a:xfrm>
        </p:spPr>
        <p:txBody>
          <a:bodyPr/>
          <a:lstStyle/>
          <a:p>
            <a:pPr algn="r">
              <a:defRPr/>
            </a:pPr>
            <a:r>
              <a:rPr lang="en-US" sz="2800">
                <a:latin typeface="Arail" charset="0"/>
              </a:rPr>
              <a:t>Appendices (ch. 4)</a:t>
            </a:r>
          </a:p>
        </p:txBody>
      </p:sp>
      <p:sp>
        <p:nvSpPr>
          <p:cNvPr id="283650" name="Rectangle 3"/>
          <p:cNvSpPr>
            <a:spLocks noChangeArrowheads="1"/>
          </p:cNvSpPr>
          <p:nvPr/>
        </p:nvSpPr>
        <p:spPr bwMode="auto">
          <a:xfrm>
            <a:off x="0" y="152400"/>
            <a:ext cx="6629400" cy="990600"/>
          </a:xfrm>
          <a:prstGeom prst="rect">
            <a:avLst/>
          </a:prstGeom>
          <a:solidFill>
            <a:srgbClr val="000000"/>
          </a:solidFill>
          <a:ln w="12700" cap="sq">
            <a:solidFill>
              <a:schemeClr val="tx1"/>
            </a:solidFill>
            <a:round/>
            <a:headEnd type="none" w="sm" len="sm"/>
            <a:tailEnd type="none" w="sm" len="sm"/>
          </a:ln>
        </p:spPr>
        <p:txBody>
          <a:bodyPr/>
          <a:lstStyle/>
          <a:p>
            <a:pPr eaLnBrk="0" hangingPunct="0"/>
            <a:endParaRPr lang="en-US">
              <a:solidFill>
                <a:srgbClr val="FFFFFF"/>
              </a:solidFill>
            </a:endParaRPr>
          </a:p>
        </p:txBody>
      </p:sp>
      <p:sp>
        <p:nvSpPr>
          <p:cNvPr id="241666" name="Text Box 2"/>
          <p:cNvSpPr txBox="1">
            <a:spLocks noChangeArrowheads="1"/>
          </p:cNvSpPr>
          <p:nvPr/>
        </p:nvSpPr>
        <p:spPr bwMode="auto">
          <a:xfrm>
            <a:off x="593725" y="304800"/>
            <a:ext cx="7940675" cy="50165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defRPr/>
            </a:pPr>
            <a:r>
              <a:rPr lang="en-US" i="1">
                <a:solidFill>
                  <a:srgbClr val="FFFFFF"/>
                </a:solidFill>
                <a:latin typeface="Arail" charset="0"/>
              </a:rPr>
              <a:t>8. </a:t>
            </a:r>
            <a:r>
              <a:rPr lang="zh-CN" altLang="en-US" i="1">
                <a:solidFill>
                  <a:srgbClr val="FFFFFF"/>
                </a:solidFill>
                <a:latin typeface="Arail" charset="0"/>
              </a:rPr>
              <a:t>附录（第四章）</a:t>
            </a:r>
            <a:endParaRPr lang="en-US" altLang="zh-CN" i="1">
              <a:solidFill>
                <a:srgbClr val="FFFFFF"/>
              </a:solidFill>
              <a:latin typeface="Arail" charset="0"/>
            </a:endParaRPr>
          </a:p>
          <a:p>
            <a:pPr eaLnBrk="0" hangingPunct="0">
              <a:defRPr/>
            </a:pPr>
            <a:endParaRPr lang="en-US" i="1">
              <a:solidFill>
                <a:srgbClr val="FFFFFF"/>
              </a:solidFill>
              <a:latin typeface="Arail" charset="0"/>
            </a:endParaRPr>
          </a:p>
          <a:p>
            <a:pPr eaLnBrk="0" hangingPunct="0">
              <a:defRPr/>
            </a:pPr>
            <a:endParaRPr lang="en-US" i="1">
              <a:solidFill>
                <a:srgbClr val="FFFFFF"/>
              </a:solidFill>
              <a:latin typeface="Arail" charset="0"/>
            </a:endParaRPr>
          </a:p>
          <a:p>
            <a:pPr eaLnBrk="0" hangingPunct="0">
              <a:defRPr/>
            </a:pPr>
            <a:r>
              <a:rPr lang="zh-CN" altLang="en-US" i="1">
                <a:solidFill>
                  <a:srgbClr val="FFFFFF"/>
                </a:solidFill>
                <a:latin typeface="Arail" charset="0"/>
              </a:rPr>
              <a:t>总结二个主要的题材</a:t>
            </a:r>
            <a:r>
              <a:rPr lang="en-US" altLang="zh-CN" i="1">
                <a:solidFill>
                  <a:srgbClr val="FFFFFF"/>
                </a:solidFill>
                <a:latin typeface="Arail" charset="0"/>
              </a:rPr>
              <a:t>: </a:t>
            </a:r>
          </a:p>
          <a:p>
            <a:pPr eaLnBrk="0" hangingPunct="0">
              <a:defRPr/>
            </a:pPr>
            <a:endParaRPr lang="en-US" altLang="zh-CN" i="1">
              <a:solidFill>
                <a:srgbClr val="FFFFFF"/>
              </a:solidFill>
              <a:latin typeface="Arail" charset="0"/>
            </a:endParaRPr>
          </a:p>
          <a:p>
            <a:pPr eaLnBrk="0" hangingPunct="0">
              <a:defRPr/>
            </a:pPr>
            <a:r>
              <a:rPr lang="zh-CN" altLang="en-US" i="1">
                <a:solidFill>
                  <a:srgbClr val="FFFFFF"/>
                </a:solidFill>
                <a:latin typeface="Arail" charset="0"/>
              </a:rPr>
              <a:t>需要保守 摩西的律法 </a:t>
            </a:r>
            <a:r>
              <a:rPr lang="en-US" altLang="zh-CN" i="1">
                <a:solidFill>
                  <a:srgbClr val="FFFFFF"/>
                </a:solidFill>
                <a:latin typeface="Arail" charset="0"/>
              </a:rPr>
              <a:t>(</a:t>
            </a:r>
            <a:r>
              <a:rPr lang="zh-CN" altLang="en-US" i="1">
                <a:solidFill>
                  <a:srgbClr val="FFFFFF"/>
                </a:solidFill>
                <a:latin typeface="Arail" charset="0"/>
              </a:rPr>
              <a:t>纠纷</a:t>
            </a:r>
            <a:r>
              <a:rPr lang="en-US" altLang="zh-CN" i="1">
                <a:solidFill>
                  <a:srgbClr val="FFFFFF"/>
                </a:solidFill>
                <a:latin typeface="Arail" charset="0"/>
              </a:rPr>
              <a:t>1-3</a:t>
            </a:r>
            <a:r>
              <a:rPr lang="zh-CN" altLang="en-US" i="1">
                <a:solidFill>
                  <a:srgbClr val="FFFFFF"/>
                </a:solidFill>
                <a:latin typeface="Arail" charset="0"/>
              </a:rPr>
              <a:t>的主题）。与</a:t>
            </a:r>
          </a:p>
          <a:p>
            <a:pPr eaLnBrk="0" hangingPunct="0">
              <a:defRPr/>
            </a:pPr>
            <a:endParaRPr lang="zh-CN" altLang="en-US" i="1">
              <a:solidFill>
                <a:srgbClr val="FFFFFF"/>
              </a:solidFill>
              <a:latin typeface="Arail" charset="0"/>
            </a:endParaRPr>
          </a:p>
          <a:p>
            <a:pPr eaLnBrk="0" hangingPunct="0">
              <a:defRPr/>
            </a:pPr>
            <a:r>
              <a:rPr lang="zh-CN" altLang="en-US" i="1">
                <a:solidFill>
                  <a:srgbClr val="FFFFFF"/>
                </a:solidFill>
                <a:latin typeface="Arail" charset="0"/>
              </a:rPr>
              <a:t>需要预备上帝之日的 到来 （纠纷</a:t>
            </a:r>
            <a:r>
              <a:rPr lang="en-US" altLang="zh-CN" i="1">
                <a:solidFill>
                  <a:srgbClr val="FFFFFF"/>
                </a:solidFill>
                <a:latin typeface="Arail" charset="0"/>
              </a:rPr>
              <a:t>4-6 </a:t>
            </a:r>
            <a:r>
              <a:rPr lang="zh-CN" altLang="en-US" i="1">
                <a:solidFill>
                  <a:srgbClr val="FFFFFF"/>
                </a:solidFill>
                <a:latin typeface="Arail" charset="0"/>
              </a:rPr>
              <a:t>的主题）。 </a:t>
            </a:r>
          </a:p>
          <a:p>
            <a:pPr eaLnBrk="0" hangingPunct="0">
              <a:defRPr/>
            </a:pPr>
            <a:endParaRPr lang="en-US" i="1">
              <a:solidFill>
                <a:srgbClr val="FFFFFF"/>
              </a:solidFill>
              <a:latin typeface="Arail" charset="0"/>
            </a:endParaRPr>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ctrTitle"/>
          </p:nvPr>
        </p:nvSpPr>
        <p:spPr/>
        <p:txBody>
          <a:bodyPr/>
          <a:lstStyle/>
          <a:p>
            <a:pPr>
              <a:defRPr/>
            </a:pPr>
            <a:r>
              <a:rPr lang="ko-KR" altLang="en-US" dirty="0" err="1">
                <a:latin typeface="Times New Roman" charset="0"/>
                <a:ea typeface="MS PGothic" charset="0"/>
              </a:rPr>
              <a:t>玛拉基</a:t>
            </a:r>
            <a:r>
              <a:rPr lang="en-US" dirty="0">
                <a:latin typeface="Times New Roman" charset="0"/>
                <a:ea typeface="MS PGothic" charset="0"/>
              </a:rPr>
              <a:t> 4:2a</a:t>
            </a:r>
          </a:p>
        </p:txBody>
      </p:sp>
      <p:sp>
        <p:nvSpPr>
          <p:cNvPr id="285698" name="Rectangle 3"/>
          <p:cNvSpPr>
            <a:spLocks noGrp="1" noChangeArrowheads="1"/>
          </p:cNvSpPr>
          <p:nvPr>
            <p:ph type="subTitle" idx="1"/>
          </p:nvPr>
        </p:nvSpPr>
        <p:spPr/>
        <p:txBody>
          <a:bodyPr/>
          <a:lstStyle/>
          <a:p>
            <a:pPr>
              <a:buFont typeface="Wingdings" charset="0"/>
              <a:buNone/>
            </a:pPr>
            <a:endParaRPr lang="en-US">
              <a:latin typeface="Times New Roman" charset="0"/>
              <a:ea typeface="MS PGothic" charset="0"/>
            </a:endParaRPr>
          </a:p>
        </p:txBody>
      </p:sp>
      <p:pic>
        <p:nvPicPr>
          <p:cNvPr id="28569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9753600"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285700" name="Rectangle 4"/>
          <p:cNvSpPr>
            <a:spLocks noChangeArrowheads="1"/>
          </p:cNvSpPr>
          <p:nvPr/>
        </p:nvSpPr>
        <p:spPr bwMode="auto">
          <a:xfrm>
            <a:off x="1071563" y="428625"/>
            <a:ext cx="7858125" cy="2500313"/>
          </a:xfrm>
          <a:prstGeom prst="rect">
            <a:avLst/>
          </a:prstGeom>
          <a:solidFill>
            <a:srgbClr val="000090"/>
          </a:solidFill>
          <a:ln w="12700" cap="sq">
            <a:solidFill>
              <a:schemeClr val="tx1"/>
            </a:solidFill>
            <a:round/>
            <a:headEnd type="none" w="sm" len="sm"/>
            <a:tailEnd type="none" w="sm" len="sm"/>
          </a:ln>
        </p:spPr>
        <p:txBody>
          <a:bodyPr/>
          <a:lstStyle/>
          <a:p>
            <a:pPr eaLnBrk="0" hangingPunct="0"/>
            <a:r>
              <a:rPr lang="zh-CN" altLang="en-US" sz="3600"/>
              <a:t>但向你们敬畏我名的人必有公义的日头出现</a:t>
            </a:r>
            <a:endParaRPr lang="en-US" altLang="zh-CN" sz="3600"/>
          </a:p>
          <a:p>
            <a:pPr eaLnBrk="0" hangingPunct="0"/>
            <a:r>
              <a:rPr lang="en-US" sz="3600"/>
              <a:t>					</a:t>
            </a:r>
            <a:r>
              <a:rPr lang="zh-CN" altLang="en-US" sz="3600"/>
              <a:t>玛拉基书 </a:t>
            </a:r>
            <a:r>
              <a:rPr lang="en-US" altLang="zh-CN" sz="3600"/>
              <a:t>4</a:t>
            </a:r>
            <a:r>
              <a:rPr lang="zh-CN" altLang="en-US" sz="3600"/>
              <a:t>：</a:t>
            </a:r>
            <a:r>
              <a:rPr lang="en-US" altLang="zh-CN" sz="3600"/>
              <a:t>2</a:t>
            </a:r>
            <a:endParaRPr lang="en-US" sz="3600"/>
          </a:p>
        </p:txBody>
      </p:sp>
    </p:spTree>
  </p:cSld>
  <p:clrMapOvr>
    <a:masterClrMapping/>
  </p:clrMapOvr>
  <p:transition spd="med">
    <p:zoom dir="in"/>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325"/>
            <a:ext cx="8166100" cy="673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250882" name="Rectangle 2"/>
          <p:cNvSpPr>
            <a:spLocks noGrp="1" noChangeArrowheads="1"/>
          </p:cNvSpPr>
          <p:nvPr>
            <p:ph type="ctrTitle"/>
          </p:nvPr>
        </p:nvSpPr>
        <p:spPr>
          <a:xfrm>
            <a:off x="5943600" y="6096000"/>
            <a:ext cx="2514600" cy="533400"/>
          </a:xfrm>
        </p:spPr>
        <p:txBody>
          <a:bodyPr/>
          <a:lstStyle/>
          <a:p>
            <a:pPr algn="r">
              <a:defRPr/>
            </a:pPr>
            <a:r>
              <a:rPr lang="zh-CN" altLang="en-US" sz="2800" i="1" dirty="0">
                <a:solidFill>
                  <a:schemeClr val="bg2"/>
                </a:solidFill>
                <a:effectLst>
                  <a:outerShdw blurRad="38100" dist="38100" dir="2700000" algn="tl">
                    <a:srgbClr val="FFFFFF"/>
                  </a:outerShdw>
                </a:effectLst>
                <a:latin typeface="Times New Roman" charset="0"/>
              </a:rPr>
              <a:t>玛拉基 </a:t>
            </a:r>
            <a:r>
              <a:rPr lang="en-US" sz="2800" i="1" dirty="0">
                <a:solidFill>
                  <a:schemeClr val="bg2"/>
                </a:solidFill>
                <a:effectLst>
                  <a:outerShdw blurRad="38100" dist="38100" dir="2700000" algn="tl">
                    <a:srgbClr val="FFFFFF"/>
                  </a:outerShdw>
                </a:effectLst>
                <a:latin typeface="Times New Roman" charset="0"/>
              </a:rPr>
              <a:t>4:2b</a:t>
            </a:r>
            <a:endParaRPr lang="en-US" sz="2800" i="1" dirty="0">
              <a:latin typeface="Times New Roman" charset="0"/>
            </a:endParaRPr>
          </a:p>
        </p:txBody>
      </p:sp>
      <p:sp>
        <p:nvSpPr>
          <p:cNvPr id="2" name="TextBox 1"/>
          <p:cNvSpPr txBox="1"/>
          <p:nvPr/>
        </p:nvSpPr>
        <p:spPr>
          <a:xfrm>
            <a:off x="611560" y="332656"/>
            <a:ext cx="8064896" cy="424731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5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charset="0"/>
                <a:ea typeface="MS PGothic" charset="0"/>
              </a:rPr>
              <a:t>是，对你们敬畏我名的人，</a:t>
            </a:r>
            <a:endParaRPr kumimoji="1" lang="en-US" altLang="zh-CN" sz="5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charset="0"/>
              <a:ea typeface="MS PGothic"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5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charset="0"/>
                <a:ea typeface="MS PGothic" charset="0"/>
              </a:rPr>
              <a:t>必有公义的太阳升起来；</a:t>
            </a:r>
            <a:endParaRPr kumimoji="1" lang="en-US" altLang="zh-CN" sz="5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charset="0"/>
              <a:ea typeface="MS PGothic"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5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charset="0"/>
                <a:ea typeface="MS PGothic" charset="0"/>
              </a:rPr>
              <a:t>它的光线有医治的功能；</a:t>
            </a:r>
            <a:endParaRPr kumimoji="1" lang="en-US" altLang="zh-CN" sz="5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charset="0"/>
              <a:ea typeface="MS PGothic"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5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charset="0"/>
                <a:ea typeface="MS PGothic" charset="0"/>
              </a:rPr>
              <a:t>你们必出来跳跃，</a:t>
            </a:r>
            <a:endParaRPr kumimoji="1" lang="en-US" altLang="zh-CN" sz="5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charset="0"/>
              <a:ea typeface="MS PGothic"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5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charset="0"/>
                <a:ea typeface="MS PGothic" charset="0"/>
              </a:rPr>
              <a:t>像栏里的肥牛犊。</a:t>
            </a:r>
            <a:endParaRPr kumimoji="1" lang="en-GB" sz="5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charset="0"/>
              <a:ea typeface="MS PGothic" charset="0"/>
            </a:endParaRPr>
          </a:p>
        </p:txBody>
      </p:sp>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847" y="4658"/>
            <a:ext cx="9155847" cy="6088638"/>
          </a:xfrm>
          <a:prstGeom prst="rect">
            <a:avLst/>
          </a:prstGeom>
        </p:spPr>
      </p:pic>
      <p:sp>
        <p:nvSpPr>
          <p:cNvPr id="250882" name="Rectangle 2"/>
          <p:cNvSpPr>
            <a:spLocks noGrp="1" noChangeArrowheads="1"/>
          </p:cNvSpPr>
          <p:nvPr>
            <p:ph type="ctrTitle"/>
          </p:nvPr>
        </p:nvSpPr>
        <p:spPr>
          <a:xfrm>
            <a:off x="0" y="6207968"/>
            <a:ext cx="9144000" cy="533400"/>
          </a:xfrm>
        </p:spPr>
        <p:txBody>
          <a:bodyPr/>
          <a:lstStyle/>
          <a:p>
            <a:pPr algn="r">
              <a:defRPr/>
            </a:pPr>
            <a:r>
              <a:rPr lang="zh-CN" altLang="en-US" sz="3200" b="1" i="1" dirty="0">
                <a:solidFill>
                  <a:schemeClr val="tx1"/>
                </a:solidFill>
                <a:effectLst/>
                <a:latin typeface="Arial"/>
                <a:ea typeface="ＭＳ Ｐゴシック" charset="0"/>
                <a:cs typeface="Arial"/>
              </a:rPr>
              <a:t>玛拉基 </a:t>
            </a:r>
            <a:r>
              <a:rPr lang="en-US" sz="3200" b="1" i="1" dirty="0">
                <a:solidFill>
                  <a:schemeClr val="tx1"/>
                </a:solidFill>
                <a:effectLst/>
                <a:latin typeface="Arial"/>
                <a:ea typeface="ＭＳ Ｐゴシック" charset="0"/>
                <a:cs typeface="Arial"/>
              </a:rPr>
              <a:t>4:2b</a:t>
            </a:r>
          </a:p>
        </p:txBody>
      </p:sp>
      <p:sp>
        <p:nvSpPr>
          <p:cNvPr id="5" name="Rectangle 2"/>
          <p:cNvSpPr txBox="1">
            <a:spLocks noChangeArrowheads="1"/>
          </p:cNvSpPr>
          <p:nvPr/>
        </p:nvSpPr>
        <p:spPr bwMode="auto">
          <a:xfrm>
            <a:off x="251520" y="620688"/>
            <a:ext cx="3666728" cy="2520280"/>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a:defRPr/>
            </a:pPr>
            <a:r>
              <a:rPr lang="en-US" sz="3200" b="1" i="1" dirty="0">
                <a:solidFill>
                  <a:srgbClr val="000000"/>
                </a:solidFill>
                <a:effectLst>
                  <a:outerShdw blurRad="38100" dist="38100" dir="2700000" algn="tl">
                    <a:srgbClr val="FFFFFF"/>
                  </a:outerShdw>
                </a:effectLst>
                <a:ea typeface="ＭＳ Ｐゴシック" charset="0"/>
                <a:cs typeface="Arial"/>
              </a:rPr>
              <a:t>“…</a:t>
            </a:r>
            <a:r>
              <a:rPr lang="zh-CN" altLang="en-US" sz="3200" b="1" i="1" dirty="0">
                <a:solidFill>
                  <a:srgbClr val="000000"/>
                </a:solidFill>
                <a:effectLst>
                  <a:outerShdw blurRad="38100" dist="38100" dir="2700000" algn="tl">
                    <a:srgbClr val="FFFFFF"/>
                  </a:outerShdw>
                </a:effectLst>
                <a:ea typeface="ＭＳ Ｐゴシック" charset="0"/>
                <a:cs typeface="Arial"/>
              </a:rPr>
              <a:t>你们必出来跳跃，像栏里的肥牛犊</a:t>
            </a:r>
            <a:r>
              <a:rPr lang="en-US" sz="3200" b="1" i="1" dirty="0">
                <a:solidFill>
                  <a:srgbClr val="000000"/>
                </a:solidFill>
                <a:effectLst>
                  <a:outerShdw blurRad="38100" dist="38100" dir="2700000" algn="tl">
                    <a:srgbClr val="FFFFFF"/>
                  </a:outerShdw>
                </a:effectLst>
                <a:ea typeface="ＭＳ Ｐゴシック" charset="0"/>
                <a:cs typeface="Arial"/>
              </a:rPr>
              <a:t>.” </a:t>
            </a:r>
            <a:endParaRPr lang="en-US" sz="3200" b="1" i="1" dirty="0">
              <a:solidFill>
                <a:srgbClr val="FFFFFF"/>
              </a:solidFill>
              <a:ea typeface="ＭＳ Ｐゴシック" charset="0"/>
              <a:cs typeface="Arial"/>
            </a:endParaRPr>
          </a:p>
        </p:txBody>
      </p:sp>
    </p:spTree>
    <p:extLst>
      <p:ext uri="{BB962C8B-B14F-4D97-AF65-F5344CB8AC3E}">
        <p14:creationId xmlns:p14="http://schemas.microsoft.com/office/powerpoint/2010/main" val="622298635"/>
      </p:ext>
    </p:extLst>
  </p:cSld>
  <p:clrMapOvr>
    <a:overrideClrMapping bg1="dk2" tx1="lt1" bg2="dk1" tx2="lt2" accent1="accent1" accent2="accent2" accent3="accent3" accent4="accent4" accent5="accent5" accent6="accent6" hlink="hlink" folHlink="folHlink"/>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grpSp>
      <p:sp>
        <p:nvSpPr>
          <p:cNvPr id="32772" name="Text Box 4"/>
          <p:cNvSpPr txBox="1">
            <a:spLocks noChangeArrowheads="1"/>
          </p:cNvSpPr>
          <p:nvPr/>
        </p:nvSpPr>
        <p:spPr bwMode="auto">
          <a:xfrm>
            <a:off x="601663" y="3581400"/>
            <a:ext cx="1619250" cy="525463"/>
          </a:xfrm>
          <a:prstGeom prst="rect">
            <a:avLst/>
          </a:prstGeom>
          <a:solidFill>
            <a:srgbClr val="9C9CD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800" b="1" i="0" u="none" strike="noStrike" kern="1200" cap="none" spc="0" normalizeH="0" baseline="0" noProof="0">
                <a:ln>
                  <a:noFill/>
                </a:ln>
                <a:solidFill>
                  <a:srgbClr val="000000"/>
                </a:solidFill>
                <a:effectLst/>
                <a:uLnTx/>
                <a:uFillTx/>
                <a:latin typeface="Comic Sans MS" charset="0"/>
                <a:ea typeface="ＭＳ Ｐゴシック" charset="0"/>
              </a:rPr>
              <a:t>教会时代</a:t>
            </a:r>
            <a:endPar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2774" name="Text Box 6"/>
          <p:cNvSpPr txBox="1">
            <a:spLocks noChangeArrowheads="1"/>
          </p:cNvSpPr>
          <p:nvPr/>
        </p:nvSpPr>
        <p:spPr bwMode="auto">
          <a:xfrm>
            <a:off x="2324100" y="3524250"/>
            <a:ext cx="2362200" cy="1263650"/>
          </a:xfrm>
          <a:prstGeom prst="rect">
            <a:avLst/>
          </a:prstGeom>
          <a:solidFill>
            <a:srgbClr val="CC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t>苦难</a:t>
            </a:r>
            <a:b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br>
            <a: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t>（撒迦利亚书</a:t>
            </a:r>
            <a:r>
              <a:rPr kumimoji="0" lang="en-US" altLang="zh-CN" sz="2400" b="1" i="0" u="none" strike="noStrike" kern="1200" cap="none" spc="0" normalizeH="0" baseline="0" noProof="0">
                <a:ln>
                  <a:noFill/>
                </a:ln>
                <a:solidFill>
                  <a:srgbClr val="000000"/>
                </a:solidFill>
                <a:effectLst/>
                <a:uLnTx/>
                <a:uFillTx/>
                <a:latin typeface="Comic Sans MS" charset="0"/>
                <a:ea typeface="ＭＳ Ｐゴシック" charset="0"/>
              </a:rPr>
              <a:t>14:1-2</a:t>
            </a:r>
            <a:r>
              <a:rPr kumimoji="0" lang="zh-CN" altLang="en-US" sz="2800" b="0" i="0" u="none" strike="noStrike" kern="1200" cap="none" spc="0" normalizeH="0" baseline="0" noProof="0">
                <a:ln>
                  <a:noFill/>
                </a:ln>
                <a:solidFill>
                  <a:srgbClr val="000000"/>
                </a:solidFill>
                <a:effectLst/>
                <a:uLnTx/>
                <a:uFillTx/>
                <a:latin typeface="Comic Sans MS" charset="0"/>
                <a:ea typeface="ＭＳ Ｐゴシック" charset="0"/>
              </a:rPr>
              <a:t>）</a:t>
            </a:r>
            <a:endParaRPr kumimoji="0" lang="en-GB"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2775" name="Text Box 7"/>
          <p:cNvSpPr txBox="1">
            <a:spLocks noChangeArrowheads="1"/>
          </p:cNvSpPr>
          <p:nvPr/>
        </p:nvSpPr>
        <p:spPr bwMode="auto">
          <a:xfrm>
            <a:off x="4667250" y="3524250"/>
            <a:ext cx="2228850" cy="1200150"/>
          </a:xfrm>
          <a:prstGeom prst="rect">
            <a:avLst/>
          </a:prstGeom>
          <a:solidFill>
            <a:srgbClr val="99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t>千年</a:t>
            </a:r>
            <a:b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br>
            <a: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t>（撒迦利亚书</a:t>
            </a:r>
            <a:r>
              <a:rPr kumimoji="0" lang="en-US" altLang="zh-CN" sz="2400" b="1" i="0" u="none" strike="noStrike" kern="1200" cap="none" spc="0" normalizeH="0" baseline="0" noProof="0">
                <a:ln>
                  <a:noFill/>
                </a:ln>
                <a:solidFill>
                  <a:srgbClr val="000000"/>
                </a:solidFill>
                <a:effectLst/>
                <a:uLnTx/>
                <a:uFillTx/>
                <a:latin typeface="Comic Sans MS" charset="0"/>
                <a:ea typeface="ＭＳ Ｐゴシック" charset="0"/>
              </a:rPr>
              <a:t>14:6-21</a:t>
            </a:r>
            <a:r>
              <a:rPr kumimoji="0" lang="zh-CN" altLang="en-US" sz="2400" b="0" i="0" u="none" strike="noStrike" kern="1200" cap="none" spc="0" normalizeH="0" baseline="0" noProof="0">
                <a:ln>
                  <a:noFill/>
                </a:ln>
                <a:solidFill>
                  <a:srgbClr val="000000"/>
                </a:solidFill>
                <a:effectLst/>
                <a:uLnTx/>
                <a:uFillTx/>
                <a:latin typeface="Comic Sans MS" charset="0"/>
                <a:ea typeface="ＭＳ Ｐゴシック" charset="0"/>
              </a:rPr>
              <a:t>）</a:t>
            </a:r>
            <a:endParaRPr kumimoji="0" lang="en-GB"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cxnSp>
        <p:nvCxnSpPr>
          <p:cNvPr id="32776" name="AutoShape 8"/>
          <p:cNvCxnSpPr>
            <a:cxnSpLocks noChangeShapeType="1"/>
          </p:cNvCxnSpPr>
          <p:nvPr/>
        </p:nvCxnSpPr>
        <p:spPr bwMode="auto">
          <a:xfrm flipV="1">
            <a:off x="2514600" y="1143000"/>
            <a:ext cx="531813"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 xmlns:a14="http://schemas.microsoft.com/office/drawing/2010/main">
                <a:noFill/>
              </a14:hiddenFill>
            </a:ext>
          </a:extLst>
        </p:spPr>
      </p:cxnSp>
      <p:sp>
        <p:nvSpPr>
          <p:cNvPr id="32777" name="Text Box 9"/>
          <p:cNvSpPr txBox="1">
            <a:spLocks noChangeArrowheads="1"/>
          </p:cNvSpPr>
          <p:nvPr/>
        </p:nvSpPr>
        <p:spPr bwMode="auto">
          <a:xfrm>
            <a:off x="1497013" y="1809750"/>
            <a:ext cx="1619250" cy="525463"/>
          </a:xfrm>
          <a:prstGeom prst="rect">
            <a:avLst/>
          </a:prstGeom>
          <a:solidFill>
            <a:srgbClr val="FFFF99"/>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ＭＳ Ｐゴシック" pitchFamily="34" charset="-128"/>
              </a:rPr>
              <a:t>欢天喜地</a:t>
            </a:r>
            <a:endParaRPr kumimoji="0" lang="en-GB"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ＭＳ Ｐゴシック" pitchFamily="34" charset="-128"/>
              <a:cs typeface="Arial" pitchFamily="34" charset="0"/>
            </a:endParaRPr>
          </a:p>
        </p:txBody>
      </p:sp>
      <p:sp>
        <p:nvSpPr>
          <p:cNvPr id="32778" name="Line 10"/>
          <p:cNvSpPr>
            <a:spLocks noChangeShapeType="1"/>
          </p:cNvSpPr>
          <p:nvPr/>
        </p:nvSpPr>
        <p:spPr bwMode="auto">
          <a:xfrm>
            <a:off x="4452938" y="2266950"/>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32779" name="Text Box 11"/>
          <p:cNvSpPr txBox="1">
            <a:spLocks noChangeArrowheads="1"/>
          </p:cNvSpPr>
          <p:nvPr/>
        </p:nvSpPr>
        <p:spPr bwMode="auto">
          <a:xfrm>
            <a:off x="3162300" y="1809750"/>
            <a:ext cx="2876550" cy="1387475"/>
          </a:xfrm>
          <a:prstGeom prst="rect">
            <a:avLst/>
          </a:prstGeom>
          <a:solidFill>
            <a:srgbClr val="FF99CC"/>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ＭＳ Ｐゴシック" pitchFamily="34" charset="-128"/>
              </a:rPr>
              <a:t>第二次降临</a:t>
            </a:r>
            <a:b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ＭＳ Ｐゴシック" pitchFamily="34" charset="-128"/>
              </a:rPr>
            </a:br>
            <a: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ＭＳ Ｐゴシック" pitchFamily="34" charset="-128"/>
              </a:rPr>
              <a:t>（撒迦利亚书</a:t>
            </a:r>
            <a:r>
              <a:rPr kumimoji="0" lang="en-US" altLang="zh-CN"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ＭＳ Ｐゴシック" pitchFamily="34" charset="-128"/>
              </a:rPr>
              <a:t>14:3-5</a:t>
            </a:r>
            <a: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ＭＳ Ｐゴシック" pitchFamily="34" charset="-128"/>
              </a:rPr>
              <a:t>）</a:t>
            </a:r>
            <a:endParaRPr kumimoji="0" lang="en-GB"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ＭＳ Ｐゴシック" pitchFamily="34" charset="-128"/>
              <a:cs typeface="Arial" pitchFamily="34" charset="0"/>
            </a:endParaRPr>
          </a:p>
        </p:txBody>
      </p:sp>
      <p:sp>
        <p:nvSpPr>
          <p:cNvPr id="32780" name="Text Box 12"/>
          <p:cNvSpPr txBox="1">
            <a:spLocks noChangeArrowheads="1"/>
          </p:cNvSpPr>
          <p:nvPr/>
        </p:nvSpPr>
        <p:spPr bwMode="auto">
          <a:xfrm>
            <a:off x="2266950" y="4895850"/>
            <a:ext cx="2933700" cy="833438"/>
          </a:xfrm>
          <a:prstGeom prst="rect">
            <a:avLst/>
          </a:prstGeom>
          <a:solidFill>
            <a:srgbClr val="FFCC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t>歌革和玛（世界末日）</a:t>
            </a:r>
            <a:endParaRPr kumimoji="0" lang="en-US" altLang="zh-CN" sz="2400" b="1" i="0" u="none" strike="noStrike" kern="1200" cap="none" spc="0" normalizeH="0" baseline="0" noProof="0">
              <a:ln>
                <a:noFill/>
              </a:ln>
              <a:solidFill>
                <a:srgbClr val="000000"/>
              </a:solidFill>
              <a:effectLst/>
              <a:uLnTx/>
              <a:uFillTx/>
              <a:latin typeface="Comic Sans MS" charset="0"/>
              <a:ea typeface="ＭＳ Ｐゴシック"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t>（以西结书</a:t>
            </a:r>
            <a:r>
              <a:rPr kumimoji="0" lang="en-US" altLang="zh-CN" sz="2400" b="1" i="0" u="none" strike="noStrike" kern="1200" cap="none" spc="0" normalizeH="0" baseline="0" noProof="0">
                <a:ln>
                  <a:noFill/>
                </a:ln>
                <a:solidFill>
                  <a:srgbClr val="000000"/>
                </a:solidFill>
                <a:effectLst/>
                <a:uLnTx/>
                <a:uFillTx/>
                <a:latin typeface="Comic Sans MS" charset="0"/>
                <a:ea typeface="ＭＳ Ｐゴシック" charset="0"/>
              </a:rPr>
              <a:t>38-39</a:t>
            </a:r>
            <a: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t>）</a:t>
            </a:r>
            <a:endPar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2781" name="Text Box 13"/>
          <p:cNvSpPr txBox="1">
            <a:spLocks noChangeArrowheads="1"/>
          </p:cNvSpPr>
          <p:nvPr/>
        </p:nvSpPr>
        <p:spPr bwMode="auto">
          <a:xfrm>
            <a:off x="5810250" y="4914900"/>
            <a:ext cx="1676400" cy="1695450"/>
          </a:xfrm>
          <a:prstGeom prst="rect">
            <a:avLst/>
          </a:prstGeom>
          <a:solidFill>
            <a:srgbClr val="99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800" b="1" i="0" u="none" strike="noStrike" kern="1200" cap="none" spc="0" normalizeH="0" baseline="0" noProof="0">
                <a:ln>
                  <a:noFill/>
                </a:ln>
                <a:solidFill>
                  <a:srgbClr val="000000"/>
                </a:solidFill>
                <a:effectLst/>
                <a:uLnTx/>
                <a:uFillTx/>
                <a:latin typeface="Comic Sans MS" charset="0"/>
                <a:ea typeface="ＭＳ Ｐゴシック" charset="0"/>
              </a:rPr>
              <a:t>歌革和玛再访</a:t>
            </a:r>
            <a:endParaRPr kumimoji="0" lang="en-US" altLang="zh-CN" sz="2800" b="1" i="0" u="none" strike="noStrike" kern="1200" cap="none" spc="0" normalizeH="0" baseline="0" noProof="0">
              <a:ln>
                <a:noFill/>
              </a:ln>
              <a:solidFill>
                <a:srgbClr val="000000"/>
              </a:solidFill>
              <a:effectLst/>
              <a:uLnTx/>
              <a:uFillTx/>
              <a:latin typeface="Comic Sans MS" charset="0"/>
              <a:ea typeface="ＭＳ Ｐゴシック"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r>
              <a:rPr kumimoji="0" lang="zh-CN" alt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启示录</a:t>
            </a: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20:7-10)</a:t>
            </a:r>
          </a:p>
        </p:txBody>
      </p:sp>
      <p:sp>
        <p:nvSpPr>
          <p:cNvPr id="32782" name="Text Box 14"/>
          <p:cNvSpPr txBox="1">
            <a:spLocks noChangeArrowheads="1"/>
          </p:cNvSpPr>
          <p:nvPr/>
        </p:nvSpPr>
        <p:spPr bwMode="auto">
          <a:xfrm>
            <a:off x="6991350" y="2708275"/>
            <a:ext cx="2152650" cy="1817688"/>
          </a:xfrm>
          <a:prstGeom prst="rect">
            <a:avLst/>
          </a:prstGeom>
          <a:solidFill>
            <a:srgbClr val="FFFFFF"/>
          </a:solidFill>
          <a:ln w="9525">
            <a:noFill/>
            <a:miter lim="800000"/>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800" b="1" i="0" u="none" strike="noStrike" kern="1200" cap="none" spc="0" normalizeH="0" baseline="0" noProof="0">
                <a:ln>
                  <a:noFill/>
                </a:ln>
                <a:solidFill>
                  <a:srgbClr val="000000"/>
                </a:solidFill>
                <a:effectLst>
                  <a:outerShdw blurRad="38100" dist="38100" dir="2700000" algn="tl">
                    <a:srgbClr val="DDDDDD"/>
                  </a:outerShdw>
                </a:effectLst>
                <a:uLnTx/>
                <a:uFillTx/>
                <a:latin typeface="Comic Sans MS" charset="0"/>
                <a:ea typeface="ＭＳ Ｐゴシック" charset="0"/>
              </a:rPr>
              <a:t>大白</a:t>
            </a:r>
            <a:br>
              <a:rPr kumimoji="0" lang="zh-CN" altLang="en-US" sz="2800" b="1" i="0" u="none" strike="noStrike" kern="1200" cap="none" spc="0" normalizeH="0" baseline="0" noProof="0">
                <a:ln>
                  <a:noFill/>
                </a:ln>
                <a:solidFill>
                  <a:srgbClr val="000000"/>
                </a:solidFill>
                <a:effectLst>
                  <a:outerShdw blurRad="38100" dist="38100" dir="2700000" algn="tl">
                    <a:srgbClr val="DDDDDD"/>
                  </a:outerShdw>
                </a:effectLst>
                <a:uLnTx/>
                <a:uFillTx/>
                <a:latin typeface="Comic Sans MS" charset="0"/>
                <a:ea typeface="ＭＳ Ｐゴシック" charset="0"/>
              </a:rPr>
            </a:br>
            <a:r>
              <a:rPr kumimoji="0" lang="zh-CN" altLang="en-US" sz="2800" b="1" i="0" u="none" strike="noStrike" kern="1200" cap="none" spc="0" normalizeH="0" baseline="0" noProof="0">
                <a:ln>
                  <a:noFill/>
                </a:ln>
                <a:solidFill>
                  <a:srgbClr val="000000"/>
                </a:solidFill>
                <a:effectLst>
                  <a:outerShdw blurRad="38100" dist="38100" dir="2700000" algn="tl">
                    <a:srgbClr val="DDDDDD"/>
                  </a:outerShdw>
                </a:effectLst>
                <a:uLnTx/>
                <a:uFillTx/>
                <a:latin typeface="Comic Sans MS" charset="0"/>
                <a:ea typeface="ＭＳ Ｐゴシック" charset="0"/>
              </a:rPr>
              <a:t>宝座</a:t>
            </a:r>
            <a:br>
              <a:rPr kumimoji="0" lang="zh-CN" altLang="en-US" sz="2800" b="1" i="0" u="none" strike="noStrike" kern="1200" cap="none" spc="0" normalizeH="0" baseline="0" noProof="0">
                <a:ln>
                  <a:noFill/>
                </a:ln>
                <a:solidFill>
                  <a:srgbClr val="000000"/>
                </a:solidFill>
                <a:effectLst>
                  <a:outerShdw blurRad="38100" dist="38100" dir="2700000" algn="tl">
                    <a:srgbClr val="DDDDDD"/>
                  </a:outerShdw>
                </a:effectLst>
                <a:uLnTx/>
                <a:uFillTx/>
                <a:latin typeface="Comic Sans MS" charset="0"/>
                <a:ea typeface="ＭＳ Ｐゴシック" charset="0"/>
              </a:rPr>
            </a:br>
            <a:r>
              <a:rPr kumimoji="0" lang="zh-CN" altLang="en-US" sz="2800" b="1" i="0" u="none" strike="noStrike" kern="1200" cap="none" spc="0" normalizeH="0" baseline="0" noProof="0">
                <a:ln>
                  <a:noFill/>
                </a:ln>
                <a:solidFill>
                  <a:srgbClr val="000000"/>
                </a:solidFill>
                <a:effectLst>
                  <a:outerShdw blurRad="38100" dist="38100" dir="2700000" algn="tl">
                    <a:srgbClr val="DDDDDD"/>
                  </a:outerShdw>
                </a:effectLst>
                <a:uLnTx/>
                <a:uFillTx/>
                <a:latin typeface="Comic Sans MS" charset="0"/>
                <a:ea typeface="ＭＳ Ｐゴシック" charset="0"/>
              </a:rPr>
              <a:t>（启示录</a:t>
            </a:r>
            <a:r>
              <a:rPr kumimoji="0" lang="en-US" altLang="zh-CN" sz="2800" b="1" i="0" u="none" strike="noStrike" kern="1200" cap="none" spc="0" normalizeH="0" baseline="0" noProof="0">
                <a:ln>
                  <a:noFill/>
                </a:ln>
                <a:solidFill>
                  <a:srgbClr val="000000"/>
                </a:solidFill>
                <a:effectLst>
                  <a:outerShdw blurRad="38100" dist="38100" dir="2700000" algn="tl">
                    <a:srgbClr val="DDDDDD"/>
                  </a:outerShdw>
                </a:effectLst>
                <a:uLnTx/>
                <a:uFillTx/>
                <a:latin typeface="Comic Sans MS" charset="0"/>
                <a:ea typeface="ＭＳ Ｐゴシック" charset="0"/>
              </a:rPr>
              <a:t>20:11-14</a:t>
            </a:r>
            <a:r>
              <a:rPr kumimoji="0" lang="en-GB"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cs typeface="Arial" charset="0"/>
              </a:rPr>
              <a:t>)</a:t>
            </a:r>
          </a:p>
        </p:txBody>
      </p:sp>
      <p:sp>
        <p:nvSpPr>
          <p:cNvPr id="32783" name="Line 15"/>
          <p:cNvSpPr>
            <a:spLocks noChangeShapeType="1"/>
          </p:cNvSpPr>
          <p:nvPr/>
        </p:nvSpPr>
        <p:spPr bwMode="auto">
          <a:xfrm flipV="1">
            <a:off x="4468813" y="4037013"/>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32784" name="Line 16"/>
          <p:cNvSpPr>
            <a:spLocks noChangeShapeType="1"/>
          </p:cNvSpPr>
          <p:nvPr/>
        </p:nvSpPr>
        <p:spPr bwMode="auto">
          <a:xfrm flipV="1">
            <a:off x="6845300" y="4056063"/>
            <a:ext cx="1588"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32773" name="Line 5"/>
          <p:cNvSpPr>
            <a:spLocks noChangeShapeType="1"/>
          </p:cNvSpPr>
          <p:nvPr/>
        </p:nvSpPr>
        <p:spPr bwMode="auto">
          <a:xfrm>
            <a:off x="0" y="3505200"/>
            <a:ext cx="7086600" cy="0"/>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674832" name="Title 18"/>
          <p:cNvSpPr>
            <a:spLocks noGrp="1"/>
          </p:cNvSpPr>
          <p:nvPr>
            <p:ph type="title" idx="4294967295"/>
          </p:nvPr>
        </p:nvSpPr>
        <p:spPr>
          <a:xfrm>
            <a:off x="0" y="0"/>
            <a:ext cx="9144000" cy="914400"/>
          </a:xfrm>
          <a:solidFill>
            <a:srgbClr val="000000"/>
          </a:solidFill>
        </p:spPr>
        <p:txBody>
          <a:bodyPr/>
          <a:lstStyle/>
          <a:p>
            <a:r>
              <a:rPr lang="zh-CN" b="1">
                <a:solidFill>
                  <a:srgbClr val="FFFFFF"/>
                </a:solidFill>
                <a:effectLst>
                  <a:outerShdw blurRad="38100" dist="38100" dir="2700000" algn="tl">
                    <a:srgbClr val="808080"/>
                  </a:outerShdw>
                </a:effectLst>
                <a:latin typeface="Arial" charset="0"/>
                <a:ea typeface="ＭＳ Ｐゴシック" charset="0"/>
                <a:cs typeface="Arial" charset="0"/>
              </a:rPr>
              <a:t>一个时代论“时间轴”</a:t>
            </a:r>
            <a:endParaRPr lang="en-US" b="1">
              <a:solidFill>
                <a:srgbClr val="FFFFFF"/>
              </a:solidFill>
              <a:effectLst>
                <a:outerShdw blurRad="38100" dist="38100" dir="2700000" algn="tl">
                  <a:srgbClr val="808080"/>
                </a:outerShdw>
              </a:effectLst>
              <a:latin typeface="Arial" charset="0"/>
              <a:ea typeface="ＭＳ Ｐゴシック" charset="0"/>
              <a:cs typeface="Arial" charset="0"/>
            </a:endParaRPr>
          </a:p>
        </p:txBody>
      </p:sp>
      <p:sp>
        <p:nvSpPr>
          <p:cNvPr id="674833" name="Text Box 1041"/>
          <p:cNvSpPr txBox="1">
            <a:spLocks noChangeArrowheads="1"/>
          </p:cNvSpPr>
          <p:nvPr/>
        </p:nvSpPr>
        <p:spPr bwMode="auto">
          <a:xfrm>
            <a:off x="8431213" y="2857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437</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676947120"/>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9" presetClass="entr" fill="hold" nodeType="afterEffect">
                                  <p:stCondLst>
                                    <p:cond delay="0"/>
                                  </p:stCondLst>
                                  <p:iterate type="lt">
                                    <p:tmPct val="0"/>
                                  </p:iterate>
                                  <p:childTnLst>
                                    <p:set>
                                      <p:cBhvr additive="repl">
                                        <p:cTn id="53" dur="1" fill="hold">
                                          <p:stCondLst>
                                            <p:cond delay="0"/>
                                          </p:stCondLst>
                                        </p:cTn>
                                        <p:tgtEl>
                                          <p:spTgt spid="32780">
                                            <p:txEl>
                                              <p:pRg st="1" end="1"/>
                                            </p:txEl>
                                          </p:spTgt>
                                        </p:tgtEl>
                                        <p:attrNameLst>
                                          <p:attrName>style.visibility</p:attrName>
                                        </p:attrNameLst>
                                      </p:cBhvr>
                                      <p:to>
                                        <p:strVal val="visible"/>
                                      </p:to>
                                    </p:set>
                                    <p:animEffect transition="in" filter="dissolve">
                                      <p:cBhvr additive="repl">
                                        <p:cTn id="54" dur="2000"/>
                                        <p:tgtEl>
                                          <p:spTgt spid="32780">
                                            <p:txEl>
                                              <p:pRg st="1" end="1"/>
                                            </p:txEl>
                                          </p:spTgt>
                                        </p:tgtEl>
                                      </p:cBhvr>
                                    </p:animEffect>
                                  </p:childTnLst>
                                </p:cTn>
                              </p:par>
                            </p:childTnLst>
                          </p:cTn>
                        </p:par>
                        <p:par>
                          <p:cTn id="55" fill="hold" nodeType="afterGroup">
                            <p:stCondLst>
                              <p:cond delay="22000"/>
                            </p:stCondLst>
                            <p:childTnLst>
                              <p:par>
                                <p:cTn id="56" presetID="42" presetClass="entr" fill="hold" nodeType="afterEffect">
                                  <p:stCondLst>
                                    <p:cond delay="0"/>
                                  </p:stCondLst>
                                  <p:childTnLst>
                                    <p:set>
                                      <p:cBhvr additive="repl">
                                        <p:cTn id="57" dur="1" fill="hold">
                                          <p:stCondLst>
                                            <p:cond delay="0"/>
                                          </p:stCondLst>
                                        </p:cTn>
                                        <p:tgtEl>
                                          <p:spTgt spid="32783"/>
                                        </p:tgtEl>
                                        <p:attrNameLst>
                                          <p:attrName>style.visibility</p:attrName>
                                        </p:attrNameLst>
                                      </p:cBhvr>
                                      <p:to>
                                        <p:strVal val="visible"/>
                                      </p:to>
                                    </p:set>
                                    <p:animEffect transition="in" filter="fade">
                                      <p:cBhvr additive="repl">
                                        <p:cTn id="58" dur="2000"/>
                                        <p:tgtEl>
                                          <p:spTgt spid="32783"/>
                                        </p:tgtEl>
                                      </p:cBhvr>
                                    </p:animEffect>
                                    <p:anim calcmode="lin" valueType="num">
                                      <p:cBhvr additive="repl">
                                        <p:cTn id="59" dur="2000" fill="hold"/>
                                        <p:tgtEl>
                                          <p:spTgt spid="32783"/>
                                        </p:tgtEl>
                                        <p:attrNameLst>
                                          <p:attrName>ppt_x</p:attrName>
                                        </p:attrNameLst>
                                      </p:cBhvr>
                                      <p:tavLst>
                                        <p:tav tm="100000">
                                          <p:val>
                                            <p:strVal val="#ppt_x"/>
                                          </p:val>
                                        </p:tav>
                                        <p:tav>
                                          <p:val>
                                            <p:strVal val="#ppt_x"/>
                                          </p:val>
                                        </p:tav>
                                      </p:tavLst>
                                    </p:anim>
                                    <p:anim calcmode="lin" valueType="num">
                                      <p:cBhvr additive="repl">
                                        <p:cTn id="60" dur="2000" fill="hold"/>
                                        <p:tgtEl>
                                          <p:spTgt spid="32783"/>
                                        </p:tgtEl>
                                        <p:attrNameLst>
                                          <p:attrName>ppt_y</p:attrName>
                                        </p:attrNameLst>
                                      </p:cBhvr>
                                      <p:tavLst>
                                        <p:tav tm="100000">
                                          <p:val>
                                            <p:strVal val="#ppt_y+.1"/>
                                          </p:val>
                                        </p:tav>
                                        <p:tav>
                                          <p:val>
                                            <p:strVal val="#ppt_y"/>
                                          </p:val>
                                        </p:tav>
                                      </p:tavLst>
                                    </p:anim>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75"/>
                                        </p:tgtEl>
                                        <p:attrNameLst>
                                          <p:attrName>style.visibility</p:attrName>
                                        </p:attrNameLst>
                                      </p:cBhvr>
                                      <p:to>
                                        <p:strVal val="visible"/>
                                      </p:to>
                                    </p:set>
                                    <p:animEffect transition="in" filter="dissolve">
                                      <p:cBhvr additive="repl">
                                        <p:cTn id="64" dur="2000"/>
                                        <p:tgtEl>
                                          <p:spTgt spid="32775"/>
                                        </p:tgtEl>
                                      </p:cBhvr>
                                    </p:animEffect>
                                  </p:childTnLst>
                                </p:cTn>
                              </p:par>
                            </p:childTnLst>
                          </p:cTn>
                        </p:par>
                        <p:par>
                          <p:cTn id="65" fill="hold" nodeType="afterGroup">
                            <p:stCondLst>
                              <p:cond delay="26000"/>
                            </p:stCondLst>
                            <p:childTnLst>
                              <p:par>
                                <p:cTn id="66" presetID="9" presetClass="entr" fill="hold" nodeType="afterEffect">
                                  <p:stCondLst>
                                    <p:cond delay="0"/>
                                  </p:stCondLst>
                                  <p:childTnLst>
                                    <p:set>
                                      <p:cBhvr additive="repl">
                                        <p:cTn id="67" dur="1" fill="hold">
                                          <p:stCondLst>
                                            <p:cond delay="0"/>
                                          </p:stCondLst>
                                        </p:cTn>
                                        <p:tgtEl>
                                          <p:spTgt spid="32781"/>
                                        </p:tgtEl>
                                        <p:attrNameLst>
                                          <p:attrName>style.visibility</p:attrName>
                                        </p:attrNameLst>
                                      </p:cBhvr>
                                      <p:to>
                                        <p:strVal val="visible"/>
                                      </p:to>
                                    </p:set>
                                    <p:animEffect transition="in" filter="dissolve">
                                      <p:cBhvr additive="repl">
                                        <p:cTn id="68" dur="2000"/>
                                        <p:tgtEl>
                                          <p:spTgt spid="32781"/>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72" dur="2000"/>
                                        <p:tgtEl>
                                          <p:spTgt spid="32781">
                                            <p:txEl>
                                              <p:pRg st="0" end="0"/>
                                            </p:txEl>
                                          </p:spTgt>
                                        </p:tgtEl>
                                      </p:cBhvr>
                                    </p:animEffect>
                                  </p:childTnLst>
                                </p:cTn>
                              </p:par>
                            </p:childTnLst>
                          </p:cTn>
                        </p:par>
                        <p:par>
                          <p:cTn id="73" fill="hold" nodeType="afterGroup">
                            <p:stCondLst>
                              <p:cond delay="30000"/>
                            </p:stCondLst>
                            <p:childTnLst>
                              <p:par>
                                <p:cTn id="74" presetID="9" presetClass="entr" fill="hold" nodeType="afterEffect">
                                  <p:stCondLst>
                                    <p:cond delay="0"/>
                                  </p:stCondLst>
                                  <p:iterate type="lt">
                                    <p:tmPct val="0"/>
                                  </p:iterate>
                                  <p:childTnLst>
                                    <p:set>
                                      <p:cBhvr additive="repl">
                                        <p:cTn id="75"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6" dur="2000"/>
                                        <p:tgtEl>
                                          <p:spTgt spid="32781">
                                            <p:txEl>
                                              <p:pRg st="1" end="1"/>
                                            </p:txEl>
                                          </p:spTgt>
                                        </p:tgtEl>
                                      </p:cBhvr>
                                    </p:animEffect>
                                  </p:childTnLst>
                                </p:cTn>
                              </p:par>
                            </p:childTnLst>
                          </p:cTn>
                        </p:par>
                        <p:par>
                          <p:cTn id="77" fill="hold" nodeType="afterGroup">
                            <p:stCondLst>
                              <p:cond delay="32000"/>
                            </p:stCondLst>
                            <p:childTnLst>
                              <p:par>
                                <p:cTn id="78" presetID="42" presetClass="entr" fill="hold" nodeType="afterEffect">
                                  <p:stCondLst>
                                    <p:cond delay="0"/>
                                  </p:stCondLst>
                                  <p:childTnLst>
                                    <p:set>
                                      <p:cBhvr additive="repl">
                                        <p:cTn id="79" dur="1" fill="hold">
                                          <p:stCondLst>
                                            <p:cond delay="0"/>
                                          </p:stCondLst>
                                        </p:cTn>
                                        <p:tgtEl>
                                          <p:spTgt spid="32784"/>
                                        </p:tgtEl>
                                        <p:attrNameLst>
                                          <p:attrName>style.visibility</p:attrName>
                                        </p:attrNameLst>
                                      </p:cBhvr>
                                      <p:to>
                                        <p:strVal val="visible"/>
                                      </p:to>
                                    </p:set>
                                    <p:animEffect transition="in" filter="fade">
                                      <p:cBhvr additive="repl">
                                        <p:cTn id="80" dur="2000"/>
                                        <p:tgtEl>
                                          <p:spTgt spid="32784"/>
                                        </p:tgtEl>
                                      </p:cBhvr>
                                    </p:animEffect>
                                    <p:anim calcmode="lin" valueType="num">
                                      <p:cBhvr additive="repl">
                                        <p:cTn id="81" dur="2000" fill="hold"/>
                                        <p:tgtEl>
                                          <p:spTgt spid="32784"/>
                                        </p:tgtEl>
                                        <p:attrNameLst>
                                          <p:attrName>ppt_x</p:attrName>
                                        </p:attrNameLst>
                                      </p:cBhvr>
                                      <p:tavLst>
                                        <p:tav tm="100000">
                                          <p:val>
                                            <p:strVal val="#ppt_x"/>
                                          </p:val>
                                        </p:tav>
                                        <p:tav>
                                          <p:val>
                                            <p:strVal val="#ppt_x"/>
                                          </p:val>
                                        </p:tav>
                                      </p:tavLst>
                                    </p:anim>
                                    <p:anim calcmode="lin" valueType="num">
                                      <p:cBhvr additive="repl">
                                        <p:cTn id="82" dur="2000" fill="hold"/>
                                        <p:tgtEl>
                                          <p:spTgt spid="32784"/>
                                        </p:tgtEl>
                                        <p:attrNameLst>
                                          <p:attrName>ppt_y</p:attrName>
                                        </p:attrNameLst>
                                      </p:cBhvr>
                                      <p:tavLst>
                                        <p:tav tm="100000">
                                          <p:val>
                                            <p:strVal val="#ppt_y+.1"/>
                                          </p:val>
                                        </p:tav>
                                        <p:tav>
                                          <p:val>
                                            <p:strVal val="#ppt_y"/>
                                          </p:val>
                                        </p:tav>
                                      </p:tavLst>
                                    </p:anim>
                                  </p:childTnLst>
                                </p:cTn>
                              </p:par>
                            </p:childTnLst>
                          </p:cTn>
                        </p:par>
                        <p:par>
                          <p:cTn id="83" fill="hold" nodeType="afterGroup">
                            <p:stCondLst>
                              <p:cond delay="34000"/>
                            </p:stCondLst>
                            <p:childTnLst>
                              <p:par>
                                <p:cTn id="84" presetID="9" presetClass="entr" fill="hold" nodeType="afterEffect">
                                  <p:stCondLst>
                                    <p:cond delay="0"/>
                                  </p:stCondLst>
                                  <p:childTnLst>
                                    <p:set>
                                      <p:cBhvr additive="repl">
                                        <p:cTn id="85" dur="1" fill="hold">
                                          <p:stCondLst>
                                            <p:cond delay="0"/>
                                          </p:stCondLst>
                                        </p:cTn>
                                        <p:tgtEl>
                                          <p:spTgt spid="32782"/>
                                        </p:tgtEl>
                                        <p:attrNameLst>
                                          <p:attrName>style.visibility</p:attrName>
                                        </p:attrNameLst>
                                      </p:cBhvr>
                                      <p:to>
                                        <p:strVal val="visible"/>
                                      </p:to>
                                    </p:set>
                                    <p:animEffect transition="in" filter="dissolve">
                                      <p:cBhvr additive="repl">
                                        <p:cTn id="86" dur="2000"/>
                                        <p:tgtEl>
                                          <p:spTgt spid="32782"/>
                                        </p:tgtEl>
                                      </p:cBhvr>
                                    </p:animEffect>
                                  </p:childTnLst>
                                </p:cTn>
                              </p:par>
                            </p:childTnLst>
                          </p:cTn>
                        </p:par>
                        <p:par>
                          <p:cTn id="87" fill="hold" nodeType="afterGroup">
                            <p:stCondLst>
                              <p:cond delay="36000"/>
                            </p:stCondLst>
                            <p:childTnLst>
                              <p:par>
                                <p:cTn id="88" presetID="27" presetClass="emph" fill="hold" nodeType="afterEffect">
                                  <p:stCondLst>
                                    <p:cond delay="0"/>
                                  </p:stCondLst>
                                  <p:iterate type="lt">
                                    <p:tmPct val="10000"/>
                                  </p:iterate>
                                  <p:childTnLst>
                                    <p:animClr clrSpc="rgb" dir="cw">
                                      <p:cBhvr additive="repl">
                                        <p:cTn id="89" dur="1000" autoRev="1" fill="hold" masterRel="sameClick"/>
                                        <p:tgtEl>
                                          <p:spTgt spid="32781">
                                            <p:txEl>
                                              <p:pRg st="0" end="0"/>
                                            </p:txEl>
                                          </p:spTgt>
                                        </p:tgtEl>
                                        <p:attrNameLst>
                                          <p:attrName>style.color</p:attrName>
                                        </p:attrNameLst>
                                      </p:cBhvr>
                                      <p:to>
                                        <a:srgbClr val="00FFFF"/>
                                      </p:to>
                                    </p:animClr>
                                    <p:animClr clrSpc="rgb" dir="cw">
                                      <p:cBhvr additive="repl">
                                        <p:cTn id="90" dur="1000" autoRev="1" fill="hold" masterRel="sameClick"/>
                                        <p:tgtEl>
                                          <p:spTgt spid="32781">
                                            <p:txEl>
                                              <p:pRg st="0" end="0"/>
                                            </p:txEl>
                                          </p:spTgt>
                                        </p:tgtEl>
                                        <p:attrNameLst>
                                          <p:attrName>fillColor</p:attrName>
                                        </p:attrNameLst>
                                      </p:cBhvr>
                                      <p:to>
                                        <a:srgbClr val="00FFFF"/>
                                      </p:to>
                                    </p:animClr>
                                    <p:set>
                                      <p:cBhvr additive="repl">
                                        <p:cTn id="91" dur="1000" autoRev="1" fill="hold"/>
                                        <p:tgtEl>
                                          <p:spTgt spid="32781">
                                            <p:txEl>
                                              <p:pRg st="0" end="0"/>
                                            </p:txEl>
                                          </p:spTgt>
                                        </p:tgtEl>
                                        <p:attrNameLst>
                                          <p:attrName>fill.type</p:attrName>
                                        </p:attrNameLst>
                                      </p:cBhvr>
                                      <p:to>
                                        <p:strVal val="solid"/>
                                      </p:to>
                                    </p:set>
                                  </p:childTnLst>
                                </p:cTn>
                              </p:par>
                            </p:childTnLst>
                          </p:cTn>
                        </p:par>
                        <p:par>
                          <p:cTn id="92" fill="hold" nodeType="afterGroup">
                            <p:stCondLst>
                              <p:cond delay="39000"/>
                            </p:stCondLst>
                            <p:childTnLst>
                              <p:par>
                                <p:cTn id="93" presetID="27" presetClass="emph" fill="hold" nodeType="afterEffect">
                                  <p:stCondLst>
                                    <p:cond delay="0"/>
                                  </p:stCondLst>
                                  <p:iterate type="lt">
                                    <p:tmPct val="10000"/>
                                  </p:iterate>
                                  <p:childTnLst>
                                    <p:animClr clrSpc="rgb" dir="cw">
                                      <p:cBhvr additive="repl">
                                        <p:cTn id="94" dur="1000" autoRev="1" fill="hold" masterRel="sameClick"/>
                                        <p:tgtEl>
                                          <p:spTgt spid="32781">
                                            <p:txEl>
                                              <p:pRg st="1" end="1"/>
                                            </p:txEl>
                                          </p:spTgt>
                                        </p:tgtEl>
                                        <p:attrNameLst>
                                          <p:attrName>style.color</p:attrName>
                                        </p:attrNameLst>
                                      </p:cBhvr>
                                      <p:to>
                                        <a:srgbClr val="00FFFF"/>
                                      </p:to>
                                    </p:animClr>
                                    <p:animClr clrSpc="rgb" dir="cw">
                                      <p:cBhvr additive="repl">
                                        <p:cTn id="95" dur="1000" autoRev="1" fill="hold" masterRel="sameClick"/>
                                        <p:tgtEl>
                                          <p:spTgt spid="32781">
                                            <p:txEl>
                                              <p:pRg st="1" end="1"/>
                                            </p:txEl>
                                          </p:spTgt>
                                        </p:tgtEl>
                                        <p:attrNameLst>
                                          <p:attrName>fillColor</p:attrName>
                                        </p:attrNameLst>
                                      </p:cBhvr>
                                      <p:to>
                                        <a:srgbClr val="00FFFF"/>
                                      </p:to>
                                    </p:animClr>
                                    <p:set>
                                      <p:cBhvr additive="repl">
                                        <p:cTn id="96" dur="1000" autoRev="1" fill="hold"/>
                                        <p:tgtEl>
                                          <p:spTgt spid="32781">
                                            <p:txEl>
                                              <p:pRg st="1" end="1"/>
                                            </p:txEl>
                                          </p:spTgt>
                                        </p:tgtEl>
                                        <p:attrNameLst>
                                          <p:attrName>fill.type</p:attrName>
                                        </p:attrNameLst>
                                      </p:cBhvr>
                                      <p:to>
                                        <p:strVal val="solid"/>
                                      </p:to>
                                    </p:set>
                                  </p:childTnLst>
                                </p:cTn>
                              </p:par>
                            </p:childTnLst>
                          </p:cTn>
                        </p:par>
                        <p:par>
                          <p:cTn id="97" fill="hold" nodeType="afterGroup">
                            <p:stCondLst>
                              <p:cond delay="43200"/>
                            </p:stCondLst>
                            <p:childTnLst>
                              <p:par>
                                <p:cTn id="98" presetID="27" presetClass="emph" fill="hold" nodeType="afterEffect">
                                  <p:stCondLst>
                                    <p:cond delay="0"/>
                                  </p:stCondLst>
                                  <p:iterate type="lt">
                                    <p:tmPct val="10000"/>
                                  </p:iterate>
                                  <p:childTnLst>
                                    <p:animClr clrSpc="rgb" dir="cw">
                                      <p:cBhvr additive="repl">
                                        <p:cTn id="99" dur="1000" autoRev="1" fill="hold" masterRel="sameClick"/>
                                        <p:tgtEl>
                                          <p:spTgt spid="32780">
                                            <p:txEl>
                                              <p:pRg st="0" end="0"/>
                                            </p:txEl>
                                          </p:spTgt>
                                        </p:tgtEl>
                                        <p:attrNameLst>
                                          <p:attrName>style.color</p:attrName>
                                        </p:attrNameLst>
                                      </p:cBhvr>
                                      <p:to>
                                        <a:srgbClr val="00FFFF"/>
                                      </p:to>
                                    </p:animClr>
                                    <p:animClr clrSpc="rgb" dir="cw">
                                      <p:cBhvr additive="repl">
                                        <p:cTn id="100" dur="1000" autoRev="1" fill="hold" masterRel="sameClick"/>
                                        <p:tgtEl>
                                          <p:spTgt spid="32780">
                                            <p:txEl>
                                              <p:pRg st="0" end="0"/>
                                            </p:txEl>
                                          </p:spTgt>
                                        </p:tgtEl>
                                        <p:attrNameLst>
                                          <p:attrName>fillColor</p:attrName>
                                        </p:attrNameLst>
                                      </p:cBhvr>
                                      <p:to>
                                        <a:srgbClr val="00FFFF"/>
                                      </p:to>
                                    </p:animClr>
                                    <p:set>
                                      <p:cBhvr additive="repl">
                                        <p:cTn id="101" dur="1000" autoRev="1" fill="hold"/>
                                        <p:tgtEl>
                                          <p:spTgt spid="32780">
                                            <p:txEl>
                                              <p:pRg st="0" end="0"/>
                                            </p:txEl>
                                          </p:spTgt>
                                        </p:tgtEl>
                                        <p:attrNameLst>
                                          <p:attrName>fill.type</p:attrName>
                                        </p:attrNameLst>
                                      </p:cBhvr>
                                      <p:to>
                                        <p:strVal val="solid"/>
                                      </p:to>
                                    </p:set>
                                  </p:childTnLst>
                                </p:cTn>
                              </p:par>
                            </p:childTnLst>
                          </p:cTn>
                        </p:par>
                        <p:par>
                          <p:cTn id="102" fill="hold" nodeType="afterGroup">
                            <p:stCondLst>
                              <p:cond delay="47000"/>
                            </p:stCondLst>
                            <p:childTnLst>
                              <p:par>
                                <p:cTn id="103" presetID="27" presetClass="emph" fill="hold" nodeType="afterEffect">
                                  <p:stCondLst>
                                    <p:cond delay="0"/>
                                  </p:stCondLst>
                                  <p:iterate type="lt">
                                    <p:tmPct val="10000"/>
                                  </p:iterate>
                                  <p:childTnLst>
                                    <p:animClr clrSpc="rgb" dir="cw">
                                      <p:cBhvr additive="repl">
                                        <p:cTn id="104" dur="1000" autoRev="1" fill="hold" masterRel="sameClick"/>
                                        <p:tgtEl>
                                          <p:spTgt spid="32780">
                                            <p:txEl>
                                              <p:pRg st="1" end="1"/>
                                            </p:txEl>
                                          </p:spTgt>
                                        </p:tgtEl>
                                        <p:attrNameLst>
                                          <p:attrName>style.color</p:attrName>
                                        </p:attrNameLst>
                                      </p:cBhvr>
                                      <p:to>
                                        <a:srgbClr val="00FFFF"/>
                                      </p:to>
                                    </p:animClr>
                                    <p:animClr clrSpc="rgb" dir="cw">
                                      <p:cBhvr additive="repl">
                                        <p:cTn id="105" dur="1000" autoRev="1" fill="hold" masterRel="sameClick"/>
                                        <p:tgtEl>
                                          <p:spTgt spid="32780">
                                            <p:txEl>
                                              <p:pRg st="1" end="1"/>
                                            </p:txEl>
                                          </p:spTgt>
                                        </p:tgtEl>
                                        <p:attrNameLst>
                                          <p:attrName>fillColor</p:attrName>
                                        </p:attrNameLst>
                                      </p:cBhvr>
                                      <p:to>
                                        <a:srgbClr val="00FFFF"/>
                                      </p:to>
                                    </p:animClr>
                                    <p:set>
                                      <p:cBhvr additive="repl">
                                        <p:cTn id="106" dur="1000" autoRev="1" fill="hold"/>
                                        <p:tgtEl>
                                          <p:spTgt spid="32780">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668462"/>
            <a:ext cx="9052420" cy="6306519"/>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51316"/>
            <a:ext cx="9143999" cy="784797"/>
          </a:xfrm>
          <a:effectLst/>
        </p:spPr>
        <p:txBody>
          <a:bodyPr/>
          <a:lstStyle/>
          <a:p>
            <a:pPr>
              <a:defRPr/>
            </a:pPr>
            <a:r>
              <a:rPr lang="en-US" sz="4800" b="1" dirty="0" err="1">
                <a:solidFill>
                  <a:schemeClr val="tx2"/>
                </a:solidFill>
                <a:effectLst>
                  <a:glow rad="127000">
                    <a:schemeClr val="bg1"/>
                  </a:glow>
                </a:effectLst>
                <a:latin typeface="Arial" charset="0"/>
                <a:ea typeface="ＭＳ Ｐゴシック" charset="0"/>
                <a:cs typeface="ＭＳ Ｐゴシック" charset="0"/>
              </a:rPr>
              <a:t>十诫</a:t>
            </a:r>
            <a:r>
              <a:rPr lang="en-US" sz="4800" b="1" dirty="0">
                <a:solidFill>
                  <a:schemeClr val="tx2"/>
                </a:solidFill>
                <a:effectLst>
                  <a:glow rad="127000">
                    <a:schemeClr val="bg1"/>
                  </a:glow>
                </a:effectLst>
                <a:latin typeface="Arial" charset="0"/>
                <a:ea typeface="ＭＳ Ｐゴシック" charset="0"/>
                <a:cs typeface="ＭＳ Ｐゴシック" charset="0"/>
              </a:rPr>
              <a:t> (</a:t>
            </a:r>
            <a:r>
              <a:rPr lang="ko-KR" altLang="en-US" sz="4800" b="1" dirty="0" err="1">
                <a:solidFill>
                  <a:schemeClr val="tx2"/>
                </a:solidFill>
                <a:effectLst>
                  <a:glow rad="127000">
                    <a:schemeClr val="bg1"/>
                  </a:glow>
                </a:effectLst>
                <a:latin typeface="Arial" charset="0"/>
                <a:ea typeface="ＭＳ Ｐゴシック" charset="0"/>
                <a:cs typeface="ＭＳ Ｐゴシック" charset="0"/>
              </a:rPr>
              <a:t>玛拉基</a:t>
            </a:r>
            <a:r>
              <a:rPr lang="en-US" sz="4800" b="1" dirty="0">
                <a:solidFill>
                  <a:schemeClr val="tx2"/>
                </a:solidFill>
                <a:effectLst>
                  <a:glow rad="127000">
                    <a:schemeClr val="bg1"/>
                  </a:glow>
                </a:effectLst>
                <a:latin typeface="Arial" charset="0"/>
                <a:ea typeface="ＭＳ Ｐゴシック" charset="0"/>
                <a:cs typeface="ＭＳ Ｐゴシック" charset="0"/>
              </a:rPr>
              <a:t> 4:4)</a:t>
            </a:r>
          </a:p>
        </p:txBody>
      </p:sp>
    </p:spTree>
    <p:extLst>
      <p:ext uri="{BB962C8B-B14F-4D97-AF65-F5344CB8AC3E}">
        <p14:creationId xmlns:p14="http://schemas.microsoft.com/office/powerpoint/2010/main" val="1395273734"/>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armorofgod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0819" name="Text Box 3"/>
          <p:cNvSpPr txBox="1">
            <a:spLocks noChangeArrowheads="1"/>
          </p:cNvSpPr>
          <p:nvPr/>
        </p:nvSpPr>
        <p:spPr bwMode="auto">
          <a:xfrm>
            <a:off x="304800" y="657225"/>
            <a:ext cx="4724400" cy="4524375"/>
          </a:xfrm>
          <a:prstGeom prst="rect">
            <a:avLst/>
          </a:prstGeom>
          <a:noFill/>
          <a:ln w="12700" cap="sq">
            <a:noFill/>
            <a:miter lim="800000"/>
            <a:headEnd type="none" w="sm" len="sm"/>
            <a:tailEnd type="none" w="sm" len="sm"/>
          </a:ln>
          <a:effectLst/>
        </p:spPr>
        <p:txBody>
          <a:bodyPr>
            <a:spAutoFit/>
          </a:bodyPr>
          <a:lstStyle>
            <a:lvl1pPr>
              <a:defRPr kumimoji="1" sz="3200" b="1">
                <a:solidFill>
                  <a:schemeClr val="tx1"/>
                </a:solidFill>
                <a:latin typeface="Arial" charset="0"/>
                <a:ea typeface="MS PGothic" charset="0"/>
                <a:cs typeface="MS PGothic" charset="0"/>
              </a:defRPr>
            </a:lvl1pPr>
            <a:lvl2pPr marL="37931725" indent="-37474525">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MS PGothic" charset="0"/>
                <a:cs typeface="MS PGothic" charset="0"/>
              </a:defRPr>
            </a:lvl3pPr>
            <a:lvl4pPr>
              <a:defRPr kumimoji="1" sz="2000" b="1">
                <a:solidFill>
                  <a:schemeClr val="tx1"/>
                </a:solidFill>
                <a:latin typeface="Arial" charset="0"/>
                <a:ea typeface="MS PGothic" charset="0"/>
                <a:cs typeface="MS PGothic" charset="0"/>
              </a:defRPr>
            </a:lvl4pPr>
            <a:lvl5pPr>
              <a:defRPr kumimoji="1" sz="2000" b="1">
                <a:solidFill>
                  <a:schemeClr val="tx1"/>
                </a:solidFill>
                <a:latin typeface="Arial" charset="0"/>
                <a:ea typeface="MS PGothic" charset="0"/>
                <a:cs typeface="MS PGothic" charset="0"/>
              </a:defRPr>
            </a:lvl5pPr>
            <a:lvl6pPr>
              <a:defRPr kumimoji="1" sz="2000" b="1">
                <a:solidFill>
                  <a:schemeClr val="tx1"/>
                </a:solidFill>
                <a:latin typeface="Arial" charset="0"/>
                <a:ea typeface="MS PGothic" charset="0"/>
                <a:cs typeface="MS PGothic" charset="0"/>
              </a:defRPr>
            </a:lvl6pPr>
            <a:lvl7pPr>
              <a:defRPr kumimoji="1" sz="2000" b="1">
                <a:solidFill>
                  <a:schemeClr val="tx1"/>
                </a:solidFill>
                <a:latin typeface="Arial" charset="0"/>
                <a:ea typeface="MS PGothic" charset="0"/>
                <a:cs typeface="MS PGothic" charset="0"/>
              </a:defRPr>
            </a:lvl7pPr>
            <a:lvl8pPr>
              <a:defRPr kumimoji="1" sz="2000" b="1">
                <a:solidFill>
                  <a:schemeClr val="tx1"/>
                </a:solidFill>
                <a:latin typeface="Arial" charset="0"/>
                <a:ea typeface="MS PGothic" charset="0"/>
                <a:cs typeface="MS PGothic" charset="0"/>
              </a:defRPr>
            </a:lvl8pPr>
            <a:lvl9pPr>
              <a:defRPr kumimoji="1" sz="2000" b="1">
                <a:solidFill>
                  <a:schemeClr val="tx1"/>
                </a:solidFill>
                <a:latin typeface="Arial" charset="0"/>
                <a:ea typeface="MS PGothic" charset="0"/>
                <a:cs typeface="MS PGothic" charset="0"/>
              </a:defRPr>
            </a:lvl9pPr>
          </a:lstStyle>
          <a:p>
            <a:pPr algn="ctr" eaLnBrk="0" hangingPunct="0">
              <a:defRPr/>
            </a:pPr>
            <a:r>
              <a:rPr kumimoji="0" lang="zh-CN" altLang="en-US" sz="7200" dirty="0">
                <a:effectLst>
                  <a:glow rad="266700">
                    <a:schemeClr val="bg2"/>
                  </a:glow>
                </a:effectLst>
                <a:latin typeface="Storybook" charset="0"/>
              </a:rPr>
              <a:t>预备</a:t>
            </a:r>
            <a:r>
              <a:rPr kumimoji="0" lang="en-US" altLang="zh-CN" sz="7200" dirty="0">
                <a:effectLst>
                  <a:glow rad="266700">
                    <a:schemeClr val="bg2"/>
                  </a:glow>
                </a:effectLst>
                <a:latin typeface="Storybook" charset="0"/>
              </a:rPr>
              <a:t>! </a:t>
            </a:r>
          </a:p>
          <a:p>
            <a:pPr algn="ctr" eaLnBrk="0" hangingPunct="0">
              <a:defRPr/>
            </a:pPr>
            <a:r>
              <a:rPr kumimoji="0" lang="zh-CN" altLang="en-US" sz="7200" dirty="0">
                <a:effectLst>
                  <a:glow rad="266700">
                    <a:schemeClr val="bg2"/>
                  </a:glow>
                </a:effectLst>
                <a:latin typeface="Storybook" charset="0"/>
              </a:rPr>
              <a:t>保留信念</a:t>
            </a:r>
            <a:r>
              <a:rPr kumimoji="0" lang="en-US" altLang="zh-CN" sz="7200" dirty="0">
                <a:effectLst>
                  <a:glow rad="266700">
                    <a:schemeClr val="bg2"/>
                  </a:glow>
                </a:effectLst>
                <a:latin typeface="Storybook" charset="0"/>
              </a:rPr>
              <a:t>! </a:t>
            </a:r>
            <a:r>
              <a:rPr kumimoji="0" lang="zh-CN" altLang="en-US" sz="7200" dirty="0">
                <a:effectLst>
                  <a:glow rad="266700">
                    <a:schemeClr val="bg2"/>
                  </a:glow>
                </a:effectLst>
                <a:latin typeface="Storybook" charset="0"/>
              </a:rPr>
              <a:t>服从</a:t>
            </a:r>
            <a:r>
              <a:rPr kumimoji="0" lang="en-US" altLang="zh-CN" sz="7200" dirty="0">
                <a:effectLst>
                  <a:glow rad="266700">
                    <a:schemeClr val="bg2"/>
                  </a:glow>
                </a:effectLst>
                <a:latin typeface="Storybook" charset="0"/>
              </a:rPr>
              <a:t>! </a:t>
            </a:r>
          </a:p>
          <a:p>
            <a:pPr algn="ctr" eaLnBrk="0" hangingPunct="0">
              <a:defRPr/>
            </a:pPr>
            <a:r>
              <a:rPr kumimoji="0" lang="ja-JP" altLang="en-US" sz="7200" dirty="0">
                <a:effectLst>
                  <a:glow rad="266700">
                    <a:schemeClr val="bg2"/>
                  </a:glow>
                </a:effectLst>
                <a:latin typeface="Storybook" charset="0"/>
              </a:rPr>
              <a:t>悔改 </a:t>
            </a:r>
            <a:r>
              <a:rPr kumimoji="0" lang="en-US" sz="7200" dirty="0">
                <a:effectLst>
                  <a:glow rad="266700">
                    <a:schemeClr val="bg2"/>
                  </a:glow>
                </a:effectLst>
                <a:latin typeface="Storybook" charset="0"/>
              </a:rPr>
              <a:t>!</a:t>
            </a:r>
            <a:endParaRPr kumimoji="0" lang="en-US" sz="6600" dirty="0">
              <a:effectLst>
                <a:glow rad="266700">
                  <a:schemeClr val="bg2"/>
                </a:glow>
              </a:effectLst>
              <a:latin typeface="Storybook" charset="0"/>
            </a:endParaRPr>
          </a:p>
        </p:txBody>
      </p:sp>
      <p:sp>
        <p:nvSpPr>
          <p:cNvPr id="290820" name="Rectangle 4"/>
          <p:cNvSpPr>
            <a:spLocks noGrp="1" noChangeArrowheads="1"/>
          </p:cNvSpPr>
          <p:nvPr>
            <p:ph type="title" idx="4294967295"/>
          </p:nvPr>
        </p:nvSpPr>
        <p:spPr>
          <a:xfrm>
            <a:off x="5334000" y="6019800"/>
            <a:ext cx="3657600" cy="838200"/>
          </a:xfrm>
        </p:spPr>
        <p:txBody>
          <a:bodyPr/>
          <a:lstStyle/>
          <a:p>
            <a:pPr algn="ctr">
              <a:defRPr/>
            </a:pPr>
            <a:r>
              <a:rPr lang="ja-JP" altLang="en-US">
                <a:latin typeface="Times New Roman" charset="0"/>
                <a:ea typeface="ＭＳ Ｐゴシック" charset="0"/>
                <a:cs typeface="ＭＳ Ｐゴシック" charset="0"/>
              </a:rPr>
              <a:t>应用</a:t>
            </a:r>
            <a:endParaRPr lang="en-US">
              <a:latin typeface="Times New Roman" charset="0"/>
              <a:ea typeface="ＭＳ Ｐゴシック" charset="0"/>
              <a:cs typeface="ＭＳ Ｐゴシック" charset="0"/>
            </a:endParaRPr>
          </a:p>
        </p:txBody>
      </p:sp>
    </p:spTree>
  </p:cSld>
  <p:clrMapOvr>
    <a:masterClrMapping/>
  </p:clrMapOvr>
  <p:transition spd="med">
    <p:zoom dir="in"/>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descr="MIDGI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3150" y="0"/>
            <a:ext cx="42862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1843" name="Picture 3" descr="MIDGI00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4163" y="2174875"/>
            <a:ext cx="8526462" cy="2506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1844" name="AutoShape 4"/>
          <p:cNvSpPr>
            <a:spLocks noChangeArrowheads="1"/>
          </p:cNvSpPr>
          <p:nvPr/>
        </p:nvSpPr>
        <p:spPr bwMode="auto">
          <a:xfrm flipV="1">
            <a:off x="7391400" y="4667250"/>
            <a:ext cx="838200" cy="1981200"/>
          </a:xfrm>
          <a:prstGeom prst="downArrow">
            <a:avLst>
              <a:gd name="adj1" fmla="val 50000"/>
              <a:gd name="adj2" fmla="val 59091"/>
            </a:avLst>
          </a:prstGeom>
          <a:solidFill>
            <a:srgbClr val="FFFF00"/>
          </a:solidFill>
          <a:ln>
            <a:noFill/>
          </a:ln>
          <a:effectLst>
            <a:outerShdw blurRad="63500" dist="38099" dir="2700000" algn="ctr" rotWithShape="0">
              <a:schemeClr val="tx1">
                <a:alpha val="74998"/>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defRPr/>
            </a:pPr>
            <a:endParaRPr lang="en-US"/>
          </a:p>
        </p:txBody>
      </p:sp>
      <p:sp>
        <p:nvSpPr>
          <p:cNvPr id="291845" name="Text Box 5"/>
          <p:cNvSpPr txBox="1">
            <a:spLocks noChangeArrowheads="1"/>
          </p:cNvSpPr>
          <p:nvPr/>
        </p:nvSpPr>
        <p:spPr bwMode="auto">
          <a:xfrm>
            <a:off x="4038600" y="2514600"/>
            <a:ext cx="45720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en-US" b="1">
                <a:solidFill>
                  <a:schemeClr val="bg1"/>
                </a:solidFill>
              </a:rPr>
              <a:t>1 2 3 4     5 6 7 8      9 10 11       12</a:t>
            </a:r>
          </a:p>
        </p:txBody>
      </p:sp>
      <p:sp>
        <p:nvSpPr>
          <p:cNvPr id="2" name="Rectangle 6"/>
          <p:cNvSpPr>
            <a:spLocks noChangeArrowheads="1"/>
          </p:cNvSpPr>
          <p:nvPr/>
        </p:nvSpPr>
        <p:spPr bwMode="auto">
          <a:xfrm>
            <a:off x="0" y="4648200"/>
            <a:ext cx="533400" cy="22098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291846" name="Rectangle 7"/>
          <p:cNvSpPr>
            <a:spLocks noGrp="1" noChangeArrowheads="1"/>
          </p:cNvSpPr>
          <p:nvPr>
            <p:ph type="title" idx="4294967295"/>
          </p:nvPr>
        </p:nvSpPr>
        <p:spPr>
          <a:xfrm>
            <a:off x="6705600" y="0"/>
            <a:ext cx="2438400" cy="2057400"/>
          </a:xfrm>
        </p:spPr>
        <p:txBody>
          <a:bodyPr/>
          <a:lstStyle/>
          <a:p>
            <a:pPr eaLnBrk="1" hangingPunct="1"/>
            <a:r>
              <a:rPr lang="zh-CN" altLang="en-US" sz="2800" b="1">
                <a:solidFill>
                  <a:schemeClr val="bg1"/>
                </a:solidFill>
                <a:latin typeface="Arial" charset="0"/>
                <a:ea typeface="MS PGothic" charset="0"/>
                <a:cs typeface="SimSun" charset="0"/>
              </a:rPr>
              <a:t>玛拉基书是第十二本小先知书</a:t>
            </a:r>
            <a:endParaRPr lang="en-US" b="1">
              <a:solidFill>
                <a:schemeClr val="bg1"/>
              </a:solidFill>
              <a:latin typeface="Times New Roman" charset="0"/>
              <a:ea typeface="MS PGothic"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91843"/>
                                        </p:tgtEl>
                                        <p:attrNameLst>
                                          <p:attrName>style.visibility</p:attrName>
                                        </p:attrNameLst>
                                      </p:cBhvr>
                                      <p:to>
                                        <p:strVal val="visible"/>
                                      </p:to>
                                    </p:set>
                                  </p:childTnLst>
                                </p:cTn>
                              </p:par>
                            </p:childTnLst>
                          </p:cTn>
                        </p:par>
                        <p:par>
                          <p:cTn id="7" fill="hold" nodeType="afterGroup">
                            <p:stCondLst>
                              <p:cond delay="500"/>
                            </p:stCondLst>
                            <p:childTnLst>
                              <p:par>
                                <p:cTn id="8" presetID="7" presetClass="entr" presetSubtype="8" fill="hold" grpId="0" nodeType="afterEffect">
                                  <p:stCondLst>
                                    <p:cond delay="2500"/>
                                  </p:stCondLst>
                                  <p:childTnLst>
                                    <p:set>
                                      <p:cBhvr>
                                        <p:cTn id="9" dur="1" fill="hold">
                                          <p:stCondLst>
                                            <p:cond delay="0"/>
                                          </p:stCondLst>
                                        </p:cTn>
                                        <p:tgtEl>
                                          <p:spTgt spid="291844"/>
                                        </p:tgtEl>
                                        <p:attrNameLst>
                                          <p:attrName>style.visibility</p:attrName>
                                        </p:attrNameLst>
                                      </p:cBhvr>
                                      <p:to>
                                        <p:strVal val="visible"/>
                                      </p:to>
                                    </p:set>
                                    <p:anim calcmode="lin" valueType="num">
                                      <p:cBhvr additive="base">
                                        <p:cTn id="10" dur="5000" fill="hold"/>
                                        <p:tgtEl>
                                          <p:spTgt spid="291844"/>
                                        </p:tgtEl>
                                        <p:attrNameLst>
                                          <p:attrName>ppt_x</p:attrName>
                                        </p:attrNameLst>
                                      </p:cBhvr>
                                      <p:tavLst>
                                        <p:tav tm="0">
                                          <p:val>
                                            <p:strVal val="0-#ppt_w/2"/>
                                          </p:val>
                                        </p:tav>
                                        <p:tav tm="100000">
                                          <p:val>
                                            <p:strVal val="#ppt_x"/>
                                          </p:val>
                                        </p:tav>
                                      </p:tavLst>
                                    </p:anim>
                                    <p:anim calcmode="lin" valueType="num">
                                      <p:cBhvr additive="base">
                                        <p:cTn id="11" dur="5000" fill="hold"/>
                                        <p:tgtEl>
                                          <p:spTgt spid="291844"/>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8000"/>
                            </p:stCondLst>
                            <p:childTnLst>
                              <p:par>
                                <p:cTn id="13" presetID="22" presetClass="entr" presetSubtype="8" fill="hold" grpId="0" nodeType="afterEffect">
                                  <p:stCondLst>
                                    <p:cond delay="1000"/>
                                  </p:stCondLst>
                                  <p:childTnLst>
                                    <p:set>
                                      <p:cBhvr>
                                        <p:cTn id="14" dur="1" fill="hold">
                                          <p:stCondLst>
                                            <p:cond delay="0"/>
                                          </p:stCondLst>
                                        </p:cTn>
                                        <p:tgtEl>
                                          <p:spTgt spid="291845"/>
                                        </p:tgtEl>
                                        <p:attrNameLst>
                                          <p:attrName>style.visibility</p:attrName>
                                        </p:attrNameLst>
                                      </p:cBhvr>
                                      <p:to>
                                        <p:strVal val="visible"/>
                                      </p:to>
                                    </p:set>
                                    <p:animEffect transition="in" filter="wipe(left)">
                                      <p:cBhvr>
                                        <p:cTn id="15" dur="500"/>
                                        <p:tgtEl>
                                          <p:spTgt spid="291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4" grpId="0" animBg="1"/>
      <p:bldP spid="291845" grpId="0"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ko-KR" altLang="en-US" sz="4000" b="1" dirty="0">
                <a:solidFill>
                  <a:srgbClr val="FFFFFF"/>
                </a:solidFill>
                <a:effectLst>
                  <a:glow rad="127000">
                    <a:srgbClr val="000000"/>
                  </a:glow>
                </a:effectLst>
                <a:latin typeface="Arial" charset="0"/>
              </a:rPr>
              <a:t>玛拉基</a:t>
            </a:r>
            <a:r>
              <a:rPr lang="zh-CN" altLang="en-US" sz="4000" b="1" dirty="0">
                <a:solidFill>
                  <a:srgbClr val="FFFFFF"/>
                </a:solidFill>
                <a:effectLst>
                  <a:glow rad="127000">
                    <a:srgbClr val="000000"/>
                  </a:glow>
                </a:effectLst>
                <a:latin typeface="Arial" charset="0"/>
              </a:rPr>
              <a:t>书 国度命题</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犹大必须从虚伪中悔改</a:t>
            </a: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 (1–3) </a:t>
            </a:r>
            <a:r>
              <a:rPr kumimoji="0" lang="zh-CN" alt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才能在弥赛亚国度中得祝福</a:t>
            </a: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(4).</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74324916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上帝通过回答被掳后犹大过的防御性问题来责备他们的虚伪，鼓励他们离开罪恶的生活方式，回到上帝里面，预备将来的审判和祝福之日。</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a:solidFill>
                  <a:srgbClr val="FFFFFF"/>
                </a:solidFill>
                <a:effectLst>
                  <a:glow rad="127000">
                    <a:srgbClr val="000000"/>
                  </a:glow>
                </a:effectLst>
                <a:latin typeface="Arial" charset="0"/>
                <a:ea typeface="ＭＳ Ｐゴシック" charset="0"/>
                <a:cs typeface="ＭＳ Ｐゴシック" charset="0"/>
              </a:rPr>
              <a:t>玛拉基书</a:t>
            </a:r>
            <a:br>
              <a:rPr lang="en-GB" altLang="zh-CN" sz="3600" b="1">
                <a:solidFill>
                  <a:srgbClr val="FFFFFF"/>
                </a:solidFill>
                <a:effectLst>
                  <a:glow rad="127000">
                    <a:srgbClr val="000000"/>
                  </a:glow>
                </a:effectLst>
                <a:latin typeface="Arial" charset="0"/>
                <a:ea typeface="ＭＳ Ｐゴシック" charset="0"/>
                <a:cs typeface="ＭＳ Ｐゴシック" charset="0"/>
              </a:rPr>
            </a:br>
            <a:r>
              <a:rPr lang="zh-CN" altLang="en-US" sz="3600" b="1">
                <a:solidFill>
                  <a:srgbClr val="FFFFFF"/>
                </a:solidFill>
                <a:effectLst>
                  <a:glow rad="127000">
                    <a:srgbClr val="000000"/>
                  </a:glow>
                </a:effectLst>
                <a:latin typeface="Arial" charset="0"/>
                <a:ea typeface="ＭＳ Ｐゴシック" charset="0"/>
                <a:cs typeface="ＭＳ Ｐゴシック" charset="0"/>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659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346</a:t>
            </a:r>
          </a:p>
        </p:txBody>
      </p:sp>
    </p:spTree>
    <p:extLst>
      <p:ext uri="{BB962C8B-B14F-4D97-AF65-F5344CB8AC3E}">
        <p14:creationId xmlns:p14="http://schemas.microsoft.com/office/powerpoint/2010/main" val="2578304650"/>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07189" y="980728"/>
            <a:ext cx="5357099" cy="55892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88640"/>
            <a:ext cx="9143999" cy="1080120"/>
          </a:xfrm>
          <a:effectLst/>
        </p:spPr>
        <p:txBody>
          <a:bodyPr/>
          <a:lstStyle/>
          <a:p>
            <a:pPr>
              <a:defRPr/>
            </a:pPr>
            <a:r>
              <a:rPr lang="zh-CN" altLang="en-US" sz="6000" b="1" i="1" dirty="0">
                <a:solidFill>
                  <a:srgbClr val="3F5B7E"/>
                </a:solidFill>
                <a:effectLst>
                  <a:glow rad="127000">
                    <a:schemeClr val="bg1"/>
                  </a:glow>
                </a:effectLst>
                <a:latin typeface="Phosphate Inline"/>
                <a:ea typeface="ＭＳ Ｐゴシック" charset="0"/>
                <a:cs typeface="Phosphate Inline"/>
              </a:rPr>
              <a:t>你如何</a:t>
            </a:r>
            <a:r>
              <a:rPr lang="en-US" sz="6000" b="1" i="1" dirty="0">
                <a:solidFill>
                  <a:srgbClr val="3F5B7E"/>
                </a:solidFill>
                <a:effectLst>
                  <a:glow rad="127000">
                    <a:schemeClr val="bg1"/>
                  </a:glow>
                </a:effectLst>
                <a:latin typeface="Phosphate Inline"/>
                <a:ea typeface="ＭＳ Ｐゴシック" charset="0"/>
                <a:cs typeface="Phosphate Inline"/>
              </a:rPr>
              <a:t>...?</a:t>
            </a:r>
          </a:p>
        </p:txBody>
      </p:sp>
      <p:sp>
        <p:nvSpPr>
          <p:cNvPr id="5" name="Rectangle 2"/>
          <p:cNvSpPr txBox="1">
            <a:spLocks noChangeArrowheads="1"/>
          </p:cNvSpPr>
          <p:nvPr/>
        </p:nvSpPr>
        <p:spPr bwMode="auto">
          <a:xfrm rot="20941044">
            <a:off x="545258" y="4500519"/>
            <a:ext cx="9143999" cy="16949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6000" b="1" i="1" u="none" strike="noStrike" kern="1200" cap="none" spc="0" normalizeH="0" baseline="0" noProof="0" dirty="0">
                <a:ln>
                  <a:noFill/>
                </a:ln>
                <a:solidFill>
                  <a:srgbClr val="FF0000"/>
                </a:solidFill>
                <a:effectLst>
                  <a:glow rad="127000">
                    <a:srgbClr val="FFFFFF"/>
                  </a:glow>
                </a:effectLst>
                <a:uLnTx/>
                <a:uFillTx/>
                <a:latin typeface="Phosphate Inline"/>
                <a:ea typeface="ＭＳ Ｐゴシック" charset="0"/>
                <a:cs typeface="Phosphate Inline"/>
              </a:rPr>
              <a:t>避免虚伪的两种方法</a:t>
            </a:r>
            <a:r>
              <a:rPr kumimoji="1" lang="en-US" sz="6000" b="1" i="1" u="none" strike="noStrike" kern="1200" cap="none" spc="0" normalizeH="0" baseline="0" noProof="0" dirty="0">
                <a:ln>
                  <a:noFill/>
                </a:ln>
                <a:solidFill>
                  <a:srgbClr val="FF0000"/>
                </a:solidFill>
                <a:effectLst>
                  <a:glow rad="127000">
                    <a:srgbClr val="FFFFFF"/>
                  </a:glow>
                </a:effectLst>
                <a:uLnTx/>
                <a:uFillTx/>
                <a:latin typeface="Phosphate Inline"/>
                <a:ea typeface="ＭＳ Ｐゴシック" charset="0"/>
                <a:cs typeface="Phosphate Inline"/>
              </a:rPr>
              <a:t> </a:t>
            </a:r>
          </a:p>
        </p:txBody>
      </p:sp>
      <p:sp>
        <p:nvSpPr>
          <p:cNvPr id="6" name="Rectangle 2"/>
          <p:cNvSpPr txBox="1">
            <a:spLocks noChangeArrowheads="1"/>
          </p:cNvSpPr>
          <p:nvPr/>
        </p:nvSpPr>
        <p:spPr bwMode="auto">
          <a:xfrm>
            <a:off x="0" y="5920006"/>
            <a:ext cx="8791222"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000000"/>
                </a:solidFill>
                <a:effectLst/>
                <a:uLnTx/>
                <a:uFillTx/>
                <a:latin typeface="Arial" charset="0"/>
                <a:ea typeface="ＭＳ Ｐゴシック" charset="0"/>
                <a:cs typeface="ＭＳ Ｐゴシック" charset="0"/>
              </a:rPr>
              <a:t>玛拉基</a:t>
            </a:r>
            <a:endParaRPr kumimoji="0" 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839158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07189" y="980728"/>
            <a:ext cx="5357099" cy="55892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88640"/>
            <a:ext cx="9143999" cy="1080120"/>
          </a:xfrm>
          <a:effectLst/>
        </p:spPr>
        <p:txBody>
          <a:bodyPr/>
          <a:lstStyle/>
          <a:p>
            <a:pPr>
              <a:defRPr/>
            </a:pPr>
            <a:r>
              <a:rPr lang="zh-CN" altLang="en-US" sz="6000" b="1" i="1" dirty="0">
                <a:solidFill>
                  <a:srgbClr val="3F5B7E"/>
                </a:solidFill>
                <a:effectLst>
                  <a:glow rad="127000">
                    <a:schemeClr val="bg1"/>
                  </a:glow>
                </a:effectLst>
                <a:latin typeface="Phosphate Inline"/>
                <a:ea typeface="ＭＳ Ｐゴシック" charset="0"/>
                <a:cs typeface="Phosphate Inline"/>
              </a:rPr>
              <a:t>你如何</a:t>
            </a:r>
            <a:r>
              <a:rPr lang="en-US" sz="6000" b="1" i="1" dirty="0">
                <a:solidFill>
                  <a:srgbClr val="3F5B7E"/>
                </a:solidFill>
                <a:effectLst>
                  <a:glow rad="127000">
                    <a:schemeClr val="bg1"/>
                  </a:glow>
                </a:effectLst>
                <a:latin typeface="Phosphate Inline"/>
                <a:ea typeface="ＭＳ Ｐゴシック" charset="0"/>
                <a:cs typeface="Phosphate Inline"/>
              </a:rPr>
              <a:t>...?</a:t>
            </a:r>
          </a:p>
        </p:txBody>
      </p:sp>
      <p:sp>
        <p:nvSpPr>
          <p:cNvPr id="5" name="Rectangle 2"/>
          <p:cNvSpPr txBox="1">
            <a:spLocks noChangeArrowheads="1"/>
          </p:cNvSpPr>
          <p:nvPr/>
        </p:nvSpPr>
        <p:spPr bwMode="auto">
          <a:xfrm rot="20941044">
            <a:off x="545258" y="4500519"/>
            <a:ext cx="9143999" cy="16949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6000" b="1" i="1" u="none" strike="noStrike" kern="1200" cap="none" spc="0" normalizeH="0" baseline="0" noProof="0" dirty="0">
                <a:ln>
                  <a:noFill/>
                </a:ln>
                <a:solidFill>
                  <a:srgbClr val="FF0000"/>
                </a:solidFill>
                <a:effectLst>
                  <a:glow rad="127000">
                    <a:srgbClr val="FFFFFF"/>
                  </a:glow>
                </a:effectLst>
                <a:uLnTx/>
                <a:uFillTx/>
                <a:latin typeface="Phosphate Inline"/>
                <a:ea typeface="ＭＳ Ｐゴシック" charset="0"/>
                <a:cs typeface="Phosphate Inline"/>
              </a:rPr>
              <a:t>避免虚伪的两种方法</a:t>
            </a:r>
            <a:r>
              <a:rPr kumimoji="1" lang="en-US" sz="6000" b="1" i="1" u="none" strike="noStrike" kern="1200" cap="none" spc="0" normalizeH="0" baseline="0" noProof="0" dirty="0">
                <a:ln>
                  <a:noFill/>
                </a:ln>
                <a:solidFill>
                  <a:srgbClr val="FF0000"/>
                </a:solidFill>
                <a:effectLst>
                  <a:glow rad="127000">
                    <a:srgbClr val="FFFFFF"/>
                  </a:glow>
                </a:effectLst>
                <a:uLnTx/>
                <a:uFillTx/>
                <a:latin typeface="Phosphate Inline"/>
                <a:ea typeface="ＭＳ Ｐゴシック" charset="0"/>
                <a:cs typeface="Phosphate Inline"/>
              </a:rPr>
              <a:t> </a:t>
            </a:r>
          </a:p>
        </p:txBody>
      </p:sp>
      <p:sp>
        <p:nvSpPr>
          <p:cNvPr id="6" name="Rectangle 2"/>
          <p:cNvSpPr txBox="1">
            <a:spLocks noChangeArrowheads="1"/>
          </p:cNvSpPr>
          <p:nvPr/>
        </p:nvSpPr>
        <p:spPr bwMode="auto">
          <a:xfrm>
            <a:off x="0" y="5920006"/>
            <a:ext cx="8791222"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000000"/>
                </a:solidFill>
                <a:effectLst/>
                <a:uLnTx/>
                <a:uFillTx/>
                <a:latin typeface="Arial" charset="0"/>
                <a:ea typeface="ＭＳ Ｐゴシック" charset="0"/>
                <a:cs typeface="ＭＳ Ｐゴシック" charset="0"/>
              </a:rPr>
              <a:t>玛拉基</a:t>
            </a:r>
            <a:endParaRPr kumimoji="0" 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921705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45269"/>
            <a:ext cx="9144000" cy="5240115"/>
          </a:xfrm>
          <a:prstGeom prst="rect">
            <a:avLst/>
          </a:prstGeom>
        </p:spPr>
      </p:pic>
      <p:sp>
        <p:nvSpPr>
          <p:cNvPr id="900098" name="Rectangle 2"/>
          <p:cNvSpPr>
            <a:spLocks noGrp="1" noChangeArrowheads="1"/>
          </p:cNvSpPr>
          <p:nvPr>
            <p:ph type="ctrTitle"/>
          </p:nvPr>
        </p:nvSpPr>
        <p:spPr>
          <a:xfrm>
            <a:off x="0" y="427403"/>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中心思想</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1556792"/>
            <a:ext cx="3059832" cy="34563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停止找借口</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5904656" y="1556792"/>
            <a:ext cx="3203848" cy="33123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思考你的未来</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8" name="Rectangle 2"/>
          <p:cNvSpPr txBox="1">
            <a:spLocks noChangeArrowheads="1"/>
          </p:cNvSpPr>
          <p:nvPr/>
        </p:nvSpPr>
        <p:spPr bwMode="auto">
          <a:xfrm>
            <a:off x="2915816" y="1916832"/>
            <a:ext cx="3059832" cy="9361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并且</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玛拉基</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03095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13827" y="1196752"/>
            <a:ext cx="5492328" cy="5492328"/>
          </a:xfrm>
          <a:prstGeom prst="rect">
            <a:avLst/>
          </a:prstGeom>
        </p:spPr>
      </p:pic>
      <p:grpSp>
        <p:nvGrpSpPr>
          <p:cNvPr id="4" name="Group 3"/>
          <p:cNvGrpSpPr/>
          <p:nvPr/>
        </p:nvGrpSpPr>
        <p:grpSpPr>
          <a:xfrm>
            <a:off x="1201859" y="2852936"/>
            <a:ext cx="4824536" cy="2880320"/>
            <a:chOff x="2051720" y="2852936"/>
            <a:chExt cx="4824536" cy="2880320"/>
          </a:xfrm>
        </p:grpSpPr>
        <p:sp>
          <p:nvSpPr>
            <p:cNvPr id="2" name="Rectangle 1"/>
            <p:cNvSpPr/>
            <p:nvPr/>
          </p:nvSpPr>
          <p:spPr bwMode="auto">
            <a:xfrm>
              <a:off x="2051720" y="2852936"/>
              <a:ext cx="4824536" cy="1656184"/>
            </a:xfrm>
            <a:prstGeom prst="rect">
              <a:avLst/>
            </a:prstGeom>
            <a:solidFill>
              <a:srgbClr val="ED161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Rectangle 7"/>
            <p:cNvSpPr/>
            <p:nvPr/>
          </p:nvSpPr>
          <p:spPr bwMode="auto">
            <a:xfrm>
              <a:off x="2843808" y="4293096"/>
              <a:ext cx="3384376" cy="1440160"/>
            </a:xfrm>
            <a:prstGeom prst="rect">
              <a:avLst/>
            </a:prstGeom>
            <a:solidFill>
              <a:srgbClr val="ED161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100355" name="Picture 1"/>
          <p:cNvSpPr>
            <a:spLocks noChangeAspect="1"/>
          </p:cNvSpPr>
          <p:nvPr/>
        </p:nvSpPr>
        <p:spPr bwMode="auto">
          <a:xfrm>
            <a:off x="-849861"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 name="Rectangle 2"/>
          <p:cNvSpPr txBox="1">
            <a:spLocks noChangeArrowheads="1"/>
          </p:cNvSpPr>
          <p:nvPr/>
        </p:nvSpPr>
        <p:spPr bwMode="auto">
          <a:xfrm>
            <a:off x="13914" y="0"/>
            <a:ext cx="9143999"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5400" b="1" i="1" u="none" strike="noStrike" kern="1200" cap="none" spc="0" normalizeH="0" baseline="0" noProof="0" dirty="0">
                <a:ln>
                  <a:noFill/>
                </a:ln>
                <a:solidFill>
                  <a:srgbClr val="3F5B7E"/>
                </a:solidFill>
                <a:effectLst>
                  <a:glow rad="127000">
                    <a:srgbClr val="FFFFFF"/>
                  </a:glow>
                </a:effectLst>
                <a:uLnTx/>
                <a:uFillTx/>
                <a:latin typeface="Phosphate Inline"/>
                <a:ea typeface="ＭＳ Ｐゴシック" charset="0"/>
                <a:cs typeface="Phosphate Inline"/>
              </a:rPr>
              <a:t>你如何真诚</a:t>
            </a:r>
            <a:r>
              <a:rPr kumimoji="1" lang="en-US" sz="5400" b="1" i="1" u="none" strike="noStrike" kern="1200" cap="none" spc="0" normalizeH="0" baseline="0" noProof="0" dirty="0">
                <a:ln>
                  <a:noFill/>
                </a:ln>
                <a:solidFill>
                  <a:srgbClr val="3F5B7E"/>
                </a:solidFill>
                <a:effectLst>
                  <a:glow rad="127000">
                    <a:srgbClr val="FFFFFF"/>
                  </a:glow>
                </a:effectLst>
                <a:uLnTx/>
                <a:uFillTx/>
                <a:latin typeface="Phosphate Inline"/>
                <a:ea typeface="ＭＳ Ｐゴシック" charset="0"/>
                <a:cs typeface="Phosphate Inline"/>
              </a:rPr>
              <a:t>?</a:t>
            </a:r>
          </a:p>
        </p:txBody>
      </p:sp>
      <p:sp>
        <p:nvSpPr>
          <p:cNvPr id="900098" name="Rectangle 2"/>
          <p:cNvSpPr>
            <a:spLocks noGrp="1" noChangeArrowheads="1"/>
          </p:cNvSpPr>
          <p:nvPr>
            <p:ph type="ctrTitle"/>
          </p:nvPr>
        </p:nvSpPr>
        <p:spPr>
          <a:xfrm>
            <a:off x="1129851" y="2708920"/>
            <a:ext cx="5112568" cy="3168352"/>
          </a:xfrm>
          <a:effectLst/>
        </p:spPr>
        <p:txBody>
          <a:bodyPr/>
          <a:lstStyle/>
          <a:p>
            <a:pPr>
              <a:lnSpc>
                <a:spcPct val="80000"/>
              </a:lnSpc>
              <a:defRPr/>
            </a:pPr>
            <a:r>
              <a:rPr lang="zh-CN" altLang="en-US" sz="13800" b="1" dirty="0">
                <a:effectLst/>
                <a:ea typeface="ＭＳ Ｐゴシック" charset="0"/>
              </a:rPr>
              <a:t>停止</a:t>
            </a:r>
            <a:r>
              <a:rPr lang="en-US" sz="13800" b="1" dirty="0">
                <a:effectLst/>
                <a:ea typeface="ＭＳ Ｐゴシック" charset="0"/>
              </a:rPr>
              <a:t> </a:t>
            </a:r>
            <a:br>
              <a:rPr lang="en-US" sz="5400" b="1" dirty="0">
                <a:effectLst/>
                <a:ea typeface="ＭＳ Ｐゴシック" charset="0"/>
              </a:rPr>
            </a:br>
            <a:r>
              <a:rPr lang="zh-CN" altLang="en-US" sz="5400" b="1" dirty="0">
                <a:ea typeface="ＭＳ Ｐゴシック" charset="0"/>
              </a:rPr>
              <a:t>找借口</a:t>
            </a:r>
            <a:endParaRPr lang="en-US" sz="5400" b="1" dirty="0">
              <a:effectLst/>
              <a:ea typeface="ＭＳ Ｐゴシック" charset="0"/>
            </a:endParaRPr>
          </a:p>
        </p:txBody>
      </p:sp>
      <p:sp>
        <p:nvSpPr>
          <p:cNvPr id="10" name="Rectangle 2"/>
          <p:cNvSpPr txBox="1">
            <a:spLocks noChangeArrowheads="1"/>
          </p:cNvSpPr>
          <p:nvPr/>
        </p:nvSpPr>
        <p:spPr bwMode="auto">
          <a:xfrm>
            <a:off x="229176" y="5920006"/>
            <a:ext cx="8791222"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玛拉基</a:t>
            </a:r>
            <a:r>
              <a:rPr kumimoji="0" lang="zh-CN" alt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书</a:t>
            </a:r>
            <a:r>
              <a:rPr kumimoji="0" 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 1–3</a:t>
            </a:r>
          </a:p>
        </p:txBody>
      </p:sp>
    </p:spTree>
    <p:extLst>
      <p:ext uri="{BB962C8B-B14F-4D97-AF65-F5344CB8AC3E}">
        <p14:creationId xmlns:p14="http://schemas.microsoft.com/office/powerpoint/2010/main" val="125407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852"/>
            <a:ext cx="9144000" cy="60207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思考你的</a:t>
            </a:r>
            <a:r>
              <a:rPr lang="zh-CN" altLang="en-US" sz="6600" b="1" dirty="0">
                <a:solidFill>
                  <a:srgbClr val="FFFF00"/>
                </a:solidFill>
                <a:effectLst>
                  <a:glow rad="127000">
                    <a:schemeClr val="tx1"/>
                  </a:glow>
                </a:effectLst>
                <a:latin typeface="Arial" charset="0"/>
                <a:ea typeface="ＭＳ Ｐゴシック" charset="0"/>
                <a:cs typeface="ＭＳ Ｐゴシック" charset="0"/>
              </a:rPr>
              <a:t>未来</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玛拉基</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a:t>
            </a:r>
          </a:p>
        </p:txBody>
      </p:sp>
    </p:spTree>
    <p:extLst>
      <p:ext uri="{BB962C8B-B14F-4D97-AF65-F5344CB8AC3E}">
        <p14:creationId xmlns:p14="http://schemas.microsoft.com/office/powerpoint/2010/main" val="9927191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116632"/>
            <a:ext cx="9143999" cy="1080120"/>
          </a:xfrm>
          <a:effectLst/>
        </p:spPr>
        <p:txBody>
          <a:bodyPr/>
          <a:lstStyle/>
          <a:p>
            <a:pPr>
              <a:defRPr/>
            </a:pPr>
            <a:r>
              <a:rPr lang="en-US" b="1" dirty="0" err="1">
                <a:solidFill>
                  <a:srgbClr val="FFFFFF"/>
                </a:solidFill>
                <a:latin typeface="Arial" charset="0"/>
                <a:ea typeface="ＭＳ Ｐゴシック" charset="0"/>
                <a:cs typeface="ＭＳ Ｐゴシック" charset="0"/>
              </a:rPr>
              <a:t>假冒伪善</a:t>
            </a:r>
            <a:endParaRPr lang="en-US" b="1" dirty="0">
              <a:solidFill>
                <a:srgbClr val="FFFFFF"/>
              </a:solidFill>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3"/>
          <a:srcRect l="49896"/>
          <a:stretch/>
        </p:blipFill>
        <p:spPr>
          <a:xfrm>
            <a:off x="4586848" y="1340768"/>
            <a:ext cx="4425646" cy="4968552"/>
          </a:xfrm>
          <a:prstGeom prst="rect">
            <a:avLst/>
          </a:prstGeom>
        </p:spPr>
      </p:pic>
      <p:sp>
        <p:nvSpPr>
          <p:cNvPr id="5" name="Rectangle 2"/>
          <p:cNvSpPr txBox="1">
            <a:spLocks noChangeArrowheads="1"/>
          </p:cNvSpPr>
          <p:nvPr/>
        </p:nvSpPr>
        <p:spPr bwMode="auto">
          <a:xfrm>
            <a:off x="18433" y="1484784"/>
            <a:ext cx="4553567" cy="46805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dirty="0">
                <a:solidFill>
                  <a:srgbClr val="FFFFFF"/>
                </a:solidFill>
                <a:latin typeface="Arial" charset="0"/>
                <a:ea typeface="ＭＳ Ｐゴシック" charset="0"/>
                <a:cs typeface="ＭＳ Ｐゴシック" charset="0"/>
              </a:rPr>
              <a:t>每一层面纱都暗自渴望被揭开，</a:t>
            </a:r>
          </a:p>
          <a:p>
            <a:pPr>
              <a:defRPr/>
            </a:pPr>
            <a:r>
              <a:rPr lang="zh-CN" altLang="en-US" sz="4000" b="1" dirty="0">
                <a:solidFill>
                  <a:srgbClr val="FFFFFF"/>
                </a:solidFill>
                <a:latin typeface="Arial" charset="0"/>
                <a:ea typeface="ＭＳ Ｐゴシック" charset="0"/>
                <a:cs typeface="ＭＳ Ｐゴシック" charset="0"/>
              </a:rPr>
              <a:t>除了伪善的面纱。</a:t>
            </a:r>
          </a:p>
          <a:p>
            <a:pPr>
              <a:defRPr/>
            </a:pPr>
            <a:br>
              <a:rPr lang="zh-CN" altLang="en-US" sz="4000" b="1" dirty="0">
                <a:solidFill>
                  <a:srgbClr val="FFFFFF"/>
                </a:solidFill>
                <a:latin typeface="Arial" charset="0"/>
                <a:ea typeface="ＭＳ Ｐゴシック" charset="0"/>
                <a:cs typeface="ＭＳ Ｐゴシック" charset="0"/>
              </a:rPr>
            </a:br>
            <a:endParaRPr lang="zh-CN" altLang="en-US" sz="4000" b="1" dirty="0">
              <a:solidFill>
                <a:srgbClr val="FFFFFF"/>
              </a:solidFill>
              <a:latin typeface="Arial" charset="0"/>
              <a:ea typeface="ＭＳ Ｐゴシック" charset="0"/>
              <a:cs typeface="ＭＳ Ｐゴシック" charset="0"/>
            </a:endParaRPr>
          </a:p>
          <a:p>
            <a:pPr>
              <a:defRPr/>
            </a:pPr>
            <a:r>
              <a:rPr lang="en-US" altLang="zh-CN" sz="2800" b="1" dirty="0">
                <a:solidFill>
                  <a:srgbClr val="FFFFFF"/>
                </a:solidFill>
                <a:latin typeface="Arial" charset="0"/>
                <a:ea typeface="ＭＳ Ｐゴシック" charset="0"/>
                <a:cs typeface="ＭＳ Ｐゴシック" charset="0"/>
              </a:rPr>
              <a:t>——</a:t>
            </a:r>
            <a:r>
              <a:rPr lang="zh-CN" altLang="en-US" sz="2800" b="1" dirty="0">
                <a:solidFill>
                  <a:srgbClr val="FFFFFF"/>
                </a:solidFill>
                <a:latin typeface="Arial" charset="0"/>
                <a:ea typeface="ＭＳ Ｐゴシック" charset="0"/>
                <a:cs typeface="ＭＳ Ｐゴシック" charset="0"/>
              </a:rPr>
              <a:t>理查德</a:t>
            </a:r>
            <a:r>
              <a:rPr lang="en-US" altLang="zh-CN" sz="2800" b="1" dirty="0">
                <a:solidFill>
                  <a:srgbClr val="FFFFFF"/>
                </a:solidFill>
                <a:latin typeface="Arial" charset="0"/>
                <a:ea typeface="ＭＳ Ｐゴシック" charset="0"/>
                <a:cs typeface="ＭＳ Ｐゴシック" charset="0"/>
              </a:rPr>
              <a:t>·</a:t>
            </a:r>
            <a:r>
              <a:rPr lang="zh-CN" altLang="en-US" sz="2800" b="1" dirty="0">
                <a:solidFill>
                  <a:srgbClr val="FFFFFF"/>
                </a:solidFill>
                <a:latin typeface="Arial" charset="0"/>
                <a:ea typeface="ＭＳ Ｐゴシック" charset="0"/>
                <a:cs typeface="ＭＳ Ｐゴシック" charset="0"/>
              </a:rPr>
              <a:t>加内特</a:t>
            </a:r>
          </a:p>
        </p:txBody>
      </p:sp>
    </p:spTree>
    <p:extLst>
      <p:ext uri="{BB962C8B-B14F-4D97-AF65-F5344CB8AC3E}">
        <p14:creationId xmlns:p14="http://schemas.microsoft.com/office/powerpoint/2010/main" val="3871223290"/>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86407"/>
            <a:ext cx="9144000" cy="6098977"/>
          </a:xfrm>
          <a:prstGeom prst="rect">
            <a:avLst/>
          </a:prstGeom>
        </p:spPr>
      </p:pic>
      <p:sp>
        <p:nvSpPr>
          <p:cNvPr id="7" name="Rectangle 6"/>
          <p:cNvSpPr/>
          <p:nvPr/>
        </p:nvSpPr>
        <p:spPr bwMode="auto">
          <a:xfrm>
            <a:off x="2339752" y="3068960"/>
            <a:ext cx="4392488" cy="230425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 name="Rectangle 2"/>
          <p:cNvSpPr txBox="1">
            <a:spLocks noChangeArrowheads="1"/>
          </p:cNvSpPr>
          <p:nvPr/>
        </p:nvSpPr>
        <p:spPr bwMode="auto">
          <a:xfrm>
            <a:off x="13914" y="0"/>
            <a:ext cx="9143999" cy="8367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5400" b="1" i="1" u="none" strike="noStrike" kern="1200" cap="none" spc="0" normalizeH="0" baseline="0" noProof="0" dirty="0">
                <a:ln>
                  <a:noFill/>
                </a:ln>
                <a:solidFill>
                  <a:srgbClr val="3F5B7E"/>
                </a:solidFill>
                <a:effectLst>
                  <a:glow rad="127000">
                    <a:srgbClr val="FFFFFF"/>
                  </a:glow>
                </a:effectLst>
                <a:uLnTx/>
                <a:uFillTx/>
                <a:latin typeface="Phosphate Inline"/>
                <a:ea typeface="ＭＳ Ｐゴシック" charset="0"/>
                <a:cs typeface="Phosphate Inline"/>
              </a:rPr>
              <a:t>你怎么能真诚呢？</a:t>
            </a:r>
            <a:endParaRPr kumimoji="1" lang="en-US" sz="5400" b="1" i="1" u="none" strike="noStrike" kern="1200" cap="none" spc="0" normalizeH="0" baseline="0" noProof="0" dirty="0">
              <a:ln>
                <a:noFill/>
              </a:ln>
              <a:solidFill>
                <a:srgbClr val="3F5B7E"/>
              </a:solidFill>
              <a:effectLst>
                <a:glow rad="127000">
                  <a:srgbClr val="FFFFFF"/>
                </a:glow>
              </a:effectLst>
              <a:uLnTx/>
              <a:uFillTx/>
              <a:latin typeface="Phosphate Inline"/>
              <a:ea typeface="ＭＳ Ｐゴシック" charset="0"/>
              <a:cs typeface="Phosphate Inline"/>
            </a:endParaRPr>
          </a:p>
        </p:txBody>
      </p:sp>
      <p:sp>
        <p:nvSpPr>
          <p:cNvPr id="900098" name="Rectangle 2"/>
          <p:cNvSpPr>
            <a:spLocks noGrp="1" noChangeArrowheads="1"/>
          </p:cNvSpPr>
          <p:nvPr>
            <p:ph type="ctrTitle"/>
          </p:nvPr>
        </p:nvSpPr>
        <p:spPr>
          <a:xfrm>
            <a:off x="2051720" y="2708920"/>
            <a:ext cx="5112568" cy="3168352"/>
          </a:xfrm>
          <a:effectLst/>
        </p:spPr>
        <p:txBody>
          <a:bodyPr/>
          <a:lstStyle/>
          <a:p>
            <a:pPr>
              <a:lnSpc>
                <a:spcPct val="80000"/>
              </a:lnSpc>
              <a:defRPr/>
            </a:pPr>
            <a:r>
              <a:rPr lang="zh-CN" altLang="en-US" sz="7200" b="1" dirty="0">
                <a:solidFill>
                  <a:srgbClr val="FF0000"/>
                </a:solidFill>
                <a:effectLst/>
                <a:latin typeface="Arial Black"/>
                <a:ea typeface="ＭＳ Ｐゴシック" charset="0"/>
                <a:cs typeface="Arial Black"/>
              </a:rPr>
              <a:t>不要</a:t>
            </a:r>
            <a:br>
              <a:rPr lang="en-US" altLang="zh-CN" sz="7200" b="1" dirty="0">
                <a:solidFill>
                  <a:srgbClr val="FF0000"/>
                </a:solidFill>
                <a:effectLst/>
                <a:latin typeface="Arial Black"/>
                <a:ea typeface="ＭＳ Ｐゴシック" charset="0"/>
                <a:cs typeface="Arial Black"/>
              </a:rPr>
            </a:br>
            <a:r>
              <a:rPr lang="zh-CN" altLang="en-US" sz="7200" b="1" dirty="0">
                <a:solidFill>
                  <a:schemeClr val="tx1"/>
                </a:solidFill>
                <a:effectLst/>
                <a:latin typeface="Arial Black"/>
                <a:ea typeface="ＭＳ Ｐゴシック" charset="0"/>
                <a:cs typeface="Arial Black"/>
              </a:rPr>
              <a:t>再找借口</a:t>
            </a:r>
            <a:endParaRPr lang="en-US" sz="6000" b="1" dirty="0">
              <a:solidFill>
                <a:schemeClr val="tx1"/>
              </a:solidFill>
              <a:effectLst/>
              <a:latin typeface="Arial Black"/>
              <a:ea typeface="ＭＳ Ｐゴシック" charset="0"/>
              <a:cs typeface="Arial Black"/>
            </a:endParaRPr>
          </a:p>
        </p:txBody>
      </p:sp>
    </p:spTree>
    <p:extLst>
      <p:ext uri="{BB962C8B-B14F-4D97-AF65-F5344CB8AC3E}">
        <p14:creationId xmlns:p14="http://schemas.microsoft.com/office/powerpoint/2010/main" val="3734470407"/>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如何遏制虚伪</a:t>
            </a:r>
            <a:endParaRPr lang="en-US" sz="4800" b="1" dirty="0">
              <a:effectLst>
                <a:glow rad="127000">
                  <a:schemeClr val="tx1"/>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659</a:t>
            </a:r>
          </a:p>
        </p:txBody>
      </p:sp>
      <p:graphicFrame>
        <p:nvGraphicFramePr>
          <p:cNvPr id="3" name="Table 2"/>
          <p:cNvGraphicFramePr>
            <a:graphicFrameLocks noGrp="1"/>
          </p:cNvGraphicFramePr>
          <p:nvPr/>
        </p:nvGraphicFramePr>
        <p:xfrm>
          <a:off x="23664" y="908720"/>
          <a:ext cx="9120336" cy="5498298"/>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lgn="ctr">
                        <a:spcAft>
                          <a:spcPts val="0"/>
                        </a:spcAft>
                      </a:pPr>
                      <a:r>
                        <a:rPr lang="en-US" sz="1800" b="1" dirty="0" err="1">
                          <a:solidFill>
                            <a:schemeClr val="bg1"/>
                          </a:solidFill>
                          <a:effectLst>
                            <a:glow rad="228600">
                              <a:schemeClr val="tx1"/>
                            </a:glow>
                          </a:effectLst>
                          <a:latin typeface="Arial"/>
                          <a:ea typeface="Times New Roman"/>
                          <a:cs typeface="Arial"/>
                        </a:rPr>
                        <a:t>命令</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1800" b="1" dirty="0" err="1">
                          <a:solidFill>
                            <a:schemeClr val="bg1"/>
                          </a:solidFill>
                          <a:effectLst>
                            <a:glow rad="228600">
                              <a:schemeClr val="tx1"/>
                            </a:glow>
                          </a:effectLst>
                          <a:latin typeface="Arial"/>
                          <a:ea typeface="Times New Roman"/>
                          <a:cs typeface="Arial"/>
                        </a:rPr>
                        <a:t>我们的借口</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1800" b="1" dirty="0" err="1">
                          <a:solidFill>
                            <a:schemeClr val="bg1"/>
                          </a:solidFill>
                          <a:effectLst>
                            <a:glow rad="228600">
                              <a:schemeClr val="tx1"/>
                            </a:glow>
                          </a:effectLst>
                          <a:latin typeface="Arial"/>
                          <a:ea typeface="Times New Roman"/>
                          <a:cs typeface="Arial"/>
                        </a:rPr>
                        <a:t>上帝的回答</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extLst>
                  <a:ext uri="{0D108BD9-81ED-4DB2-BD59-A6C34878D82A}">
                    <a16:rowId xmlns:a16="http://schemas.microsoft.com/office/drawing/2014/main" val="10000"/>
                  </a:ext>
                </a:extLst>
              </a:tr>
              <a:tr h="648072">
                <a:tc>
                  <a:txBody>
                    <a:bodyPr/>
                    <a:lstStyle/>
                    <a:p>
                      <a:pPr algn="ctr">
                        <a:spcAft>
                          <a:spcPts val="0"/>
                        </a:spcAft>
                      </a:pPr>
                      <a:r>
                        <a:rPr lang="en-US" sz="1800" b="1" dirty="0" err="1">
                          <a:solidFill>
                            <a:schemeClr val="bg1"/>
                          </a:solidFill>
                          <a:effectLst>
                            <a:glow rad="228600">
                              <a:schemeClr val="tx1"/>
                            </a:glow>
                          </a:effectLst>
                          <a:latin typeface="Arial"/>
                          <a:ea typeface="Times New Roman"/>
                          <a:cs typeface="Arial"/>
                        </a:rPr>
                        <a:t>珍惜</a:t>
                      </a:r>
                      <a:endParaRPr lang="en-SG" sz="1800" b="1" dirty="0">
                        <a:solidFill>
                          <a:schemeClr val="bg1"/>
                        </a:solidFill>
                        <a:effectLst>
                          <a:glow rad="228600">
                            <a:schemeClr val="tx1"/>
                          </a:glow>
                        </a:effectLst>
                        <a:latin typeface="Arial"/>
                        <a:ea typeface="Times New Roman"/>
                        <a:cs typeface="Times New Roman"/>
                      </a:endParaRPr>
                    </a:p>
                    <a:p>
                      <a:pPr algn="ctr">
                        <a:spcAft>
                          <a:spcPts val="0"/>
                        </a:spcAft>
                      </a:pPr>
                      <a:r>
                        <a:rPr lang="en-US" sz="1800" b="1" dirty="0">
                          <a:solidFill>
                            <a:schemeClr val="bg1"/>
                          </a:solidFill>
                          <a:effectLst>
                            <a:glow rad="228600">
                              <a:schemeClr val="tx1"/>
                            </a:glow>
                          </a:effectLst>
                          <a:latin typeface="Arial"/>
                          <a:ea typeface="Times New Roman"/>
                          <a:cs typeface="Arial"/>
                        </a:rPr>
                        <a:t>1:1-5</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zh-CN" altLang="en-US" sz="1800" b="1" dirty="0">
                          <a:solidFill>
                            <a:schemeClr val="bg1"/>
                          </a:solidFill>
                          <a:effectLst>
                            <a:glow rad="228600">
                              <a:schemeClr val="tx1"/>
                            </a:glow>
                          </a:effectLst>
                          <a:latin typeface="Arial"/>
                          <a:ea typeface="Times New Roman"/>
                          <a:cs typeface="Arial"/>
                        </a:rPr>
                        <a:t>“</a:t>
                      </a:r>
                      <a:r>
                        <a:rPr lang="mr-IN" sz="1800" b="1" dirty="0" err="1">
                          <a:solidFill>
                            <a:schemeClr val="bg1"/>
                          </a:solidFill>
                          <a:effectLst>
                            <a:glow rad="228600">
                              <a:schemeClr val="tx1"/>
                            </a:glow>
                          </a:effectLst>
                          <a:latin typeface="Arial"/>
                          <a:ea typeface="Times New Roman"/>
                          <a:cs typeface="Arial"/>
                        </a:rPr>
                        <a:t>你怎样爱我们呢</a:t>
                      </a:r>
                      <a:r>
                        <a:rPr lang="en-US"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我拣选了你，但你却藐视我。</a:t>
                      </a:r>
                      <a:r>
                        <a:rPr lang="mr-IN" sz="1800" b="1" dirty="0">
                          <a:solidFill>
                            <a:schemeClr val="bg1"/>
                          </a:solidFill>
                          <a:effectLst>
                            <a:glow rad="228600">
                              <a:schemeClr val="tx1"/>
                            </a:glow>
                          </a:effectLst>
                          <a:latin typeface="Arial"/>
                          <a:ea typeface="Times New Roman"/>
                          <a:cs typeface="Arial"/>
                        </a:rPr>
                        <a:t>"</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1"/>
                  </a:ext>
                </a:extLst>
              </a:tr>
              <a:tr h="559771">
                <a:tc>
                  <a:txBody>
                    <a:bodyPr/>
                    <a:lstStyle/>
                    <a:p>
                      <a:pPr algn="ctr">
                        <a:spcAft>
                          <a:spcPts val="0"/>
                        </a:spcAft>
                      </a:pPr>
                      <a:r>
                        <a:rPr lang="zh-CN" altLang="en-US" sz="1800" b="1" dirty="0">
                          <a:solidFill>
                            <a:schemeClr val="bg1"/>
                          </a:solidFill>
                          <a:effectLst>
                            <a:glow rad="228600">
                              <a:schemeClr val="tx1"/>
                            </a:glow>
                          </a:effectLst>
                          <a:latin typeface="Arial"/>
                          <a:ea typeface="Times New Roman"/>
                          <a:cs typeface="Arial"/>
                        </a:rPr>
                        <a:t>尊荣</a:t>
                      </a:r>
                      <a:endParaRPr lang="en-US" altLang="zh-CN" sz="1800" b="1" dirty="0">
                        <a:solidFill>
                          <a:schemeClr val="bg1"/>
                        </a:solidFill>
                        <a:effectLst>
                          <a:glow rad="228600">
                            <a:schemeClr val="tx1"/>
                          </a:glow>
                        </a:effectLst>
                        <a:latin typeface="Arial"/>
                        <a:ea typeface="Times New Roman"/>
                        <a:cs typeface="Arial"/>
                      </a:endParaRPr>
                    </a:p>
                    <a:p>
                      <a:pPr algn="ctr">
                        <a:spcAft>
                          <a:spcPts val="0"/>
                        </a:spcAft>
                      </a:pPr>
                      <a:r>
                        <a:rPr lang="zh-CN" altLang="en-US" sz="1800" b="1" dirty="0">
                          <a:solidFill>
                            <a:schemeClr val="bg1"/>
                          </a:solidFill>
                          <a:effectLst>
                            <a:glow rad="228600">
                              <a:schemeClr val="tx1"/>
                            </a:glow>
                          </a:effectLst>
                          <a:latin typeface="Arial"/>
                          <a:ea typeface="Times New Roman"/>
                          <a:cs typeface="Arial"/>
                        </a:rPr>
                        <a:t>（</a:t>
                      </a:r>
                      <a:r>
                        <a:rPr lang="en-US" altLang="zh-CN" sz="1800" b="1" dirty="0">
                          <a:solidFill>
                            <a:schemeClr val="bg1"/>
                          </a:solidFill>
                          <a:effectLst>
                            <a:glow rad="228600">
                              <a:schemeClr val="tx1"/>
                            </a:glow>
                          </a:effectLst>
                          <a:latin typeface="Arial"/>
                          <a:ea typeface="Times New Roman"/>
                          <a:cs typeface="Arial"/>
                        </a:rPr>
                        <a:t>1:6–2:9</a:t>
                      </a:r>
                      <a:r>
                        <a:rPr lang="zh-CN" altLang="en-US" sz="1800" b="1" dirty="0">
                          <a:solidFill>
                            <a:schemeClr val="bg1"/>
                          </a:solidFill>
                          <a:effectLst>
                            <a:glow rad="228600">
                              <a:schemeClr val="tx1"/>
                            </a:glow>
                          </a:effectLst>
                          <a:latin typeface="Arial"/>
                          <a:ea typeface="Times New Roman"/>
                          <a:cs typeface="Arial"/>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“我们怎样藐视了你的名呢？”</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你们献上污秽的祭物</a:t>
                      </a:r>
                      <a:r>
                        <a:rPr lang="mr-IN" sz="1800" b="1" dirty="0">
                          <a:solidFill>
                            <a:schemeClr val="bg1"/>
                          </a:solidFill>
                          <a:effectLst>
                            <a:glow rad="228600">
                              <a:schemeClr val="tx1"/>
                            </a:glow>
                          </a:effectLst>
                          <a:latin typeface="Arial"/>
                          <a:ea typeface="Times New Roman"/>
                          <a:cs typeface="Arial"/>
                        </a:rPr>
                        <a:t>"</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868745837"/>
                  </a:ext>
                </a:extLst>
              </a:tr>
              <a:tr h="617200">
                <a:tc>
                  <a:txBody>
                    <a:bodyPr/>
                    <a:lstStyle/>
                    <a:p>
                      <a:pPr algn="ctr">
                        <a:spcAft>
                          <a:spcPts val="0"/>
                        </a:spcAft>
                      </a:pPr>
                      <a:r>
                        <a:rPr lang="zh-CN" altLang="en-US" sz="1800" b="1" dirty="0">
                          <a:solidFill>
                            <a:schemeClr val="bg1"/>
                          </a:solidFill>
                          <a:effectLst>
                            <a:glow rad="228600">
                              <a:schemeClr val="tx1"/>
                            </a:glow>
                          </a:effectLst>
                          <a:latin typeface="Arial"/>
                          <a:ea typeface="Times New Roman"/>
                          <a:cs typeface="Arial"/>
                        </a:rPr>
                        <a:t>盟约</a:t>
                      </a:r>
                      <a:endParaRPr lang="en-US" altLang="zh-CN" sz="1800" b="1" dirty="0">
                        <a:solidFill>
                          <a:schemeClr val="bg1"/>
                        </a:solidFill>
                        <a:effectLst>
                          <a:glow rad="228600">
                            <a:schemeClr val="tx1"/>
                          </a:glow>
                        </a:effectLst>
                        <a:latin typeface="Arial"/>
                        <a:ea typeface="Times New Roman"/>
                        <a:cs typeface="Arial"/>
                      </a:endParaRPr>
                    </a:p>
                    <a:p>
                      <a:pPr algn="ctr">
                        <a:spcAft>
                          <a:spcPts val="0"/>
                        </a:spcAft>
                      </a:pPr>
                      <a:r>
                        <a:rPr lang="zh-CN" altLang="en-US" sz="1800" b="1" dirty="0">
                          <a:solidFill>
                            <a:schemeClr val="bg1"/>
                          </a:solidFill>
                          <a:effectLst>
                            <a:glow rad="228600">
                              <a:schemeClr val="tx1"/>
                            </a:glow>
                          </a:effectLst>
                          <a:latin typeface="Arial"/>
                          <a:ea typeface="Times New Roman"/>
                          <a:cs typeface="Arial"/>
                        </a:rPr>
                        <a:t>（</a:t>
                      </a:r>
                      <a:r>
                        <a:rPr lang="en-US" altLang="zh-CN" sz="1800" b="1" dirty="0">
                          <a:solidFill>
                            <a:schemeClr val="bg1"/>
                          </a:solidFill>
                          <a:effectLst>
                            <a:glow rad="228600">
                              <a:schemeClr val="tx1"/>
                            </a:glow>
                          </a:effectLst>
                          <a:latin typeface="Arial"/>
                          <a:ea typeface="Times New Roman"/>
                          <a:cs typeface="Arial"/>
                        </a:rPr>
                        <a:t>2:10-16</a:t>
                      </a:r>
                      <a:r>
                        <a:rPr lang="zh-CN" altLang="en-US" sz="1800" b="1" dirty="0">
                          <a:solidFill>
                            <a:schemeClr val="bg1"/>
                          </a:solidFill>
                          <a:effectLst>
                            <a:glow rad="228600">
                              <a:schemeClr val="tx1"/>
                            </a:glow>
                          </a:effectLst>
                          <a:latin typeface="Arial"/>
                          <a:ea typeface="Times New Roman"/>
                          <a:cs typeface="Arial"/>
                        </a:rPr>
                        <a:t>）</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“你为什么藐视我们的供物呢？</a:t>
                      </a:r>
                      <a:r>
                        <a:rPr lang="zh-CN" altLang="en-US" sz="1800" b="1" dirty="0">
                          <a:solidFill>
                            <a:schemeClr val="bg1"/>
                          </a:solidFill>
                          <a:effectLst>
                            <a:glow rad="228600">
                              <a:schemeClr val="tx1"/>
                            </a:glow>
                          </a:effectLst>
                          <a:latin typeface="Arial"/>
                          <a:ea typeface="Times New Roman"/>
                          <a:cs typeface="Times New Roman"/>
                        </a:rPr>
                        <a:t>”</a:t>
                      </a:r>
                      <a:endParaRPr lang="zh-CN" altLang="en-US" sz="1800" b="1" dirty="0">
                        <a:solidFill>
                          <a:schemeClr val="bg1"/>
                        </a:solidFill>
                        <a:effectLst>
                          <a:glow rad="228600">
                            <a:schemeClr val="tx1"/>
                          </a:glow>
                        </a:effectLst>
                        <a:latin typeface="Arial"/>
                        <a:ea typeface="Times New Roman"/>
                        <a:cs typeface="Arial"/>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你们休弃了你们的妻子。</a:t>
                      </a:r>
                    </a:p>
                    <a:p>
                      <a:pPr marL="0" marR="0" lvl="0" indent="0" algn="l" defTabSz="457200" rtl="0" eaLnBrk="1" fontAlgn="auto" latinLnBrk="0" hangingPunct="1">
                        <a:lnSpc>
                          <a:spcPct val="100000"/>
                        </a:lnSpc>
                        <a:spcBef>
                          <a:spcPts val="0"/>
                        </a:spcBef>
                        <a:spcAft>
                          <a:spcPts val="0"/>
                        </a:spcAft>
                        <a:buClrTx/>
                        <a:buSzTx/>
                        <a:buFontTx/>
                        <a:buNone/>
                        <a:tabLst/>
                        <a:defRPr/>
                      </a:pPr>
                      <a:r>
                        <a:rPr lang="mr-IN" sz="1800" b="1" dirty="0">
                          <a:solidFill>
                            <a:schemeClr val="bg1"/>
                          </a:solidFill>
                          <a:effectLst>
                            <a:glow rad="228600">
                              <a:schemeClr val="tx1"/>
                            </a:glow>
                          </a:effectLst>
                          <a:latin typeface="Arial"/>
                          <a:ea typeface="Times New Roman"/>
                          <a:cs typeface="Arial"/>
                        </a:rPr>
                        <a:t>"</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696237846"/>
                  </a:ext>
                </a:extLst>
              </a:tr>
              <a:tr h="384883">
                <a:tc>
                  <a:txBody>
                    <a:bodyPr/>
                    <a:lstStyle/>
                    <a:p>
                      <a:pPr algn="ctr">
                        <a:spcAft>
                          <a:spcPts val="0"/>
                        </a:spcAft>
                      </a:pPr>
                      <a:r>
                        <a:rPr lang="zh-CN" altLang="en-US" sz="1800" b="1" dirty="0">
                          <a:solidFill>
                            <a:schemeClr val="bg1"/>
                          </a:solidFill>
                          <a:effectLst>
                            <a:glow rad="228600">
                              <a:schemeClr val="tx1"/>
                            </a:glow>
                          </a:effectLst>
                          <a:latin typeface="Arial"/>
                          <a:ea typeface="Times New Roman"/>
                          <a:cs typeface="Arial"/>
                        </a:rPr>
                        <a:t>等候</a:t>
                      </a:r>
                      <a:endParaRPr lang="en-US" altLang="zh-CN" sz="1800" b="1" dirty="0">
                        <a:solidFill>
                          <a:schemeClr val="bg1"/>
                        </a:solidFill>
                        <a:effectLst>
                          <a:glow rad="228600">
                            <a:schemeClr val="tx1"/>
                          </a:glow>
                        </a:effectLst>
                        <a:latin typeface="Arial"/>
                        <a:ea typeface="Times New Roman"/>
                        <a:cs typeface="Arial"/>
                      </a:endParaRPr>
                    </a:p>
                    <a:p>
                      <a:pPr algn="ctr">
                        <a:spcAft>
                          <a:spcPts val="0"/>
                        </a:spcAft>
                      </a:pPr>
                      <a:r>
                        <a:rPr lang="zh-CN" altLang="en-US" sz="1800" b="1" dirty="0">
                          <a:solidFill>
                            <a:schemeClr val="bg1"/>
                          </a:solidFill>
                          <a:effectLst>
                            <a:glow rad="228600">
                              <a:schemeClr val="tx1"/>
                            </a:glow>
                          </a:effectLst>
                          <a:latin typeface="Arial"/>
                          <a:ea typeface="Times New Roman"/>
                          <a:cs typeface="Arial"/>
                        </a:rPr>
                        <a:t>（</a:t>
                      </a:r>
                      <a:r>
                        <a:rPr lang="en-US" altLang="zh-CN" sz="1800" b="1" dirty="0">
                          <a:solidFill>
                            <a:schemeClr val="bg1"/>
                          </a:solidFill>
                          <a:effectLst>
                            <a:glow rad="228600">
                              <a:schemeClr val="tx1"/>
                            </a:glow>
                          </a:effectLst>
                          <a:latin typeface="Arial"/>
                          <a:ea typeface="Times New Roman"/>
                          <a:cs typeface="Arial"/>
                        </a:rPr>
                        <a:t>2:17–3:7a</a:t>
                      </a:r>
                      <a:r>
                        <a:rPr lang="zh-CN" altLang="en-US" sz="1800" b="1" dirty="0">
                          <a:solidFill>
                            <a:schemeClr val="bg1"/>
                          </a:solidFill>
                          <a:effectLst>
                            <a:glow rad="228600">
                              <a:schemeClr val="tx1"/>
                            </a:glow>
                          </a:effectLst>
                          <a:latin typeface="Arial"/>
                          <a:ea typeface="Times New Roman"/>
                          <a:cs typeface="Arial"/>
                        </a:rPr>
                        <a:t>）</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“你为何不公义？”</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弥赛亚将要审判</a:t>
                      </a:r>
                      <a:r>
                        <a:rPr lang="en-US" altLang="zh-C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所以要悔改</a:t>
                      </a:r>
                      <a:r>
                        <a:rPr lang="mr-IN" sz="1800" b="1" dirty="0">
                          <a:solidFill>
                            <a:schemeClr val="bg1"/>
                          </a:solidFill>
                          <a:effectLst>
                            <a:glow rad="228600">
                              <a:schemeClr val="tx1"/>
                            </a:glow>
                          </a:effectLst>
                          <a:latin typeface="Arial"/>
                          <a:ea typeface="Times New Roman"/>
                          <a:cs typeface="Arial"/>
                        </a:rPr>
                        <a:t>"</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2247200944"/>
                  </a:ext>
                </a:extLst>
              </a:tr>
              <a:tr h="629178">
                <a:tc>
                  <a:txBody>
                    <a:bodyPr/>
                    <a:lstStyle/>
                    <a:p>
                      <a:pPr algn="ctr">
                        <a:spcAft>
                          <a:spcPts val="0"/>
                        </a:spcAft>
                      </a:pPr>
                      <a:r>
                        <a:rPr lang="zh-CN" altLang="en-US" sz="1800" b="1" dirty="0">
                          <a:solidFill>
                            <a:schemeClr val="bg1"/>
                          </a:solidFill>
                          <a:effectLst>
                            <a:glow rad="228600">
                              <a:schemeClr val="tx1"/>
                            </a:glow>
                          </a:effectLst>
                          <a:latin typeface="Arial"/>
                          <a:ea typeface="Times New Roman"/>
                          <a:cs typeface="Arial"/>
                        </a:rPr>
                        <a:t>等候</a:t>
                      </a:r>
                      <a:endParaRPr lang="en-US" altLang="zh-CN" sz="1800" b="1" dirty="0">
                        <a:solidFill>
                          <a:schemeClr val="bg1"/>
                        </a:solidFill>
                        <a:effectLst>
                          <a:glow rad="228600">
                            <a:schemeClr val="tx1"/>
                          </a:glow>
                        </a:effectLst>
                        <a:latin typeface="Arial"/>
                        <a:ea typeface="Times New Roman"/>
                        <a:cs typeface="Arial"/>
                      </a:endParaRPr>
                    </a:p>
                    <a:p>
                      <a:pPr algn="ctr">
                        <a:spcAft>
                          <a:spcPts val="0"/>
                        </a:spcAft>
                      </a:pPr>
                      <a:r>
                        <a:rPr lang="zh-CN" altLang="en-US" sz="1800" b="1" dirty="0">
                          <a:solidFill>
                            <a:schemeClr val="bg1"/>
                          </a:solidFill>
                          <a:effectLst>
                            <a:glow rad="228600">
                              <a:schemeClr val="tx1"/>
                            </a:glow>
                          </a:effectLst>
                          <a:latin typeface="Arial"/>
                          <a:ea typeface="Times New Roman"/>
                          <a:cs typeface="Arial"/>
                        </a:rPr>
                        <a:t>（</a:t>
                      </a:r>
                      <a:r>
                        <a:rPr lang="en-US" altLang="zh-CN" sz="1800" b="1" dirty="0">
                          <a:solidFill>
                            <a:schemeClr val="bg1"/>
                          </a:solidFill>
                          <a:effectLst>
                            <a:glow rad="228600">
                              <a:schemeClr val="tx1"/>
                            </a:glow>
                          </a:effectLst>
                          <a:latin typeface="Arial"/>
                          <a:ea typeface="Times New Roman"/>
                          <a:cs typeface="Arial"/>
                        </a:rPr>
                        <a:t>2:17–3:7a</a:t>
                      </a:r>
                      <a:r>
                        <a:rPr lang="zh-CN" altLang="en-US" sz="1800" b="1" dirty="0">
                          <a:solidFill>
                            <a:schemeClr val="bg1"/>
                          </a:solidFill>
                          <a:effectLst>
                            <a:glow rad="228600">
                              <a:schemeClr val="tx1"/>
                            </a:glow>
                          </a:effectLst>
                          <a:latin typeface="Arial"/>
                          <a:ea typeface="Times New Roman"/>
                          <a:cs typeface="Arial"/>
                        </a:rPr>
                        <a:t>）</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“你为何不公义？”</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弥赛亚将要审判</a:t>
                      </a:r>
                      <a:r>
                        <a:rPr lang="en-US" altLang="zh-C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所以要悔改</a:t>
                      </a:r>
                      <a:r>
                        <a:rPr lang="mr-IN" sz="1800" b="1" dirty="0">
                          <a:solidFill>
                            <a:schemeClr val="bg1"/>
                          </a:solidFill>
                          <a:effectLst>
                            <a:glow rad="228600">
                              <a:schemeClr val="tx1"/>
                            </a:glow>
                          </a:effectLst>
                          <a:latin typeface="Arial"/>
                          <a:ea typeface="Times New Roman"/>
                          <a:cs typeface="Arial"/>
                        </a:rPr>
                        <a:t>"</a:t>
                      </a:r>
                      <a:endParaRPr lang="en-SG" sz="18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2440016544"/>
                  </a:ext>
                </a:extLst>
              </a:tr>
              <a:tr h="576064">
                <a:tc>
                  <a:txBody>
                    <a:bodyPr/>
                    <a:lstStyle/>
                    <a:p>
                      <a:pPr algn="ctr">
                        <a:spcAft>
                          <a:spcPts val="0"/>
                        </a:spcAft>
                      </a:pPr>
                      <a:r>
                        <a:rPr lang="zh-CN" altLang="en-US" sz="1800" b="1" dirty="0">
                          <a:solidFill>
                            <a:schemeClr val="bg1"/>
                          </a:solidFill>
                          <a:effectLst>
                            <a:glow rad="228600">
                              <a:schemeClr val="tx1"/>
                            </a:glow>
                          </a:effectLst>
                          <a:latin typeface="Arial"/>
                          <a:ea typeface="Times New Roman"/>
                          <a:cs typeface="Arial"/>
                        </a:rPr>
                        <a:t>悔改</a:t>
                      </a:r>
                      <a:endParaRPr lang="en-US" altLang="zh-CN" sz="1800" b="1" dirty="0">
                        <a:solidFill>
                          <a:schemeClr val="bg1"/>
                        </a:solidFill>
                        <a:effectLst>
                          <a:glow rad="228600">
                            <a:schemeClr val="tx1"/>
                          </a:glow>
                        </a:effectLst>
                        <a:latin typeface="Arial"/>
                        <a:ea typeface="Times New Roman"/>
                        <a:cs typeface="Arial"/>
                      </a:endParaRPr>
                    </a:p>
                    <a:p>
                      <a:pPr algn="ctr">
                        <a:spcAft>
                          <a:spcPts val="0"/>
                        </a:spcAft>
                      </a:pPr>
                      <a:r>
                        <a:rPr lang="zh-CN" altLang="en-US" sz="1800" b="1" dirty="0">
                          <a:solidFill>
                            <a:schemeClr val="bg1"/>
                          </a:solidFill>
                          <a:effectLst>
                            <a:glow rad="228600">
                              <a:schemeClr val="tx1"/>
                            </a:glow>
                          </a:effectLst>
                          <a:latin typeface="Arial"/>
                          <a:ea typeface="Times New Roman"/>
                          <a:cs typeface="Arial"/>
                        </a:rPr>
                        <a:t>（</a:t>
                      </a:r>
                      <a:r>
                        <a:rPr lang="en-US" altLang="zh-CN" sz="1800" b="1" dirty="0">
                          <a:solidFill>
                            <a:schemeClr val="bg1"/>
                          </a:solidFill>
                          <a:effectLst>
                            <a:glow rad="228600">
                              <a:schemeClr val="tx1"/>
                            </a:glow>
                          </a:effectLst>
                          <a:latin typeface="Arial"/>
                          <a:ea typeface="Times New Roman"/>
                          <a:cs typeface="Arial"/>
                        </a:rPr>
                        <a:t>3:7b-8a</a:t>
                      </a:r>
                      <a:r>
                        <a:rPr lang="zh-CN" altLang="en-US" sz="1800" b="1" dirty="0">
                          <a:solidFill>
                            <a:schemeClr val="bg1"/>
                          </a:solidFill>
                          <a:effectLst>
                            <a:glow rad="228600">
                              <a:schemeClr val="tx1"/>
                            </a:glow>
                          </a:effectLst>
                          <a:latin typeface="Arial"/>
                          <a:ea typeface="Times New Roman"/>
                          <a:cs typeface="Arial"/>
                        </a:rPr>
                        <a:t>）</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“我们如何悔改呢？”</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“停止抢夺我的东西。”</a:t>
                      </a:r>
                    </a:p>
                  </a:txBody>
                  <a:tcPr marL="68580" marR="68580" marT="0" marB="0"/>
                </a:tc>
                <a:extLst>
                  <a:ext uri="{0D108BD9-81ED-4DB2-BD59-A6C34878D82A}">
                    <a16:rowId xmlns:a16="http://schemas.microsoft.com/office/drawing/2014/main" val="3609651083"/>
                  </a:ext>
                </a:extLst>
              </a:tr>
              <a:tr h="576064">
                <a:tc>
                  <a:txBody>
                    <a:bodyPr/>
                    <a:lstStyle/>
                    <a:p>
                      <a:pPr algn="ctr">
                        <a:spcAft>
                          <a:spcPts val="0"/>
                        </a:spcAft>
                      </a:pPr>
                      <a:r>
                        <a:rPr lang="zh-CN" altLang="en-US" sz="1800" b="1" dirty="0">
                          <a:solidFill>
                            <a:schemeClr val="bg1"/>
                          </a:solidFill>
                          <a:effectLst>
                            <a:glow rad="228600">
                              <a:schemeClr val="tx1"/>
                            </a:glow>
                          </a:effectLst>
                          <a:latin typeface="Arial"/>
                          <a:ea typeface="Times New Roman"/>
                          <a:cs typeface="Arial"/>
                        </a:rPr>
                        <a:t>奉献</a:t>
                      </a:r>
                      <a:endParaRPr lang="en-US" altLang="zh-CN" sz="1800" b="1" dirty="0">
                        <a:solidFill>
                          <a:schemeClr val="bg1"/>
                        </a:solidFill>
                        <a:effectLst>
                          <a:glow rad="228600">
                            <a:schemeClr val="tx1"/>
                          </a:glow>
                        </a:effectLst>
                        <a:latin typeface="Arial"/>
                        <a:ea typeface="Times New Roman"/>
                        <a:cs typeface="Arial"/>
                      </a:endParaRPr>
                    </a:p>
                    <a:p>
                      <a:pPr algn="ctr">
                        <a:spcAft>
                          <a:spcPts val="0"/>
                        </a:spcAft>
                      </a:pPr>
                      <a:r>
                        <a:rPr lang="zh-CN" altLang="en-US" sz="1800" b="1" dirty="0">
                          <a:solidFill>
                            <a:schemeClr val="bg1"/>
                          </a:solidFill>
                          <a:effectLst>
                            <a:glow rad="228600">
                              <a:schemeClr val="tx1"/>
                            </a:glow>
                          </a:effectLst>
                          <a:latin typeface="Arial"/>
                          <a:ea typeface="Times New Roman"/>
                          <a:cs typeface="Arial"/>
                        </a:rPr>
                        <a:t>（</a:t>
                      </a:r>
                      <a:r>
                        <a:rPr lang="en-US" altLang="zh-CN" sz="1800" b="1" dirty="0">
                          <a:solidFill>
                            <a:schemeClr val="bg1"/>
                          </a:solidFill>
                          <a:effectLst>
                            <a:glow rad="228600">
                              <a:schemeClr val="tx1"/>
                            </a:glow>
                          </a:effectLst>
                          <a:latin typeface="Arial"/>
                          <a:ea typeface="Times New Roman"/>
                          <a:cs typeface="Arial"/>
                        </a:rPr>
                        <a:t>3:8b-12</a:t>
                      </a:r>
                      <a:r>
                        <a:rPr lang="zh-CN" altLang="en-US" sz="1800" b="1" dirty="0">
                          <a:solidFill>
                            <a:schemeClr val="bg1"/>
                          </a:solidFill>
                          <a:effectLst>
                            <a:glow rad="228600">
                              <a:schemeClr val="tx1"/>
                            </a:glow>
                          </a:effectLst>
                          <a:latin typeface="Arial"/>
                          <a:ea typeface="Times New Roman"/>
                          <a:cs typeface="Arial"/>
                        </a:rPr>
                        <a:t>）</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“我们怎么抢夺了你呢？”</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chemeClr val="bg1"/>
                          </a:solidFill>
                          <a:effectLst>
                            <a:glow rad="228600">
                              <a:schemeClr val="tx1"/>
                            </a:glow>
                          </a:effectLst>
                          <a:latin typeface="Arial"/>
                          <a:ea typeface="Times New Roman"/>
                          <a:cs typeface="Arial"/>
                        </a:rPr>
                        <a:t>“你们没有奉献十分之一</a:t>
                      </a:r>
                      <a:r>
                        <a:rPr lang="en-US" altLang="zh-CN" sz="1800" b="1" dirty="0">
                          <a:solidFill>
                            <a:schemeClr val="bg1"/>
                          </a:solidFill>
                          <a:effectLst>
                            <a:glow rad="228600">
                              <a:schemeClr val="tx1"/>
                            </a:glow>
                          </a:effectLst>
                          <a:latin typeface="Arial"/>
                          <a:ea typeface="Times New Roman"/>
                          <a:cs typeface="Arial"/>
                        </a:rPr>
                        <a:t>——</a:t>
                      </a:r>
                      <a:r>
                        <a:rPr lang="zh-CN" altLang="en-US" sz="1800" b="1" dirty="0">
                          <a:solidFill>
                            <a:schemeClr val="bg1"/>
                          </a:solidFill>
                          <a:effectLst>
                            <a:glow rad="228600">
                              <a:schemeClr val="tx1"/>
                            </a:glow>
                          </a:effectLst>
                          <a:latin typeface="Arial"/>
                          <a:ea typeface="Times New Roman"/>
                          <a:cs typeface="Arial"/>
                        </a:rPr>
                        <a:t>这是亵渎我。”</a:t>
                      </a:r>
                    </a:p>
                  </a:txBody>
                  <a:tcPr marL="68580" marR="68580" marT="0" marB="0"/>
                </a:tc>
                <a:extLst>
                  <a:ext uri="{0D108BD9-81ED-4DB2-BD59-A6C34878D82A}">
                    <a16:rowId xmlns:a16="http://schemas.microsoft.com/office/drawing/2014/main" val="1515831371"/>
                  </a:ext>
                </a:extLst>
              </a:tr>
              <a:tr h="576064">
                <a:tc>
                  <a:txBody>
                    <a:bodyPr/>
                    <a:lstStyle/>
                    <a:p>
                      <a:pPr algn="ctr">
                        <a:spcAft>
                          <a:spcPts val="0"/>
                        </a:spcAft>
                      </a:pPr>
                      <a:r>
                        <a:rPr lang="zh-CN" altLang="en-US" sz="1800" b="1" dirty="0">
                          <a:solidFill>
                            <a:srgbClr val="FFFF00"/>
                          </a:solidFill>
                          <a:effectLst>
                            <a:glow rad="228600">
                              <a:schemeClr val="tx1"/>
                            </a:glow>
                          </a:effectLst>
                          <a:latin typeface="Arial"/>
                          <a:ea typeface="Times New Roman"/>
                          <a:cs typeface="Arial"/>
                        </a:rPr>
                        <a:t>尊重</a:t>
                      </a:r>
                      <a:endParaRPr lang="en-US" altLang="zh-CN" sz="1800" b="1" dirty="0">
                        <a:solidFill>
                          <a:srgbClr val="FFFF00"/>
                        </a:solidFill>
                        <a:effectLst>
                          <a:glow rad="228600">
                            <a:schemeClr val="tx1"/>
                          </a:glow>
                        </a:effectLst>
                        <a:latin typeface="Arial"/>
                        <a:ea typeface="Times New Roman"/>
                        <a:cs typeface="Arial"/>
                      </a:endParaRPr>
                    </a:p>
                    <a:p>
                      <a:pPr algn="ctr">
                        <a:spcAft>
                          <a:spcPts val="0"/>
                        </a:spcAft>
                      </a:pPr>
                      <a:r>
                        <a:rPr lang="zh-CN" altLang="en-US" sz="1800" b="1" dirty="0">
                          <a:solidFill>
                            <a:srgbClr val="FFFF00"/>
                          </a:solidFill>
                          <a:effectLst>
                            <a:glow rad="228600">
                              <a:schemeClr val="tx1"/>
                            </a:glow>
                          </a:effectLst>
                          <a:latin typeface="Arial"/>
                          <a:ea typeface="Times New Roman"/>
                          <a:cs typeface="Arial"/>
                        </a:rPr>
                        <a:t>（</a:t>
                      </a:r>
                      <a:r>
                        <a:rPr lang="en-US" altLang="zh-CN" sz="1800" b="1" dirty="0">
                          <a:solidFill>
                            <a:srgbClr val="FFFF00"/>
                          </a:solidFill>
                          <a:effectLst>
                            <a:glow rad="228600">
                              <a:schemeClr val="tx1"/>
                            </a:glow>
                          </a:effectLst>
                          <a:latin typeface="Arial"/>
                          <a:ea typeface="Times New Roman"/>
                          <a:cs typeface="Arial"/>
                        </a:rPr>
                        <a:t>3:13-18</a:t>
                      </a:r>
                      <a:r>
                        <a:rPr lang="zh-CN" altLang="en-US" sz="1800" b="1" dirty="0">
                          <a:solidFill>
                            <a:srgbClr val="FFFF00"/>
                          </a:solidFill>
                          <a:effectLst>
                            <a:glow rad="228600">
                              <a:schemeClr val="tx1"/>
                            </a:glow>
                          </a:effectLst>
                          <a:latin typeface="Arial"/>
                          <a:ea typeface="Times New Roman"/>
                          <a:cs typeface="Arial"/>
                        </a:rPr>
                        <a:t>）</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rgbClr val="FFFF00"/>
                          </a:solidFill>
                          <a:effectLst>
                            <a:glow rad="228600">
                              <a:schemeClr val="tx1"/>
                            </a:glow>
                          </a:effectLst>
                          <a:latin typeface="Arial"/>
                          <a:ea typeface="Times New Roman"/>
                          <a:cs typeface="Arial"/>
                        </a:rPr>
                        <a:t>“我们如何亵渎了你呢？”</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800" b="1" dirty="0">
                          <a:solidFill>
                            <a:srgbClr val="FFFF00"/>
                          </a:solidFill>
                          <a:effectLst>
                            <a:glow rad="228600">
                              <a:schemeClr val="tx1"/>
                            </a:glow>
                          </a:effectLst>
                          <a:latin typeface="Arial"/>
                          <a:ea typeface="Times New Roman"/>
                          <a:cs typeface="Arial"/>
                        </a:rPr>
                        <a:t>“你们奉献的动机是为了得到回报。”</a:t>
                      </a:r>
                    </a:p>
                  </a:txBody>
                  <a:tcPr marL="68580" marR="68580" marT="0" marB="0"/>
                </a:tc>
                <a:extLst>
                  <a:ext uri="{0D108BD9-81ED-4DB2-BD59-A6C34878D82A}">
                    <a16:rowId xmlns:a16="http://schemas.microsoft.com/office/drawing/2014/main" val="1195957659"/>
                  </a:ext>
                </a:extLst>
              </a:tr>
            </a:tbl>
          </a:graphicData>
        </a:graphic>
      </p:graphicFrame>
    </p:spTree>
    <p:extLst>
      <p:ext uri="{BB962C8B-B14F-4D97-AF65-F5344CB8AC3E}">
        <p14:creationId xmlns:p14="http://schemas.microsoft.com/office/powerpoint/2010/main" val="134347428"/>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2"/>
          <p:cNvSpPr txBox="1">
            <a:spLocks noChangeArrowheads="1"/>
          </p:cNvSpPr>
          <p:nvPr/>
        </p:nvSpPr>
        <p:spPr bwMode="auto">
          <a:xfrm>
            <a:off x="304800" y="1905000"/>
            <a:ext cx="8839200" cy="31702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3200" b="1">
                <a:solidFill>
                  <a:schemeClr val="tx1"/>
                </a:solidFill>
                <a:latin typeface="Arial" charset="0"/>
                <a:ea typeface="MS PGothic" charset="0"/>
                <a:cs typeface="MS PGothic" charset="0"/>
              </a:defRPr>
            </a:lvl1pPr>
            <a:lvl2pPr marL="37931725" indent="-37474525">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MS PGothic" charset="0"/>
                <a:cs typeface="MS PGothic" charset="0"/>
              </a:defRPr>
            </a:lvl3pPr>
            <a:lvl4pPr>
              <a:defRPr kumimoji="1" sz="2000" b="1">
                <a:solidFill>
                  <a:schemeClr val="tx1"/>
                </a:solidFill>
                <a:latin typeface="Arial" charset="0"/>
                <a:ea typeface="MS PGothic" charset="0"/>
                <a:cs typeface="MS PGothic" charset="0"/>
              </a:defRPr>
            </a:lvl4pPr>
            <a:lvl5pPr>
              <a:defRPr kumimoji="1" sz="2000" b="1">
                <a:solidFill>
                  <a:schemeClr val="tx1"/>
                </a:solidFill>
                <a:latin typeface="Arial" charset="0"/>
                <a:ea typeface="MS PGothic" charset="0"/>
                <a:cs typeface="MS PGothic" charset="0"/>
              </a:defRPr>
            </a:lvl5pPr>
            <a:lvl6pPr>
              <a:defRPr kumimoji="1" sz="2000" b="1">
                <a:solidFill>
                  <a:schemeClr val="tx1"/>
                </a:solidFill>
                <a:latin typeface="Arial" charset="0"/>
                <a:ea typeface="MS PGothic" charset="0"/>
                <a:cs typeface="MS PGothic" charset="0"/>
              </a:defRPr>
            </a:lvl6pPr>
            <a:lvl7pPr>
              <a:defRPr kumimoji="1" sz="2000" b="1">
                <a:solidFill>
                  <a:schemeClr val="tx1"/>
                </a:solidFill>
                <a:latin typeface="Arial" charset="0"/>
                <a:ea typeface="MS PGothic" charset="0"/>
                <a:cs typeface="MS PGothic" charset="0"/>
              </a:defRPr>
            </a:lvl7pPr>
            <a:lvl8pPr>
              <a:defRPr kumimoji="1" sz="2000" b="1">
                <a:solidFill>
                  <a:schemeClr val="tx1"/>
                </a:solidFill>
                <a:latin typeface="Arial" charset="0"/>
                <a:ea typeface="MS PGothic" charset="0"/>
                <a:cs typeface="MS PGothic" charset="0"/>
              </a:defRPr>
            </a:lvl8pPr>
            <a:lvl9pPr>
              <a:defRPr kumimoji="1" sz="2000" b="1">
                <a:solidFill>
                  <a:schemeClr val="tx1"/>
                </a:solidFill>
                <a:latin typeface="Arial" charset="0"/>
                <a:ea typeface="MS PGothic" charset="0"/>
                <a:cs typeface="MS PGothic" charset="0"/>
              </a:defRPr>
            </a:lvl9pPr>
          </a:lstStyle>
          <a:p>
            <a:pPr marL="0" marR="0" lvl="0" indent="0" algn="l" defTabSz="914400" rtl="0" eaLnBrk="1" fontAlgn="base" latinLnBrk="0" hangingPunct="1">
              <a:lnSpc>
                <a:spcPct val="125000"/>
              </a:lnSpc>
              <a:spcBef>
                <a:spcPct val="0"/>
              </a:spcBef>
              <a:spcAft>
                <a:spcPct val="0"/>
              </a:spcAft>
              <a:buClr>
                <a:srgbClr val="00FFCC"/>
              </a:buClr>
              <a:buSzTx/>
              <a:buFont typeface="Wingdings" charset="0"/>
              <a:buNone/>
              <a:tabLst/>
              <a:defRPr/>
            </a:pPr>
            <a:r>
              <a:rPr kumimoji="0" 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1. </a:t>
            </a:r>
            <a:r>
              <a:rPr kumimoji="0" lang="zh-CN" alt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基督徒属于圣洁的</a:t>
            </a:r>
            <a:r>
              <a:rPr kumimoji="0" lang="ja-JP" alt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种子</a:t>
            </a:r>
            <a:r>
              <a:rPr kumimoji="0" lang="en-US" altLang="ja-JP"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a:t>
            </a:r>
          </a:p>
          <a:p>
            <a:pPr marL="0" marR="0" lvl="0" indent="0" algn="l" defTabSz="914400" rtl="0" eaLnBrk="1" fontAlgn="base" latinLnBrk="0" hangingPunct="1">
              <a:lnSpc>
                <a:spcPct val="125000"/>
              </a:lnSpc>
              <a:spcBef>
                <a:spcPct val="0"/>
              </a:spcBef>
              <a:spcAft>
                <a:spcPct val="0"/>
              </a:spcAft>
              <a:buClr>
                <a:srgbClr val="00FFCC"/>
              </a:buClr>
              <a:buSzTx/>
              <a:buFont typeface="Wingdings" charset="0"/>
              <a:buNone/>
              <a:tabLst/>
              <a:defRPr/>
            </a:pPr>
            <a:r>
              <a:rPr kumimoji="0" 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2. </a:t>
            </a:r>
            <a:r>
              <a:rPr kumimoji="0" lang="zh-CN" alt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被神悦纳</a:t>
            </a:r>
            <a:r>
              <a:rPr kumimoji="0" lang="ja-JP" alt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的崇拜要求</a:t>
            </a:r>
            <a:r>
              <a:rPr kumimoji="0" lang="zh-CN" alt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被神悦纳</a:t>
            </a:r>
            <a:r>
              <a:rPr kumimoji="0" lang="ja-JP" alt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的生活方式</a:t>
            </a:r>
            <a:r>
              <a:rPr kumimoji="0" lang="en-US" altLang="ja-JP"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a:t>
            </a:r>
          </a:p>
          <a:p>
            <a:pPr marL="0" marR="0" lvl="0" indent="0" algn="l" defTabSz="914400" rtl="0" eaLnBrk="1" fontAlgn="base" latinLnBrk="0" hangingPunct="1">
              <a:lnSpc>
                <a:spcPct val="125000"/>
              </a:lnSpc>
              <a:spcBef>
                <a:spcPct val="0"/>
              </a:spcBef>
              <a:spcAft>
                <a:spcPct val="0"/>
              </a:spcAft>
              <a:buClr>
                <a:srgbClr val="00FFCC"/>
              </a:buClr>
              <a:buSzTx/>
              <a:buFont typeface="Wingdings" charset="0"/>
              <a:buNone/>
              <a:tabLst/>
              <a:defRPr/>
            </a:pPr>
            <a:r>
              <a:rPr kumimoji="0" 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3. </a:t>
            </a:r>
            <a:r>
              <a:rPr kumimoji="0" lang="zh-CN" alt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上帝恨离婚</a:t>
            </a:r>
            <a:r>
              <a:rPr kumimoji="0" lang="en-US" altLang="zh-CN"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a:t>
            </a:r>
            <a:r>
              <a:rPr kumimoji="0" lang="zh-CN" alt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 耶稣同意</a:t>
            </a:r>
            <a:r>
              <a:rPr kumimoji="0" lang="en-US" altLang="zh-CN"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a:t>
            </a:r>
          </a:p>
          <a:p>
            <a:pPr marL="0" marR="0" lvl="0" indent="0" algn="l" defTabSz="914400" rtl="0" eaLnBrk="1" fontAlgn="base" latinLnBrk="0" hangingPunct="1">
              <a:lnSpc>
                <a:spcPct val="125000"/>
              </a:lnSpc>
              <a:spcBef>
                <a:spcPct val="0"/>
              </a:spcBef>
              <a:spcAft>
                <a:spcPct val="0"/>
              </a:spcAft>
              <a:buClr>
                <a:srgbClr val="00FFCC"/>
              </a:buClr>
              <a:buSzTx/>
              <a:buFont typeface="Wingdings" charset="0"/>
              <a:buNone/>
              <a:tabLst/>
              <a:defRPr/>
            </a:pPr>
            <a:r>
              <a:rPr kumimoji="0" 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4. </a:t>
            </a:r>
            <a:r>
              <a:rPr kumimoji="0" lang="zh-CN" alt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基督徒有耶稣，他将带来评断和洗净</a:t>
            </a:r>
            <a:r>
              <a:rPr kumimoji="0" lang="en-US" altLang="zh-CN"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a:t>
            </a:r>
            <a:r>
              <a:rPr kumimoji="0" lang="zh-CN" alt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 我们应当悔改并且服从</a:t>
            </a:r>
            <a:r>
              <a:rPr kumimoji="0" lang="en-US" altLang="zh-CN"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a:t>
            </a:r>
            <a:endParaRPr kumimoji="0" lang="en-US" sz="3200" b="1" i="0" u="sng"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endParaRPr>
          </a:p>
        </p:txBody>
      </p:sp>
      <p:sp>
        <p:nvSpPr>
          <p:cNvPr id="349186" name="Rectangle 4"/>
          <p:cNvSpPr>
            <a:spLocks noGrp="1" noChangeArrowheads="1"/>
          </p:cNvSpPr>
          <p:nvPr>
            <p:ph type="title"/>
          </p:nvPr>
        </p:nvSpPr>
        <p:spPr>
          <a:xfrm>
            <a:off x="0" y="720725"/>
            <a:ext cx="9144000" cy="727075"/>
          </a:xfrm>
          <a:solidFill>
            <a:schemeClr val="bg2"/>
          </a:solidFill>
          <a:effectLst>
            <a:outerShdw dist="38099" dir="2700000" algn="ctr" rotWithShape="0">
              <a:schemeClr val="bg2">
                <a:alpha val="74997"/>
              </a:schemeClr>
            </a:outerShdw>
          </a:effectLst>
        </p:spPr>
        <p:txBody>
          <a:bodyPr lIns="91440" tIns="45720" rIns="91440" bIns="45720" anchor="t">
            <a:spAutoFit/>
          </a:bodyPr>
          <a:lstStyle/>
          <a:p>
            <a:pPr eaLnBrk="1" hangingPunct="1">
              <a:buClr>
                <a:schemeClr val="accent2"/>
              </a:buClr>
              <a:buFont typeface="Wingdings" charset="0"/>
              <a:buNone/>
            </a:pPr>
            <a:r>
              <a:rPr kumimoji="0" lang="ja-JP" altLang="en-US" sz="4000" b="1">
                <a:solidFill>
                  <a:srgbClr val="FFFFFF"/>
                </a:solidFill>
                <a:effectLst/>
                <a:latin typeface="Jester" charset="0"/>
                <a:ea typeface="MS PGothic" charset="0"/>
              </a:rPr>
              <a:t>应用陈述 </a:t>
            </a:r>
            <a:r>
              <a:rPr kumimoji="0" lang="zh-CN" altLang="en-US" sz="4000" b="1">
                <a:solidFill>
                  <a:srgbClr val="FFFFFF"/>
                </a:solidFill>
                <a:effectLst/>
                <a:latin typeface="Jester" charset="0"/>
                <a:ea typeface="MS PGothic" charset="0"/>
              </a:rPr>
              <a:t> </a:t>
            </a:r>
            <a:endParaRPr kumimoji="0" lang="en-US" sz="3200" b="1">
              <a:solidFill>
                <a:srgbClr val="FFFFFF"/>
              </a:solidFill>
              <a:effectLst/>
              <a:latin typeface="Jester" charset="0"/>
              <a:ea typeface="MS PGothic" charset="0"/>
            </a:endParaRPr>
          </a:p>
        </p:txBody>
      </p:sp>
    </p:spTree>
    <p:extLst>
      <p:ext uri="{BB962C8B-B14F-4D97-AF65-F5344CB8AC3E}">
        <p14:creationId xmlns:p14="http://schemas.microsoft.com/office/powerpoint/2010/main" val="3393255538"/>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iterate type="lt">
                                    <p:tmPct val="100000"/>
                                  </p:iterate>
                                  <p:childTnLst>
                                    <p:set>
                                      <p:cBhvr>
                                        <p:cTn id="6" dur="1" fill="hold">
                                          <p:stCondLst>
                                            <p:cond delay="0"/>
                                          </p:stCondLst>
                                        </p:cTn>
                                        <p:tgtEl>
                                          <p:spTgt spid="118786"/>
                                        </p:tgtEl>
                                        <p:attrNameLst>
                                          <p:attrName>style.visibility</p:attrName>
                                        </p:attrNameLst>
                                      </p:cBhvr>
                                      <p:to>
                                        <p:strVal val="visible"/>
                                      </p:to>
                                    </p:set>
                                    <p:anim calcmode="lin" valueType="num">
                                      <p:cBhvr additive="base">
                                        <p:cTn id="7" dur="75" fill="hold"/>
                                        <p:tgtEl>
                                          <p:spTgt spid="118786"/>
                                        </p:tgtEl>
                                        <p:attrNameLst>
                                          <p:attrName>ppt_x</p:attrName>
                                        </p:attrNameLst>
                                      </p:cBhvr>
                                      <p:tavLst>
                                        <p:tav tm="0">
                                          <p:val>
                                            <p:strVal val="0-#ppt_w/2"/>
                                          </p:val>
                                        </p:tav>
                                        <p:tav tm="100000">
                                          <p:val>
                                            <p:strVal val="#ppt_x"/>
                                          </p:val>
                                        </p:tav>
                                      </p:tavLst>
                                    </p:anim>
                                    <p:anim calcmode="lin" valueType="num">
                                      <p:cBhvr additive="base">
                                        <p:cTn id="8" dur="75" fill="hold"/>
                                        <p:tgtEl>
                                          <p:spTgt spid="11878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6" grpId="0"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304800" y="1647825"/>
            <a:ext cx="8534400" cy="43799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defPPr>
              <a:defRPr lang="en-US"/>
            </a:defPPr>
            <a:lvl1pPr>
              <a:lnSpc>
                <a:spcPct val="125000"/>
              </a:lnSpc>
              <a:buClr>
                <a:schemeClr val="accent2"/>
              </a:buClr>
              <a:buFont typeface="Wingdings" charset="0"/>
              <a:buNone/>
              <a:defRPr kumimoji="0" sz="3200" b="1">
                <a:solidFill>
                  <a:srgbClr val="FFFFB3"/>
                </a:solidFill>
                <a:effectLst>
                  <a:outerShdw blurRad="50800" dist="63500" dir="2700000" algn="tl" rotWithShape="0">
                    <a:srgbClr val="000000"/>
                  </a:outerShdw>
                </a:effectLst>
                <a:latin typeface="Lucida Sans" charset="0"/>
              </a:defRPr>
            </a:lvl1pPr>
            <a:lvl2pPr marL="37931725" indent="-37474525">
              <a:defRPr sz="2800" b="1">
                <a:latin typeface="Arial" charset="0"/>
              </a:defRPr>
            </a:lvl2pPr>
            <a:lvl3pPr>
              <a:defRPr b="1">
                <a:latin typeface="Arial" charset="0"/>
              </a:defRPr>
            </a:lvl3pPr>
            <a:lvl4pPr>
              <a:defRPr sz="2000" b="1">
                <a:latin typeface="Arial" charset="0"/>
              </a:defRPr>
            </a:lvl4pPr>
            <a:lvl5pPr>
              <a:defRPr sz="2000" b="1">
                <a:latin typeface="Arial" charset="0"/>
              </a:defRPr>
            </a:lvl5pPr>
            <a:lvl6pPr>
              <a:defRPr sz="2000" b="1">
                <a:latin typeface="Arial" charset="0"/>
              </a:defRPr>
            </a:lvl6pPr>
            <a:lvl7pPr>
              <a:defRPr sz="2000" b="1">
                <a:latin typeface="Arial" charset="0"/>
              </a:defRPr>
            </a:lvl7pPr>
            <a:lvl8pPr>
              <a:defRPr sz="2000" b="1">
                <a:latin typeface="Arial" charset="0"/>
              </a:defRPr>
            </a:lvl8pPr>
            <a:lvl9pPr>
              <a:defRPr sz="2000" b="1">
                <a:latin typeface="Arial" charset="0"/>
              </a:defRPr>
            </a:lvl9pPr>
          </a:lstStyle>
          <a:p>
            <a:pPr marL="0" marR="0" lvl="0" indent="0" algn="l" defTabSz="914400" rtl="0" eaLnBrk="1" fontAlgn="base" latinLnBrk="0" hangingPunct="1">
              <a:lnSpc>
                <a:spcPct val="125000"/>
              </a:lnSpc>
              <a:spcBef>
                <a:spcPct val="0"/>
              </a:spcBef>
              <a:spcAft>
                <a:spcPct val="0"/>
              </a:spcAft>
              <a:buClr>
                <a:srgbClr val="00FFCC"/>
              </a:buClr>
              <a:buSzTx/>
              <a:buFont typeface="Wingdings" charset="0"/>
              <a:buNone/>
              <a:tabLst/>
              <a:defRPr/>
            </a:pPr>
            <a:r>
              <a:rPr kumimoji="0" 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5. </a:t>
            </a:r>
            <a:r>
              <a:rPr kumimoji="0" lang="zh-CN" alt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上帝渴望祝福，保佑我们。祝福 他，他的仆人和 一切有需要的 人。</a:t>
            </a:r>
            <a:endParaRPr kumimoji="0" lang="en-US" altLang="ja-JP"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endParaRPr>
          </a:p>
          <a:p>
            <a:pPr marL="0" marR="0" lvl="0" indent="0" algn="l" defTabSz="914400" rtl="0" eaLnBrk="1" fontAlgn="base" latinLnBrk="0" hangingPunct="1">
              <a:lnSpc>
                <a:spcPct val="125000"/>
              </a:lnSpc>
              <a:spcBef>
                <a:spcPct val="0"/>
              </a:spcBef>
              <a:spcAft>
                <a:spcPct val="0"/>
              </a:spcAft>
              <a:buClr>
                <a:srgbClr val="00FFCC"/>
              </a:buClr>
              <a:buSzTx/>
              <a:buFont typeface="Wingdings" charset="0"/>
              <a:buNone/>
              <a:tabLst/>
              <a:defRPr/>
            </a:pPr>
            <a:endParaRPr kumimoji="0" 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endParaRPr>
          </a:p>
          <a:p>
            <a:pPr marL="0" marR="0" lvl="0" indent="0" algn="l" defTabSz="914400" rtl="0" eaLnBrk="1" fontAlgn="base" latinLnBrk="0" hangingPunct="1">
              <a:lnSpc>
                <a:spcPct val="125000"/>
              </a:lnSpc>
              <a:spcBef>
                <a:spcPct val="0"/>
              </a:spcBef>
              <a:spcAft>
                <a:spcPct val="0"/>
              </a:spcAft>
              <a:buClr>
                <a:srgbClr val="00FFCC"/>
              </a:buClr>
              <a:buSzTx/>
              <a:buFont typeface="Wingdings" charset="0"/>
              <a:buNone/>
              <a:tabLst/>
              <a:defRPr/>
            </a:pPr>
            <a:r>
              <a:rPr kumimoji="0" 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6. </a:t>
            </a:r>
            <a:r>
              <a:rPr kumimoji="0" lang="zh-CN" alt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作恶的将被审判 。 保留信心。</a:t>
            </a:r>
            <a:endParaRPr kumimoji="0" lang="en-US" altLang="ja-JP"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endParaRPr>
          </a:p>
          <a:p>
            <a:pPr marL="0" marR="0" lvl="0" indent="0" algn="l" defTabSz="914400" rtl="0" eaLnBrk="1" fontAlgn="base" latinLnBrk="0" hangingPunct="1">
              <a:lnSpc>
                <a:spcPct val="125000"/>
              </a:lnSpc>
              <a:spcBef>
                <a:spcPct val="0"/>
              </a:spcBef>
              <a:spcAft>
                <a:spcPct val="0"/>
              </a:spcAft>
              <a:buClr>
                <a:srgbClr val="00FFCC"/>
              </a:buClr>
              <a:buSzTx/>
              <a:buFont typeface="Wingdings" charset="0"/>
              <a:buNone/>
              <a:tabLst/>
              <a:defRPr/>
            </a:pPr>
            <a:endParaRPr kumimoji="0" 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endParaRPr>
          </a:p>
          <a:p>
            <a:pPr marL="0" marR="0" lvl="0" indent="0" algn="l" defTabSz="914400" rtl="0" eaLnBrk="1" fontAlgn="base" latinLnBrk="0" hangingPunct="1">
              <a:lnSpc>
                <a:spcPct val="125000"/>
              </a:lnSpc>
              <a:spcBef>
                <a:spcPct val="0"/>
              </a:spcBef>
              <a:spcAft>
                <a:spcPct val="0"/>
              </a:spcAft>
              <a:buClr>
                <a:srgbClr val="00FFCC"/>
              </a:buClr>
              <a:buSzTx/>
              <a:buFont typeface="Wingdings" charset="0"/>
              <a:buNone/>
              <a:tabLst/>
              <a:defRPr/>
            </a:pPr>
            <a:r>
              <a:rPr kumimoji="0" 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7. </a:t>
            </a:r>
            <a:r>
              <a:rPr kumimoji="0" lang="zh-CN" alt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在家庭关系里，我们将看见悔悟和</a:t>
            </a:r>
            <a:endParaRPr kumimoji="0" lang="en-US" altLang="zh-CN"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endParaRPr>
          </a:p>
          <a:p>
            <a:pPr marL="0" marR="0" lvl="0" indent="0" algn="l" defTabSz="914400" rtl="0" eaLnBrk="1" fontAlgn="base" latinLnBrk="0" hangingPunct="1">
              <a:lnSpc>
                <a:spcPct val="125000"/>
              </a:lnSpc>
              <a:spcBef>
                <a:spcPct val="0"/>
              </a:spcBef>
              <a:spcAft>
                <a:spcPct val="0"/>
              </a:spcAft>
              <a:buClr>
                <a:srgbClr val="00FFCC"/>
              </a:buClr>
              <a:buSzTx/>
              <a:buFont typeface="Wingdings" charset="0"/>
              <a:buNone/>
              <a:tabLst/>
              <a:defRPr/>
            </a:pPr>
            <a:r>
              <a:rPr kumimoji="0" lang="zh-CN" alt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转向上帝。</a:t>
            </a:r>
            <a:endParaRPr kumimoji="0" 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endParaRPr>
          </a:p>
        </p:txBody>
      </p:sp>
      <p:sp>
        <p:nvSpPr>
          <p:cNvPr id="120835" name="Text Box 3"/>
          <p:cNvSpPr txBox="1">
            <a:spLocks noChangeArrowheads="1"/>
          </p:cNvSpPr>
          <p:nvPr/>
        </p:nvSpPr>
        <p:spPr bwMode="auto">
          <a:xfrm>
            <a:off x="304800" y="1050925"/>
            <a:ext cx="8534400" cy="10064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kumimoji="1" sz="3200" b="1">
                <a:solidFill>
                  <a:schemeClr val="tx1"/>
                </a:solidFill>
                <a:latin typeface="Arial" charset="0"/>
                <a:ea typeface="MS PGothic" charset="0"/>
                <a:cs typeface="MS PGothic" charset="0"/>
              </a:defRPr>
            </a:lvl1pPr>
            <a:lvl2pPr marL="37931725" indent="-37474525">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MS PGothic" charset="0"/>
                <a:cs typeface="MS PGothic" charset="0"/>
              </a:defRPr>
            </a:lvl3pPr>
            <a:lvl4pPr>
              <a:defRPr kumimoji="1" sz="2000" b="1">
                <a:solidFill>
                  <a:schemeClr val="tx1"/>
                </a:solidFill>
                <a:latin typeface="Arial" charset="0"/>
                <a:ea typeface="MS PGothic" charset="0"/>
                <a:cs typeface="MS PGothic" charset="0"/>
              </a:defRPr>
            </a:lvl4pPr>
            <a:lvl5pPr>
              <a:defRPr kumimoji="1" sz="2000" b="1">
                <a:solidFill>
                  <a:schemeClr val="tx1"/>
                </a:solidFill>
                <a:latin typeface="Arial" charset="0"/>
                <a:ea typeface="MS PGothic" charset="0"/>
                <a:cs typeface="MS PGothic" charset="0"/>
              </a:defRPr>
            </a:lvl5pPr>
            <a:lvl6pPr>
              <a:defRPr kumimoji="1" sz="2000" b="1">
                <a:solidFill>
                  <a:schemeClr val="tx1"/>
                </a:solidFill>
                <a:latin typeface="Arial" charset="0"/>
                <a:ea typeface="MS PGothic" charset="0"/>
                <a:cs typeface="MS PGothic" charset="0"/>
              </a:defRPr>
            </a:lvl6pPr>
            <a:lvl7pPr>
              <a:defRPr kumimoji="1" sz="2000" b="1">
                <a:solidFill>
                  <a:schemeClr val="tx1"/>
                </a:solidFill>
                <a:latin typeface="Arial" charset="0"/>
                <a:ea typeface="MS PGothic" charset="0"/>
                <a:cs typeface="MS PGothic" charset="0"/>
              </a:defRPr>
            </a:lvl7pPr>
            <a:lvl8pPr>
              <a:defRPr kumimoji="1" sz="2000" b="1">
                <a:solidFill>
                  <a:schemeClr val="tx1"/>
                </a:solidFill>
                <a:latin typeface="Arial" charset="0"/>
                <a:ea typeface="MS PGothic" charset="0"/>
                <a:cs typeface="MS PGothic" charset="0"/>
              </a:defRPr>
            </a:lvl8pPr>
            <a:lvl9pPr>
              <a:defRPr kumimoji="1" sz="2000" b="1">
                <a:solidFill>
                  <a:schemeClr val="tx1"/>
                </a:solidFill>
                <a:latin typeface="Arial" charset="0"/>
                <a:ea typeface="MS PGothic" charset="0"/>
                <a:cs typeface="MS PGothic" charset="0"/>
              </a:defRPr>
            </a:lvl9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charset="0"/>
                <a:ea typeface="MS PGothic" charset="0"/>
              </a:rPr>
              <a:t>	</a:t>
            </a:r>
          </a:p>
        </p:txBody>
      </p:sp>
      <p:sp>
        <p:nvSpPr>
          <p:cNvPr id="351235" name="Rectangle 5"/>
          <p:cNvSpPr>
            <a:spLocks noGrp="1" noChangeArrowheads="1"/>
          </p:cNvSpPr>
          <p:nvPr>
            <p:ph type="title"/>
          </p:nvPr>
        </p:nvSpPr>
        <p:spPr>
          <a:xfrm>
            <a:off x="0" y="720725"/>
            <a:ext cx="9144000" cy="727075"/>
          </a:xfrm>
          <a:solidFill>
            <a:schemeClr val="bg2"/>
          </a:solidFill>
          <a:effectLst>
            <a:outerShdw dist="38099" dir="2700000" algn="ctr" rotWithShape="0">
              <a:schemeClr val="bg2">
                <a:alpha val="74997"/>
              </a:schemeClr>
            </a:outerShdw>
          </a:effectLst>
        </p:spPr>
        <p:txBody>
          <a:bodyPr lIns="91440" tIns="45720" rIns="91440" bIns="45720" anchor="t">
            <a:spAutoFit/>
          </a:bodyPr>
          <a:lstStyle/>
          <a:p>
            <a:pPr eaLnBrk="1" hangingPunct="1">
              <a:buClr>
                <a:schemeClr val="accent2"/>
              </a:buClr>
              <a:buFont typeface="Wingdings" charset="0"/>
              <a:buNone/>
            </a:pPr>
            <a:r>
              <a:rPr kumimoji="0" lang="ja-JP" altLang="en-US" sz="4000" b="1">
                <a:solidFill>
                  <a:srgbClr val="FFFFFF"/>
                </a:solidFill>
                <a:effectLst/>
                <a:latin typeface="Jester" charset="0"/>
                <a:ea typeface="MS PGothic" charset="0"/>
              </a:rPr>
              <a:t>应用陈述 </a:t>
            </a:r>
            <a:endParaRPr kumimoji="0" lang="en-US" sz="4000" b="1">
              <a:solidFill>
                <a:srgbClr val="FFFFFF"/>
              </a:solidFill>
              <a:effectLst/>
              <a:latin typeface="Jester" charset="0"/>
              <a:ea typeface="MS PGothic" charset="0"/>
            </a:endParaRPr>
          </a:p>
        </p:txBody>
      </p:sp>
    </p:spTree>
    <p:extLst>
      <p:ext uri="{BB962C8B-B14F-4D97-AF65-F5344CB8AC3E}">
        <p14:creationId xmlns:p14="http://schemas.microsoft.com/office/powerpoint/2010/main" val="1145820996"/>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120835">
                                            <p:txEl>
                                              <p:pRg st="0" end="0"/>
                                            </p:txEl>
                                          </p:spTgt>
                                        </p:tgtEl>
                                        <p:attrNameLst>
                                          <p:attrName>style.visibility</p:attrName>
                                        </p:attrNameLst>
                                      </p:cBhvr>
                                      <p:to>
                                        <p:strVal val="visible"/>
                                      </p:to>
                                    </p:set>
                                    <p:animEffect transition="in" filter="wipe(up)">
                                      <p:cBhvr>
                                        <p:cTn id="7" dur="75"/>
                                        <p:tgtEl>
                                          <p:spTgt spid="1208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build="p"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2700000" scaled="1"/>
        </a:gradFill>
        <a:effectLst/>
      </p:bgPr>
    </p:bg>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gradFill flip="none" rotWithShape="1">
            <a:gsLst>
              <a:gs pos="0">
                <a:srgbClr val="0000FF"/>
              </a:gs>
              <a:gs pos="100000">
                <a:schemeClr val="accent6"/>
              </a:gs>
            </a:gsLst>
            <a:path path="circle">
              <a:fillToRect l="50000" t="50000" r="50000" b="50000"/>
            </a:path>
            <a:tileRect/>
          </a:gra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pitchFamily="-112" charset="0"/>
              <a:ea typeface="ＭＳ Ｐゴシック" charset="0"/>
            </a:endParaRPr>
          </a:p>
        </p:txBody>
      </p:sp>
      <p:sp>
        <p:nvSpPr>
          <p:cNvPr id="254978" name="Rectangle 2"/>
          <p:cNvSpPr>
            <a:spLocks noGrp="1" noChangeArrowheads="1"/>
          </p:cNvSpPr>
          <p:nvPr>
            <p:ph type="ctrTitle"/>
          </p:nvPr>
        </p:nvSpPr>
        <p:spPr>
          <a:xfrm>
            <a:off x="685800" y="1268413"/>
            <a:ext cx="7772400" cy="3168650"/>
          </a:xfrm>
        </p:spPr>
        <p:txBody>
          <a:bodyPr/>
          <a:lstStyle/>
          <a:p>
            <a:pPr algn="ctr">
              <a:defRPr/>
            </a:pPr>
            <a:r>
              <a:rPr lang="zh-CN" altLang="en-US" sz="8000" b="1">
                <a:solidFill>
                  <a:schemeClr val="bg1"/>
                </a:solidFill>
                <a:effectLst>
                  <a:glow rad="228600">
                    <a:schemeClr val="tx1"/>
                  </a:glow>
                </a:effectLst>
                <a:latin typeface="Arial"/>
                <a:ea typeface="ＭＳ Ｐゴシック" charset="0"/>
                <a:cs typeface="Arial"/>
              </a:rPr>
              <a:t>玛拉基书</a:t>
            </a:r>
            <a:br>
              <a:rPr lang="zh-CN" altLang="en-US" sz="8000" b="1">
                <a:solidFill>
                  <a:schemeClr val="bg1"/>
                </a:solidFill>
                <a:effectLst>
                  <a:glow rad="228600">
                    <a:schemeClr val="tx1"/>
                  </a:glow>
                </a:effectLst>
                <a:latin typeface="Arial"/>
                <a:ea typeface="ＭＳ Ｐゴシック" charset="0"/>
                <a:cs typeface="Arial"/>
              </a:rPr>
            </a:br>
            <a:r>
              <a:rPr lang="zh-CN" altLang="en-US" sz="8000" b="1">
                <a:solidFill>
                  <a:schemeClr val="bg1"/>
                </a:solidFill>
                <a:effectLst>
                  <a:glow rad="228600">
                    <a:schemeClr val="tx1"/>
                  </a:glow>
                </a:effectLst>
                <a:latin typeface="Arial"/>
                <a:ea typeface="ＭＳ Ｐゴシック" charset="0"/>
                <a:cs typeface="Arial"/>
              </a:rPr>
              <a:t>的神学思想</a:t>
            </a:r>
            <a:endParaRPr lang="en-US" b="1" dirty="0">
              <a:solidFill>
                <a:schemeClr val="bg1"/>
              </a:solidFill>
              <a:effectLst>
                <a:glow rad="228600">
                  <a:schemeClr val="tx1"/>
                </a:glow>
              </a:effectLst>
              <a:latin typeface="Arial"/>
              <a:ea typeface="ＭＳ Ｐゴシック" charset="0"/>
              <a:cs typeface="Arial"/>
            </a:endParaRPr>
          </a:p>
        </p:txBody>
      </p:sp>
    </p:spTree>
    <p:extLst>
      <p:ext uri="{BB962C8B-B14F-4D97-AF65-F5344CB8AC3E}">
        <p14:creationId xmlns:p14="http://schemas.microsoft.com/office/powerpoint/2010/main" val="69770959"/>
      </p:ext>
    </p:extLst>
  </p:cSld>
  <p:clrMapOvr>
    <a:overrideClrMapping bg1="lt1" tx1="dk1" bg2="lt2" tx2="dk2" accent1="accent1" accent2="accent2" accent3="accent3" accent4="accent4" accent5="accent5" accent6="accent6" hlink="hlink" folHlink="folHlink"/>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13827" y="1196752"/>
            <a:ext cx="5492328" cy="5492328"/>
          </a:xfrm>
          <a:prstGeom prst="rect">
            <a:avLst/>
          </a:prstGeom>
        </p:spPr>
      </p:pic>
      <p:grpSp>
        <p:nvGrpSpPr>
          <p:cNvPr id="4" name="Group 3"/>
          <p:cNvGrpSpPr/>
          <p:nvPr/>
        </p:nvGrpSpPr>
        <p:grpSpPr>
          <a:xfrm>
            <a:off x="1201859" y="2852936"/>
            <a:ext cx="4824536" cy="2880320"/>
            <a:chOff x="2051720" y="2852936"/>
            <a:chExt cx="4824536" cy="2880320"/>
          </a:xfrm>
        </p:grpSpPr>
        <p:sp>
          <p:nvSpPr>
            <p:cNvPr id="2" name="Rectangle 1"/>
            <p:cNvSpPr/>
            <p:nvPr/>
          </p:nvSpPr>
          <p:spPr bwMode="auto">
            <a:xfrm>
              <a:off x="2051720" y="2852936"/>
              <a:ext cx="4824536" cy="1656184"/>
            </a:xfrm>
            <a:prstGeom prst="rect">
              <a:avLst/>
            </a:prstGeom>
            <a:solidFill>
              <a:srgbClr val="ED161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Rectangle 7"/>
            <p:cNvSpPr/>
            <p:nvPr/>
          </p:nvSpPr>
          <p:spPr bwMode="auto">
            <a:xfrm>
              <a:off x="2843808" y="4293096"/>
              <a:ext cx="3384376" cy="1440160"/>
            </a:xfrm>
            <a:prstGeom prst="rect">
              <a:avLst/>
            </a:prstGeom>
            <a:solidFill>
              <a:srgbClr val="ED161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100355" name="Picture 1"/>
          <p:cNvSpPr>
            <a:spLocks noChangeAspect="1"/>
          </p:cNvSpPr>
          <p:nvPr/>
        </p:nvSpPr>
        <p:spPr bwMode="auto">
          <a:xfrm>
            <a:off x="-849861"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 name="Rectangle 2"/>
          <p:cNvSpPr txBox="1">
            <a:spLocks noChangeArrowheads="1"/>
          </p:cNvSpPr>
          <p:nvPr/>
        </p:nvSpPr>
        <p:spPr bwMode="auto">
          <a:xfrm>
            <a:off x="13914" y="0"/>
            <a:ext cx="9143999"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CN" altLang="en-US" sz="5400" b="1" i="1" dirty="0">
                <a:solidFill>
                  <a:srgbClr val="3F5B7E"/>
                </a:solidFill>
                <a:effectLst>
                  <a:glow rad="127000">
                    <a:srgbClr val="FFFFFF"/>
                  </a:glow>
                </a:effectLst>
                <a:latin typeface="Phosphate Inline"/>
                <a:ea typeface="ＭＳ Ｐゴシック" charset="0"/>
                <a:cs typeface="Phosphate Inline"/>
              </a:rPr>
              <a:t>你如何真诚</a:t>
            </a:r>
            <a:r>
              <a:rPr kumimoji="1" lang="en-US" sz="5400" b="1" i="1" u="none" strike="noStrike" kern="1200" cap="none" spc="0" normalizeH="0" baseline="0" noProof="0" dirty="0">
                <a:ln>
                  <a:noFill/>
                </a:ln>
                <a:solidFill>
                  <a:srgbClr val="3F5B7E"/>
                </a:solidFill>
                <a:effectLst>
                  <a:glow rad="127000">
                    <a:srgbClr val="FFFFFF"/>
                  </a:glow>
                </a:effectLst>
                <a:uLnTx/>
                <a:uFillTx/>
                <a:latin typeface="Phosphate Inline"/>
                <a:ea typeface="ＭＳ Ｐゴシック" charset="0"/>
                <a:cs typeface="Phosphate Inline"/>
              </a:rPr>
              <a:t>?</a:t>
            </a:r>
          </a:p>
        </p:txBody>
      </p:sp>
      <p:sp>
        <p:nvSpPr>
          <p:cNvPr id="900098" name="Rectangle 2"/>
          <p:cNvSpPr>
            <a:spLocks noGrp="1" noChangeArrowheads="1"/>
          </p:cNvSpPr>
          <p:nvPr>
            <p:ph type="ctrTitle"/>
          </p:nvPr>
        </p:nvSpPr>
        <p:spPr>
          <a:xfrm>
            <a:off x="1129851" y="2708920"/>
            <a:ext cx="5112568" cy="3168352"/>
          </a:xfrm>
          <a:effectLst/>
        </p:spPr>
        <p:txBody>
          <a:bodyPr/>
          <a:lstStyle/>
          <a:p>
            <a:pPr>
              <a:lnSpc>
                <a:spcPct val="80000"/>
              </a:lnSpc>
              <a:defRPr/>
            </a:pPr>
            <a:r>
              <a:rPr lang="zh-CN" altLang="en-US" sz="13800" b="1" dirty="0">
                <a:effectLst/>
                <a:ea typeface="ＭＳ Ｐゴシック" charset="0"/>
              </a:rPr>
              <a:t>停止</a:t>
            </a:r>
            <a:r>
              <a:rPr lang="en-US" sz="13800" b="1" dirty="0">
                <a:effectLst/>
                <a:ea typeface="ＭＳ Ｐゴシック" charset="0"/>
              </a:rPr>
              <a:t> </a:t>
            </a:r>
            <a:br>
              <a:rPr lang="en-US" sz="5400" b="1" dirty="0">
                <a:effectLst/>
                <a:ea typeface="ＭＳ Ｐゴシック" charset="0"/>
              </a:rPr>
            </a:br>
            <a:r>
              <a:rPr lang="zh-CN" altLang="en-US" sz="5400" b="1" dirty="0">
                <a:ea typeface="ＭＳ Ｐゴシック" charset="0"/>
              </a:rPr>
              <a:t>找借口</a:t>
            </a:r>
            <a:endParaRPr lang="en-US" sz="5400" b="1" dirty="0">
              <a:effectLst/>
              <a:ea typeface="ＭＳ Ｐゴシック" charset="0"/>
            </a:endParaRPr>
          </a:p>
        </p:txBody>
      </p:sp>
      <p:sp>
        <p:nvSpPr>
          <p:cNvPr id="10" name="Rectangle 2"/>
          <p:cNvSpPr txBox="1">
            <a:spLocks noChangeArrowheads="1"/>
          </p:cNvSpPr>
          <p:nvPr/>
        </p:nvSpPr>
        <p:spPr bwMode="auto">
          <a:xfrm>
            <a:off x="229176" y="5920006"/>
            <a:ext cx="8791222"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玛拉基</a:t>
            </a:r>
            <a:r>
              <a:rPr kumimoji="0" lang="zh-CN" alt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书</a:t>
            </a:r>
            <a:r>
              <a:rPr kumimoji="0" 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 1–3</a:t>
            </a:r>
          </a:p>
        </p:txBody>
      </p:sp>
    </p:spTree>
    <p:extLst>
      <p:ext uri="{BB962C8B-B14F-4D97-AF65-F5344CB8AC3E}">
        <p14:creationId xmlns:p14="http://schemas.microsoft.com/office/powerpoint/2010/main" val="25576512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ChangeArrowheads="1"/>
          </p:cNvSpPr>
          <p:nvPr/>
        </p:nvSpPr>
        <p:spPr bwMode="auto">
          <a:xfrm>
            <a:off x="304800" y="2209800"/>
            <a:ext cx="8839200" cy="4419600"/>
          </a:xfrm>
          <a:prstGeom prst="rect">
            <a:avLst/>
          </a:prstGeom>
          <a:gradFill rotWithShape="0">
            <a:gsLst>
              <a:gs pos="0">
                <a:srgbClr val="480062"/>
              </a:gs>
              <a:gs pos="100000">
                <a:schemeClr val="bg1"/>
              </a:gs>
            </a:gsLst>
            <a:lin ang="18900000" scaled="1"/>
          </a:gradFill>
          <a:ln>
            <a:noFill/>
          </a:ln>
          <a:effectLst>
            <a:outerShdw blurRad="63500" dist="38099" dir="2700000" algn="ctr" rotWithShape="0">
              <a:schemeClr val="bg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defRPr/>
            </a:pPr>
            <a:r>
              <a:rPr lang="zh-CN" altLang="en-US" sz="3200" b="1" dirty="0">
                <a:solidFill>
                  <a:srgbClr val="FFFF99"/>
                </a:solidFill>
                <a:effectLst>
                  <a:outerShdw blurRad="38100" dist="38100" dir="2700000" algn="tl">
                    <a:srgbClr val="000000"/>
                  </a:outerShdw>
                </a:effectLst>
                <a:latin typeface="Arial Narrow" charset="0"/>
              </a:rPr>
              <a:t> </a:t>
            </a:r>
            <a:r>
              <a:rPr lang="en-US" altLang="zh-CN" sz="3200" b="1" dirty="0">
                <a:solidFill>
                  <a:srgbClr val="FFFF99"/>
                </a:solidFill>
                <a:effectLst>
                  <a:outerShdw blurRad="38100" dist="38100" dir="2700000" algn="tl">
                    <a:srgbClr val="000000"/>
                  </a:outerShdw>
                </a:effectLst>
                <a:latin typeface="Arial Narrow" charset="0"/>
              </a:rPr>
              <a:t>- </a:t>
            </a:r>
            <a:r>
              <a:rPr lang="zh-CN" altLang="en-US" sz="3200" b="1" dirty="0">
                <a:solidFill>
                  <a:srgbClr val="FFFF99"/>
                </a:solidFill>
                <a:effectLst>
                  <a:outerShdw blurRad="38100" dist="38100" dir="2700000" algn="tl">
                    <a:srgbClr val="000000"/>
                  </a:outerShdw>
                </a:effectLst>
                <a:latin typeface="Arial Narrow" charset="0"/>
              </a:rPr>
              <a:t>敬畏上帝 的将成为祂特殊 的子民。</a:t>
            </a:r>
            <a:endParaRPr lang="en-US" altLang="zh-CN" sz="3200" b="1" dirty="0">
              <a:solidFill>
                <a:srgbClr val="FFFF99"/>
              </a:solidFill>
              <a:effectLst>
                <a:outerShdw blurRad="38100" dist="38100" dir="2700000" algn="tl">
                  <a:srgbClr val="000000"/>
                </a:outerShdw>
              </a:effectLst>
              <a:latin typeface="Arial Narrow" charset="0"/>
            </a:endParaRPr>
          </a:p>
          <a:p>
            <a:pPr eaLnBrk="0" hangingPunct="0">
              <a:defRPr/>
            </a:pPr>
            <a:endParaRPr lang="en-US" altLang="zh-CN" sz="3200" b="1" dirty="0">
              <a:solidFill>
                <a:srgbClr val="FFFF99"/>
              </a:solidFill>
              <a:effectLst>
                <a:outerShdw blurRad="38100" dist="38100" dir="2700000" algn="tl">
                  <a:srgbClr val="000000"/>
                </a:outerShdw>
              </a:effectLst>
              <a:latin typeface="Arial Narrow" charset="0"/>
            </a:endParaRPr>
          </a:p>
          <a:p>
            <a:pPr eaLnBrk="0" hangingPunct="0">
              <a:defRPr/>
            </a:pPr>
            <a:r>
              <a:rPr lang="zh-CN" altLang="en-US" sz="3200" b="1" dirty="0">
                <a:solidFill>
                  <a:srgbClr val="FFFF99"/>
                </a:solidFill>
                <a:effectLst>
                  <a:outerShdw blurRad="38100" dist="38100" dir="2700000" algn="tl">
                    <a:srgbClr val="000000"/>
                  </a:outerShdw>
                </a:effectLst>
                <a:latin typeface="Arial Narrow" charset="0"/>
              </a:rPr>
              <a:t> </a:t>
            </a:r>
            <a:r>
              <a:rPr lang="en-US" altLang="zh-CN" sz="3200" b="1" dirty="0">
                <a:solidFill>
                  <a:srgbClr val="FFFF99"/>
                </a:solidFill>
                <a:effectLst>
                  <a:outerShdw blurRad="38100" dist="38100" dir="2700000" algn="tl">
                    <a:srgbClr val="000000"/>
                  </a:outerShdw>
                </a:effectLst>
                <a:latin typeface="Arial Narrow" charset="0"/>
              </a:rPr>
              <a:t>- </a:t>
            </a:r>
            <a:r>
              <a:rPr lang="zh-CN" altLang="en-US" sz="3200" b="1" dirty="0">
                <a:solidFill>
                  <a:srgbClr val="FFFF99"/>
                </a:solidFill>
                <a:effectLst>
                  <a:outerShdw blurRad="38100" dist="38100" dir="2700000" algn="tl">
                    <a:srgbClr val="000000"/>
                  </a:outerShdw>
                </a:effectLst>
                <a:latin typeface="Arial Narrow" charset="0"/>
              </a:rPr>
              <a:t>上帝 将永远不会忘记祂与亚伯拉罕 所立的约。</a:t>
            </a:r>
            <a:br>
              <a:rPr lang="zh-CN" altLang="en-US" sz="3200" b="1" dirty="0">
                <a:solidFill>
                  <a:srgbClr val="FFFF99"/>
                </a:solidFill>
                <a:effectLst>
                  <a:outerShdw blurRad="38100" dist="38100" dir="2700000" algn="tl">
                    <a:srgbClr val="000000"/>
                  </a:outerShdw>
                </a:effectLst>
                <a:latin typeface="Arial Narrow" charset="0"/>
              </a:rPr>
            </a:br>
            <a:endParaRPr lang="en-US" altLang="zh-CN" sz="3200" b="1" dirty="0">
              <a:solidFill>
                <a:srgbClr val="FFFF99"/>
              </a:solidFill>
              <a:effectLst>
                <a:outerShdw blurRad="38100" dist="38100" dir="2700000" algn="tl">
                  <a:srgbClr val="000000"/>
                </a:outerShdw>
              </a:effectLst>
              <a:latin typeface="Arial Narrow" charset="0"/>
            </a:endParaRPr>
          </a:p>
          <a:p>
            <a:pPr eaLnBrk="0" hangingPunct="0">
              <a:defRPr/>
            </a:pPr>
            <a:r>
              <a:rPr lang="zh-CN" altLang="en-US" sz="3200" b="1" dirty="0">
                <a:solidFill>
                  <a:srgbClr val="FFFF99"/>
                </a:solidFill>
                <a:effectLst>
                  <a:outerShdw blurRad="38100" dist="38100" dir="2700000" algn="tl">
                    <a:srgbClr val="000000"/>
                  </a:outerShdw>
                </a:effectLst>
                <a:latin typeface="Arial Narrow" charset="0"/>
              </a:rPr>
              <a:t> </a:t>
            </a:r>
            <a:r>
              <a:rPr lang="en-US" altLang="zh-CN" sz="3200" b="1" dirty="0">
                <a:solidFill>
                  <a:srgbClr val="FFFF99"/>
                </a:solidFill>
                <a:effectLst>
                  <a:outerShdw blurRad="38100" dist="38100" dir="2700000" algn="tl">
                    <a:srgbClr val="000000"/>
                  </a:outerShdw>
                </a:effectLst>
                <a:latin typeface="Arial Narrow" charset="0"/>
              </a:rPr>
              <a:t>- </a:t>
            </a:r>
            <a:r>
              <a:rPr lang="zh-CN" altLang="en-US" sz="3200" b="1" dirty="0">
                <a:solidFill>
                  <a:srgbClr val="FFFF99"/>
                </a:solidFill>
                <a:effectLst>
                  <a:outerShdw blurRad="38100" dist="38100" dir="2700000" algn="tl">
                    <a:srgbClr val="000000"/>
                  </a:outerShdw>
                </a:effectLst>
                <a:latin typeface="Arial Narrow" charset="0"/>
              </a:rPr>
              <a:t>应验与亚伯拉罕 所立的约， 有一天所有的国家将称   	以色列为蒙福的。 </a:t>
            </a:r>
            <a:endParaRPr lang="en-US" sz="3200" b="1" dirty="0">
              <a:solidFill>
                <a:srgbClr val="FFFF99"/>
              </a:solidFill>
              <a:effectLst>
                <a:outerShdw blurRad="38100" dist="38100" dir="2700000" algn="tl">
                  <a:srgbClr val="000000"/>
                </a:outerShdw>
              </a:effectLst>
              <a:latin typeface="Arial Narrow" charset="0"/>
            </a:endParaRPr>
          </a:p>
        </p:txBody>
      </p:sp>
      <p:sp>
        <p:nvSpPr>
          <p:cNvPr id="32773" name="Text Box 5"/>
          <p:cNvSpPr txBox="1">
            <a:spLocks noChangeArrowheads="1"/>
          </p:cNvSpPr>
          <p:nvPr/>
        </p:nvSpPr>
        <p:spPr bwMode="auto">
          <a:xfrm>
            <a:off x="304800" y="228600"/>
            <a:ext cx="8534400" cy="1016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kumimoji="1" sz="2400">
                <a:solidFill>
                  <a:schemeClr val="tx1"/>
                </a:solidFill>
                <a:latin typeface="Times New Roman" pitchFamily="18" charset="0"/>
                <a:ea typeface="ＭＳ Ｐゴシック" pitchFamily="34" charset="-128"/>
              </a:defRPr>
            </a:lvl1pPr>
            <a:lvl2pPr marL="742950" indent="-285750">
              <a:defRPr kumimoji="1" sz="2400">
                <a:solidFill>
                  <a:schemeClr val="tx1"/>
                </a:solidFill>
                <a:latin typeface="Times New Roman" pitchFamily="18" charset="0"/>
                <a:ea typeface="ＭＳ Ｐゴシック" pitchFamily="34" charset="-128"/>
              </a:defRPr>
            </a:lvl2pPr>
            <a:lvl3pPr marL="1143000" indent="-228600">
              <a:defRPr kumimoji="1" sz="2400">
                <a:solidFill>
                  <a:schemeClr val="tx1"/>
                </a:solidFill>
                <a:latin typeface="Times New Roman" pitchFamily="18" charset="0"/>
                <a:ea typeface="ＭＳ Ｐゴシック" pitchFamily="34" charset="-128"/>
              </a:defRPr>
            </a:lvl3pPr>
            <a:lvl4pPr marL="1600200" indent="-228600">
              <a:defRPr kumimoji="1" sz="2400">
                <a:solidFill>
                  <a:schemeClr val="tx1"/>
                </a:solidFill>
                <a:latin typeface="Times New Roman" pitchFamily="18" charset="0"/>
                <a:ea typeface="ＭＳ Ｐゴシック" pitchFamily="34" charset="-128"/>
              </a:defRPr>
            </a:lvl4pPr>
            <a:lvl5pPr marL="2057400" indent="-228600">
              <a:defRPr kumimoji="1"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9pPr>
          </a:lstStyle>
          <a:p>
            <a:pPr algn="ctr" eaLnBrk="0" hangingPunct="0">
              <a:spcBef>
                <a:spcPct val="50000"/>
              </a:spcBef>
              <a:defRPr/>
            </a:pPr>
            <a:r>
              <a:rPr kumimoji="0" lang="zh-CN" altLang="en-US" sz="6000" b="1" dirty="0">
                <a:solidFill>
                  <a:srgbClr val="FFFFFF"/>
                </a:solidFill>
                <a:effectLst>
                  <a:outerShdw blurRad="38100" dist="38100" dir="2700000" algn="tl">
                    <a:srgbClr val="000000"/>
                  </a:outerShdw>
                </a:effectLst>
                <a:latin typeface="Arial" pitchFamily="34" charset="0"/>
                <a:cs typeface="Arial" pitchFamily="34" charset="0"/>
              </a:rPr>
              <a:t>神学</a:t>
            </a:r>
            <a:endParaRPr kumimoji="0" lang="en-US" altLang="en-US" sz="60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4" name="Title 3"/>
          <p:cNvSpPr>
            <a:spLocks noGrp="1"/>
          </p:cNvSpPr>
          <p:nvPr>
            <p:ph type="ctrTitle" sz="quarter"/>
          </p:nvPr>
        </p:nvSpPr>
        <p:spPr>
          <a:xfrm>
            <a:off x="228600" y="1479550"/>
            <a:ext cx="7848600" cy="838200"/>
          </a:xfrm>
          <a:solidFill>
            <a:schemeClr val="bg2"/>
          </a:solidFill>
        </p:spPr>
        <p:txBody>
          <a:bodyPr/>
          <a:lstStyle/>
          <a:p>
            <a:pPr>
              <a:defRPr/>
            </a:pPr>
            <a:r>
              <a:rPr lang="en-US" altLang="en-US" sz="2800" b="1" i="1" dirty="0">
                <a:solidFill>
                  <a:srgbClr val="FFFFFF"/>
                </a:solidFill>
                <a:latin typeface="Arial" pitchFamily="34" charset="0"/>
                <a:ea typeface="ＭＳ Ｐゴシック" pitchFamily="34" charset="-128"/>
                <a:cs typeface="Arial" pitchFamily="34" charset="0"/>
              </a:rPr>
              <a:t>1. </a:t>
            </a:r>
            <a:r>
              <a:rPr lang="zh-CN" altLang="en-US" sz="2800" b="1" i="1" dirty="0">
                <a:solidFill>
                  <a:srgbClr val="FFFFFF"/>
                </a:solidFill>
                <a:latin typeface="Arial" pitchFamily="34" charset="0"/>
                <a:ea typeface="ＭＳ Ｐゴシック" pitchFamily="34" charset="-128"/>
                <a:cs typeface="Arial" pitchFamily="34" charset="0"/>
              </a:rPr>
              <a:t>上帝对雅各和以色列的爱</a:t>
            </a:r>
            <a:endParaRPr lang="en-US" altLang="en-US" dirty="0">
              <a:solidFill>
                <a:srgbClr val="FFFFFF"/>
              </a:solidFill>
              <a:ea typeface="ＭＳ Ｐゴシック" pitchFamily="34" charset="-128"/>
              <a:cs typeface="ＭＳ Ｐゴシック" pitchFamily="-112" charset="-128"/>
            </a:endParaRPr>
          </a:p>
        </p:txBody>
      </p:sp>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4"/>
          <p:cNvSpPr>
            <a:spLocks noChangeArrowheads="1"/>
          </p:cNvSpPr>
          <p:nvPr/>
        </p:nvSpPr>
        <p:spPr bwMode="auto">
          <a:xfrm>
            <a:off x="228600" y="1371600"/>
            <a:ext cx="8915400" cy="5486400"/>
          </a:xfrm>
          <a:prstGeom prst="rect">
            <a:avLst/>
          </a:prstGeom>
          <a:gradFill rotWithShape="0">
            <a:gsLst>
              <a:gs pos="0">
                <a:srgbClr val="480062"/>
              </a:gs>
              <a:gs pos="100000">
                <a:schemeClr val="bg1"/>
              </a:gs>
            </a:gsLst>
            <a:lin ang="18900000" scaled="1"/>
          </a:gradFill>
          <a:ln>
            <a:noFill/>
          </a:ln>
          <a:effectLst>
            <a:outerShdw blurRad="63500" dist="38099" dir="2700000" algn="ctr" rotWithShape="0">
              <a:schemeClr val="bg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p>
            <a:pPr marL="457200" indent="-457200" eaLnBrk="0" hangingPunct="0">
              <a:buFontTx/>
              <a:buChar char="-"/>
              <a:defRPr/>
            </a:pPr>
            <a:r>
              <a:rPr lang="zh-CN" altLang="en-US" sz="2800" b="1" dirty="0">
                <a:solidFill>
                  <a:srgbClr val="FFFF99"/>
                </a:solidFill>
                <a:effectLst>
                  <a:outerShdw blurRad="38100" dist="38100" dir="2700000" algn="tl">
                    <a:srgbClr val="000000"/>
                  </a:outerShdw>
                </a:effectLst>
                <a:latin typeface="Arial Narrow" charset="0"/>
              </a:rPr>
              <a:t>上帝 超越 一</a:t>
            </a:r>
            <a:r>
              <a:rPr lang="en-US" altLang="zh-CN" sz="2800" b="1" dirty="0">
                <a:solidFill>
                  <a:srgbClr val="FFFF99"/>
                </a:solidFill>
                <a:effectLst>
                  <a:outerShdw blurRad="38100" dist="38100" dir="2700000" algn="tl">
                    <a:srgbClr val="000000"/>
                  </a:outerShdw>
                </a:effectLst>
                <a:latin typeface="Arial Narrow" charset="0"/>
              </a:rPr>
              <a:t>.</a:t>
            </a:r>
            <a:r>
              <a:rPr lang="zh-CN" altLang="en-US" sz="2800" b="1" dirty="0">
                <a:solidFill>
                  <a:srgbClr val="FFFF99"/>
                </a:solidFill>
                <a:effectLst>
                  <a:outerShdw blurRad="38100" dist="38100" dir="2700000" algn="tl">
                    <a:srgbClr val="000000"/>
                  </a:outerShdw>
                </a:effectLst>
                <a:latin typeface="Arial Narrow" charset="0"/>
              </a:rPr>
              <a:t>切已东， 亚述  与巴比伦 的神。 </a:t>
            </a:r>
            <a:br>
              <a:rPr lang="zh-CN" altLang="en-US" sz="2800" b="1" dirty="0">
                <a:solidFill>
                  <a:srgbClr val="FFFF99"/>
                </a:solidFill>
                <a:effectLst>
                  <a:outerShdw blurRad="38100" dist="38100" dir="2700000" algn="tl">
                    <a:srgbClr val="000000"/>
                  </a:outerShdw>
                </a:effectLst>
                <a:latin typeface="Arial Narrow" charset="0"/>
              </a:rPr>
            </a:br>
            <a:endParaRPr lang="en-US" altLang="zh-CN" sz="2800" b="1" dirty="0">
              <a:solidFill>
                <a:srgbClr val="FFFF99"/>
              </a:solidFill>
              <a:effectLst>
                <a:outerShdw blurRad="38100" dist="38100" dir="2700000" algn="tl">
                  <a:srgbClr val="000000"/>
                </a:outerShdw>
              </a:effectLst>
              <a:latin typeface="Arial Narrow" charset="0"/>
            </a:endParaRPr>
          </a:p>
          <a:p>
            <a:pPr marL="457200" indent="-457200" eaLnBrk="0" hangingPunct="0">
              <a:buFontTx/>
              <a:buChar char="-"/>
              <a:defRPr/>
            </a:pPr>
            <a:r>
              <a:rPr lang="zh-CN" altLang="en-US" sz="2800" b="1" dirty="0">
                <a:solidFill>
                  <a:srgbClr val="FFFF99"/>
                </a:solidFill>
                <a:effectLst>
                  <a:outerShdw blurRad="38100" dist="38100" dir="2700000" algn="tl">
                    <a:srgbClr val="000000"/>
                  </a:outerShdw>
                </a:effectLst>
                <a:latin typeface="Arial Narrow" charset="0"/>
              </a:rPr>
              <a:t>以色列人 </a:t>
            </a:r>
            <a:r>
              <a:rPr lang="en-US" altLang="zh-CN" sz="2800" b="1" dirty="0">
                <a:solidFill>
                  <a:srgbClr val="FFFF99"/>
                </a:solidFill>
                <a:effectLst>
                  <a:outerShdw blurRad="38100" dist="38100" dir="2700000" algn="tl">
                    <a:srgbClr val="000000"/>
                  </a:outerShdw>
                </a:effectLst>
                <a:latin typeface="Arial Narrow" charset="0"/>
              </a:rPr>
              <a:t>: </a:t>
            </a:r>
            <a:r>
              <a:rPr lang="zh-CN" altLang="en-US" sz="2800" b="1" dirty="0">
                <a:solidFill>
                  <a:srgbClr val="FFFF99"/>
                </a:solidFill>
                <a:effectLst>
                  <a:outerShdw blurRad="38100" dist="38100" dir="2700000" algn="tl">
                    <a:srgbClr val="000000"/>
                  </a:outerShdw>
                </a:effectLst>
                <a:latin typeface="Arial Narrow" charset="0"/>
              </a:rPr>
              <a:t>反复无常  </a:t>
            </a:r>
            <a:r>
              <a:rPr lang="en-US" altLang="zh-CN" sz="2800" b="1" dirty="0">
                <a:solidFill>
                  <a:srgbClr val="FFFF99"/>
                </a:solidFill>
                <a:effectLst>
                  <a:outerShdw blurRad="38100" dist="38100" dir="2700000" algn="tl">
                    <a:srgbClr val="000000"/>
                  </a:outerShdw>
                </a:effectLst>
                <a:latin typeface="Arial Narrow" charset="0"/>
              </a:rPr>
              <a:t>v. </a:t>
            </a:r>
            <a:r>
              <a:rPr lang="zh-CN" altLang="en-US" sz="2800" b="1" dirty="0">
                <a:solidFill>
                  <a:srgbClr val="FFFF99"/>
                </a:solidFill>
                <a:effectLst>
                  <a:outerShdw blurRad="38100" dist="38100" dir="2700000" algn="tl">
                    <a:srgbClr val="000000"/>
                  </a:outerShdw>
                </a:effectLst>
                <a:latin typeface="Arial Narrow" charset="0"/>
              </a:rPr>
              <a:t>耶和华：永不改变</a:t>
            </a:r>
            <a:endParaRPr lang="en-US" altLang="zh-CN" sz="2800" b="1" dirty="0">
              <a:solidFill>
                <a:srgbClr val="FFFF99"/>
              </a:solidFill>
              <a:effectLst>
                <a:outerShdw blurRad="38100" dist="38100" dir="2700000" algn="tl">
                  <a:srgbClr val="000000"/>
                </a:outerShdw>
              </a:effectLst>
              <a:latin typeface="Arial Narrow" charset="0"/>
            </a:endParaRPr>
          </a:p>
          <a:p>
            <a:pPr marL="457200" indent="-457200" eaLnBrk="0" hangingPunct="0">
              <a:buFontTx/>
              <a:buChar char="-"/>
              <a:defRPr/>
            </a:pPr>
            <a:endParaRPr lang="en-US" altLang="zh-CN" sz="2800" b="1" dirty="0">
              <a:solidFill>
                <a:srgbClr val="FFFF99"/>
              </a:solidFill>
              <a:effectLst>
                <a:outerShdw blurRad="38100" dist="38100" dir="2700000" algn="tl">
                  <a:srgbClr val="000000"/>
                </a:outerShdw>
              </a:effectLst>
              <a:latin typeface="Arial Narrow" charset="0"/>
            </a:endParaRPr>
          </a:p>
          <a:p>
            <a:pPr marL="457200" indent="-457200" eaLnBrk="0" hangingPunct="0">
              <a:buFontTx/>
              <a:buChar char="-"/>
              <a:defRPr/>
            </a:pPr>
            <a:r>
              <a:rPr lang="zh-CN" altLang="en-US" sz="2800" b="1" dirty="0">
                <a:solidFill>
                  <a:srgbClr val="FFFF99"/>
                </a:solidFill>
                <a:effectLst>
                  <a:outerShdw blurRad="38100" dist="38100" dir="2700000" algn="tl">
                    <a:srgbClr val="000000"/>
                  </a:outerShdw>
                </a:effectLst>
                <a:latin typeface="Arial Narrow" charset="0"/>
              </a:rPr>
              <a:t>上帝延续 祂对以色列 的爱</a:t>
            </a:r>
            <a:endParaRPr lang="en-US" altLang="zh-CN" sz="2800" b="1" dirty="0">
              <a:solidFill>
                <a:srgbClr val="FFFF99"/>
              </a:solidFill>
              <a:effectLst>
                <a:outerShdw blurRad="38100" dist="38100" dir="2700000" algn="tl">
                  <a:srgbClr val="000000"/>
                </a:outerShdw>
              </a:effectLst>
              <a:latin typeface="Arial Narrow" charset="0"/>
            </a:endParaRPr>
          </a:p>
          <a:p>
            <a:pPr marL="457200" indent="-457200" eaLnBrk="0" hangingPunct="0">
              <a:buFontTx/>
              <a:buChar char="-"/>
              <a:defRPr/>
            </a:pPr>
            <a:endParaRPr lang="en-US" altLang="zh-CN" sz="2800" b="1" dirty="0">
              <a:solidFill>
                <a:srgbClr val="FFFF99"/>
              </a:solidFill>
              <a:effectLst>
                <a:outerShdw blurRad="38100" dist="38100" dir="2700000" algn="tl">
                  <a:srgbClr val="000000"/>
                </a:outerShdw>
              </a:effectLst>
              <a:latin typeface="Arial Narrow" charset="0"/>
            </a:endParaRPr>
          </a:p>
          <a:p>
            <a:pPr marL="457200" indent="-457200" eaLnBrk="0" hangingPunct="0">
              <a:buFontTx/>
              <a:buChar char="-"/>
              <a:defRPr/>
            </a:pPr>
            <a:r>
              <a:rPr lang="zh-CN" altLang="en-US" sz="2800" b="1" dirty="0">
                <a:solidFill>
                  <a:srgbClr val="FFFF99"/>
                </a:solidFill>
                <a:effectLst>
                  <a:outerShdw blurRad="38100" dist="38100" dir="2700000" algn="tl">
                    <a:srgbClr val="000000"/>
                  </a:outerShdw>
                </a:effectLst>
                <a:latin typeface="Arial Narrow" charset="0"/>
              </a:rPr>
              <a:t>可是上帝 是 圣洁的。祂要求人民的服从。</a:t>
            </a:r>
          </a:p>
          <a:p>
            <a:pPr marL="457200" indent="-457200" eaLnBrk="0" hangingPunct="0">
              <a:defRPr/>
            </a:pPr>
            <a:r>
              <a:rPr lang="zh-CN" altLang="en-US" sz="2800" b="1" dirty="0">
                <a:solidFill>
                  <a:srgbClr val="FFFF99"/>
                </a:solidFill>
                <a:effectLst>
                  <a:outerShdw blurRad="38100" dist="38100" dir="2700000" algn="tl">
                    <a:srgbClr val="000000"/>
                  </a:outerShdw>
                </a:effectLst>
                <a:latin typeface="Arial Narrow" charset="0"/>
              </a:rPr>
              <a:t>  </a:t>
            </a:r>
            <a:endParaRPr lang="en-US" altLang="zh-CN" sz="2800" b="1" dirty="0">
              <a:solidFill>
                <a:srgbClr val="FFFF99"/>
              </a:solidFill>
              <a:effectLst>
                <a:outerShdw blurRad="38100" dist="38100" dir="2700000" algn="tl">
                  <a:srgbClr val="000000"/>
                </a:outerShdw>
              </a:effectLst>
              <a:latin typeface="Arial Narrow" charset="0"/>
            </a:endParaRPr>
          </a:p>
          <a:p>
            <a:pPr marL="457200" indent="-457200" eaLnBrk="0" hangingPunct="0">
              <a:buFontTx/>
              <a:buChar char="-"/>
              <a:defRPr/>
            </a:pPr>
            <a:r>
              <a:rPr lang="zh-CN" altLang="en-US" sz="2800" b="1" dirty="0">
                <a:solidFill>
                  <a:srgbClr val="FFFF99"/>
                </a:solidFill>
                <a:effectLst>
                  <a:outerShdw blurRad="38100" dist="38100" dir="2700000" algn="tl">
                    <a:srgbClr val="000000"/>
                  </a:outerShdw>
                </a:effectLst>
                <a:latin typeface="Arial Narrow" charset="0"/>
              </a:rPr>
              <a:t> 没有悔改 </a:t>
            </a:r>
            <a:r>
              <a:rPr lang="en-US" altLang="zh-CN" sz="2800" b="1" dirty="0">
                <a:solidFill>
                  <a:srgbClr val="FFFF99"/>
                </a:solidFill>
                <a:effectLst>
                  <a:outerShdw blurRad="38100" dist="38100" dir="2700000" algn="tl">
                    <a:srgbClr val="000000"/>
                  </a:outerShdw>
                </a:effectLst>
                <a:latin typeface="Arial Narrow" charset="0"/>
              </a:rPr>
              <a:t>= </a:t>
            </a:r>
            <a:r>
              <a:rPr lang="zh-CN" altLang="en-US" sz="2800" b="1" dirty="0">
                <a:solidFill>
                  <a:srgbClr val="FFFF99"/>
                </a:solidFill>
                <a:effectLst>
                  <a:outerShdw blurRad="38100" dist="38100" dir="2700000" algn="tl">
                    <a:srgbClr val="000000"/>
                  </a:outerShdw>
                </a:effectLst>
                <a:latin typeface="Arial Narrow" charset="0"/>
              </a:rPr>
              <a:t>惩罚  </a:t>
            </a:r>
          </a:p>
          <a:p>
            <a:pPr marL="457200" indent="-457200" eaLnBrk="0" hangingPunct="0">
              <a:buFontTx/>
              <a:buChar char="-"/>
              <a:defRPr/>
            </a:pPr>
            <a:endParaRPr lang="en-US" altLang="zh-CN" sz="2800" b="1" dirty="0">
              <a:solidFill>
                <a:srgbClr val="FFFF99"/>
              </a:solidFill>
              <a:effectLst>
                <a:outerShdw blurRad="38100" dist="38100" dir="2700000" algn="tl">
                  <a:srgbClr val="000000"/>
                </a:outerShdw>
              </a:effectLst>
              <a:latin typeface="Arial Narrow" charset="0"/>
            </a:endParaRPr>
          </a:p>
          <a:p>
            <a:pPr marL="457200" indent="-457200" eaLnBrk="0" hangingPunct="0">
              <a:buFontTx/>
              <a:buChar char="-"/>
              <a:defRPr/>
            </a:pPr>
            <a:r>
              <a:rPr lang="zh-CN" altLang="en-US" sz="2800" b="1" dirty="0">
                <a:solidFill>
                  <a:srgbClr val="FFFF99"/>
                </a:solidFill>
                <a:effectLst>
                  <a:outerShdw blurRad="38100" dist="38100" dir="2700000" algn="tl">
                    <a:srgbClr val="000000"/>
                  </a:outerShdw>
                </a:effectLst>
                <a:latin typeface="Arial Narrow" charset="0"/>
              </a:rPr>
              <a:t> 确信邪恶之徒将被惩罚， 服从上帝 的 将被祝福</a:t>
            </a:r>
            <a:endParaRPr lang="en-US" sz="2800" b="1" dirty="0">
              <a:solidFill>
                <a:srgbClr val="FFFF99"/>
              </a:solidFill>
              <a:effectLst>
                <a:outerShdw blurRad="38100" dist="38100" dir="2700000" algn="tl">
                  <a:srgbClr val="000000"/>
                </a:outerShdw>
              </a:effectLst>
              <a:latin typeface="Arial Narrow" charset="0"/>
            </a:endParaRPr>
          </a:p>
        </p:txBody>
      </p:sp>
      <p:sp>
        <p:nvSpPr>
          <p:cNvPr id="4" name="Title 3"/>
          <p:cNvSpPr>
            <a:spLocks noGrp="1"/>
          </p:cNvSpPr>
          <p:nvPr>
            <p:ph type="ctrTitle" sz="quarter"/>
          </p:nvPr>
        </p:nvSpPr>
        <p:spPr>
          <a:xfrm>
            <a:off x="228600" y="457200"/>
            <a:ext cx="7620000" cy="914400"/>
          </a:xfrm>
          <a:solidFill>
            <a:schemeClr val="bg2"/>
          </a:solidFill>
        </p:spPr>
        <p:txBody>
          <a:bodyPr/>
          <a:lstStyle/>
          <a:p>
            <a:pPr>
              <a:defRPr/>
            </a:pPr>
            <a:r>
              <a:rPr lang="en-US" altLang="en-US" sz="2800" b="1" i="1" dirty="0">
                <a:solidFill>
                  <a:srgbClr val="FFFFFF"/>
                </a:solidFill>
                <a:latin typeface="Arial" pitchFamily="34" charset="0"/>
                <a:ea typeface="ＭＳ Ｐゴシック" pitchFamily="34" charset="-128"/>
                <a:cs typeface="Arial" pitchFamily="34" charset="0"/>
              </a:rPr>
              <a:t>2. </a:t>
            </a:r>
            <a:r>
              <a:rPr lang="zh-CN" altLang="en-US" sz="2800" b="1" i="1" dirty="0">
                <a:solidFill>
                  <a:srgbClr val="FFFFFF"/>
                </a:solidFill>
                <a:latin typeface="Arial" pitchFamily="34" charset="0"/>
                <a:ea typeface="ＭＳ Ｐゴシック" pitchFamily="34" charset="-128"/>
                <a:cs typeface="Arial" pitchFamily="34" charset="0"/>
              </a:rPr>
              <a:t>上帝的属性</a:t>
            </a:r>
            <a:endParaRPr lang="en-US" altLang="en-US" sz="2800" b="1" i="1" dirty="0">
              <a:solidFill>
                <a:srgbClr val="FFFFFF"/>
              </a:solidFill>
              <a:latin typeface="Arial" pitchFamily="34" charset="0"/>
              <a:ea typeface="ＭＳ Ｐゴシック" pitchFamily="34" charset="-128"/>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3796"/>
                                        </p:tgtEl>
                                        <p:attrNameLst>
                                          <p:attrName>style.visibility</p:attrName>
                                        </p:attrNameLst>
                                      </p:cBhvr>
                                      <p:to>
                                        <p:strVal val="visible"/>
                                      </p:to>
                                    </p:set>
                                    <p:animEffect transition="in" filter="strips(downRight)">
                                      <p:cBhvr>
                                        <p:cTn id="7" dur="500"/>
                                        <p:tgtEl>
                                          <p:spTgt spid="33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animBg="1"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4" name="Text Box 8"/>
          <p:cNvSpPr txBox="1">
            <a:spLocks noChangeArrowheads="1"/>
          </p:cNvSpPr>
          <p:nvPr/>
        </p:nvSpPr>
        <p:spPr bwMode="auto">
          <a:xfrm>
            <a:off x="228600" y="1295400"/>
            <a:ext cx="8915400" cy="5229225"/>
          </a:xfrm>
          <a:prstGeom prst="rect">
            <a:avLst/>
          </a:prstGeom>
          <a:gradFill rotWithShape="0">
            <a:gsLst>
              <a:gs pos="0">
                <a:srgbClr val="480062"/>
              </a:gs>
              <a:gs pos="100000">
                <a:schemeClr val="bg1"/>
              </a:gs>
            </a:gsLst>
            <a:lin ang="18900000" scaled="1"/>
          </a:gradFill>
          <a:ln>
            <a:noFill/>
          </a:ln>
          <a:effectLst>
            <a:outerShdw blurRad="63500" dist="38099" dir="2700000" algn="ctr" rotWithShape="0">
              <a:schemeClr val="bg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lvl1pPr marL="457200" indent="-457200">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buFontTx/>
              <a:buChar char="-"/>
              <a:defRPr/>
            </a:pPr>
            <a:r>
              <a:rPr lang="zh-CN" altLang="en-US" sz="2800">
                <a:solidFill>
                  <a:srgbClr val="FFFF99"/>
                </a:solidFill>
                <a:effectLst>
                  <a:outerShdw blurRad="38100" dist="38100" dir="2700000" algn="tl">
                    <a:srgbClr val="000000"/>
                  </a:outerShdw>
                </a:effectLst>
                <a:latin typeface="Arial Narrow" charset="0"/>
              </a:rPr>
              <a:t>祭司恶劣的榜样蔑视了上帝所树立了的献祭系统 </a:t>
            </a:r>
            <a:endParaRPr lang="en-US" altLang="zh-CN" sz="2800">
              <a:solidFill>
                <a:srgbClr val="FFFF99"/>
              </a:solidFill>
              <a:effectLst>
                <a:outerShdw blurRad="38100" dist="38100" dir="2700000" algn="tl">
                  <a:srgbClr val="000000"/>
                </a:outerShdw>
              </a:effectLst>
              <a:latin typeface="Arial Narrow" charset="0"/>
            </a:endParaRPr>
          </a:p>
          <a:p>
            <a:pPr eaLnBrk="0" hangingPunct="0">
              <a:buFontTx/>
              <a:buChar char="-"/>
              <a:defRPr/>
            </a:pPr>
            <a:endParaRPr lang="zh-CN" altLang="en-US" sz="2800">
              <a:solidFill>
                <a:srgbClr val="FFFF99"/>
              </a:solidFill>
              <a:effectLst>
                <a:outerShdw blurRad="38100" dist="38100" dir="2700000" algn="tl">
                  <a:srgbClr val="000000"/>
                </a:outerShdw>
              </a:effectLst>
              <a:latin typeface="Arial Narrow" charset="0"/>
            </a:endParaRPr>
          </a:p>
          <a:p>
            <a:pPr eaLnBrk="0" hangingPunct="0">
              <a:buFontTx/>
              <a:buChar char="-"/>
              <a:defRPr/>
            </a:pPr>
            <a:r>
              <a:rPr lang="zh-CN" altLang="en-US" sz="2800">
                <a:solidFill>
                  <a:srgbClr val="FFFF99"/>
                </a:solidFill>
                <a:effectLst>
                  <a:outerShdw blurRad="38100" dist="38100" dir="2700000" algn="tl">
                    <a:srgbClr val="000000"/>
                  </a:outerShdw>
                </a:effectLst>
                <a:latin typeface="Arial Narrow" charset="0"/>
              </a:rPr>
              <a:t>他们轻率的态度嘲笑 了 崇拜。 因此关闭圣殿的门</a:t>
            </a:r>
            <a:r>
              <a:rPr lang="en-US" altLang="zh-CN" sz="2800">
                <a:solidFill>
                  <a:srgbClr val="FFFF99"/>
                </a:solidFill>
                <a:effectLst>
                  <a:outerShdw blurRad="38100" dist="38100" dir="2700000" algn="tl">
                    <a:srgbClr val="000000"/>
                  </a:outerShdw>
                </a:effectLst>
                <a:latin typeface="Arial Narrow" charset="0"/>
              </a:rPr>
              <a:t>! </a:t>
            </a:r>
          </a:p>
          <a:p>
            <a:pPr eaLnBrk="0" hangingPunct="0">
              <a:buFontTx/>
              <a:buChar char="-"/>
              <a:defRPr/>
            </a:pPr>
            <a:endParaRPr lang="en-US" altLang="zh-CN" sz="2800">
              <a:solidFill>
                <a:srgbClr val="FFFF99"/>
              </a:solidFill>
              <a:effectLst>
                <a:outerShdw blurRad="38100" dist="38100" dir="2700000" algn="tl">
                  <a:srgbClr val="000000"/>
                </a:outerShdw>
              </a:effectLst>
              <a:latin typeface="Arial Narrow" charset="0"/>
            </a:endParaRPr>
          </a:p>
          <a:p>
            <a:pPr eaLnBrk="0" hangingPunct="0">
              <a:buFontTx/>
              <a:buChar char="-"/>
              <a:defRPr/>
            </a:pPr>
            <a:r>
              <a:rPr lang="zh-CN" altLang="en-US" sz="2800">
                <a:solidFill>
                  <a:srgbClr val="FFFF99"/>
                </a:solidFill>
                <a:effectLst>
                  <a:outerShdw blurRad="38100" dist="38100" dir="2700000" algn="tl">
                    <a:srgbClr val="000000"/>
                  </a:outerShdw>
                </a:effectLst>
                <a:latin typeface="Arial Narrow" charset="0"/>
              </a:rPr>
              <a:t>结束假冒伪善 </a:t>
            </a:r>
            <a:endParaRPr lang="en-US" altLang="zh-CN" sz="2800">
              <a:solidFill>
                <a:srgbClr val="FFFF99"/>
              </a:solidFill>
              <a:effectLst>
                <a:outerShdw blurRad="38100" dist="38100" dir="2700000" algn="tl">
                  <a:srgbClr val="000000"/>
                </a:outerShdw>
              </a:effectLst>
              <a:latin typeface="Arial Narrow" charset="0"/>
            </a:endParaRPr>
          </a:p>
          <a:p>
            <a:pPr eaLnBrk="0" hangingPunct="0">
              <a:defRPr/>
            </a:pPr>
            <a:endParaRPr lang="en-US" altLang="zh-CN" sz="2800">
              <a:solidFill>
                <a:srgbClr val="FFFF99"/>
              </a:solidFill>
              <a:effectLst>
                <a:outerShdw blurRad="38100" dist="38100" dir="2700000" algn="tl">
                  <a:srgbClr val="000000"/>
                </a:outerShdw>
              </a:effectLst>
              <a:latin typeface="Arial Narrow" charset="0"/>
            </a:endParaRPr>
          </a:p>
          <a:p>
            <a:pPr eaLnBrk="0" hangingPunct="0">
              <a:buFontTx/>
              <a:buChar char="-"/>
              <a:defRPr/>
            </a:pPr>
            <a:r>
              <a:rPr lang="zh-CN" altLang="en-US" sz="2800">
                <a:solidFill>
                  <a:srgbClr val="FFFF99"/>
                </a:solidFill>
                <a:effectLst>
                  <a:outerShdw blurRad="38100" dist="38100" dir="2700000" algn="tl">
                    <a:srgbClr val="000000"/>
                  </a:outerShdw>
                </a:effectLst>
                <a:latin typeface="Arial Narrow" charset="0"/>
              </a:rPr>
              <a:t>子民离婚和与外邦通婚</a:t>
            </a:r>
            <a:endParaRPr lang="en-US" altLang="zh-CN" sz="2800">
              <a:solidFill>
                <a:srgbClr val="FFFF99"/>
              </a:solidFill>
              <a:effectLst>
                <a:outerShdw blurRad="38100" dist="38100" dir="2700000" algn="tl">
                  <a:srgbClr val="000000"/>
                </a:outerShdw>
              </a:effectLst>
              <a:latin typeface="Arial Narrow" charset="0"/>
            </a:endParaRPr>
          </a:p>
          <a:p>
            <a:pPr eaLnBrk="0" hangingPunct="0">
              <a:buFontTx/>
              <a:buChar char="-"/>
              <a:defRPr/>
            </a:pPr>
            <a:endParaRPr lang="en-US" altLang="zh-CN" sz="2800">
              <a:solidFill>
                <a:srgbClr val="FFFF99"/>
              </a:solidFill>
              <a:effectLst>
                <a:outerShdw blurRad="38100" dist="38100" dir="2700000" algn="tl">
                  <a:srgbClr val="000000"/>
                </a:outerShdw>
              </a:effectLst>
              <a:latin typeface="Arial Narrow" charset="0"/>
            </a:endParaRPr>
          </a:p>
          <a:p>
            <a:pPr eaLnBrk="0" hangingPunct="0">
              <a:buFontTx/>
              <a:buChar char="-"/>
              <a:defRPr/>
            </a:pPr>
            <a:r>
              <a:rPr lang="zh-CN" altLang="en-US" sz="2800">
                <a:solidFill>
                  <a:srgbClr val="FFFF99"/>
                </a:solidFill>
                <a:effectLst>
                  <a:outerShdw blurRad="38100" dist="38100" dir="2700000" algn="tl">
                    <a:srgbClr val="000000"/>
                  </a:outerShdw>
                </a:effectLst>
                <a:latin typeface="Arial Narrow" charset="0"/>
              </a:rPr>
              <a:t>上帝憎恨离婚 分裂家庭</a:t>
            </a:r>
            <a:endParaRPr lang="en-US" altLang="zh-CN" sz="2800">
              <a:solidFill>
                <a:srgbClr val="FFFF99"/>
              </a:solidFill>
              <a:effectLst>
                <a:outerShdw blurRad="38100" dist="38100" dir="2700000" algn="tl">
                  <a:srgbClr val="000000"/>
                </a:outerShdw>
              </a:effectLst>
              <a:latin typeface="Arial Narrow" charset="0"/>
            </a:endParaRPr>
          </a:p>
          <a:p>
            <a:pPr eaLnBrk="0" hangingPunct="0">
              <a:defRPr/>
            </a:pPr>
            <a:r>
              <a:rPr lang="zh-CN" altLang="en-US" sz="2800">
                <a:solidFill>
                  <a:srgbClr val="FFFF99"/>
                </a:solidFill>
                <a:effectLst>
                  <a:outerShdw blurRad="38100" dist="38100" dir="2700000" algn="tl">
                    <a:srgbClr val="000000"/>
                  </a:outerShdw>
                </a:effectLst>
                <a:latin typeface="Arial Narrow" charset="0"/>
              </a:rPr>
              <a:t> </a:t>
            </a:r>
            <a:endParaRPr lang="en-US" altLang="zh-CN" sz="2800">
              <a:solidFill>
                <a:srgbClr val="FFFF99"/>
              </a:solidFill>
              <a:effectLst>
                <a:outerShdw blurRad="38100" dist="38100" dir="2700000" algn="tl">
                  <a:srgbClr val="000000"/>
                </a:outerShdw>
              </a:effectLst>
              <a:latin typeface="Arial Narrow" charset="0"/>
            </a:endParaRPr>
          </a:p>
          <a:p>
            <a:pPr eaLnBrk="0" hangingPunct="0">
              <a:buFontTx/>
              <a:buChar char="-"/>
              <a:defRPr/>
            </a:pPr>
            <a:r>
              <a:rPr lang="zh-CN" altLang="en-US" sz="2800">
                <a:solidFill>
                  <a:srgbClr val="FFFF99"/>
                </a:solidFill>
                <a:effectLst>
                  <a:outerShdw blurRad="38100" dist="38100" dir="2700000" algn="tl">
                    <a:srgbClr val="000000"/>
                  </a:outerShdw>
                </a:effectLst>
                <a:latin typeface="Arial Narrow" charset="0"/>
              </a:rPr>
              <a:t>为社会带来负面影象</a:t>
            </a:r>
          </a:p>
        </p:txBody>
      </p:sp>
      <p:sp>
        <p:nvSpPr>
          <p:cNvPr id="3" name="Title 2"/>
          <p:cNvSpPr>
            <a:spLocks noGrp="1"/>
          </p:cNvSpPr>
          <p:nvPr>
            <p:ph type="title"/>
          </p:nvPr>
        </p:nvSpPr>
        <p:spPr>
          <a:xfrm>
            <a:off x="304800" y="457200"/>
            <a:ext cx="8001000" cy="762000"/>
          </a:xfrm>
          <a:solidFill>
            <a:schemeClr val="bg2"/>
          </a:solidFill>
        </p:spPr>
        <p:txBody>
          <a:bodyPr/>
          <a:lstStyle/>
          <a:p>
            <a:pPr>
              <a:defRPr/>
            </a:pPr>
            <a:r>
              <a:rPr lang="en-US" altLang="en-US" sz="2800" b="1" i="1" dirty="0">
                <a:solidFill>
                  <a:srgbClr val="FFFFFF"/>
                </a:solidFill>
                <a:latin typeface="Arial" pitchFamily="34" charset="0"/>
                <a:ea typeface="ＭＳ Ｐゴシック" pitchFamily="34" charset="-128"/>
                <a:cs typeface="Arial" pitchFamily="34" charset="0"/>
              </a:rPr>
              <a:t>3. </a:t>
            </a:r>
            <a:r>
              <a:rPr lang="zh-CN" altLang="en-US" sz="2800" b="1" i="1" dirty="0">
                <a:solidFill>
                  <a:srgbClr val="FFFFFF"/>
                </a:solidFill>
                <a:latin typeface="Arial" pitchFamily="34" charset="0"/>
                <a:ea typeface="ＭＳ Ｐゴシック" pitchFamily="34" charset="-128"/>
                <a:cs typeface="Arial" pitchFamily="34" charset="0"/>
              </a:rPr>
              <a:t>祭司与子民的罪孽</a:t>
            </a:r>
          </a:p>
        </p:txBody>
      </p:sp>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Text Box 2"/>
          <p:cNvSpPr txBox="1">
            <a:spLocks noChangeArrowheads="1"/>
          </p:cNvSpPr>
          <p:nvPr/>
        </p:nvSpPr>
        <p:spPr bwMode="auto">
          <a:xfrm>
            <a:off x="669925" y="523875"/>
            <a:ext cx="1841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endParaRPr lang="en-US" sz="2800" b="1">
              <a:solidFill>
                <a:srgbClr val="FFFFFF"/>
              </a:solidFill>
            </a:endParaRPr>
          </a:p>
        </p:txBody>
      </p:sp>
      <p:sp>
        <p:nvSpPr>
          <p:cNvPr id="242691" name="Text Box 3"/>
          <p:cNvSpPr txBox="1">
            <a:spLocks noChangeArrowheads="1"/>
          </p:cNvSpPr>
          <p:nvPr/>
        </p:nvSpPr>
        <p:spPr bwMode="auto">
          <a:xfrm>
            <a:off x="609600" y="1676400"/>
            <a:ext cx="8458200" cy="4786313"/>
          </a:xfrm>
          <a:prstGeom prst="rect">
            <a:avLst/>
          </a:prstGeom>
          <a:gradFill rotWithShape="0">
            <a:gsLst>
              <a:gs pos="0">
                <a:srgbClr val="480062"/>
              </a:gs>
              <a:gs pos="100000">
                <a:schemeClr val="bg1"/>
              </a:gs>
            </a:gsLst>
            <a:lin ang="18900000" scaled="1"/>
          </a:gradFill>
          <a:ln>
            <a:noFill/>
          </a:ln>
          <a:effectLst>
            <a:outerShdw blurRad="63500" dist="38099" dir="2700000" algn="ctr" rotWithShape="0">
              <a:schemeClr val="bg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lvl1pPr marL="457200" indent="-457200">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buFontTx/>
              <a:buChar char="-"/>
              <a:defRPr/>
            </a:pPr>
            <a:r>
              <a:rPr lang="zh-CN" altLang="en-US" sz="2800">
                <a:solidFill>
                  <a:srgbClr val="FFFF99"/>
                </a:solidFill>
                <a:effectLst>
                  <a:outerShdw blurRad="38100" dist="38100" dir="2700000" algn="tl">
                    <a:srgbClr val="000000"/>
                  </a:outerShdw>
                </a:effectLst>
                <a:latin typeface="Arial Narrow" charset="0"/>
              </a:rPr>
              <a:t>六次 </a:t>
            </a:r>
            <a:r>
              <a:rPr lang="en-US" altLang="zh-CN" sz="2800">
                <a:solidFill>
                  <a:srgbClr val="FFFF99"/>
                </a:solidFill>
                <a:effectLst>
                  <a:outerShdw blurRad="38100" dist="38100" dir="2700000" algn="tl">
                    <a:srgbClr val="000000"/>
                  </a:outerShdw>
                </a:effectLst>
                <a:latin typeface="Arial Narrow" charset="0"/>
              </a:rPr>
              <a:t>-</a:t>
            </a:r>
            <a:r>
              <a:rPr lang="zh-CN" altLang="en-US" sz="2800">
                <a:solidFill>
                  <a:srgbClr val="FFFF99"/>
                </a:solidFill>
                <a:effectLst>
                  <a:outerShdw blurRad="38100" dist="38100" dir="2700000" algn="tl">
                    <a:srgbClr val="000000"/>
                  </a:outerShdw>
                </a:effectLst>
                <a:latin typeface="Arial Narrow" charset="0"/>
              </a:rPr>
              <a:t>敬畏服事上帝</a:t>
            </a:r>
            <a:endParaRPr lang="en-US" altLang="zh-CN" sz="2800">
              <a:solidFill>
                <a:srgbClr val="FFFF99"/>
              </a:solidFill>
              <a:effectLst>
                <a:outerShdw blurRad="38100" dist="38100" dir="2700000" algn="tl">
                  <a:srgbClr val="000000"/>
                </a:outerShdw>
              </a:effectLst>
              <a:latin typeface="Arial Narrow" charset="0"/>
            </a:endParaRPr>
          </a:p>
          <a:p>
            <a:pPr eaLnBrk="0" hangingPunct="0">
              <a:buFontTx/>
              <a:buChar char="-"/>
              <a:defRPr/>
            </a:pPr>
            <a:endParaRPr lang="zh-CN" altLang="en-US" sz="2800">
              <a:solidFill>
                <a:srgbClr val="FFFF99"/>
              </a:solidFill>
              <a:effectLst>
                <a:outerShdw blurRad="38100" dist="38100" dir="2700000" algn="tl">
                  <a:srgbClr val="000000"/>
                </a:outerShdw>
              </a:effectLst>
              <a:latin typeface="Arial Narrow" charset="0"/>
            </a:endParaRPr>
          </a:p>
          <a:p>
            <a:pPr eaLnBrk="0" hangingPunct="0">
              <a:buFontTx/>
              <a:buChar char="-"/>
              <a:defRPr/>
            </a:pPr>
            <a:r>
              <a:rPr lang="zh-CN" altLang="en-US" sz="2800">
                <a:solidFill>
                  <a:srgbClr val="FFFF99"/>
                </a:solidFill>
                <a:effectLst>
                  <a:outerShdw blurRad="38100" dist="38100" dir="2700000" algn="tl">
                    <a:srgbClr val="000000"/>
                  </a:outerShdw>
                </a:effectLst>
                <a:latin typeface="Arial Narrow" charset="0"/>
              </a:rPr>
              <a:t>若祭司和子民继续 陷入的罪恶  </a:t>
            </a:r>
            <a:r>
              <a:rPr lang="en-US" altLang="zh-CN" sz="2800">
                <a:solidFill>
                  <a:srgbClr val="FFFF99"/>
                </a:solidFill>
                <a:effectLst>
                  <a:outerShdw blurRad="38100" dist="38100" dir="2700000" algn="tl">
                    <a:srgbClr val="000000"/>
                  </a:outerShdw>
                </a:effectLst>
                <a:latin typeface="Arial Narrow" charset="0"/>
              </a:rPr>
              <a:t>= </a:t>
            </a:r>
            <a:r>
              <a:rPr lang="zh-CN" altLang="en-US" sz="2800">
                <a:solidFill>
                  <a:srgbClr val="FFFF99"/>
                </a:solidFill>
                <a:effectLst>
                  <a:outerShdw blurRad="38100" dist="38100" dir="2700000" algn="tl">
                    <a:srgbClr val="000000"/>
                  </a:outerShdw>
                </a:effectLst>
                <a:latin typeface="Arial Narrow" charset="0"/>
              </a:rPr>
              <a:t>诅咒 </a:t>
            </a:r>
            <a:endParaRPr lang="en-US" altLang="zh-CN" sz="2800">
              <a:solidFill>
                <a:srgbClr val="FFFF99"/>
              </a:solidFill>
              <a:effectLst>
                <a:outerShdw blurRad="38100" dist="38100" dir="2700000" algn="tl">
                  <a:srgbClr val="000000"/>
                </a:outerShdw>
              </a:effectLst>
              <a:latin typeface="Arial Narrow" charset="0"/>
            </a:endParaRPr>
          </a:p>
          <a:p>
            <a:pPr eaLnBrk="0" hangingPunct="0">
              <a:buFontTx/>
              <a:buChar char="-"/>
              <a:defRPr/>
            </a:pPr>
            <a:endParaRPr lang="zh-CN" altLang="en-US" sz="2800">
              <a:solidFill>
                <a:srgbClr val="FFFF99"/>
              </a:solidFill>
              <a:effectLst>
                <a:outerShdw blurRad="38100" dist="38100" dir="2700000" algn="tl">
                  <a:srgbClr val="000000"/>
                </a:outerShdw>
              </a:effectLst>
              <a:latin typeface="Arial Narrow" charset="0"/>
            </a:endParaRPr>
          </a:p>
          <a:p>
            <a:pPr eaLnBrk="0" hangingPunct="0">
              <a:buFontTx/>
              <a:buChar char="-"/>
              <a:defRPr/>
            </a:pPr>
            <a:r>
              <a:rPr lang="zh-CN" altLang="en-US" sz="2800">
                <a:solidFill>
                  <a:srgbClr val="FFFF99"/>
                </a:solidFill>
                <a:effectLst>
                  <a:outerShdw blurRad="38100" dist="38100" dir="2700000" algn="tl">
                    <a:srgbClr val="000000"/>
                  </a:outerShdw>
                </a:effectLst>
                <a:latin typeface="Arial Narrow" charset="0"/>
              </a:rPr>
              <a:t>敬畏耶和华 的 </a:t>
            </a:r>
            <a:r>
              <a:rPr lang="en-US" altLang="zh-CN" sz="2800">
                <a:solidFill>
                  <a:srgbClr val="FFFF99"/>
                </a:solidFill>
                <a:effectLst>
                  <a:outerShdw blurRad="38100" dist="38100" dir="2700000" algn="tl">
                    <a:srgbClr val="000000"/>
                  </a:outerShdw>
                </a:effectLst>
                <a:latin typeface="Arial Narrow" charset="0"/>
              </a:rPr>
              <a:t>= </a:t>
            </a:r>
            <a:r>
              <a:rPr lang="zh-CN" altLang="en-US" sz="2800">
                <a:solidFill>
                  <a:srgbClr val="FFFF99"/>
                </a:solidFill>
                <a:effectLst>
                  <a:outerShdw blurRad="38100" dist="38100" dir="2700000" algn="tl">
                    <a:srgbClr val="000000"/>
                  </a:outerShdw>
                </a:effectLst>
                <a:latin typeface="Arial Narrow" charset="0"/>
              </a:rPr>
              <a:t>纪念， 备忘录书卷  </a:t>
            </a:r>
            <a:endParaRPr lang="en-US" altLang="zh-CN" sz="2800">
              <a:solidFill>
                <a:srgbClr val="FFFF99"/>
              </a:solidFill>
              <a:effectLst>
                <a:outerShdw blurRad="38100" dist="38100" dir="2700000" algn="tl">
                  <a:srgbClr val="000000"/>
                </a:outerShdw>
              </a:effectLst>
              <a:latin typeface="Arial Narrow" charset="0"/>
            </a:endParaRPr>
          </a:p>
          <a:p>
            <a:pPr eaLnBrk="0" hangingPunct="0">
              <a:buFontTx/>
              <a:buChar char="-"/>
              <a:defRPr/>
            </a:pPr>
            <a:endParaRPr lang="zh-CN" altLang="en-US" sz="2800">
              <a:solidFill>
                <a:srgbClr val="FFFF99"/>
              </a:solidFill>
              <a:effectLst>
                <a:outerShdw blurRad="38100" dist="38100" dir="2700000" algn="tl">
                  <a:srgbClr val="000000"/>
                </a:outerShdw>
              </a:effectLst>
              <a:latin typeface="Arial Narrow" charset="0"/>
            </a:endParaRPr>
          </a:p>
          <a:p>
            <a:pPr eaLnBrk="0" hangingPunct="0">
              <a:buFontTx/>
              <a:buChar char="-"/>
              <a:defRPr/>
            </a:pPr>
            <a:r>
              <a:rPr lang="zh-CN" altLang="en-US" sz="2800">
                <a:solidFill>
                  <a:srgbClr val="FFFF99"/>
                </a:solidFill>
                <a:effectLst>
                  <a:outerShdw blurRad="38100" dist="38100" dir="2700000" algn="tl">
                    <a:srgbClr val="000000"/>
                  </a:outerShdw>
                </a:effectLst>
                <a:latin typeface="Arial Narrow" charset="0"/>
              </a:rPr>
              <a:t>一种实用方式服事上帝：忠心带来当纳的十份之一和当献的供物 </a:t>
            </a:r>
            <a:endParaRPr lang="en-US" altLang="zh-CN" sz="2800">
              <a:solidFill>
                <a:srgbClr val="FFFF99"/>
              </a:solidFill>
              <a:effectLst>
                <a:outerShdw blurRad="38100" dist="38100" dir="2700000" algn="tl">
                  <a:srgbClr val="000000"/>
                </a:outerShdw>
              </a:effectLst>
              <a:latin typeface="Arial Narrow" charset="0"/>
            </a:endParaRPr>
          </a:p>
          <a:p>
            <a:pPr eaLnBrk="0" hangingPunct="0">
              <a:buFontTx/>
              <a:buChar char="-"/>
              <a:defRPr/>
            </a:pPr>
            <a:endParaRPr lang="zh-CN" altLang="en-US" sz="2800">
              <a:solidFill>
                <a:srgbClr val="FFFF99"/>
              </a:solidFill>
              <a:effectLst>
                <a:outerShdw blurRad="38100" dist="38100" dir="2700000" algn="tl">
                  <a:srgbClr val="000000"/>
                </a:outerShdw>
              </a:effectLst>
              <a:latin typeface="Arial Narrow" charset="0"/>
            </a:endParaRPr>
          </a:p>
          <a:p>
            <a:pPr eaLnBrk="0" hangingPunct="0">
              <a:buFontTx/>
              <a:buChar char="-"/>
              <a:defRPr/>
            </a:pPr>
            <a:r>
              <a:rPr lang="zh-CN" altLang="en-US" sz="2800">
                <a:solidFill>
                  <a:srgbClr val="FFFF99"/>
                </a:solidFill>
                <a:effectLst>
                  <a:outerShdw blurRad="38100" dist="38100" dir="2700000" algn="tl">
                    <a:srgbClr val="000000"/>
                  </a:outerShdw>
                </a:effectLst>
                <a:latin typeface="Arial Narrow" charset="0"/>
              </a:rPr>
              <a:t>效验  </a:t>
            </a:r>
            <a:r>
              <a:rPr lang="en-US" altLang="zh-CN" sz="2800">
                <a:solidFill>
                  <a:srgbClr val="FFFF99"/>
                </a:solidFill>
                <a:effectLst>
                  <a:outerShdw blurRad="38100" dist="38100" dir="2700000" algn="tl">
                    <a:srgbClr val="000000"/>
                  </a:outerShdw>
                </a:effectLst>
                <a:latin typeface="Arial Narrow" charset="0"/>
              </a:rPr>
              <a:t>: </a:t>
            </a:r>
            <a:r>
              <a:rPr lang="zh-CN" altLang="en-US" sz="2800">
                <a:solidFill>
                  <a:srgbClr val="FFFF99"/>
                </a:solidFill>
                <a:effectLst>
                  <a:outerShdw blurRad="38100" dist="38100" dir="2700000" algn="tl">
                    <a:srgbClr val="000000"/>
                  </a:outerShdw>
                </a:effectLst>
                <a:latin typeface="Arial Narrow" charset="0"/>
              </a:rPr>
              <a:t>上帝将 “敞开天上的窗户，倾福与你们，甚至无处可容  </a:t>
            </a:r>
            <a:r>
              <a:rPr lang="en-US" altLang="zh-CN" sz="2800">
                <a:solidFill>
                  <a:srgbClr val="FFFF99"/>
                </a:solidFill>
                <a:effectLst>
                  <a:outerShdw blurRad="38100" dist="38100" dir="2700000" algn="tl">
                    <a:srgbClr val="000000"/>
                  </a:outerShdw>
                </a:effectLst>
                <a:latin typeface="Arial Narrow" charset="0"/>
              </a:rPr>
              <a:t>= </a:t>
            </a:r>
            <a:r>
              <a:rPr lang="zh-CN" altLang="en-US" sz="2800">
                <a:solidFill>
                  <a:srgbClr val="FFFF99"/>
                </a:solidFill>
                <a:effectLst>
                  <a:outerShdw blurRad="38100" dist="38100" dir="2700000" algn="tl">
                    <a:srgbClr val="000000"/>
                  </a:outerShdw>
                </a:effectLst>
                <a:latin typeface="Arial Narrow" charset="0"/>
              </a:rPr>
              <a:t>充裕 ， 富足  ”</a:t>
            </a:r>
            <a:endParaRPr lang="en-US" altLang="zh-CN" sz="2800">
              <a:solidFill>
                <a:srgbClr val="FFFF99"/>
              </a:solidFill>
              <a:effectLst>
                <a:outerShdw blurRad="38100" dist="38100" dir="2700000" algn="tl">
                  <a:srgbClr val="000000"/>
                </a:outerShdw>
              </a:effectLst>
              <a:latin typeface="Arial Narrow" charset="0"/>
            </a:endParaRPr>
          </a:p>
          <a:p>
            <a:pPr eaLnBrk="0" hangingPunct="0">
              <a:buFontTx/>
              <a:buChar char="-"/>
              <a:defRPr/>
            </a:pPr>
            <a:endParaRPr lang="zh-CN" altLang="en-US" sz="2800">
              <a:solidFill>
                <a:srgbClr val="FFFF99"/>
              </a:solidFill>
              <a:effectLst>
                <a:outerShdw blurRad="38100" dist="38100" dir="2700000" algn="tl">
                  <a:srgbClr val="000000"/>
                </a:outerShdw>
              </a:effectLst>
              <a:latin typeface="Arial Narrow" charset="0"/>
            </a:endParaRPr>
          </a:p>
        </p:txBody>
      </p:sp>
      <p:sp>
        <p:nvSpPr>
          <p:cNvPr id="4" name="Title 3"/>
          <p:cNvSpPr>
            <a:spLocks noGrp="1"/>
          </p:cNvSpPr>
          <p:nvPr>
            <p:ph type="title" idx="4294967295"/>
          </p:nvPr>
        </p:nvSpPr>
        <p:spPr>
          <a:xfrm>
            <a:off x="228600" y="609600"/>
            <a:ext cx="7772400" cy="838200"/>
          </a:xfrm>
          <a:solidFill>
            <a:schemeClr val="bg2"/>
          </a:solidFill>
        </p:spPr>
        <p:txBody>
          <a:bodyPr/>
          <a:lstStyle/>
          <a:p>
            <a:pPr>
              <a:defRPr/>
            </a:pPr>
            <a:r>
              <a:rPr lang="en-US" altLang="en-US" sz="2800" b="1" i="1" dirty="0">
                <a:solidFill>
                  <a:srgbClr val="FFFFFF"/>
                </a:solidFill>
                <a:latin typeface="Arial" pitchFamily="34" charset="0"/>
                <a:ea typeface="ＭＳ Ｐゴシック" pitchFamily="34" charset="-128"/>
                <a:cs typeface="Arial" pitchFamily="34" charset="0"/>
              </a:rPr>
              <a:t>4. </a:t>
            </a:r>
            <a:r>
              <a:rPr lang="zh-CN" altLang="en-US" sz="2800" b="1" i="1" dirty="0">
                <a:solidFill>
                  <a:srgbClr val="FFFFFF"/>
                </a:solidFill>
                <a:latin typeface="Arial" pitchFamily="34" charset="0"/>
                <a:ea typeface="ＭＳ Ｐゴシック" pitchFamily="34" charset="-128"/>
                <a:cs typeface="Arial" pitchFamily="34" charset="0"/>
              </a:rPr>
              <a:t>信心的奖励以及敬畏耶和华</a:t>
            </a:r>
            <a:endParaRPr lang="en-US" altLang="en-US" sz="2800" b="1" i="1" dirty="0">
              <a:solidFill>
                <a:srgbClr val="FFFFFF"/>
              </a:solidFill>
              <a:latin typeface="Arial" pitchFamily="34" charset="0"/>
              <a:ea typeface="ＭＳ Ｐゴシック" pitchFamily="34" charset="-128"/>
              <a:cs typeface="Arial" pitchFamily="34" charset="0"/>
            </a:endParaRPr>
          </a:p>
        </p:txBody>
      </p:sp>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5" name="Picture 6" descr="BSNLA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gradFill rotWithShape="0">
            <a:gsLst>
              <a:gs pos="0">
                <a:srgbClr val="480062"/>
              </a:gs>
              <a:gs pos="100000">
                <a:schemeClr val="bg1"/>
              </a:gs>
            </a:gsLst>
            <a:lin ang="18900000" scaled="1"/>
          </a:gradFill>
          <a:ln>
            <a:noFill/>
          </a:ln>
          <a:effectLst>
            <a:outerShdw blurRad="63500" dist="38099" dir="2700000" algn="ctr" rotWithShape="0">
              <a:schemeClr val="bg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pic>
      <p:sp>
        <p:nvSpPr>
          <p:cNvPr id="37891" name="Text Box 3"/>
          <p:cNvSpPr txBox="1">
            <a:spLocks noChangeArrowheads="1"/>
          </p:cNvSpPr>
          <p:nvPr/>
        </p:nvSpPr>
        <p:spPr bwMode="auto">
          <a:xfrm>
            <a:off x="304800" y="762000"/>
            <a:ext cx="8610600" cy="1847850"/>
          </a:xfrm>
          <a:prstGeom prst="rect">
            <a:avLst/>
          </a:prstGeom>
          <a:gradFill rotWithShape="0">
            <a:gsLst>
              <a:gs pos="0">
                <a:srgbClr val="480062"/>
              </a:gs>
              <a:gs pos="100000">
                <a:schemeClr val="bg1"/>
              </a:gs>
            </a:gsLst>
            <a:lin ang="18900000" scaled="1"/>
          </a:gradFill>
          <a:ln>
            <a:noFill/>
          </a:ln>
          <a:effectLst>
            <a:outerShdw blurRad="63500" dist="38099" dir="2700000" algn="ctr" rotWithShape="0">
              <a:schemeClr val="bg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lvl1pPr marL="266700" indent="-266700">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lnSpc>
                <a:spcPct val="115000"/>
              </a:lnSpc>
              <a:defRPr/>
            </a:pPr>
            <a:r>
              <a:rPr lang="en-US">
                <a:solidFill>
                  <a:srgbClr val="FFFF99"/>
                </a:solidFill>
                <a:effectLst>
                  <a:outerShdw blurRad="38100" dist="38100" dir="2700000" algn="tl">
                    <a:srgbClr val="000000"/>
                  </a:outerShdw>
                </a:effectLst>
                <a:latin typeface="Arial Narrow" charset="0"/>
              </a:rPr>
              <a:t>- </a:t>
            </a:r>
            <a:r>
              <a:rPr lang="zh-CN" altLang="en-US">
                <a:solidFill>
                  <a:srgbClr val="FFFF99"/>
                </a:solidFill>
                <a:effectLst>
                  <a:outerShdw blurRad="38100" dist="38100" dir="2700000" algn="tl">
                    <a:srgbClr val="000000"/>
                  </a:outerShdw>
                </a:effectLst>
                <a:latin typeface="Arial Narrow" charset="0"/>
              </a:rPr>
              <a:t>新约出现</a:t>
            </a:r>
            <a:r>
              <a:rPr lang="en-US" altLang="zh-CN">
                <a:solidFill>
                  <a:srgbClr val="FFFF99"/>
                </a:solidFill>
                <a:effectLst>
                  <a:outerShdw blurRad="38100" dist="38100" dir="2700000" algn="tl">
                    <a:srgbClr val="000000"/>
                  </a:outerShdw>
                </a:effectLst>
                <a:latin typeface="Arial Narrow" charset="0"/>
              </a:rPr>
              <a:t>3</a:t>
            </a:r>
            <a:r>
              <a:rPr lang="zh-CN" altLang="en-US">
                <a:solidFill>
                  <a:srgbClr val="FFFF99"/>
                </a:solidFill>
                <a:effectLst>
                  <a:outerShdw blurRad="38100" dist="38100" dir="2700000" algn="tl">
                    <a:srgbClr val="000000"/>
                  </a:outerShdw>
                </a:effectLst>
                <a:latin typeface="Arial Narrow" charset="0"/>
              </a:rPr>
              <a:t>次</a:t>
            </a:r>
            <a:r>
              <a:rPr lang="en-US">
                <a:solidFill>
                  <a:srgbClr val="FFFF99"/>
                </a:solidFill>
                <a:effectLst>
                  <a:outerShdw blurRad="38100" dist="38100" dir="2700000" algn="tl">
                    <a:srgbClr val="000000"/>
                  </a:outerShdw>
                </a:effectLst>
                <a:latin typeface="Arial Narrow" charset="0"/>
              </a:rPr>
              <a:t> = </a:t>
            </a:r>
            <a:r>
              <a:rPr lang="zh-CN" altLang="en-US">
                <a:solidFill>
                  <a:srgbClr val="FFFF99"/>
                </a:solidFill>
                <a:effectLst>
                  <a:outerShdw blurRad="38100" dist="38100" dir="2700000" algn="tl">
                    <a:srgbClr val="000000"/>
                  </a:outerShdw>
                </a:effectLst>
                <a:latin typeface="Arial Narrow" charset="0"/>
              </a:rPr>
              <a:t>施洗约翰</a:t>
            </a:r>
            <a:endParaRPr lang="en-US">
              <a:solidFill>
                <a:srgbClr val="FFFF99"/>
              </a:solidFill>
              <a:effectLst>
                <a:outerShdw blurRad="38100" dist="38100" dir="2700000" algn="tl">
                  <a:srgbClr val="000000"/>
                </a:outerShdw>
              </a:effectLst>
              <a:latin typeface="Arial Narrow" charset="0"/>
            </a:endParaRPr>
          </a:p>
          <a:p>
            <a:pPr eaLnBrk="0" hangingPunct="0">
              <a:lnSpc>
                <a:spcPct val="115000"/>
              </a:lnSpc>
              <a:defRPr/>
            </a:pPr>
            <a:r>
              <a:rPr lang="en-US">
                <a:solidFill>
                  <a:srgbClr val="FFFF99"/>
                </a:solidFill>
                <a:effectLst>
                  <a:outerShdw blurRad="38100" dist="38100" dir="2700000" algn="tl">
                    <a:srgbClr val="000000"/>
                  </a:outerShdw>
                </a:effectLst>
                <a:latin typeface="Arial Narrow" charset="0"/>
              </a:rPr>
              <a:t>- </a:t>
            </a:r>
            <a:r>
              <a:rPr lang="zh-CN" altLang="en-US">
                <a:solidFill>
                  <a:srgbClr val="FFFF99"/>
                </a:solidFill>
                <a:effectLst>
                  <a:outerShdw blurRad="38100" dist="38100" dir="2700000" algn="tl">
                    <a:srgbClr val="000000"/>
                  </a:outerShdw>
                </a:effectLst>
                <a:latin typeface="Arial Narrow" charset="0"/>
              </a:rPr>
              <a:t>“他必在你前头预备你的道路 ”</a:t>
            </a:r>
            <a:endParaRPr lang="en-US">
              <a:solidFill>
                <a:srgbClr val="FFFF99"/>
              </a:solidFill>
              <a:effectLst>
                <a:outerShdw blurRad="38100" dist="38100" dir="2700000" algn="tl">
                  <a:srgbClr val="000000"/>
                </a:outerShdw>
              </a:effectLst>
              <a:latin typeface="Arial Narrow" charset="0"/>
            </a:endParaRPr>
          </a:p>
          <a:p>
            <a:pPr eaLnBrk="0" hangingPunct="0">
              <a:lnSpc>
                <a:spcPct val="115000"/>
              </a:lnSpc>
              <a:defRPr/>
            </a:pPr>
            <a:r>
              <a:rPr lang="en-US">
                <a:solidFill>
                  <a:srgbClr val="FFFF99"/>
                </a:solidFill>
                <a:effectLst>
                  <a:outerShdw blurRad="38100" dist="38100" dir="2700000" algn="tl">
                    <a:srgbClr val="000000"/>
                  </a:outerShdw>
                </a:effectLst>
                <a:latin typeface="Arial Narrow" charset="0"/>
              </a:rPr>
              <a:t>- </a:t>
            </a:r>
            <a:r>
              <a:rPr lang="zh-CN" altLang="en-US">
                <a:solidFill>
                  <a:srgbClr val="FFFF99"/>
                </a:solidFill>
                <a:effectLst>
                  <a:outerShdw blurRad="38100" dist="38100" dir="2700000" algn="tl">
                    <a:srgbClr val="000000"/>
                  </a:outerShdw>
                </a:effectLst>
                <a:latin typeface="Arial Narrow" charset="0"/>
              </a:rPr>
              <a:t>太</a:t>
            </a:r>
            <a:r>
              <a:rPr lang="en-US">
                <a:solidFill>
                  <a:srgbClr val="FFFF99"/>
                </a:solidFill>
                <a:effectLst>
                  <a:outerShdw blurRad="38100" dist="38100" dir="2700000" algn="tl">
                    <a:srgbClr val="000000"/>
                  </a:outerShdw>
                </a:effectLst>
                <a:latin typeface="Arial Narrow" charset="0"/>
              </a:rPr>
              <a:t>11:10; </a:t>
            </a:r>
            <a:r>
              <a:rPr lang="zh-CN" altLang="en-US">
                <a:solidFill>
                  <a:srgbClr val="FFFF99"/>
                </a:solidFill>
                <a:effectLst>
                  <a:outerShdw blurRad="38100" dist="38100" dir="2700000" algn="tl">
                    <a:srgbClr val="000000"/>
                  </a:outerShdw>
                </a:effectLst>
                <a:latin typeface="Arial Narrow" charset="0"/>
              </a:rPr>
              <a:t>可</a:t>
            </a:r>
            <a:r>
              <a:rPr lang="en-US">
                <a:solidFill>
                  <a:srgbClr val="FFFF99"/>
                </a:solidFill>
                <a:effectLst>
                  <a:outerShdw blurRad="38100" dist="38100" dir="2700000" algn="tl">
                    <a:srgbClr val="000000"/>
                  </a:outerShdw>
                </a:effectLst>
                <a:latin typeface="Arial Narrow" charset="0"/>
              </a:rPr>
              <a:t>1:2; </a:t>
            </a:r>
            <a:r>
              <a:rPr lang="zh-CN" altLang="en-US">
                <a:solidFill>
                  <a:srgbClr val="FFFF99"/>
                </a:solidFill>
                <a:effectLst>
                  <a:outerShdw blurRad="38100" dist="38100" dir="2700000" algn="tl">
                    <a:srgbClr val="000000"/>
                  </a:outerShdw>
                </a:effectLst>
                <a:latin typeface="Arial Narrow" charset="0"/>
              </a:rPr>
              <a:t>路</a:t>
            </a:r>
            <a:r>
              <a:rPr lang="en-US">
                <a:solidFill>
                  <a:srgbClr val="FFFF99"/>
                </a:solidFill>
                <a:effectLst>
                  <a:outerShdw blurRad="38100" dist="38100" dir="2700000" algn="tl">
                    <a:srgbClr val="000000"/>
                  </a:outerShdw>
                </a:effectLst>
                <a:latin typeface="Arial Narrow" charset="0"/>
              </a:rPr>
              <a:t>7:27; </a:t>
            </a:r>
            <a:r>
              <a:rPr lang="zh-CN" altLang="en-US">
                <a:solidFill>
                  <a:srgbClr val="FFFF99"/>
                </a:solidFill>
                <a:effectLst>
                  <a:outerShdw blurRad="38100" dist="38100" dir="2700000" algn="tl">
                    <a:srgbClr val="000000"/>
                  </a:outerShdw>
                </a:effectLst>
                <a:latin typeface="Arial Narrow" charset="0"/>
              </a:rPr>
              <a:t>参基</a:t>
            </a:r>
            <a:r>
              <a:rPr lang="en-US">
                <a:solidFill>
                  <a:srgbClr val="FFFF99"/>
                </a:solidFill>
                <a:effectLst>
                  <a:outerShdw blurRad="38100" dist="38100" dir="2700000" algn="tl">
                    <a:srgbClr val="000000"/>
                  </a:outerShdw>
                </a:effectLst>
                <a:latin typeface="Arial Narrow" charset="0"/>
              </a:rPr>
              <a:t>3:1</a:t>
            </a:r>
          </a:p>
        </p:txBody>
      </p:sp>
      <p:sp>
        <p:nvSpPr>
          <p:cNvPr id="6" name="Title 5"/>
          <p:cNvSpPr>
            <a:spLocks noGrp="1"/>
          </p:cNvSpPr>
          <p:nvPr>
            <p:ph type="title"/>
          </p:nvPr>
        </p:nvSpPr>
        <p:spPr>
          <a:xfrm>
            <a:off x="381000" y="76200"/>
            <a:ext cx="7772400" cy="685800"/>
          </a:xfrm>
          <a:solidFill>
            <a:schemeClr val="bg2"/>
          </a:solidFill>
        </p:spPr>
        <p:txBody>
          <a:bodyPr/>
          <a:lstStyle/>
          <a:p>
            <a:pPr>
              <a:defRPr/>
            </a:pPr>
            <a:r>
              <a:rPr lang="en-US" altLang="en-US" sz="2800" b="1" i="1" dirty="0">
                <a:solidFill>
                  <a:srgbClr val="FFFFFF"/>
                </a:solidFill>
                <a:latin typeface="Arial" pitchFamily="34" charset="0"/>
                <a:ea typeface="ＭＳ Ｐゴシック" pitchFamily="34" charset="-128"/>
                <a:cs typeface="Arial" pitchFamily="34" charset="0"/>
              </a:rPr>
              <a:t>5. </a:t>
            </a:r>
            <a:r>
              <a:rPr lang="zh-CN" altLang="en-US" sz="2800" b="1" i="1" dirty="0">
                <a:solidFill>
                  <a:srgbClr val="FFFFFF"/>
                </a:solidFill>
                <a:latin typeface="Arial" pitchFamily="34" charset="0"/>
                <a:ea typeface="ＭＳ Ｐゴシック" pitchFamily="34" charset="-128"/>
                <a:cs typeface="Arial" pitchFamily="34" charset="0"/>
              </a:rPr>
              <a:t>主的使者</a:t>
            </a:r>
            <a:endParaRPr lang="en-US" altLang="en-US" sz="2800" b="1" i="1" dirty="0">
              <a:solidFill>
                <a:srgbClr val="FFFFFF"/>
              </a:solidFill>
              <a:latin typeface="Arial" pitchFamily="34" charset="0"/>
              <a:ea typeface="ＭＳ Ｐゴシック" pitchFamily="34" charset="-128"/>
              <a:cs typeface="Arial" pitchFamily="34" charset="0"/>
            </a:endParaRPr>
          </a:p>
        </p:txBody>
      </p:sp>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5" name="Text Box 7"/>
          <p:cNvSpPr txBox="1">
            <a:spLocks noChangeArrowheads="1"/>
          </p:cNvSpPr>
          <p:nvPr/>
        </p:nvSpPr>
        <p:spPr bwMode="auto">
          <a:xfrm>
            <a:off x="593725" y="1447800"/>
            <a:ext cx="7483475" cy="3581400"/>
          </a:xfrm>
          <a:prstGeom prst="rect">
            <a:avLst/>
          </a:prstGeom>
          <a:gradFill rotWithShape="0">
            <a:gsLst>
              <a:gs pos="0">
                <a:srgbClr val="480062"/>
              </a:gs>
              <a:gs pos="100000">
                <a:schemeClr val="bg1"/>
              </a:gs>
            </a:gsLst>
            <a:lin ang="18900000" scaled="1"/>
          </a:gradFill>
          <a:ln>
            <a:noFill/>
          </a:ln>
          <a:effectLst>
            <a:outerShdw blurRad="63500" dist="38099" dir="2700000" algn="ctr" rotWithShape="0">
              <a:schemeClr val="bg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lvl1pPr marL="266700" indent="-266700">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lnSpc>
                <a:spcPct val="115000"/>
              </a:lnSpc>
              <a:defRPr/>
            </a:pPr>
            <a:r>
              <a:rPr lang="en-US" altLang="zh-CN">
                <a:solidFill>
                  <a:srgbClr val="FFFF99"/>
                </a:solidFill>
                <a:effectLst>
                  <a:outerShdw blurRad="38100" dist="38100" dir="2700000" algn="tl">
                    <a:srgbClr val="000000"/>
                  </a:outerShdw>
                </a:effectLst>
                <a:latin typeface="Arial Narrow" charset="0"/>
              </a:rPr>
              <a:t>- </a:t>
            </a:r>
            <a:r>
              <a:rPr lang="zh-CN" altLang="en-US">
                <a:solidFill>
                  <a:srgbClr val="FFFF99"/>
                </a:solidFill>
                <a:effectLst>
                  <a:outerShdw blurRad="38100" dist="38100" dir="2700000" algn="tl">
                    <a:srgbClr val="000000"/>
                  </a:outerShdw>
                </a:effectLst>
                <a:latin typeface="Arial Narrow" charset="0"/>
              </a:rPr>
              <a:t>第二 个使者 </a:t>
            </a:r>
            <a:r>
              <a:rPr lang="en-US" altLang="zh-CN">
                <a:solidFill>
                  <a:srgbClr val="FFFF99"/>
                </a:solidFill>
                <a:effectLst>
                  <a:outerShdw blurRad="38100" dist="38100" dir="2700000" algn="tl">
                    <a:srgbClr val="000000"/>
                  </a:outerShdw>
                </a:effectLst>
                <a:latin typeface="Arial Narrow" charset="0"/>
              </a:rPr>
              <a:t>(3:1)</a:t>
            </a:r>
          </a:p>
          <a:p>
            <a:pPr eaLnBrk="0" hangingPunct="0">
              <a:lnSpc>
                <a:spcPct val="115000"/>
              </a:lnSpc>
              <a:defRPr/>
            </a:pPr>
            <a:r>
              <a:rPr lang="en-US" altLang="zh-CN">
                <a:solidFill>
                  <a:srgbClr val="FFFF99"/>
                </a:solidFill>
                <a:effectLst>
                  <a:outerShdw blurRad="38100" dist="38100" dir="2700000" algn="tl">
                    <a:srgbClr val="000000"/>
                  </a:outerShdw>
                </a:effectLst>
                <a:latin typeface="Arial Narrow" charset="0"/>
              </a:rPr>
              <a:t>- “</a:t>
            </a:r>
            <a:r>
              <a:rPr lang="zh-CN" altLang="en-US">
                <a:solidFill>
                  <a:srgbClr val="FFFF99"/>
                </a:solidFill>
                <a:effectLst>
                  <a:outerShdw blurRad="38100" dist="38100" dir="2700000" algn="tl">
                    <a:srgbClr val="000000"/>
                  </a:outerShdw>
                </a:effectLst>
                <a:latin typeface="Arial Narrow" charset="0"/>
              </a:rPr>
              <a:t>立约的使者”</a:t>
            </a:r>
          </a:p>
          <a:p>
            <a:pPr eaLnBrk="0" hangingPunct="0">
              <a:lnSpc>
                <a:spcPct val="115000"/>
              </a:lnSpc>
              <a:defRPr/>
            </a:pPr>
            <a:r>
              <a:rPr lang="en-US" altLang="zh-CN">
                <a:solidFill>
                  <a:srgbClr val="FFFF99"/>
                </a:solidFill>
                <a:effectLst>
                  <a:outerShdw blurRad="38100" dist="38100" dir="2700000" algn="tl">
                    <a:srgbClr val="000000"/>
                  </a:outerShdw>
                </a:effectLst>
                <a:latin typeface="Arial Narrow" charset="0"/>
              </a:rPr>
              <a:t>- </a:t>
            </a:r>
            <a:r>
              <a:rPr lang="zh-CN" altLang="en-US">
                <a:solidFill>
                  <a:srgbClr val="FFFF99"/>
                </a:solidFill>
                <a:effectLst>
                  <a:outerShdw blurRad="38100" dist="38100" dir="2700000" algn="tl">
                    <a:srgbClr val="000000"/>
                  </a:outerShdw>
                </a:effectLst>
                <a:latin typeface="Arial Narrow" charset="0"/>
              </a:rPr>
              <a:t>使等同于  “你们所仰慕的主”</a:t>
            </a:r>
          </a:p>
          <a:p>
            <a:pPr eaLnBrk="0" hangingPunct="0">
              <a:lnSpc>
                <a:spcPct val="115000"/>
              </a:lnSpc>
              <a:defRPr/>
            </a:pPr>
            <a:r>
              <a:rPr lang="en-US" altLang="zh-CN">
                <a:solidFill>
                  <a:srgbClr val="FFFF99"/>
                </a:solidFill>
                <a:effectLst>
                  <a:outerShdw blurRad="38100" dist="38100" dir="2700000" algn="tl">
                    <a:srgbClr val="000000"/>
                  </a:outerShdw>
                </a:effectLst>
                <a:latin typeface="Arial Narrow" charset="0"/>
              </a:rPr>
              <a:t>- </a:t>
            </a:r>
            <a:r>
              <a:rPr lang="zh-CN" altLang="en-US">
                <a:solidFill>
                  <a:srgbClr val="FFFF99"/>
                </a:solidFill>
                <a:effectLst>
                  <a:outerShdw blurRad="38100" dist="38100" dir="2700000" algn="tl">
                    <a:srgbClr val="000000"/>
                  </a:outerShdw>
                </a:effectLst>
                <a:latin typeface="Arial Narrow" charset="0"/>
              </a:rPr>
              <a:t>耶稣基督</a:t>
            </a:r>
          </a:p>
          <a:p>
            <a:pPr eaLnBrk="0" hangingPunct="0">
              <a:lnSpc>
                <a:spcPct val="115000"/>
              </a:lnSpc>
              <a:defRPr/>
            </a:pPr>
            <a:r>
              <a:rPr lang="en-US" altLang="zh-CN">
                <a:solidFill>
                  <a:srgbClr val="FFFF99"/>
                </a:solidFill>
                <a:effectLst>
                  <a:outerShdw blurRad="38100" dist="38100" dir="2700000" algn="tl">
                    <a:srgbClr val="000000"/>
                  </a:outerShdw>
                </a:effectLst>
                <a:latin typeface="Arial Narrow" charset="0"/>
              </a:rPr>
              <a:t>-</a:t>
            </a:r>
            <a:r>
              <a:rPr lang="zh-CN" altLang="en-US">
                <a:solidFill>
                  <a:srgbClr val="FFFF99"/>
                </a:solidFill>
                <a:effectLst>
                  <a:outerShdw blurRad="38100" dist="38100" dir="2700000" algn="tl">
                    <a:srgbClr val="000000"/>
                  </a:outerShdw>
                </a:effectLst>
                <a:latin typeface="Arial Narrow" charset="0"/>
              </a:rPr>
              <a:t>公义的日头 </a:t>
            </a:r>
          </a:p>
          <a:p>
            <a:pPr eaLnBrk="0" hangingPunct="0">
              <a:lnSpc>
                <a:spcPct val="115000"/>
              </a:lnSpc>
              <a:defRPr/>
            </a:pPr>
            <a:r>
              <a:rPr lang="en-US" altLang="zh-CN">
                <a:solidFill>
                  <a:srgbClr val="FFFF99"/>
                </a:solidFill>
                <a:effectLst>
                  <a:outerShdw blurRad="38100" dist="38100" dir="2700000" algn="tl">
                    <a:srgbClr val="000000"/>
                  </a:outerShdw>
                </a:effectLst>
                <a:latin typeface="Arial Narrow" charset="0"/>
              </a:rPr>
              <a:t>- </a:t>
            </a:r>
            <a:r>
              <a:rPr lang="zh-CN" altLang="en-US">
                <a:solidFill>
                  <a:srgbClr val="FFFF99"/>
                </a:solidFill>
                <a:effectLst>
                  <a:outerShdw blurRad="38100" dist="38100" dir="2700000" algn="tl">
                    <a:srgbClr val="000000"/>
                  </a:outerShdw>
                </a:effectLst>
                <a:latin typeface="Arial Narrow" charset="0"/>
              </a:rPr>
              <a:t>撒迦利亚称耶稣为 “朝阳”</a:t>
            </a:r>
          </a:p>
        </p:txBody>
      </p:sp>
      <p:sp>
        <p:nvSpPr>
          <p:cNvPr id="3" name="Title 2"/>
          <p:cNvSpPr>
            <a:spLocks noGrp="1"/>
          </p:cNvSpPr>
          <p:nvPr>
            <p:ph type="title"/>
          </p:nvPr>
        </p:nvSpPr>
        <p:spPr>
          <a:xfrm>
            <a:off x="609600" y="533400"/>
            <a:ext cx="7772400" cy="914400"/>
          </a:xfrm>
          <a:solidFill>
            <a:schemeClr val="bg2"/>
          </a:solidFill>
        </p:spPr>
        <p:txBody>
          <a:bodyPr/>
          <a:lstStyle/>
          <a:p>
            <a:pPr>
              <a:defRPr/>
            </a:pPr>
            <a:r>
              <a:rPr lang="en-US" altLang="en-US" sz="2800" b="1" i="1" dirty="0">
                <a:solidFill>
                  <a:srgbClr val="FFFFFF"/>
                </a:solidFill>
                <a:latin typeface="Arial" pitchFamily="34" charset="0"/>
                <a:ea typeface="ＭＳ Ｐゴシック" pitchFamily="34" charset="-128"/>
                <a:cs typeface="Arial" pitchFamily="34" charset="0"/>
              </a:rPr>
              <a:t>6. </a:t>
            </a:r>
            <a:r>
              <a:rPr lang="zh-CN" altLang="en-US" sz="2800" b="1" i="1" dirty="0">
                <a:solidFill>
                  <a:srgbClr val="FFFFFF"/>
                </a:solidFill>
                <a:latin typeface="Arial" pitchFamily="34" charset="0"/>
                <a:ea typeface="ＭＳ Ｐゴシック" pitchFamily="34" charset="-128"/>
                <a:cs typeface="Arial" pitchFamily="34" charset="0"/>
              </a:rPr>
              <a:t>将来临的弥赛亚</a:t>
            </a:r>
            <a:endParaRPr lang="en-US" altLang="en-US" sz="2800" b="1" i="1" dirty="0">
              <a:solidFill>
                <a:srgbClr val="FFFFFF"/>
              </a:solidFill>
              <a:latin typeface="Arial" pitchFamily="34" charset="0"/>
              <a:ea typeface="ＭＳ Ｐゴシック" pitchFamily="34" charset="-128"/>
              <a:cs typeface="Arial" pitchFamily="34" charset="0"/>
            </a:endParaRPr>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1" name="Text Box 9"/>
          <p:cNvSpPr txBox="1">
            <a:spLocks noChangeArrowheads="1"/>
          </p:cNvSpPr>
          <p:nvPr/>
        </p:nvSpPr>
        <p:spPr bwMode="auto">
          <a:xfrm>
            <a:off x="304800" y="914400"/>
            <a:ext cx="8534400" cy="7016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eaLnBrk="0" hangingPunct="0">
              <a:defRPr/>
            </a:pPr>
            <a:r>
              <a:rPr kumimoji="0" lang="en-US" sz="4000" b="1">
                <a:solidFill>
                  <a:srgbClr val="FF99FF"/>
                </a:solidFill>
                <a:latin typeface="Arial" pitchFamily="-112" charset="0"/>
                <a:ea typeface="ＭＳ Ｐゴシック" pitchFamily="34" charset="-128"/>
                <a:cs typeface="+mn-cs"/>
              </a:rPr>
              <a:t>	</a:t>
            </a:r>
          </a:p>
        </p:txBody>
      </p:sp>
      <p:sp>
        <p:nvSpPr>
          <p:cNvPr id="38923" name="Text Box 11"/>
          <p:cNvSpPr txBox="1">
            <a:spLocks noChangeArrowheads="1"/>
          </p:cNvSpPr>
          <p:nvPr/>
        </p:nvSpPr>
        <p:spPr bwMode="auto">
          <a:xfrm>
            <a:off x="304800" y="1295400"/>
            <a:ext cx="8534400" cy="1212850"/>
          </a:xfrm>
          <a:prstGeom prst="rect">
            <a:avLst/>
          </a:prstGeom>
          <a:gradFill rotWithShape="0">
            <a:gsLst>
              <a:gs pos="0">
                <a:srgbClr val="480062"/>
              </a:gs>
              <a:gs pos="100000">
                <a:schemeClr val="bg1"/>
              </a:gs>
            </a:gsLst>
            <a:lin ang="18900000" scaled="1"/>
          </a:gradFill>
          <a:ln>
            <a:noFill/>
          </a:ln>
          <a:effectLst>
            <a:outerShdw blurRad="63500" dist="38099" dir="2700000" algn="ctr" rotWithShape="0">
              <a:schemeClr val="bg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lvl1pPr marL="266700" indent="-266700">
              <a:defRPr kumimoji="1" sz="2400">
                <a:solidFill>
                  <a:schemeClr val="tx1"/>
                </a:solidFill>
                <a:latin typeface="Times New Roman" pitchFamily="18" charset="0"/>
                <a:ea typeface="ＭＳ Ｐゴシック" pitchFamily="34" charset="-128"/>
              </a:defRPr>
            </a:lvl1pPr>
            <a:lvl2pPr marL="742950" indent="-285750">
              <a:defRPr kumimoji="1" sz="2400">
                <a:solidFill>
                  <a:schemeClr val="tx1"/>
                </a:solidFill>
                <a:latin typeface="Times New Roman" pitchFamily="18" charset="0"/>
                <a:ea typeface="ＭＳ Ｐゴシック" pitchFamily="34" charset="-128"/>
              </a:defRPr>
            </a:lvl2pPr>
            <a:lvl3pPr marL="1143000" indent="-228600">
              <a:defRPr kumimoji="1" sz="2400">
                <a:solidFill>
                  <a:schemeClr val="tx1"/>
                </a:solidFill>
                <a:latin typeface="Times New Roman" pitchFamily="18" charset="0"/>
                <a:ea typeface="ＭＳ Ｐゴシック" pitchFamily="34" charset="-128"/>
              </a:defRPr>
            </a:lvl3pPr>
            <a:lvl4pPr marL="1600200" indent="-228600">
              <a:defRPr kumimoji="1" sz="2400">
                <a:solidFill>
                  <a:schemeClr val="tx1"/>
                </a:solidFill>
                <a:latin typeface="Times New Roman" pitchFamily="18" charset="0"/>
                <a:ea typeface="ＭＳ Ｐゴシック" pitchFamily="34" charset="-128"/>
              </a:defRPr>
            </a:lvl4pPr>
            <a:lvl5pPr marL="2057400" indent="-228600">
              <a:defRPr kumimoji="1"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9pPr>
          </a:lstStyle>
          <a:p>
            <a:pPr eaLnBrk="0" hangingPunct="0">
              <a:lnSpc>
                <a:spcPct val="115000"/>
              </a:lnSpc>
              <a:defRPr/>
            </a:pPr>
            <a:r>
              <a:rPr lang="en-US" altLang="zh-CN" sz="3200" b="1" dirty="0">
                <a:solidFill>
                  <a:srgbClr val="FFFF99"/>
                </a:solidFill>
                <a:effectLst>
                  <a:outerShdw blurRad="38100" dist="38100" dir="2700000" algn="tl">
                    <a:srgbClr val="000000"/>
                  </a:outerShdw>
                </a:effectLst>
                <a:latin typeface="Arial Narrow" pitchFamily="34" charset="0"/>
                <a:cs typeface="+mn-cs"/>
              </a:rPr>
              <a:t>- </a:t>
            </a:r>
            <a:r>
              <a:rPr lang="zh-CN" altLang="en-US" sz="3200" b="1" dirty="0">
                <a:solidFill>
                  <a:srgbClr val="FFFF99"/>
                </a:solidFill>
                <a:effectLst>
                  <a:outerShdw blurRad="38100" dist="38100" dir="2700000" algn="tl">
                    <a:srgbClr val="000000"/>
                  </a:outerShdw>
                </a:effectLst>
                <a:latin typeface="Arial Narrow" pitchFamily="34" charset="0"/>
                <a:cs typeface="+mn-cs"/>
              </a:rPr>
              <a:t>一个可怕的 日子</a:t>
            </a:r>
          </a:p>
          <a:p>
            <a:pPr eaLnBrk="0" hangingPunct="0">
              <a:lnSpc>
                <a:spcPct val="115000"/>
              </a:lnSpc>
              <a:defRPr/>
            </a:pPr>
            <a:r>
              <a:rPr lang="en-US" altLang="zh-CN" sz="3200" b="1" dirty="0">
                <a:solidFill>
                  <a:srgbClr val="FFFF99"/>
                </a:solidFill>
                <a:effectLst>
                  <a:outerShdw blurRad="38100" dist="38100" dir="2700000" algn="tl">
                    <a:srgbClr val="000000"/>
                  </a:outerShdw>
                </a:effectLst>
                <a:latin typeface="Arial Narrow" pitchFamily="34" charset="0"/>
                <a:cs typeface="+mn-cs"/>
              </a:rPr>
              <a:t>- </a:t>
            </a:r>
            <a:r>
              <a:rPr lang="zh-CN" altLang="en-US" sz="3200" b="1" dirty="0">
                <a:solidFill>
                  <a:srgbClr val="FFFF99"/>
                </a:solidFill>
                <a:effectLst>
                  <a:outerShdw blurRad="38100" dist="38100" dir="2700000" algn="tl">
                    <a:srgbClr val="000000"/>
                  </a:outerShdw>
                </a:effectLst>
                <a:latin typeface="Arial Narrow" pitchFamily="34" charset="0"/>
                <a:cs typeface="+mn-cs"/>
              </a:rPr>
              <a:t>行恶的必被烧尽</a:t>
            </a:r>
          </a:p>
        </p:txBody>
      </p:sp>
      <p:sp>
        <p:nvSpPr>
          <p:cNvPr id="4" name="Title 3"/>
          <p:cNvSpPr>
            <a:spLocks noGrp="1"/>
          </p:cNvSpPr>
          <p:nvPr>
            <p:ph type="title"/>
          </p:nvPr>
        </p:nvSpPr>
        <p:spPr>
          <a:xfrm>
            <a:off x="304800" y="609600"/>
            <a:ext cx="7848600" cy="685800"/>
          </a:xfrm>
          <a:solidFill>
            <a:schemeClr val="bg2"/>
          </a:solidFill>
        </p:spPr>
        <p:txBody>
          <a:bodyPr/>
          <a:lstStyle/>
          <a:p>
            <a:pPr>
              <a:defRPr/>
            </a:pPr>
            <a:r>
              <a:rPr lang="en-US" altLang="en-US" sz="2800" b="1" i="1" dirty="0">
                <a:solidFill>
                  <a:srgbClr val="FFFFFF"/>
                </a:solidFill>
                <a:latin typeface="Arial" pitchFamily="34" charset="0"/>
                <a:ea typeface="ＭＳ Ｐゴシック" pitchFamily="34" charset="-128"/>
                <a:cs typeface="Arial" pitchFamily="34" charset="0"/>
              </a:rPr>
              <a:t>7. </a:t>
            </a:r>
            <a:r>
              <a:rPr lang="zh-CN" altLang="en-US" sz="2800" b="1" i="1" dirty="0">
                <a:solidFill>
                  <a:srgbClr val="FFFFFF"/>
                </a:solidFill>
                <a:latin typeface="Arial" pitchFamily="34" charset="0"/>
                <a:ea typeface="ＭＳ Ｐゴシック" pitchFamily="34" charset="-128"/>
                <a:cs typeface="Arial" pitchFamily="34" charset="0"/>
              </a:rPr>
              <a:t>耶和华的日子</a:t>
            </a:r>
            <a:endParaRPr lang="en-US" altLang="en-US" sz="2800" b="1" i="1" dirty="0">
              <a:solidFill>
                <a:srgbClr val="FFFFFF"/>
              </a:solidFill>
              <a:latin typeface="Arial" pitchFamily="34" charset="0"/>
              <a:ea typeface="ＭＳ Ｐゴシック" pitchFamily="34" charset="-128"/>
              <a:cs typeface="Arial" pitchFamily="34" charset="0"/>
            </a:endParaRPr>
          </a:p>
        </p:txBody>
      </p:sp>
      <p:sp>
        <p:nvSpPr>
          <p:cNvPr id="5" name="Text Box 11"/>
          <p:cNvSpPr txBox="1">
            <a:spLocks noChangeArrowheads="1"/>
          </p:cNvSpPr>
          <p:nvPr/>
        </p:nvSpPr>
        <p:spPr bwMode="auto">
          <a:xfrm>
            <a:off x="304800" y="3733800"/>
            <a:ext cx="8534400" cy="1387475"/>
          </a:xfrm>
          <a:prstGeom prst="rect">
            <a:avLst/>
          </a:prstGeom>
          <a:gradFill rotWithShape="0">
            <a:gsLst>
              <a:gs pos="0">
                <a:srgbClr val="480062"/>
              </a:gs>
              <a:gs pos="100000">
                <a:schemeClr val="bg1"/>
              </a:gs>
            </a:gsLst>
            <a:lin ang="18900000" scaled="1"/>
          </a:gradFill>
          <a:ln>
            <a:noFill/>
          </a:ln>
          <a:effectLst>
            <a:outerShdw blurRad="63500" dist="38099" dir="2700000" algn="ctr" rotWithShape="0">
              <a:schemeClr val="bg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lvl1pPr marL="266700" indent="-266700">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lnSpc>
                <a:spcPct val="115000"/>
              </a:lnSpc>
              <a:defRPr/>
            </a:pPr>
            <a:r>
              <a:rPr lang="en-US" altLang="zh-CN">
                <a:solidFill>
                  <a:srgbClr val="FFFF99"/>
                </a:solidFill>
                <a:effectLst>
                  <a:outerShdw blurRad="38100" dist="38100" dir="2700000" algn="tl">
                    <a:srgbClr val="000000"/>
                  </a:outerShdw>
                </a:effectLst>
                <a:latin typeface="Arial Narrow" charset="0"/>
              </a:rPr>
              <a:t>-</a:t>
            </a:r>
            <a:r>
              <a:rPr lang="zh-CN" altLang="en-US">
                <a:solidFill>
                  <a:srgbClr val="FFFF99"/>
                </a:solidFill>
                <a:effectLst>
                  <a:outerShdw blurRad="38100" dist="38100" dir="2700000" algn="tl">
                    <a:srgbClr val="000000"/>
                  </a:outerShdw>
                </a:effectLst>
                <a:latin typeface="Arial Narrow" charset="0"/>
              </a:rPr>
              <a:t> 他们盗劫神也盗劫了自己  </a:t>
            </a:r>
            <a:endParaRPr lang="en-US" altLang="zh-CN">
              <a:solidFill>
                <a:srgbClr val="FFFF99"/>
              </a:solidFill>
              <a:effectLst>
                <a:outerShdw blurRad="38100" dist="38100" dir="2700000" algn="tl">
                  <a:srgbClr val="000000"/>
                </a:outerShdw>
              </a:effectLst>
              <a:latin typeface="Arial Narrow" charset="0"/>
            </a:endParaRPr>
          </a:p>
          <a:p>
            <a:pPr eaLnBrk="0" hangingPunct="0">
              <a:lnSpc>
                <a:spcPct val="115000"/>
              </a:lnSpc>
              <a:defRPr/>
            </a:pPr>
            <a:r>
              <a:rPr lang="en-US" altLang="zh-CN">
                <a:solidFill>
                  <a:srgbClr val="FFFF99"/>
                </a:solidFill>
                <a:effectLst>
                  <a:outerShdw blurRad="38100" dist="38100" dir="2700000" algn="tl">
                    <a:srgbClr val="000000"/>
                  </a:outerShdw>
                </a:effectLst>
                <a:latin typeface="Arial Narrow" charset="0"/>
              </a:rPr>
              <a:t>- </a:t>
            </a:r>
            <a:r>
              <a:rPr lang="zh-CN" altLang="en-US">
                <a:solidFill>
                  <a:srgbClr val="FFFF99"/>
                </a:solidFill>
                <a:effectLst>
                  <a:outerShdw blurRad="38100" dist="38100" dir="2700000" algn="tl">
                    <a:srgbClr val="000000"/>
                  </a:outerShdw>
                </a:effectLst>
                <a:latin typeface="Arial Narrow" charset="0"/>
              </a:rPr>
              <a:t>扣压他们自己的祝福</a:t>
            </a:r>
          </a:p>
        </p:txBody>
      </p:sp>
      <p:sp>
        <p:nvSpPr>
          <p:cNvPr id="6" name="Title 3"/>
          <p:cNvSpPr txBox="1">
            <a:spLocks/>
          </p:cNvSpPr>
          <p:nvPr/>
        </p:nvSpPr>
        <p:spPr bwMode="auto">
          <a:xfrm>
            <a:off x="304800" y="3048000"/>
            <a:ext cx="7848600" cy="685800"/>
          </a:xfrm>
          <a:prstGeom prst="rect">
            <a:avLst/>
          </a:prstGeom>
          <a:solidFill>
            <a:schemeClr val="bg2"/>
          </a:solidFill>
          <a:ln w="9525">
            <a:noFill/>
            <a:miter lim="800000"/>
            <a:headEnd/>
            <a:tailEnd/>
          </a:ln>
          <a:effectLst/>
        </p:spPr>
        <p:txBody>
          <a:bodyPr lIns="92075" tIns="46038" rIns="92075" bIns="46038" anchor="ctr"/>
          <a:lstStyle>
            <a:lvl1pPr>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defRPr/>
            </a:pPr>
            <a:r>
              <a:rPr lang="en-US" sz="2800" i="1">
                <a:solidFill>
                  <a:srgbClr val="FFFFFF"/>
                </a:solidFill>
                <a:effectLst>
                  <a:outerShdw blurRad="38100" dist="38100" dir="2700000" algn="tl">
                    <a:srgbClr val="000000"/>
                  </a:outerShdw>
                </a:effectLst>
                <a:cs typeface="Arial" charset="0"/>
              </a:rPr>
              <a:t>8. </a:t>
            </a:r>
            <a:r>
              <a:rPr lang="zh-CN" altLang="en-US" sz="2800" i="1">
                <a:solidFill>
                  <a:srgbClr val="FFFFFF"/>
                </a:solidFill>
                <a:effectLst>
                  <a:outerShdw blurRad="38100" dist="38100" dir="2700000" algn="tl">
                    <a:srgbClr val="000000"/>
                  </a:outerShdw>
                </a:effectLst>
                <a:cs typeface="Arial" charset="0"/>
              </a:rPr>
              <a:t>掠夺神 </a:t>
            </a:r>
            <a:endParaRPr lang="en-US" sz="2800" i="1">
              <a:solidFill>
                <a:srgbClr val="FFFFFF"/>
              </a:solidFill>
              <a:effectLst>
                <a:outerShdw blurRad="38100" dist="38100" dir="2700000" algn="tl">
                  <a:srgbClr val="000000"/>
                </a:outerShdw>
              </a:effectLst>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38923">
                                            <p:txEl>
                                              <p:pRg st="0" end="0"/>
                                            </p:txEl>
                                          </p:spTgt>
                                        </p:tgtEl>
                                        <p:attrNameLst>
                                          <p:attrName>style.visibility</p:attrName>
                                        </p:attrNameLst>
                                      </p:cBhvr>
                                      <p:to>
                                        <p:strVal val="visible"/>
                                      </p:to>
                                    </p:set>
                                    <p:animEffect transition="in" filter="wipe(up)">
                                      <p:cBhvr>
                                        <p:cTn id="7" dur="75"/>
                                        <p:tgtEl>
                                          <p:spTgt spid="389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iterate type="lt">
                                    <p:tmPct val="100000"/>
                                  </p:iterate>
                                  <p:childTnLst>
                                    <p:set>
                                      <p:cBhvr>
                                        <p:cTn id="11" dur="1" fill="hold">
                                          <p:stCondLst>
                                            <p:cond delay="0"/>
                                          </p:stCondLst>
                                        </p:cTn>
                                        <p:tgtEl>
                                          <p:spTgt spid="38923">
                                            <p:txEl>
                                              <p:pRg st="1" end="1"/>
                                            </p:txEl>
                                          </p:spTgt>
                                        </p:tgtEl>
                                        <p:attrNameLst>
                                          <p:attrName>style.visibility</p:attrName>
                                        </p:attrNameLst>
                                      </p:cBhvr>
                                      <p:to>
                                        <p:strVal val="visible"/>
                                      </p:to>
                                    </p:set>
                                    <p:animEffect transition="in" filter="wipe(up)">
                                      <p:cBhvr>
                                        <p:cTn id="12" dur="75"/>
                                        <p:tgtEl>
                                          <p:spTgt spid="389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iterate type="lt">
                                    <p:tmPct val="100000"/>
                                  </p:iterate>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75"/>
                                        <p:tgtEl>
                                          <p:spTgt spid="5">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iterate type="lt">
                                    <p:tmPct val="100000"/>
                                  </p:iterate>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up)">
                                      <p:cBhvr>
                                        <p:cTn id="22" dur="75"/>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3" grpId="0" build="p" autoUpdateAnimBg="0"/>
      <p:bldP spid="5" grpId="0" build="p"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a:xfrm>
            <a:off x="381000" y="838200"/>
            <a:ext cx="8763000" cy="762000"/>
          </a:xfrm>
          <a:solidFill>
            <a:schemeClr val="bg2"/>
          </a:solidFill>
        </p:spPr>
        <p:txBody>
          <a:bodyPr/>
          <a:lstStyle/>
          <a:p>
            <a:pPr>
              <a:defRPr/>
            </a:pPr>
            <a:r>
              <a:rPr lang="en-US" altLang="en-US" sz="2800" b="1" i="1" dirty="0">
                <a:solidFill>
                  <a:srgbClr val="FFFFFF"/>
                </a:solidFill>
                <a:latin typeface="Arial" pitchFamily="34" charset="0"/>
                <a:ea typeface="ＭＳ Ｐゴシック" pitchFamily="34" charset="-128"/>
                <a:cs typeface="Arial" pitchFamily="34" charset="0"/>
              </a:rPr>
              <a:t>9. </a:t>
            </a:r>
            <a:r>
              <a:rPr lang="nl-NL" altLang="en-US" sz="2800" b="1" i="1" dirty="0">
                <a:solidFill>
                  <a:srgbClr val="FFFFFF"/>
                </a:solidFill>
                <a:latin typeface="Arial" pitchFamily="34" charset="0"/>
                <a:ea typeface="ＭＳ Ｐゴシック" pitchFamily="34" charset="-128"/>
                <a:cs typeface="Arial" pitchFamily="34" charset="0"/>
              </a:rPr>
              <a:t>范格枚仁（ Van Gemeren）</a:t>
            </a:r>
            <a:endParaRPr lang="en-US" altLang="en-US" sz="2800" b="1" i="1" dirty="0">
              <a:solidFill>
                <a:srgbClr val="FFFFFF"/>
              </a:solidFill>
              <a:latin typeface="Arial" pitchFamily="34" charset="0"/>
              <a:ea typeface="ＭＳ Ｐゴシック" pitchFamily="34" charset="-128"/>
              <a:cs typeface="Arial" pitchFamily="34" charset="0"/>
            </a:endParaRPr>
          </a:p>
        </p:txBody>
      </p:sp>
      <p:sp>
        <p:nvSpPr>
          <p:cNvPr id="39940" name="Text Box 4"/>
          <p:cNvSpPr txBox="1">
            <a:spLocks noChangeArrowheads="1"/>
          </p:cNvSpPr>
          <p:nvPr/>
        </p:nvSpPr>
        <p:spPr bwMode="auto">
          <a:xfrm>
            <a:off x="304800" y="228600"/>
            <a:ext cx="8534400" cy="7016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algn="r" eaLnBrk="0" hangingPunct="0">
              <a:defRPr/>
            </a:pPr>
            <a:r>
              <a:rPr kumimoji="0" lang="en-US" sz="4000" b="1">
                <a:solidFill>
                  <a:srgbClr val="FFFF00"/>
                </a:solidFill>
                <a:latin typeface="Arial" pitchFamily="-112" charset="0"/>
                <a:ea typeface="ＭＳ Ｐゴシック" pitchFamily="34" charset="-128"/>
                <a:cs typeface="+mn-cs"/>
              </a:rPr>
              <a:t>	</a:t>
            </a:r>
          </a:p>
        </p:txBody>
      </p:sp>
      <p:sp>
        <p:nvSpPr>
          <p:cNvPr id="39942" name="Text Box 6"/>
          <p:cNvSpPr txBox="1">
            <a:spLocks noChangeArrowheads="1"/>
          </p:cNvSpPr>
          <p:nvPr/>
        </p:nvSpPr>
        <p:spPr bwMode="auto">
          <a:xfrm>
            <a:off x="304800" y="228600"/>
            <a:ext cx="8534400" cy="7016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algn="r" eaLnBrk="0" hangingPunct="0">
              <a:spcBef>
                <a:spcPct val="50000"/>
              </a:spcBef>
              <a:defRPr/>
            </a:pPr>
            <a:endParaRPr kumimoji="0" lang="en-US" sz="4000">
              <a:solidFill>
                <a:srgbClr val="00FF00"/>
              </a:solidFill>
              <a:latin typeface="Arial Narrow" charset="0"/>
            </a:endParaRPr>
          </a:p>
        </p:txBody>
      </p:sp>
      <p:sp>
        <p:nvSpPr>
          <p:cNvPr id="5" name="Rectangle 2"/>
          <p:cNvSpPr txBox="1">
            <a:spLocks noChangeArrowheads="1"/>
          </p:cNvSpPr>
          <p:nvPr/>
        </p:nvSpPr>
        <p:spPr bwMode="auto">
          <a:xfrm>
            <a:off x="381000" y="1600200"/>
            <a:ext cx="8763000" cy="3276600"/>
          </a:xfrm>
          <a:prstGeom prst="rect">
            <a:avLst/>
          </a:prstGeom>
          <a:gradFill rotWithShape="0">
            <a:gsLst>
              <a:gs pos="0">
                <a:srgbClr val="480062"/>
              </a:gs>
              <a:gs pos="100000">
                <a:schemeClr val="bg1"/>
              </a:gs>
            </a:gsLst>
            <a:lin ang="18900000" scaled="1"/>
          </a:gradFill>
          <a:ln>
            <a:noFill/>
          </a:ln>
          <a:effectLst>
            <a:outerShdw blurRad="63500" dist="38099" dir="2700000" algn="ctr" rotWithShape="0">
              <a:schemeClr val="bg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lnSpc>
                <a:spcPct val="115000"/>
              </a:lnSpc>
              <a:defRPr/>
            </a:pPr>
            <a:r>
              <a:rPr lang="en-US" altLang="zh-CN">
                <a:solidFill>
                  <a:srgbClr val="FFFF99"/>
                </a:solidFill>
                <a:effectLst>
                  <a:outerShdw blurRad="38100" dist="38100" dir="2700000" algn="tl">
                    <a:srgbClr val="000000"/>
                  </a:outerShdw>
                </a:effectLst>
                <a:latin typeface="Arial Narrow" charset="0"/>
              </a:rPr>
              <a:t>- </a:t>
            </a:r>
            <a:r>
              <a:rPr lang="zh-CN" altLang="en-US">
                <a:solidFill>
                  <a:srgbClr val="FFFF99"/>
                </a:solidFill>
                <a:effectLst>
                  <a:outerShdw blurRad="38100" dist="38100" dir="2700000" algn="tl">
                    <a:srgbClr val="000000"/>
                  </a:outerShdw>
                </a:effectLst>
                <a:latin typeface="Arial Narrow" charset="0"/>
              </a:rPr>
              <a:t>耶和华是圣父 与大君王</a:t>
            </a:r>
            <a:br>
              <a:rPr lang="zh-CN" altLang="en-US">
                <a:solidFill>
                  <a:srgbClr val="FFFF99"/>
                </a:solidFill>
                <a:effectLst>
                  <a:outerShdw blurRad="38100" dist="38100" dir="2700000" algn="tl">
                    <a:srgbClr val="000000"/>
                  </a:outerShdw>
                </a:effectLst>
                <a:latin typeface="Arial Narrow" charset="0"/>
              </a:rPr>
            </a:br>
            <a:r>
              <a:rPr lang="en-US" altLang="zh-CN">
                <a:solidFill>
                  <a:srgbClr val="FFFF99"/>
                </a:solidFill>
                <a:effectLst>
                  <a:outerShdw blurRad="38100" dist="38100" dir="2700000" algn="tl">
                    <a:srgbClr val="000000"/>
                  </a:outerShdw>
                </a:effectLst>
                <a:latin typeface="Arial Narrow" charset="0"/>
              </a:rPr>
              <a:t>-</a:t>
            </a:r>
            <a:r>
              <a:rPr lang="zh-CN" altLang="en-US">
                <a:solidFill>
                  <a:srgbClr val="FFFF99"/>
                </a:solidFill>
                <a:effectLst>
                  <a:outerShdw blurRad="38100" dist="38100" dir="2700000" algn="tl">
                    <a:srgbClr val="000000"/>
                  </a:outerShdw>
                </a:effectLst>
                <a:latin typeface="Arial Narrow" charset="0"/>
              </a:rPr>
              <a:t>耶和华有公正的爱</a:t>
            </a:r>
            <a:br>
              <a:rPr lang="zh-CN" altLang="en-US">
                <a:solidFill>
                  <a:srgbClr val="FFFF99"/>
                </a:solidFill>
                <a:effectLst>
                  <a:outerShdw blurRad="38100" dist="38100" dir="2700000" algn="tl">
                    <a:srgbClr val="000000"/>
                  </a:outerShdw>
                </a:effectLst>
                <a:latin typeface="Arial Narrow" charset="0"/>
              </a:rPr>
            </a:br>
            <a:r>
              <a:rPr lang="en-US" altLang="zh-CN">
                <a:solidFill>
                  <a:srgbClr val="FFFF99"/>
                </a:solidFill>
                <a:effectLst>
                  <a:outerShdw blurRad="38100" dist="38100" dir="2700000" algn="tl">
                    <a:srgbClr val="000000"/>
                  </a:outerShdw>
                </a:effectLst>
                <a:latin typeface="Arial Narrow" charset="0"/>
              </a:rPr>
              <a:t>-</a:t>
            </a:r>
            <a:r>
              <a:rPr lang="zh-CN" altLang="en-US">
                <a:solidFill>
                  <a:srgbClr val="FFFF99"/>
                </a:solidFill>
                <a:effectLst>
                  <a:outerShdw blurRad="38100" dist="38100" dir="2700000" algn="tl">
                    <a:srgbClr val="000000"/>
                  </a:outerShdw>
                </a:effectLst>
                <a:latin typeface="Arial Narrow" charset="0"/>
              </a:rPr>
              <a:t>耶和华是仁慈 </a:t>
            </a:r>
            <a:r>
              <a:rPr lang="en-US" altLang="zh-CN">
                <a:solidFill>
                  <a:srgbClr val="FFFF99"/>
                </a:solidFill>
                <a:effectLst>
                  <a:outerShdw blurRad="38100" dist="38100" dir="2700000" algn="tl">
                    <a:srgbClr val="000000"/>
                  </a:outerShdw>
                </a:effectLst>
                <a:latin typeface="Arial Narrow" charset="0"/>
              </a:rPr>
              <a:t>Yahweh is Loving</a:t>
            </a:r>
            <a:br>
              <a:rPr lang="en-US" altLang="zh-CN">
                <a:solidFill>
                  <a:srgbClr val="FFFF99"/>
                </a:solidFill>
                <a:effectLst>
                  <a:outerShdw blurRad="38100" dist="38100" dir="2700000" algn="tl">
                    <a:srgbClr val="000000"/>
                  </a:outerShdw>
                </a:effectLst>
                <a:latin typeface="Arial Narrow" charset="0"/>
              </a:rPr>
            </a:br>
            <a:r>
              <a:rPr lang="en-US" altLang="zh-CN">
                <a:solidFill>
                  <a:srgbClr val="FFFF99"/>
                </a:solidFill>
                <a:effectLst>
                  <a:outerShdw blurRad="38100" dist="38100" dir="2700000" algn="tl">
                    <a:srgbClr val="000000"/>
                  </a:outerShdw>
                </a:effectLst>
                <a:latin typeface="Arial Narrow" charset="0"/>
              </a:rPr>
              <a:t>-</a:t>
            </a:r>
            <a:r>
              <a:rPr lang="zh-CN" altLang="en-US">
                <a:solidFill>
                  <a:srgbClr val="FFFF99"/>
                </a:solidFill>
                <a:effectLst>
                  <a:outerShdw blurRad="38100" dist="38100" dir="2700000" algn="tl">
                    <a:srgbClr val="000000"/>
                  </a:outerShdw>
                </a:effectLst>
                <a:latin typeface="Arial Narrow" charset="0"/>
              </a:rPr>
              <a:t>耶和华是神圣的战士， 祂保佑也评断 </a:t>
            </a:r>
            <a:endParaRPr lang="en-US">
              <a:solidFill>
                <a:srgbClr val="FFFF99"/>
              </a:solidFill>
              <a:effectLst>
                <a:outerShdw blurRad="38100" dist="38100" dir="2700000" algn="tl">
                  <a:srgbClr val="000000"/>
                </a:outerShdw>
              </a:effectLst>
              <a:latin typeface="Arial Narrow" charset="0"/>
            </a:endParaRPr>
          </a:p>
        </p:txBody>
      </p:sp>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81000" y="2133600"/>
            <a:ext cx="8763000" cy="2819400"/>
          </a:xfrm>
          <a:prstGeom prst="rect">
            <a:avLst/>
          </a:prstGeom>
          <a:solidFill>
            <a:srgbClr val="480062"/>
          </a:solidFill>
          <a:ln w="9525">
            <a:noFill/>
            <a:miter lim="800000"/>
            <a:headEnd/>
            <a:tailEnd/>
          </a:ln>
          <a:effectLst/>
        </p:spPr>
        <p:txBody>
          <a:bodyPr lIns="92075" tIns="46038" rIns="92075" bIns="46038" anchor="ctr"/>
          <a:lstStyle>
            <a:lvl1pPr>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defRPr/>
            </a:pPr>
            <a:r>
              <a:rPr lang="en-US" altLang="zh-CN" sz="2800">
                <a:solidFill>
                  <a:srgbClr val="FFE6B3"/>
                </a:solidFill>
                <a:effectLst>
                  <a:outerShdw blurRad="38100" dist="38100" dir="2700000" algn="tl">
                    <a:srgbClr val="000000"/>
                  </a:outerShdw>
                </a:effectLst>
              </a:rPr>
              <a:t>- “</a:t>
            </a:r>
            <a:r>
              <a:rPr lang="zh-CN" altLang="en-US" sz="2800">
                <a:solidFill>
                  <a:srgbClr val="FFE6B3"/>
                </a:solidFill>
                <a:effectLst>
                  <a:outerShdw blurRad="38100" dist="38100" dir="2700000" algn="tl">
                    <a:srgbClr val="000000"/>
                  </a:outerShdw>
                </a:effectLst>
              </a:rPr>
              <a:t>爱” 与 “恶” </a:t>
            </a:r>
            <a:r>
              <a:rPr lang="en-US" altLang="zh-CN" sz="2800">
                <a:solidFill>
                  <a:srgbClr val="FFE6B3"/>
                </a:solidFill>
                <a:effectLst>
                  <a:outerShdw blurRad="38100" dist="38100" dir="2700000" algn="tl">
                    <a:srgbClr val="000000"/>
                  </a:outerShdw>
                </a:effectLst>
              </a:rPr>
              <a:t>= </a:t>
            </a:r>
            <a:r>
              <a:rPr lang="zh-CN" altLang="en-US" sz="2800">
                <a:solidFill>
                  <a:srgbClr val="FFE6B3"/>
                </a:solidFill>
                <a:effectLst>
                  <a:outerShdw blurRad="38100" dist="38100" dir="2700000" algn="tl">
                    <a:srgbClr val="000000"/>
                  </a:outerShdw>
                </a:effectLst>
              </a:rPr>
              <a:t>上帝对人所留的约的 专门名词 </a:t>
            </a:r>
            <a:br>
              <a:rPr lang="zh-CN" altLang="en-US" sz="2800">
                <a:solidFill>
                  <a:srgbClr val="FFE6B3"/>
                </a:solidFill>
                <a:effectLst>
                  <a:outerShdw blurRad="38100" dist="38100" dir="2700000" algn="tl">
                    <a:srgbClr val="000000"/>
                  </a:outerShdw>
                </a:effectLst>
              </a:rPr>
            </a:br>
            <a:r>
              <a:rPr lang="en-US" altLang="zh-CN" sz="2800">
                <a:solidFill>
                  <a:srgbClr val="FFE6B3"/>
                </a:solidFill>
                <a:effectLst>
                  <a:outerShdw blurRad="38100" dist="38100" dir="2700000" algn="tl">
                    <a:srgbClr val="000000"/>
                  </a:outerShdw>
                </a:effectLst>
              </a:rPr>
              <a:t>- = “</a:t>
            </a:r>
            <a:r>
              <a:rPr lang="zh-CN" altLang="en-US" sz="2800">
                <a:solidFill>
                  <a:srgbClr val="FFE6B3"/>
                </a:solidFill>
                <a:effectLst>
                  <a:outerShdw blurRad="38100" dist="38100" dir="2700000" algn="tl">
                    <a:srgbClr val="000000"/>
                  </a:outerShdw>
                </a:effectLst>
              </a:rPr>
              <a:t>我拣选雅各</a:t>
            </a:r>
            <a:r>
              <a:rPr lang="en-US" altLang="zh-CN" sz="2800">
                <a:solidFill>
                  <a:srgbClr val="FFE6B3"/>
                </a:solidFill>
                <a:effectLst>
                  <a:outerShdw blurRad="38100" dist="38100" dir="2700000" algn="tl">
                    <a:srgbClr val="000000"/>
                  </a:outerShdw>
                </a:effectLst>
              </a:rPr>
              <a:t>,” </a:t>
            </a:r>
            <a:r>
              <a:rPr lang="zh-CN" altLang="en-US" sz="2800">
                <a:solidFill>
                  <a:srgbClr val="FFE6B3"/>
                </a:solidFill>
                <a:effectLst>
                  <a:outerShdw blurRad="38100" dist="38100" dir="2700000" algn="tl">
                    <a:srgbClr val="000000"/>
                  </a:outerShdw>
                </a:effectLst>
              </a:rPr>
              <a:t>然而  “我没有拣选以扫。”</a:t>
            </a:r>
            <a:br>
              <a:rPr lang="zh-CN" altLang="en-US" sz="2800">
                <a:solidFill>
                  <a:srgbClr val="FFE6B3"/>
                </a:solidFill>
                <a:effectLst>
                  <a:outerShdw blurRad="38100" dist="38100" dir="2700000" algn="tl">
                    <a:srgbClr val="000000"/>
                  </a:outerShdw>
                </a:effectLst>
              </a:rPr>
            </a:br>
            <a:r>
              <a:rPr lang="en-US" altLang="zh-CN" sz="2800">
                <a:solidFill>
                  <a:srgbClr val="FFE6B3"/>
                </a:solidFill>
                <a:effectLst>
                  <a:outerShdw blurRad="38100" dist="38100" dir="2700000" algn="tl">
                    <a:srgbClr val="000000"/>
                  </a:outerShdw>
                </a:effectLst>
              </a:rPr>
              <a:t>- </a:t>
            </a:r>
            <a:r>
              <a:rPr lang="zh-CN" altLang="en-US" sz="2800">
                <a:solidFill>
                  <a:srgbClr val="FFE6B3"/>
                </a:solidFill>
                <a:effectLst>
                  <a:outerShdw blurRad="38100" dist="38100" dir="2700000" algn="tl">
                    <a:srgbClr val="000000"/>
                  </a:outerShdw>
                </a:effectLst>
              </a:rPr>
              <a:t>雅各 </a:t>
            </a:r>
            <a:r>
              <a:rPr lang="en-US" altLang="zh-CN" sz="2800">
                <a:solidFill>
                  <a:srgbClr val="FFE6B3"/>
                </a:solidFill>
                <a:effectLst>
                  <a:outerShdw blurRad="38100" dist="38100" dir="2700000" algn="tl">
                    <a:srgbClr val="000000"/>
                  </a:outerShdw>
                </a:effectLst>
              </a:rPr>
              <a:t>= </a:t>
            </a:r>
            <a:r>
              <a:rPr lang="zh-CN" altLang="en-US" sz="2800">
                <a:solidFill>
                  <a:srgbClr val="FFE6B3"/>
                </a:solidFill>
                <a:effectLst>
                  <a:outerShdw blurRad="38100" dist="38100" dir="2700000" algn="tl">
                    <a:srgbClr val="000000"/>
                  </a:outerShdw>
                </a:effectLst>
              </a:rPr>
              <a:t>复数名词 </a:t>
            </a:r>
            <a:r>
              <a:rPr lang="en-US" altLang="zh-CN" sz="2800">
                <a:solidFill>
                  <a:srgbClr val="FFE6B3"/>
                </a:solidFill>
                <a:effectLst>
                  <a:outerShdw blurRad="38100" dist="38100" dir="2700000" algn="tl">
                    <a:srgbClr val="000000"/>
                  </a:outerShdw>
                </a:effectLst>
              </a:rPr>
              <a:t>= </a:t>
            </a:r>
            <a:r>
              <a:rPr lang="zh-CN" altLang="en-US" sz="2800">
                <a:solidFill>
                  <a:srgbClr val="FFE6B3"/>
                </a:solidFill>
                <a:effectLst>
                  <a:outerShdw blurRad="38100" dist="38100" dir="2700000" algn="tl">
                    <a:srgbClr val="000000"/>
                  </a:outerShdw>
                </a:effectLst>
              </a:rPr>
              <a:t>以色列国</a:t>
            </a:r>
            <a:br>
              <a:rPr lang="zh-CN" altLang="en-US" sz="2800">
                <a:solidFill>
                  <a:srgbClr val="FFE6B3"/>
                </a:solidFill>
                <a:effectLst>
                  <a:outerShdw blurRad="38100" dist="38100" dir="2700000" algn="tl">
                    <a:srgbClr val="000000"/>
                  </a:outerShdw>
                </a:effectLst>
              </a:rPr>
            </a:br>
            <a:r>
              <a:rPr lang="en-US" altLang="zh-CN" sz="2800">
                <a:solidFill>
                  <a:srgbClr val="FFE6B3"/>
                </a:solidFill>
                <a:effectLst>
                  <a:outerShdw blurRad="38100" dist="38100" dir="2700000" algn="tl">
                    <a:srgbClr val="000000"/>
                  </a:outerShdw>
                </a:effectLst>
              </a:rPr>
              <a:t>- </a:t>
            </a:r>
            <a:r>
              <a:rPr lang="zh-CN" altLang="en-US" sz="2800">
                <a:solidFill>
                  <a:srgbClr val="FFE6B3"/>
                </a:solidFill>
                <a:effectLst>
                  <a:outerShdw blurRad="38100" dist="38100" dir="2700000" algn="tl">
                    <a:srgbClr val="000000"/>
                  </a:outerShdw>
                </a:effectLst>
              </a:rPr>
              <a:t>有可能指的是孪生 兄弟 所建立的国家</a:t>
            </a:r>
            <a:endParaRPr lang="en-US" sz="2800">
              <a:solidFill>
                <a:srgbClr val="FFE6B3"/>
              </a:solidFill>
              <a:effectLst>
                <a:outerShdw blurRad="38100" dist="38100" dir="2700000" algn="tl">
                  <a:srgbClr val="000000"/>
                </a:outerShdw>
              </a:effectLst>
            </a:endParaRPr>
          </a:p>
        </p:txBody>
      </p:sp>
      <p:sp>
        <p:nvSpPr>
          <p:cNvPr id="5" name="Title 4"/>
          <p:cNvSpPr>
            <a:spLocks noGrp="1"/>
          </p:cNvSpPr>
          <p:nvPr>
            <p:ph type="ctrTitle" sz="quarter"/>
          </p:nvPr>
        </p:nvSpPr>
        <p:spPr>
          <a:xfrm>
            <a:off x="381000" y="1219200"/>
            <a:ext cx="8763000" cy="914400"/>
          </a:xfrm>
          <a:solidFill>
            <a:schemeClr val="bg2"/>
          </a:solidFill>
        </p:spPr>
        <p:txBody>
          <a:bodyPr/>
          <a:lstStyle/>
          <a:p>
            <a:pPr>
              <a:defRPr/>
            </a:pPr>
            <a:r>
              <a:rPr lang="en-US" sz="2800" b="1" i="1">
                <a:solidFill>
                  <a:srgbClr val="FFFFFF"/>
                </a:solidFill>
                <a:latin typeface="Arial" charset="0"/>
                <a:cs typeface="Arial" charset="0"/>
              </a:rPr>
              <a:t>1. </a:t>
            </a:r>
            <a:r>
              <a:rPr lang="zh-CN" altLang="en-US" sz="2800" b="1" i="1">
                <a:solidFill>
                  <a:srgbClr val="FFFFFF"/>
                </a:solidFill>
                <a:latin typeface="Arial" charset="0"/>
                <a:cs typeface="Arial" charset="0"/>
              </a:rPr>
              <a:t>“我却爱雅各，恶以扫” </a:t>
            </a:r>
            <a:r>
              <a:rPr lang="en-US" altLang="zh-CN" sz="2800" b="1" i="1">
                <a:solidFill>
                  <a:srgbClr val="FFFFFF"/>
                </a:solidFill>
                <a:latin typeface="Arial" charset="0"/>
                <a:cs typeface="Arial" charset="0"/>
              </a:rPr>
              <a:t>(1:2-3)</a:t>
            </a:r>
            <a:endParaRPr lang="en-US" sz="2800" b="1" i="1">
              <a:solidFill>
                <a:srgbClr val="FFFFFF"/>
              </a:solidFill>
              <a:latin typeface="Arial" charset="0"/>
              <a:cs typeface="Arial" charset="0"/>
            </a:endParaRPr>
          </a:p>
        </p:txBody>
      </p:sp>
      <p:sp>
        <p:nvSpPr>
          <p:cNvPr id="6" name="Title 4"/>
          <p:cNvSpPr txBox="1">
            <a:spLocks/>
          </p:cNvSpPr>
          <p:nvPr/>
        </p:nvSpPr>
        <p:spPr bwMode="auto">
          <a:xfrm>
            <a:off x="381000" y="0"/>
            <a:ext cx="8763000" cy="914400"/>
          </a:xfrm>
          <a:prstGeom prst="rect">
            <a:avLst/>
          </a:prstGeom>
          <a:noFill/>
          <a:ln w="9525">
            <a:noFill/>
            <a:miter lim="800000"/>
            <a:headEnd/>
            <a:tailEnd/>
          </a:ln>
          <a:effectLst/>
        </p:spPr>
        <p:txBody>
          <a:bodyPr lIns="92075" tIns="46038" rIns="92075" bIns="46038" anchor="ctr"/>
          <a:lstStyle>
            <a:lvl1pPr>
              <a:defRPr kumimoji="1" sz="2400">
                <a:solidFill>
                  <a:schemeClr val="tx1"/>
                </a:solidFill>
                <a:latin typeface="Times New Roman" pitchFamily="18" charset="0"/>
                <a:ea typeface="ＭＳ Ｐゴシック" pitchFamily="34" charset="-128"/>
              </a:defRPr>
            </a:lvl1pPr>
            <a:lvl2pPr marL="742950" indent="-285750">
              <a:defRPr kumimoji="1" sz="2400">
                <a:solidFill>
                  <a:schemeClr val="tx1"/>
                </a:solidFill>
                <a:latin typeface="Times New Roman" pitchFamily="18" charset="0"/>
                <a:ea typeface="ＭＳ Ｐゴシック" pitchFamily="34" charset="-128"/>
              </a:defRPr>
            </a:lvl2pPr>
            <a:lvl3pPr marL="1143000" indent="-228600">
              <a:defRPr kumimoji="1" sz="2400">
                <a:solidFill>
                  <a:schemeClr val="tx1"/>
                </a:solidFill>
                <a:latin typeface="Times New Roman" pitchFamily="18" charset="0"/>
                <a:ea typeface="ＭＳ Ｐゴシック" pitchFamily="34" charset="-128"/>
              </a:defRPr>
            </a:lvl3pPr>
            <a:lvl4pPr marL="1600200" indent="-228600">
              <a:defRPr kumimoji="1" sz="2400">
                <a:solidFill>
                  <a:schemeClr val="tx1"/>
                </a:solidFill>
                <a:latin typeface="Times New Roman" pitchFamily="18" charset="0"/>
                <a:ea typeface="ＭＳ Ｐゴシック" pitchFamily="34" charset="-128"/>
              </a:defRPr>
            </a:lvl4pPr>
            <a:lvl5pPr marL="2057400" indent="-228600">
              <a:defRPr kumimoji="1"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9pPr>
          </a:lstStyle>
          <a:p>
            <a:pPr algn="ctr" eaLnBrk="0" hangingPunct="0">
              <a:defRPr/>
            </a:pPr>
            <a:r>
              <a:rPr lang="zh-CN" altLang="en-US" sz="4000" b="1" i="1" dirty="0">
                <a:solidFill>
                  <a:srgbClr val="FFFFFF"/>
                </a:solidFill>
                <a:effectLst>
                  <a:outerShdw blurRad="38100" dist="38100" dir="2700000" algn="tl">
                    <a:srgbClr val="000000"/>
                  </a:outerShdw>
                </a:effectLst>
                <a:latin typeface="Arial" pitchFamily="34" charset="0"/>
                <a:cs typeface="Arial" pitchFamily="34" charset="0"/>
              </a:rPr>
              <a:t>经文议题</a:t>
            </a:r>
            <a:endParaRPr lang="en-US" altLang="en-US" sz="4000" b="1" i="1" dirty="0">
              <a:solidFill>
                <a:srgbClr val="FFFFFF"/>
              </a:solidFill>
              <a:effectLst>
                <a:outerShdw blurRad="38100" dist="38100" dir="2700000" algn="tl">
                  <a:srgbClr val="000000"/>
                </a:outerShdw>
              </a:effectLst>
              <a:latin typeface="Arial" pitchFamily="34" charset="0"/>
              <a:cs typeface="Arial" pitchFamily="34" charset="0"/>
            </a:endParaRPr>
          </a:p>
        </p:txBody>
      </p:sp>
    </p:spTree>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304800" y="1752600"/>
            <a:ext cx="8534400" cy="3352800"/>
          </a:xfrm>
          <a:prstGeom prst="rect">
            <a:avLst/>
          </a:prstGeom>
          <a:solidFill>
            <a:srgbClr val="480062"/>
          </a:solidFill>
          <a:ln w="9525">
            <a:noFill/>
            <a:miter lim="800000"/>
            <a:headEnd/>
            <a:tailEnd/>
          </a:ln>
          <a:effectLst/>
        </p:spPr>
        <p:txBody>
          <a:bodyPr lIns="92075" tIns="46038" rIns="92075" bIns="46038" anchor="ctr"/>
          <a:lstStyle>
            <a:lvl1pPr>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defRPr/>
            </a:pPr>
            <a:r>
              <a:rPr lang="en-US" altLang="zh-CN" sz="2800">
                <a:solidFill>
                  <a:srgbClr val="FFE6B3"/>
                </a:solidFill>
                <a:effectLst>
                  <a:outerShdw blurRad="38100" dist="38100" dir="2700000" algn="tl">
                    <a:srgbClr val="000000"/>
                  </a:outerShdw>
                </a:effectLst>
              </a:rPr>
              <a:t>-</a:t>
            </a:r>
            <a:r>
              <a:rPr lang="zh-CN" altLang="en-US" sz="2800">
                <a:solidFill>
                  <a:srgbClr val="FFE6B3"/>
                </a:solidFill>
                <a:effectLst>
                  <a:outerShdw blurRad="38100" dist="38100" dir="2700000" algn="tl">
                    <a:srgbClr val="000000"/>
                  </a:outerShdw>
                </a:effectLst>
              </a:rPr>
              <a:t>旧约里一处难 解 的经文。</a:t>
            </a:r>
          </a:p>
          <a:p>
            <a:pPr eaLnBrk="0" hangingPunct="0">
              <a:defRPr/>
            </a:pPr>
            <a:r>
              <a:rPr lang="en-US" altLang="zh-CN" sz="2800">
                <a:solidFill>
                  <a:srgbClr val="FFE6B3"/>
                </a:solidFill>
                <a:effectLst>
                  <a:outerShdw blurRad="38100" dist="38100" dir="2700000" algn="tl">
                    <a:srgbClr val="000000"/>
                  </a:outerShdw>
                </a:effectLst>
              </a:rPr>
              <a:t>- </a:t>
            </a:r>
            <a:r>
              <a:rPr lang="zh-CN" altLang="en-US" sz="2800">
                <a:solidFill>
                  <a:srgbClr val="FFE6B3"/>
                </a:solidFill>
                <a:effectLst>
                  <a:outerShdw blurRad="38100" dist="38100" dir="2700000" algn="tl">
                    <a:srgbClr val="000000"/>
                  </a:outerShdw>
                </a:effectLst>
              </a:rPr>
              <a:t>几个不同的解释 </a:t>
            </a:r>
            <a:r>
              <a:rPr lang="en-US" altLang="zh-CN" sz="2800">
                <a:solidFill>
                  <a:srgbClr val="FFE6B3"/>
                </a:solidFill>
                <a:effectLst>
                  <a:outerShdw blurRad="38100" dist="38100" dir="2700000" algn="tl">
                    <a:srgbClr val="000000"/>
                  </a:outerShdw>
                </a:effectLst>
              </a:rPr>
              <a:t>:</a:t>
            </a:r>
          </a:p>
          <a:p>
            <a:pPr eaLnBrk="0" hangingPunct="0">
              <a:defRPr/>
            </a:pPr>
            <a:r>
              <a:rPr lang="en-US" altLang="zh-CN" sz="2800">
                <a:solidFill>
                  <a:srgbClr val="FFE6B3"/>
                </a:solidFill>
                <a:effectLst>
                  <a:outerShdw blurRad="38100" dist="38100" dir="2700000" algn="tl">
                    <a:srgbClr val="000000"/>
                  </a:outerShdw>
                </a:effectLst>
              </a:rPr>
              <a:t>A. RC </a:t>
            </a:r>
            <a:r>
              <a:rPr lang="zh-CN" altLang="en-US" sz="2800">
                <a:solidFill>
                  <a:srgbClr val="FFE6B3"/>
                </a:solidFill>
                <a:effectLst>
                  <a:outerShdw blurRad="38100" dist="38100" dir="2700000" algn="tl">
                    <a:srgbClr val="000000"/>
                  </a:outerShdw>
                </a:effectLst>
              </a:rPr>
              <a:t>观点 </a:t>
            </a:r>
            <a:r>
              <a:rPr lang="en-US" altLang="zh-CN" sz="2800">
                <a:solidFill>
                  <a:srgbClr val="FFE6B3"/>
                </a:solidFill>
                <a:effectLst>
                  <a:outerShdw blurRad="38100" dist="38100" dir="2700000" algn="tl">
                    <a:srgbClr val="000000"/>
                  </a:outerShdw>
                </a:effectLst>
              </a:rPr>
              <a:t>- </a:t>
            </a:r>
            <a:r>
              <a:rPr lang="zh-CN" altLang="en-US" sz="2800">
                <a:solidFill>
                  <a:srgbClr val="FFE6B3"/>
                </a:solidFill>
                <a:effectLst>
                  <a:outerShdw blurRad="38100" dist="38100" dir="2700000" algn="tl">
                    <a:srgbClr val="000000"/>
                  </a:outerShdw>
                </a:effectLst>
              </a:rPr>
              <a:t>总体</a:t>
            </a:r>
          </a:p>
          <a:p>
            <a:pPr eaLnBrk="0" hangingPunct="0">
              <a:defRPr/>
            </a:pPr>
            <a:r>
              <a:rPr lang="en-US" altLang="zh-CN" sz="2800">
                <a:solidFill>
                  <a:srgbClr val="FFE6B3"/>
                </a:solidFill>
                <a:effectLst>
                  <a:outerShdw blurRad="38100" dist="38100" dir="2700000" algn="tl">
                    <a:srgbClr val="000000"/>
                  </a:outerShdw>
                </a:effectLst>
              </a:rPr>
              <a:t>B. </a:t>
            </a:r>
            <a:r>
              <a:rPr lang="zh-CN" altLang="en-US" sz="2800">
                <a:solidFill>
                  <a:srgbClr val="FFE6B3"/>
                </a:solidFill>
                <a:effectLst>
                  <a:outerShdw blurRad="38100" dist="38100" dir="2700000" algn="tl">
                    <a:srgbClr val="000000"/>
                  </a:outerShdw>
                </a:effectLst>
              </a:rPr>
              <a:t>散居 观点 </a:t>
            </a:r>
            <a:r>
              <a:rPr lang="en-US" altLang="zh-CN" sz="2800">
                <a:solidFill>
                  <a:srgbClr val="FFE6B3"/>
                </a:solidFill>
                <a:effectLst>
                  <a:outerShdw blurRad="38100" dist="38100" dir="2700000" algn="tl">
                    <a:srgbClr val="000000"/>
                  </a:outerShdw>
                </a:effectLst>
              </a:rPr>
              <a:t>- </a:t>
            </a:r>
            <a:r>
              <a:rPr lang="zh-CN" altLang="en-US" sz="2800">
                <a:solidFill>
                  <a:srgbClr val="FFE6B3"/>
                </a:solidFill>
                <a:effectLst>
                  <a:outerShdw blurRad="38100" dist="38100" dir="2700000" algn="tl">
                    <a:srgbClr val="000000"/>
                  </a:outerShdw>
                </a:effectLst>
              </a:rPr>
              <a:t>分散各地的犹太人 </a:t>
            </a:r>
          </a:p>
          <a:p>
            <a:pPr eaLnBrk="0" hangingPunct="0">
              <a:defRPr/>
            </a:pPr>
            <a:r>
              <a:rPr lang="en-US" altLang="zh-CN" sz="2800">
                <a:solidFill>
                  <a:srgbClr val="FFE6B3"/>
                </a:solidFill>
                <a:effectLst>
                  <a:outerShdw blurRad="38100" dist="38100" dir="2700000" algn="tl">
                    <a:srgbClr val="000000"/>
                  </a:outerShdw>
                </a:effectLst>
              </a:rPr>
              <a:t>C. </a:t>
            </a:r>
            <a:r>
              <a:rPr lang="zh-CN" altLang="en-US" sz="2800">
                <a:solidFill>
                  <a:srgbClr val="FFE6B3"/>
                </a:solidFill>
                <a:effectLst>
                  <a:outerShdw blurRad="38100" dist="38100" dir="2700000" algn="tl">
                    <a:srgbClr val="000000"/>
                  </a:outerShdw>
                </a:effectLst>
              </a:rPr>
              <a:t>信仰诸说混合论 的观点 </a:t>
            </a:r>
            <a:r>
              <a:rPr lang="en-US" altLang="zh-CN" sz="2800">
                <a:solidFill>
                  <a:srgbClr val="FFE6B3"/>
                </a:solidFill>
                <a:effectLst>
                  <a:outerShdw blurRad="38100" dist="38100" dir="2700000" algn="tl">
                    <a:srgbClr val="000000"/>
                  </a:outerShdw>
                </a:effectLst>
              </a:rPr>
              <a:t>– </a:t>
            </a:r>
            <a:r>
              <a:rPr lang="zh-CN" altLang="en-US" sz="2800">
                <a:solidFill>
                  <a:srgbClr val="FFE6B3"/>
                </a:solidFill>
                <a:effectLst>
                  <a:outerShdw blurRad="38100" dist="38100" dir="2700000" algn="tl">
                    <a:srgbClr val="000000"/>
                  </a:outerShdw>
                </a:effectLst>
              </a:rPr>
              <a:t>外邦人的崇拜</a:t>
            </a:r>
          </a:p>
          <a:p>
            <a:pPr eaLnBrk="0" hangingPunct="0">
              <a:defRPr/>
            </a:pPr>
            <a:r>
              <a:rPr lang="en-US" altLang="zh-CN" sz="2800">
                <a:solidFill>
                  <a:srgbClr val="FFE6B3"/>
                </a:solidFill>
                <a:effectLst>
                  <a:outerShdw blurRad="38100" dist="38100" dir="2700000" algn="tl">
                    <a:srgbClr val="000000"/>
                  </a:outerShdw>
                </a:effectLst>
              </a:rPr>
              <a:t>D. </a:t>
            </a:r>
            <a:r>
              <a:rPr lang="zh-CN" altLang="en-US" sz="2800">
                <a:solidFill>
                  <a:srgbClr val="FFE6B3"/>
                </a:solidFill>
                <a:effectLst>
                  <a:outerShdw blurRad="38100" dist="38100" dir="2700000" algn="tl">
                    <a:srgbClr val="000000"/>
                  </a:outerShdw>
                </a:effectLst>
              </a:rPr>
              <a:t>末世论观点 </a:t>
            </a:r>
            <a:r>
              <a:rPr lang="en-US" altLang="zh-CN" sz="2800">
                <a:solidFill>
                  <a:srgbClr val="FFE6B3"/>
                </a:solidFill>
                <a:effectLst>
                  <a:outerShdw blurRad="38100" dist="38100" dir="2700000" algn="tl">
                    <a:srgbClr val="000000"/>
                  </a:outerShdw>
                </a:effectLst>
              </a:rPr>
              <a:t>- </a:t>
            </a:r>
            <a:r>
              <a:rPr lang="zh-CN" altLang="en-US" sz="2800">
                <a:solidFill>
                  <a:srgbClr val="FFE6B3"/>
                </a:solidFill>
                <a:effectLst>
                  <a:outerShdw blurRad="38100" dist="38100" dir="2700000" algn="tl">
                    <a:srgbClr val="000000"/>
                  </a:outerShdw>
                </a:effectLst>
              </a:rPr>
              <a:t>逼临的末世 </a:t>
            </a:r>
          </a:p>
        </p:txBody>
      </p:sp>
      <p:sp>
        <p:nvSpPr>
          <p:cNvPr id="4" name="Title 3"/>
          <p:cNvSpPr>
            <a:spLocks noGrp="1"/>
          </p:cNvSpPr>
          <p:nvPr>
            <p:ph type="title"/>
          </p:nvPr>
        </p:nvSpPr>
        <p:spPr>
          <a:xfrm>
            <a:off x="304800" y="762000"/>
            <a:ext cx="8839200" cy="990600"/>
          </a:xfrm>
          <a:solidFill>
            <a:schemeClr val="bg2"/>
          </a:solidFill>
        </p:spPr>
        <p:txBody>
          <a:bodyPr/>
          <a:lstStyle/>
          <a:p>
            <a:pPr marL="454025" indent="-454025">
              <a:buClr>
                <a:schemeClr val="accent2"/>
              </a:buClr>
              <a:defRPr/>
            </a:pPr>
            <a:r>
              <a:rPr lang="en-US" altLang="zh-CN" sz="2800" b="1" i="1">
                <a:solidFill>
                  <a:srgbClr val="FFFFFF"/>
                </a:solidFill>
                <a:latin typeface="Arial" charset="0"/>
                <a:cs typeface="Arial" charset="0"/>
              </a:rPr>
              <a:t>2.  1</a:t>
            </a:r>
            <a:r>
              <a:rPr lang="zh-CN" altLang="en-US" sz="2800" b="1" i="1">
                <a:solidFill>
                  <a:srgbClr val="FFFFFF"/>
                </a:solidFill>
                <a:latin typeface="Arial" charset="0"/>
                <a:cs typeface="Arial" charset="0"/>
              </a:rPr>
              <a:t>：</a:t>
            </a:r>
            <a:r>
              <a:rPr lang="en-US" altLang="zh-CN" sz="2800" b="1" i="1">
                <a:solidFill>
                  <a:srgbClr val="FFFFFF"/>
                </a:solidFill>
                <a:latin typeface="Arial" charset="0"/>
                <a:cs typeface="Arial" charset="0"/>
              </a:rPr>
              <a:t>11 “</a:t>
            </a:r>
            <a:r>
              <a:rPr lang="zh-CN" altLang="en-US" sz="2800" b="1" i="1">
                <a:solidFill>
                  <a:srgbClr val="FFFFFF"/>
                </a:solidFill>
                <a:latin typeface="Arial" charset="0"/>
                <a:cs typeface="Arial" charset="0"/>
              </a:rPr>
              <a:t>万军之耶和华说：从日出之地到日落之处，我的名在外邦中必尊为大。。。”</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iterate type="lt">
                                    <p:tmPct val="100000"/>
                                  </p:iterate>
                                  <p:childTnLst>
                                    <p:set>
                                      <p:cBhvr>
                                        <p:cTn id="6" dur="1" fill="hold">
                                          <p:stCondLst>
                                            <p:cond delay="0"/>
                                          </p:stCondLst>
                                        </p:cTn>
                                        <p:tgtEl>
                                          <p:spTgt spid="41986"/>
                                        </p:tgtEl>
                                        <p:attrNameLst>
                                          <p:attrName>style.visibility</p:attrName>
                                        </p:attrNameLst>
                                      </p:cBhvr>
                                      <p:to>
                                        <p:strVal val="visible"/>
                                      </p:to>
                                    </p:set>
                                    <p:anim calcmode="lin" valueType="num">
                                      <p:cBhvr additive="base">
                                        <p:cTn id="7" dur="75" fill="hold"/>
                                        <p:tgtEl>
                                          <p:spTgt spid="41986"/>
                                        </p:tgtEl>
                                        <p:attrNameLst>
                                          <p:attrName>ppt_x</p:attrName>
                                        </p:attrNameLst>
                                      </p:cBhvr>
                                      <p:tavLst>
                                        <p:tav tm="0">
                                          <p:val>
                                            <p:strVal val="0-#ppt_w/2"/>
                                          </p:val>
                                        </p:tav>
                                        <p:tav tm="100000">
                                          <p:val>
                                            <p:strVal val="#ppt_x"/>
                                          </p:val>
                                        </p:tav>
                                      </p:tavLst>
                                    </p:anim>
                                    <p:anim calcmode="lin" valueType="num">
                                      <p:cBhvr additive="base">
                                        <p:cTn id="8" dur="75" fill="hold"/>
                                        <p:tgtEl>
                                          <p:spTgt spid="4198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852"/>
            <a:ext cx="9144000" cy="60207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思考你的</a:t>
            </a:r>
            <a:r>
              <a:rPr lang="zh-CN" altLang="en-US" sz="6600" b="1" dirty="0">
                <a:solidFill>
                  <a:srgbClr val="FFFF00"/>
                </a:solidFill>
                <a:effectLst>
                  <a:glow rad="127000">
                    <a:schemeClr val="tx1"/>
                  </a:glow>
                </a:effectLst>
                <a:latin typeface="Arial" charset="0"/>
                <a:ea typeface="ＭＳ Ｐゴシック" charset="0"/>
                <a:cs typeface="ＭＳ Ｐゴシック" charset="0"/>
              </a:rPr>
              <a:t>未来</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玛拉基</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a:t>
            </a:r>
          </a:p>
        </p:txBody>
      </p:sp>
    </p:spTree>
    <p:extLst>
      <p:ext uri="{BB962C8B-B14F-4D97-AF65-F5344CB8AC3E}">
        <p14:creationId xmlns:p14="http://schemas.microsoft.com/office/powerpoint/2010/main" val="545472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6" name="Text Box 4"/>
          <p:cNvSpPr txBox="1">
            <a:spLocks noChangeArrowheads="1"/>
          </p:cNvSpPr>
          <p:nvPr/>
        </p:nvSpPr>
        <p:spPr bwMode="auto">
          <a:xfrm>
            <a:off x="457200" y="1676400"/>
            <a:ext cx="8382000" cy="2641600"/>
          </a:xfrm>
          <a:prstGeom prst="rect">
            <a:avLst/>
          </a:prstGeom>
          <a:solidFill>
            <a:srgbClr val="480062"/>
          </a:solidFill>
          <a:ln w="9525">
            <a:noFill/>
            <a:miter lim="800000"/>
            <a:headEnd/>
            <a:tailEnd/>
          </a:ln>
          <a:effectLst/>
        </p:spPr>
        <p:txBody>
          <a:bodyPr lIns="92075" tIns="46038" rIns="92075" bIns="46038" anchor="ctr"/>
          <a:lstStyle>
            <a:lvl1pPr>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defRPr>
            </a:lvl2pPr>
            <a:lvl3pPr>
              <a:defRPr kumimoji="1" sz="2400" b="1">
                <a:solidFill>
                  <a:schemeClr val="tx1"/>
                </a:solidFill>
                <a:latin typeface="Arial" charset="0"/>
                <a:ea typeface="MS PGothic"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defRPr/>
            </a:pPr>
            <a:r>
              <a:rPr lang="en-US" altLang="zh-CN" sz="2800">
                <a:solidFill>
                  <a:srgbClr val="FFE6B3"/>
                </a:solidFill>
                <a:effectLst>
                  <a:outerShdw blurRad="38100" dist="38100" dir="2700000" algn="tl">
                    <a:srgbClr val="000000"/>
                  </a:outerShdw>
                </a:effectLst>
              </a:rPr>
              <a:t>- </a:t>
            </a:r>
            <a:r>
              <a:rPr lang="zh-CN" altLang="en-US" sz="2800">
                <a:solidFill>
                  <a:srgbClr val="FFE6B3"/>
                </a:solidFill>
                <a:effectLst>
                  <a:outerShdw blurRad="38100" dist="38100" dir="2700000" algn="tl">
                    <a:srgbClr val="000000"/>
                  </a:outerShdw>
                </a:effectLst>
              </a:rPr>
              <a:t>摩西 祝福利未 </a:t>
            </a:r>
          </a:p>
          <a:p>
            <a:pPr eaLnBrk="0" hangingPunct="0">
              <a:defRPr/>
            </a:pPr>
            <a:r>
              <a:rPr lang="en-US" altLang="zh-CN" sz="2800">
                <a:solidFill>
                  <a:srgbClr val="FFE6B3"/>
                </a:solidFill>
                <a:effectLst>
                  <a:outerShdw blurRad="38100" dist="38100" dir="2700000" algn="tl">
                    <a:srgbClr val="000000"/>
                  </a:outerShdw>
                </a:effectLst>
              </a:rPr>
              <a:t>- </a:t>
            </a:r>
            <a:r>
              <a:rPr lang="zh-CN" altLang="en-US" sz="2800">
                <a:solidFill>
                  <a:srgbClr val="FFE6B3"/>
                </a:solidFill>
                <a:effectLst>
                  <a:outerShdw blurRad="38100" dist="38100" dir="2700000" algn="tl">
                    <a:srgbClr val="000000"/>
                  </a:outerShdw>
                </a:effectLst>
              </a:rPr>
              <a:t>利未是早期祭师制度的拟人法</a:t>
            </a:r>
          </a:p>
          <a:p>
            <a:pPr eaLnBrk="0" hangingPunct="0">
              <a:defRPr/>
            </a:pPr>
            <a:r>
              <a:rPr lang="en-US" altLang="zh-CN" sz="2800">
                <a:solidFill>
                  <a:srgbClr val="FFE6B3"/>
                </a:solidFill>
                <a:effectLst>
                  <a:outerShdw blurRad="38100" dist="38100" dir="2700000" algn="tl">
                    <a:srgbClr val="000000"/>
                  </a:outerShdw>
                </a:effectLst>
              </a:rPr>
              <a:t>- </a:t>
            </a:r>
            <a:r>
              <a:rPr lang="zh-CN" altLang="en-US" sz="2800">
                <a:solidFill>
                  <a:srgbClr val="FFE6B3"/>
                </a:solidFill>
                <a:effectLst>
                  <a:outerShdw blurRad="38100" dist="38100" dir="2700000" algn="tl">
                    <a:srgbClr val="000000"/>
                  </a:outerShdw>
                </a:effectLst>
              </a:rPr>
              <a:t>申命记的内容 允许利未人当祭师。</a:t>
            </a:r>
          </a:p>
        </p:txBody>
      </p:sp>
      <p:sp>
        <p:nvSpPr>
          <p:cNvPr id="4" name="Title 3"/>
          <p:cNvSpPr>
            <a:spLocks noGrp="1"/>
          </p:cNvSpPr>
          <p:nvPr>
            <p:ph type="title"/>
          </p:nvPr>
        </p:nvSpPr>
        <p:spPr>
          <a:xfrm>
            <a:off x="457200" y="533400"/>
            <a:ext cx="8686800" cy="1143000"/>
          </a:xfrm>
          <a:solidFill>
            <a:schemeClr val="bg2"/>
          </a:solidFill>
        </p:spPr>
        <p:txBody>
          <a:bodyPr/>
          <a:lstStyle/>
          <a:p>
            <a:pPr marL="454025" indent="-454025">
              <a:buClr>
                <a:schemeClr val="accent2"/>
              </a:buClr>
              <a:defRPr/>
            </a:pPr>
            <a:r>
              <a:rPr lang="en-US" altLang="zh-CN" sz="2800" b="1" i="1">
                <a:solidFill>
                  <a:srgbClr val="FFFFFF"/>
                </a:solidFill>
                <a:latin typeface="Arial" charset="0"/>
                <a:ea typeface="MS PGothic" charset="0"/>
                <a:cs typeface="Arial" charset="0"/>
              </a:rPr>
              <a:t>3. 2:4 “</a:t>
            </a:r>
            <a:r>
              <a:rPr lang="zh-CN" altLang="en-US" sz="2800" b="1" i="1">
                <a:solidFill>
                  <a:srgbClr val="FFFFFF"/>
                </a:solidFill>
                <a:latin typeface="Arial" charset="0"/>
                <a:ea typeface="MS PGothic" charset="0"/>
                <a:cs typeface="Arial" charset="0"/>
              </a:rPr>
              <a:t>。。。使我与利未（或作：利未人）所立的约可以常存。”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115716">
                                            <p:txEl>
                                              <p:pRg st="0" end="0"/>
                                            </p:txEl>
                                          </p:spTgt>
                                        </p:tgtEl>
                                        <p:attrNameLst>
                                          <p:attrName>style.visibility</p:attrName>
                                        </p:attrNameLst>
                                      </p:cBhvr>
                                      <p:to>
                                        <p:strVal val="visible"/>
                                      </p:to>
                                    </p:set>
                                    <p:animEffect transition="in" filter="wipe(up)">
                                      <p:cBhvr>
                                        <p:cTn id="7" dur="75"/>
                                        <p:tgtEl>
                                          <p:spTgt spid="11571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iterate type="lt">
                                    <p:tmPct val="100000"/>
                                  </p:iterate>
                                  <p:childTnLst>
                                    <p:set>
                                      <p:cBhvr>
                                        <p:cTn id="11" dur="1" fill="hold">
                                          <p:stCondLst>
                                            <p:cond delay="0"/>
                                          </p:stCondLst>
                                        </p:cTn>
                                        <p:tgtEl>
                                          <p:spTgt spid="115716">
                                            <p:txEl>
                                              <p:pRg st="1" end="1"/>
                                            </p:txEl>
                                          </p:spTgt>
                                        </p:tgtEl>
                                        <p:attrNameLst>
                                          <p:attrName>style.visibility</p:attrName>
                                        </p:attrNameLst>
                                      </p:cBhvr>
                                      <p:to>
                                        <p:strVal val="visible"/>
                                      </p:to>
                                    </p:set>
                                    <p:animEffect transition="in" filter="wipe(up)">
                                      <p:cBhvr>
                                        <p:cTn id="12" dur="75"/>
                                        <p:tgtEl>
                                          <p:spTgt spid="11571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iterate type="lt">
                                    <p:tmPct val="100000"/>
                                  </p:iterate>
                                  <p:childTnLst>
                                    <p:set>
                                      <p:cBhvr>
                                        <p:cTn id="16" dur="1" fill="hold">
                                          <p:stCondLst>
                                            <p:cond delay="0"/>
                                          </p:stCondLst>
                                        </p:cTn>
                                        <p:tgtEl>
                                          <p:spTgt spid="115716">
                                            <p:txEl>
                                              <p:pRg st="2" end="2"/>
                                            </p:txEl>
                                          </p:spTgt>
                                        </p:tgtEl>
                                        <p:attrNameLst>
                                          <p:attrName>style.visibility</p:attrName>
                                        </p:attrNameLst>
                                      </p:cBhvr>
                                      <p:to>
                                        <p:strVal val="visible"/>
                                      </p:to>
                                    </p:set>
                                    <p:animEffect transition="in" filter="wipe(up)">
                                      <p:cBhvr>
                                        <p:cTn id="17" dur="75"/>
                                        <p:tgtEl>
                                          <p:spTgt spid="1157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6" grpId="0" build="p"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9" name="Text Box 7"/>
          <p:cNvSpPr txBox="1">
            <a:spLocks noChangeArrowheads="1"/>
          </p:cNvSpPr>
          <p:nvPr/>
        </p:nvSpPr>
        <p:spPr bwMode="auto">
          <a:xfrm>
            <a:off x="304800" y="1143000"/>
            <a:ext cx="8839200" cy="2819400"/>
          </a:xfrm>
          <a:prstGeom prst="rect">
            <a:avLst/>
          </a:prstGeom>
          <a:solidFill>
            <a:srgbClr val="480062"/>
          </a:solidFill>
          <a:ln w="9525">
            <a:noFill/>
            <a:miter lim="800000"/>
            <a:headEnd/>
            <a:tailEnd/>
          </a:ln>
          <a:effectLst/>
        </p:spPr>
        <p:txBody>
          <a:bodyPr lIns="92075" tIns="46038" rIns="92075" bIns="46038" anchor="ctr"/>
          <a:lstStyle>
            <a:lvl1pPr>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defRPr>
            </a:lvl2pPr>
            <a:lvl3pPr>
              <a:defRPr kumimoji="1" sz="2400" b="1">
                <a:solidFill>
                  <a:schemeClr val="tx1"/>
                </a:solidFill>
                <a:latin typeface="Arial" charset="0"/>
                <a:ea typeface="MS PGothic"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buFontTx/>
              <a:buChar char="-"/>
              <a:defRPr/>
            </a:pPr>
            <a:r>
              <a:rPr lang="en-US" altLang="zh-CN" sz="2800">
                <a:solidFill>
                  <a:srgbClr val="FFE6B3"/>
                </a:solidFill>
                <a:effectLst>
                  <a:outerShdw blurRad="38100" dist="38100" dir="2700000" algn="tl">
                    <a:srgbClr val="000000"/>
                  </a:outerShdw>
                </a:effectLst>
              </a:rPr>
              <a:t>- </a:t>
            </a:r>
            <a:r>
              <a:rPr lang="zh-CN" altLang="en-US" sz="2800">
                <a:solidFill>
                  <a:srgbClr val="FFE6B3"/>
                </a:solidFill>
                <a:effectLst>
                  <a:outerShdw blurRad="38100" dist="38100" dir="2700000" algn="tl">
                    <a:srgbClr val="000000"/>
                  </a:outerShdw>
                </a:effectLst>
              </a:rPr>
              <a:t>殿丹（</a:t>
            </a:r>
            <a:r>
              <a:rPr lang="en-US" altLang="zh-CN" sz="2800">
                <a:solidFill>
                  <a:srgbClr val="FFE6B3"/>
                </a:solidFill>
                <a:effectLst>
                  <a:outerShdw blurRad="38100" dist="38100" dir="2700000" algn="tl">
                    <a:srgbClr val="000000"/>
                  </a:outerShdw>
                </a:effectLst>
              </a:rPr>
              <a:t>Dentan</a:t>
            </a:r>
            <a:r>
              <a:rPr lang="zh-CN" altLang="en-US" sz="2800">
                <a:solidFill>
                  <a:srgbClr val="FFE6B3"/>
                </a:solidFill>
                <a:effectLst>
                  <a:outerShdw blurRad="38100" dist="38100" dir="2700000" algn="tl">
                    <a:srgbClr val="000000"/>
                  </a:outerShdw>
                </a:effectLst>
              </a:rPr>
              <a:t>） </a:t>
            </a:r>
            <a:r>
              <a:rPr lang="en-US" altLang="zh-CN" sz="2800">
                <a:solidFill>
                  <a:srgbClr val="FFE6B3"/>
                </a:solidFill>
                <a:effectLst>
                  <a:outerShdw blurRad="38100" dist="38100" dir="2700000" algn="tl">
                    <a:srgbClr val="000000"/>
                  </a:outerShdw>
                </a:effectLst>
              </a:rPr>
              <a:t>: “</a:t>
            </a:r>
            <a:r>
              <a:rPr lang="zh-CN" altLang="en-US" sz="2800">
                <a:solidFill>
                  <a:srgbClr val="FFE6B3"/>
                </a:solidFill>
                <a:effectLst>
                  <a:outerShdw blurRad="38100" dist="38100" dir="2700000" algn="tl">
                    <a:srgbClr val="000000"/>
                  </a:outerShdw>
                </a:effectLst>
              </a:rPr>
              <a:t>在 旧约，其中一句最隐蔽，难解的经节。几乎每个词都提出了问题。”</a:t>
            </a:r>
            <a:endParaRPr lang="en-US" altLang="zh-CN" sz="2800">
              <a:solidFill>
                <a:srgbClr val="FFE6B3"/>
              </a:solidFill>
              <a:effectLst>
                <a:outerShdw blurRad="38100" dist="38100" dir="2700000" algn="tl">
                  <a:srgbClr val="000000"/>
                </a:outerShdw>
              </a:effectLst>
            </a:endParaRPr>
          </a:p>
          <a:p>
            <a:pPr eaLnBrk="0" hangingPunct="0">
              <a:buFontTx/>
              <a:buChar char="-"/>
              <a:defRPr/>
            </a:pPr>
            <a:endParaRPr lang="zh-CN" altLang="en-US" sz="2800">
              <a:solidFill>
                <a:srgbClr val="FFE6B3"/>
              </a:solidFill>
              <a:effectLst>
                <a:outerShdw blurRad="38100" dist="38100" dir="2700000" algn="tl">
                  <a:srgbClr val="000000"/>
                </a:outerShdw>
              </a:effectLst>
            </a:endParaRPr>
          </a:p>
          <a:p>
            <a:pPr eaLnBrk="0" hangingPunct="0">
              <a:buFontTx/>
              <a:buChar char="-"/>
              <a:defRPr/>
            </a:pPr>
            <a:r>
              <a:rPr lang="en-US" altLang="zh-CN" sz="2800">
                <a:solidFill>
                  <a:srgbClr val="FFE6B3"/>
                </a:solidFill>
                <a:effectLst>
                  <a:outerShdw blurRad="38100" dist="38100" dir="2700000" algn="tl">
                    <a:srgbClr val="000000"/>
                  </a:outerShdw>
                </a:effectLst>
              </a:rPr>
              <a:t>-</a:t>
            </a:r>
            <a:r>
              <a:rPr lang="zh-CN" altLang="en-US" sz="2800">
                <a:solidFill>
                  <a:srgbClr val="FFE6B3"/>
                </a:solidFill>
                <a:effectLst>
                  <a:outerShdw blurRad="38100" dist="38100" dir="2700000" algn="tl">
                    <a:srgbClr val="000000"/>
                  </a:outerShdw>
                </a:effectLst>
              </a:rPr>
              <a:t>使蜜 （</a:t>
            </a:r>
            <a:r>
              <a:rPr lang="en-US" altLang="zh-CN" sz="2800">
                <a:solidFill>
                  <a:srgbClr val="FFE6B3"/>
                </a:solidFill>
                <a:effectLst>
                  <a:outerShdw blurRad="38100" dist="38100" dir="2700000" algn="tl">
                    <a:srgbClr val="000000"/>
                  </a:outerShdw>
                </a:effectLst>
              </a:rPr>
              <a:t>Smith</a:t>
            </a:r>
            <a:r>
              <a:rPr lang="zh-CN" altLang="en-US" sz="2800">
                <a:solidFill>
                  <a:srgbClr val="FFE6B3"/>
                </a:solidFill>
                <a:effectLst>
                  <a:outerShdw blurRad="38100" dist="38100" dir="2700000" algn="tl">
                    <a:srgbClr val="000000"/>
                  </a:outerShdw>
                </a:effectLst>
              </a:rPr>
              <a:t>）</a:t>
            </a:r>
            <a:r>
              <a:rPr lang="en-US" altLang="zh-CN" sz="2800">
                <a:solidFill>
                  <a:srgbClr val="FFE6B3"/>
                </a:solidFill>
                <a:effectLst>
                  <a:outerShdw blurRad="38100" dist="38100" dir="2700000" algn="tl">
                    <a:srgbClr val="000000"/>
                  </a:outerShdw>
                </a:effectLst>
              </a:rPr>
              <a:t>: “</a:t>
            </a:r>
            <a:r>
              <a:rPr lang="zh-CN" altLang="en-US" sz="2800">
                <a:solidFill>
                  <a:srgbClr val="FFE6B3"/>
                </a:solidFill>
                <a:effectLst>
                  <a:outerShdw blurRad="38100" dist="38100" dir="2700000" algn="tl">
                    <a:srgbClr val="000000"/>
                  </a:outerShdw>
                </a:effectLst>
              </a:rPr>
              <a:t>一” </a:t>
            </a:r>
            <a:r>
              <a:rPr lang="en-US" altLang="zh-CN" sz="2800">
                <a:solidFill>
                  <a:srgbClr val="FFE6B3"/>
                </a:solidFill>
                <a:effectLst>
                  <a:outerShdw blurRad="38100" dist="38100" dir="2700000" algn="tl">
                    <a:srgbClr val="000000"/>
                  </a:outerShdw>
                </a:effectLst>
              </a:rPr>
              <a:t>= </a:t>
            </a:r>
            <a:r>
              <a:rPr lang="zh-CN" altLang="en-US" sz="2800">
                <a:solidFill>
                  <a:srgbClr val="FFE6B3"/>
                </a:solidFill>
                <a:effectLst>
                  <a:outerShdw blurRad="38100" dist="38100" dir="2700000" algn="tl">
                    <a:srgbClr val="000000"/>
                  </a:outerShdw>
                </a:effectLst>
              </a:rPr>
              <a:t>耶和华</a:t>
            </a:r>
            <a:r>
              <a:rPr lang="en-US" altLang="zh-CN" sz="2800">
                <a:solidFill>
                  <a:srgbClr val="FFE6B3"/>
                </a:solidFill>
                <a:effectLst>
                  <a:outerShdw blurRad="38100" dist="38100" dir="2700000" algn="tl">
                    <a:srgbClr val="000000"/>
                  </a:outerShdw>
                </a:effectLst>
              </a:rPr>
              <a:t>; “</a:t>
            </a:r>
            <a:r>
              <a:rPr lang="zh-CN" altLang="en-US" sz="2800">
                <a:solidFill>
                  <a:srgbClr val="FFE6B3"/>
                </a:solidFill>
                <a:effectLst>
                  <a:outerShdw blurRad="38100" dist="38100" dir="2700000" algn="tl">
                    <a:srgbClr val="000000"/>
                  </a:outerShdw>
                </a:effectLst>
              </a:rPr>
              <a:t>一” </a:t>
            </a:r>
            <a:r>
              <a:rPr lang="en-US" altLang="zh-CN" sz="2800">
                <a:solidFill>
                  <a:srgbClr val="FFE6B3"/>
                </a:solidFill>
                <a:effectLst>
                  <a:outerShdw blurRad="38100" dist="38100" dir="2700000" algn="tl">
                    <a:srgbClr val="000000"/>
                  </a:outerShdw>
                </a:effectLst>
              </a:rPr>
              <a:t>= </a:t>
            </a:r>
            <a:r>
              <a:rPr lang="zh-CN" altLang="en-US" sz="2800">
                <a:solidFill>
                  <a:srgbClr val="FFE6B3"/>
                </a:solidFill>
                <a:effectLst>
                  <a:outerShdw blurRad="38100" dist="38100" dir="2700000" algn="tl">
                    <a:srgbClr val="000000"/>
                  </a:outerShdw>
                </a:effectLst>
              </a:rPr>
              <a:t>以色列为一</a:t>
            </a:r>
            <a:r>
              <a:rPr lang="en-US" altLang="zh-CN" sz="2800">
                <a:solidFill>
                  <a:srgbClr val="FFE6B3"/>
                </a:solidFill>
                <a:effectLst>
                  <a:outerShdw blurRad="38100" dist="38100" dir="2700000" algn="tl">
                    <a:srgbClr val="000000"/>
                  </a:outerShdw>
                </a:effectLst>
              </a:rPr>
              <a:t>;</a:t>
            </a:r>
          </a:p>
        </p:txBody>
      </p:sp>
      <p:sp>
        <p:nvSpPr>
          <p:cNvPr id="4" name="Title 3"/>
          <p:cNvSpPr>
            <a:spLocks noGrp="1"/>
          </p:cNvSpPr>
          <p:nvPr>
            <p:ph type="ctrTitle" sz="quarter"/>
          </p:nvPr>
        </p:nvSpPr>
        <p:spPr>
          <a:xfrm>
            <a:off x="304800" y="381000"/>
            <a:ext cx="7772400" cy="762000"/>
          </a:xfrm>
          <a:solidFill>
            <a:schemeClr val="bg2"/>
          </a:solidFill>
        </p:spPr>
        <p:txBody>
          <a:bodyPr/>
          <a:lstStyle/>
          <a:p>
            <a:pPr marL="454025" indent="-454025">
              <a:buClr>
                <a:schemeClr val="accent2"/>
              </a:buClr>
              <a:buSzPct val="80000"/>
              <a:defRPr/>
            </a:pPr>
            <a:r>
              <a:rPr lang="en-US" altLang="zh-CN" sz="2800" b="1" i="1">
                <a:solidFill>
                  <a:srgbClr val="FFFFFF"/>
                </a:solidFill>
                <a:latin typeface="Arial" charset="0"/>
                <a:ea typeface="MS PGothic" charset="0"/>
                <a:cs typeface="Arial" charset="0"/>
              </a:rPr>
              <a:t>4.  2:15 “</a:t>
            </a:r>
            <a:r>
              <a:rPr lang="zh-CN" altLang="en-US" sz="2800" b="1" i="1">
                <a:solidFill>
                  <a:srgbClr val="FFFFFF"/>
                </a:solidFill>
                <a:latin typeface="Arial" charset="0"/>
                <a:ea typeface="MS PGothic" charset="0"/>
                <a:cs typeface="Arial" charset="0"/>
              </a:rPr>
              <a:t>他不是单造一人吗？。。。”</a:t>
            </a:r>
          </a:p>
        </p:txBody>
      </p:sp>
      <p:sp>
        <p:nvSpPr>
          <p:cNvPr id="318467" name="Title 3"/>
          <p:cNvSpPr txBox="1">
            <a:spLocks/>
          </p:cNvSpPr>
          <p:nvPr/>
        </p:nvSpPr>
        <p:spPr bwMode="auto">
          <a:xfrm>
            <a:off x="304800" y="4191000"/>
            <a:ext cx="7772400" cy="7620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nSpc>
                <a:spcPct val="150000"/>
              </a:lnSpc>
            </a:pPr>
            <a:r>
              <a:rPr lang="en-US" sz="2800" b="1">
                <a:solidFill>
                  <a:srgbClr val="FFFFFF"/>
                </a:solidFill>
                <a:latin typeface="Arial" charset="0"/>
              </a:rPr>
              <a:t>5. </a:t>
            </a:r>
            <a:r>
              <a:rPr lang="zh-CN" altLang="en-US" sz="2800" b="1">
                <a:solidFill>
                  <a:srgbClr val="FFFFFF"/>
                </a:solidFill>
                <a:latin typeface="Arial" charset="0"/>
              </a:rPr>
              <a:t>以利亚 </a:t>
            </a:r>
            <a:r>
              <a:rPr lang="en-US" sz="2800" b="1">
                <a:solidFill>
                  <a:srgbClr val="FFFFFF"/>
                </a:solidFill>
                <a:latin typeface="Arial" charset="0"/>
              </a:rPr>
              <a:t>(4:1)</a:t>
            </a:r>
          </a:p>
        </p:txBody>
      </p:sp>
      <p:sp>
        <p:nvSpPr>
          <p:cNvPr id="6" name="Text Box 7"/>
          <p:cNvSpPr txBox="1">
            <a:spLocks noChangeArrowheads="1"/>
          </p:cNvSpPr>
          <p:nvPr/>
        </p:nvSpPr>
        <p:spPr bwMode="auto">
          <a:xfrm>
            <a:off x="304800" y="4953000"/>
            <a:ext cx="8839200" cy="762000"/>
          </a:xfrm>
          <a:prstGeom prst="rect">
            <a:avLst/>
          </a:prstGeom>
          <a:solidFill>
            <a:srgbClr val="480062"/>
          </a:solidFill>
          <a:ln w="9525">
            <a:noFill/>
            <a:miter lim="800000"/>
            <a:headEnd/>
            <a:tailEnd/>
          </a:ln>
          <a:effectLst/>
        </p:spPr>
        <p:txBody>
          <a:bodyPr lIns="92075" tIns="46038" rIns="92075" bIns="46038" anchor="ctr"/>
          <a:lstStyle>
            <a:lvl1pPr>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defRPr>
            </a:lvl2pPr>
            <a:lvl3pPr>
              <a:defRPr kumimoji="1" sz="2400" b="1">
                <a:solidFill>
                  <a:schemeClr val="tx1"/>
                </a:solidFill>
                <a:latin typeface="Arial" charset="0"/>
                <a:ea typeface="MS PGothic"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lnSpc>
                <a:spcPct val="150000"/>
              </a:lnSpc>
              <a:defRPr/>
            </a:pPr>
            <a:r>
              <a:rPr lang="zh-CN" altLang="en-US" sz="2800">
                <a:solidFill>
                  <a:srgbClr val="FFE6B3"/>
                </a:solidFill>
                <a:effectLst>
                  <a:outerShdw blurRad="38100" dist="38100" dir="2700000" algn="tl">
                    <a:srgbClr val="000000"/>
                  </a:outerShdw>
                </a:effectLst>
              </a:rPr>
              <a:t>请参阅课堂的笔记 ，</a:t>
            </a:r>
            <a:r>
              <a:rPr lang="en-US" altLang="zh-CN" sz="2800">
                <a:solidFill>
                  <a:srgbClr val="FFE6B3"/>
                </a:solidFill>
                <a:effectLst>
                  <a:outerShdw blurRad="38100" dist="38100" dir="2700000" algn="tl">
                    <a:srgbClr val="000000"/>
                  </a:outerShdw>
                </a:effectLst>
              </a:rPr>
              <a:t>667</a:t>
            </a:r>
          </a:p>
        </p:txBody>
      </p:sp>
    </p:spTree>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2" descr="ISCBG032"/>
          <p:cNvPicPr>
            <a:picLocks noChangeAspect="1" noChangeArrowheads="1"/>
          </p:cNvPicPr>
          <p:nvPr/>
        </p:nvPicPr>
        <p:blipFill>
          <a:blip r:embed="rId3">
            <a:lum bright="-66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4899" name="Text Box 3"/>
          <p:cNvSpPr txBox="1">
            <a:spLocks noChangeArrowheads="1"/>
          </p:cNvSpPr>
          <p:nvPr/>
        </p:nvSpPr>
        <p:spPr bwMode="auto">
          <a:xfrm>
            <a:off x="4343400" y="4038600"/>
            <a:ext cx="4572000" cy="1016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spcBef>
                <a:spcPct val="50000"/>
              </a:spcBef>
              <a:defRPr/>
            </a:pPr>
            <a:r>
              <a:rPr kumimoji="0" lang="ja-JP" altLang="en-US" sz="6000" b="1">
                <a:solidFill>
                  <a:srgbClr val="FFFF00"/>
                </a:solidFill>
              </a:rPr>
              <a:t>犹太人 </a:t>
            </a:r>
            <a:endParaRPr kumimoji="0" lang="en-US" sz="6000" b="1">
              <a:solidFill>
                <a:srgbClr val="FFFF00"/>
              </a:solidFill>
            </a:endParaRPr>
          </a:p>
        </p:txBody>
      </p:sp>
      <p:sp>
        <p:nvSpPr>
          <p:cNvPr id="167940" name="Text Box 4"/>
          <p:cNvSpPr txBox="1">
            <a:spLocks noChangeArrowheads="1"/>
          </p:cNvSpPr>
          <p:nvPr/>
        </p:nvSpPr>
        <p:spPr bwMode="auto">
          <a:xfrm>
            <a:off x="4343400" y="2743200"/>
            <a:ext cx="4572000" cy="10985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spcBef>
                <a:spcPct val="50000"/>
              </a:spcBef>
              <a:defRPr/>
            </a:pPr>
            <a:r>
              <a:rPr kumimoji="0" lang="zh-CN" altLang="en-US" sz="6600" b="1">
                <a:solidFill>
                  <a:srgbClr val="FFFF00"/>
                </a:solidFill>
              </a:rPr>
              <a:t>外邦</a:t>
            </a:r>
            <a:endParaRPr kumimoji="0" lang="en-US" sz="6600" b="1">
              <a:solidFill>
                <a:srgbClr val="FFFF00"/>
              </a:solidFill>
            </a:endParaRPr>
          </a:p>
        </p:txBody>
      </p:sp>
      <p:sp>
        <p:nvSpPr>
          <p:cNvPr id="464902" name="Text Box 6"/>
          <p:cNvSpPr txBox="1">
            <a:spLocks noChangeArrowheads="1"/>
          </p:cNvSpPr>
          <p:nvPr/>
        </p:nvSpPr>
        <p:spPr bwMode="auto">
          <a:xfrm>
            <a:off x="4343400" y="5241925"/>
            <a:ext cx="4572000" cy="1016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spcBef>
                <a:spcPct val="50000"/>
              </a:spcBef>
              <a:defRPr/>
            </a:pPr>
            <a:r>
              <a:rPr kumimoji="0" lang="zh-CN" altLang="en-US" sz="6000" b="1">
                <a:solidFill>
                  <a:srgbClr val="FFFF00"/>
                </a:solidFill>
              </a:rPr>
              <a:t>基督徒</a:t>
            </a:r>
            <a:endParaRPr kumimoji="0" lang="en-US" sz="6000" b="1">
              <a:solidFill>
                <a:srgbClr val="FFFF00"/>
              </a:solidFill>
            </a:endParaRPr>
          </a:p>
        </p:txBody>
      </p:sp>
      <p:sp>
        <p:nvSpPr>
          <p:cNvPr id="2" name="Title 1"/>
          <p:cNvSpPr>
            <a:spLocks noGrp="1"/>
          </p:cNvSpPr>
          <p:nvPr>
            <p:ph type="title" idx="4294967295"/>
          </p:nvPr>
        </p:nvSpPr>
        <p:spPr>
          <a:xfrm>
            <a:off x="685800" y="841375"/>
            <a:ext cx="7772400" cy="1724025"/>
          </a:xfrm>
          <a:solidFill>
            <a:schemeClr val="tx1"/>
          </a:solidFill>
          <a:effectLst>
            <a:outerShdw dist="35921" dir="2700000" algn="ctr" rotWithShape="0">
              <a:schemeClr val="tx2">
                <a:alpha val="50000"/>
              </a:schemeClr>
            </a:outerShdw>
          </a:effectLst>
        </p:spPr>
        <p:txBody>
          <a:bodyPr>
            <a:spAutoFit/>
          </a:bodyPr>
          <a:lstStyle/>
          <a:p>
            <a:pPr eaLnBrk="1" hangingPunct="1">
              <a:spcBef>
                <a:spcPct val="50000"/>
              </a:spcBef>
              <a:defRPr/>
            </a:pPr>
            <a:r>
              <a:rPr lang="zh-TW" altLang="en-US" sz="10600" b="1" kern="1200" dirty="0">
                <a:solidFill>
                  <a:schemeClr val="bg1"/>
                </a:solidFill>
                <a:effectLst>
                  <a:outerShdw blurRad="38100" dist="38100" dir="2700000" algn="tl">
                    <a:srgbClr val="808080"/>
                  </a:outerShdw>
                </a:effectLst>
                <a:latin typeface="Times New Roman" charset="0"/>
                <a:ea typeface="MS PGothic" charset="0"/>
              </a:rPr>
              <a:t>预言</a:t>
            </a:r>
            <a:endParaRPr lang="en-US" sz="10600" b="1" kern="1200" dirty="0">
              <a:solidFill>
                <a:schemeClr val="bg1"/>
              </a:solidFill>
              <a:effectLst>
                <a:outerShdw blurRad="38100" dist="38100" dir="2700000" algn="tl">
                  <a:srgbClr val="808080"/>
                </a:outerShdw>
              </a:effectLst>
              <a:latin typeface="Times New Roman" charset="0"/>
              <a:ea typeface="MS PGothic"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464899"/>
                                        </p:tgtEl>
                                        <p:attrNameLst>
                                          <p:attrName>style.visibility</p:attrName>
                                        </p:attrNameLst>
                                      </p:cBhvr>
                                      <p:to>
                                        <p:strVal val="visible"/>
                                      </p:to>
                                    </p:set>
                                    <p:animEffect transition="in" filter="dissolve">
                                      <p:cBhvr>
                                        <p:cTn id="7" dur="500"/>
                                        <p:tgtEl>
                                          <p:spTgt spid="464899"/>
                                        </p:tgtEl>
                                      </p:cBhvr>
                                    </p:animEffect>
                                  </p:childTnLst>
                                </p:cTn>
                              </p:par>
                            </p:childTnLst>
                          </p:cTn>
                        </p:par>
                        <p:par>
                          <p:cTn id="8" fill="hold" nodeType="afterGroup">
                            <p:stCondLst>
                              <p:cond delay="5500"/>
                            </p:stCondLst>
                            <p:childTnLst>
                              <p:par>
                                <p:cTn id="9" presetID="9" presetClass="entr" presetSubtype="0" fill="hold" grpId="0" nodeType="afterEffect">
                                  <p:stCondLst>
                                    <p:cond delay="5000"/>
                                  </p:stCondLst>
                                  <p:childTnLst>
                                    <p:set>
                                      <p:cBhvr>
                                        <p:cTn id="10" dur="1" fill="hold">
                                          <p:stCondLst>
                                            <p:cond delay="0"/>
                                          </p:stCondLst>
                                        </p:cTn>
                                        <p:tgtEl>
                                          <p:spTgt spid="464902"/>
                                        </p:tgtEl>
                                        <p:attrNameLst>
                                          <p:attrName>style.visibility</p:attrName>
                                        </p:attrNameLst>
                                      </p:cBhvr>
                                      <p:to>
                                        <p:strVal val="visible"/>
                                      </p:to>
                                    </p:set>
                                    <p:animEffect transition="in" filter="dissolve">
                                      <p:cBhvr>
                                        <p:cTn id="11" dur="500"/>
                                        <p:tgtEl>
                                          <p:spTgt spid="464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899" grpId="0" autoUpdateAnimBg="0"/>
      <p:bldP spid="464902" grpId="0"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2" descr="Sh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6947" name="Text Box 3"/>
          <p:cNvSpPr txBox="1">
            <a:spLocks noChangeArrowheads="1"/>
          </p:cNvSpPr>
          <p:nvPr/>
        </p:nvSpPr>
        <p:spPr bwMode="auto">
          <a:xfrm>
            <a:off x="0" y="1295400"/>
            <a:ext cx="3429000" cy="2308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7338" indent="-287338"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buClr>
                <a:schemeClr val="bg1"/>
              </a:buClr>
              <a:defRPr/>
            </a:pPr>
            <a:r>
              <a:rPr kumimoji="0" lang="ja-JP" altLang="en-US" sz="3600">
                <a:solidFill>
                  <a:schemeClr val="bg1"/>
                </a:solidFill>
                <a:latin typeface="Arial" charset="0"/>
              </a:rPr>
              <a:t>希伯来 </a:t>
            </a:r>
            <a:r>
              <a:rPr kumimoji="0" lang="en-US" sz="3600">
                <a:solidFill>
                  <a:schemeClr val="bg1"/>
                </a:solidFill>
                <a:latin typeface="Arial" charset="0"/>
              </a:rPr>
              <a:t>: </a:t>
            </a:r>
            <a:r>
              <a:rPr kumimoji="0" lang="en-US" sz="3600" i="1">
                <a:solidFill>
                  <a:schemeClr val="bg1"/>
                </a:solidFill>
                <a:latin typeface="Arial" charset="0"/>
              </a:rPr>
              <a:t>nabi</a:t>
            </a:r>
            <a:endParaRPr kumimoji="0" lang="en-US" sz="3600">
              <a:solidFill>
                <a:schemeClr val="bg1"/>
              </a:solidFill>
              <a:latin typeface="Arial" charset="0"/>
            </a:endParaRPr>
          </a:p>
          <a:p>
            <a:pPr eaLnBrk="1" hangingPunct="1">
              <a:buClr>
                <a:schemeClr val="bg1"/>
              </a:buClr>
              <a:buFontTx/>
              <a:buChar char="•"/>
              <a:defRPr/>
            </a:pPr>
            <a:r>
              <a:rPr kumimoji="0" lang="ja-JP" altLang="en-US" sz="3600">
                <a:solidFill>
                  <a:schemeClr val="bg1"/>
                </a:solidFill>
                <a:latin typeface="Arial" charset="0"/>
              </a:rPr>
              <a:t>上帝</a:t>
            </a:r>
            <a:r>
              <a:rPr kumimoji="0" lang="zh-CN" altLang="en-US" sz="3600">
                <a:solidFill>
                  <a:schemeClr val="bg1"/>
                </a:solidFill>
                <a:latin typeface="Arial" charset="0"/>
              </a:rPr>
              <a:t>的</a:t>
            </a:r>
            <a:r>
              <a:rPr kumimoji="0" lang="ja-JP" altLang="en-US" sz="3600">
                <a:solidFill>
                  <a:schemeClr val="bg1"/>
                </a:solidFill>
                <a:latin typeface="Arial" charset="0"/>
              </a:rPr>
              <a:t>舌唇</a:t>
            </a:r>
            <a:endParaRPr kumimoji="0" lang="en-US" altLang="ja-JP" sz="3600">
              <a:solidFill>
                <a:schemeClr val="bg1"/>
              </a:solidFill>
              <a:latin typeface="Arial" charset="0"/>
            </a:endParaRPr>
          </a:p>
          <a:p>
            <a:pPr eaLnBrk="1" hangingPunct="1">
              <a:buClr>
                <a:schemeClr val="bg1"/>
              </a:buClr>
              <a:buFontTx/>
              <a:buChar char="•"/>
              <a:defRPr/>
            </a:pPr>
            <a:r>
              <a:rPr kumimoji="0" lang="en-US" sz="3600">
                <a:solidFill>
                  <a:schemeClr val="bg1"/>
                </a:solidFill>
                <a:latin typeface="Arial" charset="0"/>
              </a:rPr>
              <a:t>“</a:t>
            </a:r>
            <a:r>
              <a:rPr kumimoji="0" lang="ja-JP" altLang="en-US" sz="3600">
                <a:solidFill>
                  <a:schemeClr val="bg1"/>
                </a:solidFill>
                <a:latin typeface="Arial" charset="0"/>
              </a:rPr>
              <a:t>代言人 </a:t>
            </a:r>
            <a:r>
              <a:rPr kumimoji="0" lang="en-US" sz="3600">
                <a:solidFill>
                  <a:schemeClr val="bg1"/>
                </a:solidFill>
                <a:latin typeface="Arial" charset="0"/>
              </a:rPr>
              <a:t>, </a:t>
            </a:r>
            <a:r>
              <a:rPr kumimoji="0" lang="zh-CN" altLang="en-US" sz="3600">
                <a:solidFill>
                  <a:schemeClr val="bg1"/>
                </a:solidFill>
                <a:latin typeface="Arial" charset="0"/>
              </a:rPr>
              <a:t>发言人</a:t>
            </a:r>
            <a:r>
              <a:rPr kumimoji="0" lang="en-US" altLang="ja-JP" sz="3600">
                <a:solidFill>
                  <a:schemeClr val="bg1"/>
                </a:solidFill>
                <a:latin typeface="Arial" charset="0"/>
              </a:rPr>
              <a:t>, </a:t>
            </a:r>
            <a:r>
              <a:rPr kumimoji="0" lang="ja-JP" altLang="en-US" sz="3600">
                <a:solidFill>
                  <a:schemeClr val="bg1"/>
                </a:solidFill>
                <a:latin typeface="Arial" charset="0"/>
              </a:rPr>
              <a:t>先知 </a:t>
            </a:r>
            <a:r>
              <a:rPr kumimoji="0" lang="en-US" altLang="ja-JP" sz="3600">
                <a:solidFill>
                  <a:schemeClr val="bg1"/>
                </a:solidFill>
                <a:latin typeface="Arial" charset="0"/>
              </a:rPr>
              <a:t>”</a:t>
            </a:r>
            <a:endParaRPr kumimoji="0" lang="en-US" sz="3600">
              <a:solidFill>
                <a:schemeClr val="bg1"/>
              </a:solidFill>
              <a:latin typeface="Arial" charset="0"/>
            </a:endParaRPr>
          </a:p>
        </p:txBody>
      </p:sp>
      <p:sp>
        <p:nvSpPr>
          <p:cNvPr id="466948" name="Text Box 4"/>
          <p:cNvSpPr txBox="1">
            <a:spLocks noChangeArrowheads="1"/>
          </p:cNvSpPr>
          <p:nvPr/>
        </p:nvSpPr>
        <p:spPr bwMode="auto">
          <a:xfrm>
            <a:off x="6324600" y="1828800"/>
            <a:ext cx="2819400" cy="34163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7338" indent="-287338"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buClr>
                <a:schemeClr val="bg1"/>
              </a:buClr>
              <a:defRPr/>
            </a:pPr>
            <a:r>
              <a:rPr kumimoji="0" lang="ja-JP" altLang="en-US" sz="3600">
                <a:solidFill>
                  <a:schemeClr val="bg1"/>
                </a:solidFill>
                <a:latin typeface="Arial" charset="0"/>
              </a:rPr>
              <a:t>希腊 </a:t>
            </a:r>
            <a:r>
              <a:rPr kumimoji="0" lang="en-US" sz="3600">
                <a:solidFill>
                  <a:schemeClr val="bg1"/>
                </a:solidFill>
                <a:latin typeface="Arial" charset="0"/>
              </a:rPr>
              <a:t>: </a:t>
            </a:r>
          </a:p>
          <a:p>
            <a:pPr algn="r" eaLnBrk="1" hangingPunct="1">
              <a:buClr>
                <a:schemeClr val="bg1"/>
              </a:buClr>
              <a:defRPr/>
            </a:pPr>
            <a:r>
              <a:rPr kumimoji="0" lang="en-US" sz="3600" i="1">
                <a:solidFill>
                  <a:schemeClr val="bg1"/>
                </a:solidFill>
                <a:latin typeface="Arial" charset="0"/>
              </a:rPr>
              <a:t>prophetes</a:t>
            </a:r>
            <a:endParaRPr kumimoji="0" lang="en-US" sz="3600">
              <a:solidFill>
                <a:schemeClr val="bg1"/>
              </a:solidFill>
              <a:latin typeface="Arial" charset="0"/>
            </a:endParaRPr>
          </a:p>
          <a:p>
            <a:pPr algn="r" eaLnBrk="1" hangingPunct="1">
              <a:buClr>
                <a:schemeClr val="bg1"/>
              </a:buClr>
              <a:buFontTx/>
              <a:buChar char="•"/>
              <a:defRPr/>
            </a:pPr>
            <a:r>
              <a:rPr kumimoji="0" lang="en-US" sz="3600">
                <a:solidFill>
                  <a:schemeClr val="bg1"/>
                </a:solidFill>
                <a:latin typeface="Arial" charset="0"/>
              </a:rPr>
              <a:t>“</a:t>
            </a:r>
            <a:r>
              <a:rPr kumimoji="0" lang="zh-CN" altLang="en-US" sz="3600">
                <a:solidFill>
                  <a:schemeClr val="bg1"/>
                </a:solidFill>
                <a:latin typeface="Arial" charset="0"/>
              </a:rPr>
              <a:t>为上帝讲话，宣告上帝想要传达 的</a:t>
            </a:r>
            <a:r>
              <a:rPr kumimoji="0" lang="en-US" altLang="ja-JP" sz="3600">
                <a:solidFill>
                  <a:schemeClr val="bg1"/>
                </a:solidFill>
                <a:latin typeface="Arial" charset="0"/>
              </a:rPr>
              <a:t>”</a:t>
            </a:r>
            <a:endParaRPr kumimoji="0" lang="en-US" sz="3600">
              <a:solidFill>
                <a:schemeClr val="bg1"/>
              </a:solidFill>
              <a:latin typeface="Arial" charset="0"/>
            </a:endParaRPr>
          </a:p>
        </p:txBody>
      </p:sp>
      <p:sp>
        <p:nvSpPr>
          <p:cNvPr id="322564" name="Text Box 5"/>
          <p:cNvSpPr txBox="1">
            <a:spLocks noChangeArrowheads="1"/>
          </p:cNvSpPr>
          <p:nvPr/>
        </p:nvSpPr>
        <p:spPr bwMode="auto">
          <a:xfrm>
            <a:off x="8061325" y="115888"/>
            <a:ext cx="10826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r>
              <a:rPr kumimoji="0" lang="en-US" b="1">
                <a:solidFill>
                  <a:schemeClr val="bg1"/>
                </a:solidFill>
                <a:latin typeface="Arial" charset="0"/>
              </a:rPr>
              <a:t>186</a:t>
            </a:r>
          </a:p>
        </p:txBody>
      </p:sp>
      <p:sp>
        <p:nvSpPr>
          <p:cNvPr id="466950" name="Rectangle 6"/>
          <p:cNvSpPr>
            <a:spLocks noGrp="1" noChangeArrowheads="1"/>
          </p:cNvSpPr>
          <p:nvPr>
            <p:ph type="title" idx="4294967295"/>
          </p:nvPr>
        </p:nvSpPr>
        <p:spPr>
          <a:xfrm>
            <a:off x="228600" y="274638"/>
            <a:ext cx="4495800" cy="762000"/>
          </a:xfrm>
          <a:effectLst>
            <a:outerShdw dist="107763" dir="18900000" algn="ctr" rotWithShape="0">
              <a:srgbClr val="FF0000">
                <a:alpha val="74997"/>
              </a:srgbClr>
            </a:outerShdw>
          </a:effectLst>
        </p:spPr>
        <p:txBody>
          <a:bodyPr anchor="t">
            <a:spAutoFit/>
          </a:bodyPr>
          <a:lstStyle/>
          <a:p>
            <a:pPr algn="l" eaLnBrk="1" hangingPunct="1">
              <a:spcBef>
                <a:spcPct val="50000"/>
              </a:spcBef>
              <a:defRPr/>
            </a:pPr>
            <a:r>
              <a:rPr lang="ja-JP" altLang="en-US" b="1" dirty="0">
                <a:solidFill>
                  <a:schemeClr val="bg1"/>
                </a:solidFill>
                <a:effectLst>
                  <a:outerShdw blurRad="38100" dist="38100" dir="2700000" algn="tl">
                    <a:srgbClr val="808080"/>
                  </a:outerShdw>
                </a:effectLst>
                <a:latin typeface="Times New Roman" charset="0"/>
                <a:ea typeface="MS PGothic" charset="0"/>
              </a:rPr>
              <a:t>定义 </a:t>
            </a:r>
            <a:endParaRPr lang="en-US" b="1" dirty="0">
              <a:solidFill>
                <a:schemeClr val="bg1"/>
              </a:solidFill>
              <a:effectLst>
                <a:outerShdw blurRad="38100" dist="38100" dir="2700000" algn="tl">
                  <a:srgbClr val="808080"/>
                </a:outerShdw>
              </a:effectLst>
              <a:latin typeface="Times New Roman" charset="0"/>
              <a:ea typeface="MS PGothic"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66947">
                                            <p:txEl>
                                              <p:pRg st="0" end="0"/>
                                            </p:txEl>
                                          </p:spTgt>
                                        </p:tgtEl>
                                        <p:attrNameLst>
                                          <p:attrName>style.visibility</p:attrName>
                                        </p:attrNameLst>
                                      </p:cBhvr>
                                      <p:to>
                                        <p:strVal val="visible"/>
                                      </p:to>
                                    </p:set>
                                    <p:animEffect transition="in" filter="dissolve">
                                      <p:cBhvr>
                                        <p:cTn id="7" dur="500"/>
                                        <p:tgtEl>
                                          <p:spTgt spid="4669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66947">
                                            <p:txEl>
                                              <p:pRg st="1" end="1"/>
                                            </p:txEl>
                                          </p:spTgt>
                                        </p:tgtEl>
                                        <p:attrNameLst>
                                          <p:attrName>style.visibility</p:attrName>
                                        </p:attrNameLst>
                                      </p:cBhvr>
                                      <p:to>
                                        <p:strVal val="visible"/>
                                      </p:to>
                                    </p:set>
                                    <p:animEffect transition="in" filter="dissolve">
                                      <p:cBhvr>
                                        <p:cTn id="12" dur="500"/>
                                        <p:tgtEl>
                                          <p:spTgt spid="4669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66947">
                                            <p:txEl>
                                              <p:pRg st="2" end="2"/>
                                            </p:txEl>
                                          </p:spTgt>
                                        </p:tgtEl>
                                        <p:attrNameLst>
                                          <p:attrName>style.visibility</p:attrName>
                                        </p:attrNameLst>
                                      </p:cBhvr>
                                      <p:to>
                                        <p:strVal val="visible"/>
                                      </p:to>
                                    </p:set>
                                    <p:animEffect transition="in" filter="dissolve">
                                      <p:cBhvr>
                                        <p:cTn id="17" dur="500"/>
                                        <p:tgtEl>
                                          <p:spTgt spid="46694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66948">
                                            <p:txEl>
                                              <p:pRg st="0" end="0"/>
                                            </p:txEl>
                                          </p:spTgt>
                                        </p:tgtEl>
                                        <p:attrNameLst>
                                          <p:attrName>style.visibility</p:attrName>
                                        </p:attrNameLst>
                                      </p:cBhvr>
                                      <p:to>
                                        <p:strVal val="visible"/>
                                      </p:to>
                                    </p:set>
                                    <p:animEffect transition="in" filter="dissolve">
                                      <p:cBhvr>
                                        <p:cTn id="22" dur="500"/>
                                        <p:tgtEl>
                                          <p:spTgt spid="46694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66948">
                                            <p:txEl>
                                              <p:pRg st="1" end="1"/>
                                            </p:txEl>
                                          </p:spTgt>
                                        </p:tgtEl>
                                        <p:attrNameLst>
                                          <p:attrName>style.visibility</p:attrName>
                                        </p:attrNameLst>
                                      </p:cBhvr>
                                      <p:to>
                                        <p:strVal val="visible"/>
                                      </p:to>
                                    </p:set>
                                    <p:animEffect transition="in" filter="dissolve">
                                      <p:cBhvr>
                                        <p:cTn id="27" dur="500"/>
                                        <p:tgtEl>
                                          <p:spTgt spid="466948">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466948">
                                            <p:txEl>
                                              <p:pRg st="2" end="2"/>
                                            </p:txEl>
                                          </p:spTgt>
                                        </p:tgtEl>
                                        <p:attrNameLst>
                                          <p:attrName>style.visibility</p:attrName>
                                        </p:attrNameLst>
                                      </p:cBhvr>
                                      <p:to>
                                        <p:strVal val="visible"/>
                                      </p:to>
                                    </p:set>
                                    <p:animEffect transition="in" filter="dissolve">
                                      <p:cBhvr>
                                        <p:cTn id="32" dur="500"/>
                                        <p:tgtEl>
                                          <p:spTgt spid="46694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2"/>
          <p:cNvSpPr>
            <a:spLocks noChangeArrowheads="1"/>
          </p:cNvSpPr>
          <p:nvPr/>
        </p:nvSpPr>
        <p:spPr bwMode="auto">
          <a:xfrm>
            <a:off x="0" y="0"/>
            <a:ext cx="9144000" cy="6858000"/>
          </a:xfrm>
          <a:prstGeom prst="rect">
            <a:avLst/>
          </a:prstGeom>
          <a:gradFill rotWithShape="0">
            <a:gsLst>
              <a:gs pos="0">
                <a:srgbClr val="808080"/>
              </a:gs>
              <a:gs pos="50000">
                <a:schemeClr val="tx2"/>
              </a:gs>
              <a:gs pos="100000">
                <a:srgbClr val="808080"/>
              </a:gs>
            </a:gsLst>
            <a:lin ang="2700000" scaled="1"/>
          </a:gradFill>
          <a:ln w="9525">
            <a:solidFill>
              <a:schemeClr val="tx1"/>
            </a:solidFill>
            <a:miter lim="800000"/>
            <a:headEnd/>
            <a:tailEnd/>
          </a:ln>
          <a:effectLst/>
        </p:spPr>
        <p:txBody>
          <a:bodyPr wrap="none" anchor="ctr"/>
          <a:lstStyle/>
          <a:p>
            <a:pPr eaLnBrk="0" hangingPunct="0">
              <a:defRPr/>
            </a:pPr>
            <a:endParaRPr lang="en-US"/>
          </a:p>
        </p:txBody>
      </p:sp>
      <p:pic>
        <p:nvPicPr>
          <p:cNvPr id="324610" name="Picture 3" descr="Scribes and scrolls"/>
          <p:cNvPicPr>
            <a:picLocks noChangeAspect="1" noChangeArrowheads="1"/>
          </p:cNvPicPr>
          <p:nvPr/>
        </p:nvPicPr>
        <p:blipFill>
          <a:blip r:embed="rId3">
            <a:lum bright="-36000" contrast="-24000"/>
            <a:extLst>
              <a:ext uri="{28A0092B-C50C-407E-A947-70E740481C1C}">
                <a14:useLocalDpi xmlns:a14="http://schemas.microsoft.com/office/drawing/2010/main" val="0"/>
              </a:ext>
            </a:extLst>
          </a:blip>
          <a:srcRect/>
          <a:stretch>
            <a:fillRect/>
          </a:stretch>
        </p:blipFill>
        <p:spPr bwMode="auto">
          <a:xfrm>
            <a:off x="381000" y="0"/>
            <a:ext cx="8382000" cy="692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8996" name="Text Box 4"/>
          <p:cNvSpPr txBox="1">
            <a:spLocks noChangeArrowheads="1"/>
          </p:cNvSpPr>
          <p:nvPr/>
        </p:nvSpPr>
        <p:spPr bwMode="auto">
          <a:xfrm>
            <a:off x="685800" y="1600200"/>
            <a:ext cx="8458200" cy="2308225"/>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defPPr>
              <a:defRPr lang="en-US"/>
            </a:defPPr>
            <a:lvl1pPr marL="342900" indent="-342900" eaLnBrk="1" hangingPunct="1">
              <a:buClr>
                <a:schemeClr val="bg1"/>
              </a:buClr>
              <a:buFontTx/>
              <a:buAutoNum type="alphaUcPeriod"/>
              <a:defRPr kumimoji="0" sz="3600" b="1">
                <a:solidFill>
                  <a:schemeClr val="bg1"/>
                </a:solidFill>
                <a:effectLst>
                  <a:glow rad="266700">
                    <a:schemeClr val="tx1"/>
                  </a:glow>
                </a:effectLst>
                <a:latin typeface="Arial"/>
                <a:ea typeface="+mn-ea"/>
                <a:cs typeface="Arial"/>
              </a:defRPr>
            </a:lvl1pPr>
            <a:lvl2pPr eaLnBrk="0" hangingPunct="0">
              <a:defRPr>
                <a:ea typeface="ＭＳ Ｐゴシック" charset="0"/>
                <a:cs typeface="ＭＳ Ｐゴシック" charset="0"/>
              </a:defRPr>
            </a:lvl2pPr>
            <a:lvl3pPr eaLnBrk="0" hangingPunct="0">
              <a:defRPr>
                <a:ea typeface="ＭＳ Ｐゴシック" charset="0"/>
                <a:cs typeface="ＭＳ Ｐゴシック" charset="0"/>
              </a:defRPr>
            </a:lvl3pPr>
            <a:lvl4pPr eaLnBrk="0" hangingPunct="0">
              <a:defRPr>
                <a:ea typeface="ＭＳ Ｐゴシック" charset="0"/>
                <a:cs typeface="ＭＳ Ｐゴシック" charset="0"/>
              </a:defRPr>
            </a:lvl4pPr>
            <a:lvl5pPr eaLnBrk="0" hangingPunct="0">
              <a:defRPr>
                <a:ea typeface="ＭＳ Ｐゴシック" charset="0"/>
                <a:cs typeface="ＭＳ Ｐゴシック" charset="0"/>
              </a:defRPr>
            </a:lvl5pPr>
            <a:lvl6pPr>
              <a:defRPr>
                <a:ea typeface="ＭＳ Ｐゴシック" charset="0"/>
                <a:cs typeface="ＭＳ Ｐゴシック" charset="0"/>
              </a:defRPr>
            </a:lvl6pPr>
            <a:lvl7pPr>
              <a:defRPr>
                <a:ea typeface="ＭＳ Ｐゴシック" charset="0"/>
                <a:cs typeface="ＭＳ Ｐゴシック" charset="0"/>
              </a:defRPr>
            </a:lvl7pPr>
            <a:lvl8pPr>
              <a:defRPr>
                <a:ea typeface="ＭＳ Ｐゴシック" charset="0"/>
                <a:cs typeface="ＭＳ Ｐゴシック" charset="0"/>
              </a:defRPr>
            </a:lvl8pPr>
            <a:lvl9pPr>
              <a:defRPr>
                <a:ea typeface="ＭＳ Ｐゴシック" charset="0"/>
                <a:cs typeface="ＭＳ Ｐゴシック" charset="0"/>
              </a:defRPr>
            </a:lvl9pPr>
          </a:lstStyle>
          <a:p>
            <a:pPr>
              <a:defRPr/>
            </a:pPr>
            <a:r>
              <a:rPr lang="zh-CN" altLang="en-US" dirty="0"/>
              <a:t> 上帝的属性对于祂的话语严格要求准确性。</a:t>
            </a:r>
            <a:endParaRPr lang="en-US" altLang="ja-JP" dirty="0"/>
          </a:p>
          <a:p>
            <a:pPr>
              <a:defRPr/>
            </a:pPr>
            <a:endParaRPr lang="en-US" dirty="0"/>
          </a:p>
          <a:p>
            <a:pPr>
              <a:defRPr/>
            </a:pPr>
            <a:r>
              <a:rPr lang="zh-CN" altLang="en-US" dirty="0"/>
              <a:t>假</a:t>
            </a:r>
            <a:r>
              <a:rPr lang="ja-JP" altLang="en-US" dirty="0"/>
              <a:t>先知 </a:t>
            </a:r>
            <a:r>
              <a:rPr lang="zh-CN" altLang="en-US" dirty="0"/>
              <a:t>被处决。 </a:t>
            </a:r>
            <a:r>
              <a:rPr lang="en-US" altLang="ja-JP" dirty="0"/>
              <a:t>(</a:t>
            </a:r>
            <a:r>
              <a:rPr lang="zh-CN" altLang="en-US" dirty="0"/>
              <a:t>申命记</a:t>
            </a:r>
            <a:r>
              <a:rPr lang="en-US" altLang="ja-JP" dirty="0"/>
              <a:t> 18:21-22).</a:t>
            </a:r>
            <a:endParaRPr lang="en-US" dirty="0"/>
          </a:p>
        </p:txBody>
      </p:sp>
      <p:sp>
        <p:nvSpPr>
          <p:cNvPr id="324612" name="Text Box 5"/>
          <p:cNvSpPr txBox="1">
            <a:spLocks noChangeArrowheads="1"/>
          </p:cNvSpPr>
          <p:nvPr/>
        </p:nvSpPr>
        <p:spPr bwMode="auto">
          <a:xfrm>
            <a:off x="8061325" y="115888"/>
            <a:ext cx="10826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r>
              <a:rPr kumimoji="0" lang="en-US" b="1">
                <a:solidFill>
                  <a:schemeClr val="bg1"/>
                </a:solidFill>
                <a:latin typeface="Arial" charset="0"/>
              </a:rPr>
              <a:t>186</a:t>
            </a:r>
          </a:p>
        </p:txBody>
      </p:sp>
      <p:sp>
        <p:nvSpPr>
          <p:cNvPr id="468998" name="Rectangle 6"/>
          <p:cNvSpPr>
            <a:spLocks noGrp="1" noChangeArrowheads="1"/>
          </p:cNvSpPr>
          <p:nvPr>
            <p:ph type="title" idx="4294967295"/>
          </p:nvPr>
        </p:nvSpPr>
        <p:spPr>
          <a:xfrm>
            <a:off x="304800" y="92075"/>
            <a:ext cx="7620000" cy="1446213"/>
          </a:xfrm>
          <a:effectLst>
            <a:outerShdw dist="107763" dir="18900000" algn="ctr" rotWithShape="0">
              <a:srgbClr val="FF0000">
                <a:alpha val="74997"/>
              </a:srgbClr>
            </a:outerShdw>
          </a:effectLst>
        </p:spPr>
        <p:txBody>
          <a:bodyPr anchor="t">
            <a:spAutoFit/>
          </a:bodyPr>
          <a:lstStyle/>
          <a:p>
            <a:pPr algn="l" eaLnBrk="1" hangingPunct="1">
              <a:spcBef>
                <a:spcPct val="50000"/>
              </a:spcBef>
              <a:defRPr/>
            </a:pPr>
            <a:r>
              <a:rPr lang="zh-CN" altLang="en-US" b="1">
                <a:solidFill>
                  <a:schemeClr val="bg1"/>
                </a:solidFill>
                <a:effectLst>
                  <a:outerShdw blurRad="38100" dist="38100" dir="2700000" algn="tl">
                    <a:srgbClr val="808080"/>
                  </a:outerShdw>
                </a:effectLst>
                <a:latin typeface="Times New Roman" charset="0"/>
                <a:ea typeface="ＭＳ Ｐゴシック" charset="0"/>
                <a:cs typeface="ＭＳ Ｐゴシック" charset="0"/>
              </a:rPr>
              <a:t>为什么真实的预言必需有所要求？</a:t>
            </a:r>
            <a:endParaRPr lang="en-US" b="1">
              <a:solidFill>
                <a:schemeClr val="bg1"/>
              </a:solidFill>
              <a:effectLst>
                <a:outerShdw blurRad="38100" dist="38100" dir="2700000" algn="tl">
                  <a:srgbClr val="808080"/>
                </a:outerShdw>
              </a:effectLst>
              <a:latin typeface="Times New Roman" charset="0"/>
              <a:ea typeface="ＭＳ Ｐゴシック" charset="0"/>
              <a:cs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68996">
                                            <p:txEl>
                                              <p:pRg st="0" end="0"/>
                                            </p:txEl>
                                          </p:spTgt>
                                        </p:tgtEl>
                                        <p:attrNameLst>
                                          <p:attrName>style.visibility</p:attrName>
                                        </p:attrNameLst>
                                      </p:cBhvr>
                                      <p:to>
                                        <p:strVal val="visible"/>
                                      </p:to>
                                    </p:set>
                                    <p:animEffect transition="in" filter="fade">
                                      <p:cBhvr>
                                        <p:cTn id="7" dur="800" decel="100000"/>
                                        <p:tgtEl>
                                          <p:spTgt spid="468996">
                                            <p:txEl>
                                              <p:pRg st="0" end="0"/>
                                            </p:txEl>
                                          </p:spTgt>
                                        </p:tgtEl>
                                      </p:cBhvr>
                                    </p:animEffect>
                                    <p:anim calcmode="lin" valueType="num">
                                      <p:cBhvr>
                                        <p:cTn id="8" dur="800" decel="100000" fill="hold"/>
                                        <p:tgtEl>
                                          <p:spTgt spid="468996">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468996">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468996">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68996">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68996">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468996">
                                            <p:txEl>
                                              <p:pRg st="2" end="2"/>
                                            </p:txEl>
                                          </p:spTgt>
                                        </p:tgtEl>
                                        <p:attrNameLst>
                                          <p:attrName>style.visibility</p:attrName>
                                        </p:attrNameLst>
                                      </p:cBhvr>
                                      <p:to>
                                        <p:strVal val="visible"/>
                                      </p:to>
                                    </p:set>
                                    <p:animEffect transition="in" filter="fade">
                                      <p:cBhvr>
                                        <p:cTn id="17" dur="800" decel="100000"/>
                                        <p:tgtEl>
                                          <p:spTgt spid="468996">
                                            <p:txEl>
                                              <p:pRg st="2" end="2"/>
                                            </p:txEl>
                                          </p:spTgt>
                                        </p:tgtEl>
                                      </p:cBhvr>
                                    </p:animEffect>
                                    <p:anim calcmode="lin" valueType="num">
                                      <p:cBhvr>
                                        <p:cTn id="18" dur="800" decel="100000" fill="hold"/>
                                        <p:tgtEl>
                                          <p:spTgt spid="468996">
                                            <p:txEl>
                                              <p:pRg st="2" end="2"/>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468996">
                                            <p:txEl>
                                              <p:pRg st="2" end="2"/>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468996">
                                            <p:txEl>
                                              <p:pRg st="2" end="2"/>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468996">
                                            <p:txEl>
                                              <p:pRg st="2" end="2"/>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468996">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6657" name="Group 2"/>
          <p:cNvGrpSpPr>
            <a:grpSpLocks/>
          </p:cNvGrpSpPr>
          <p:nvPr/>
        </p:nvGrpSpPr>
        <p:grpSpPr bwMode="auto">
          <a:xfrm>
            <a:off x="152400" y="304800"/>
            <a:ext cx="4514850" cy="4572000"/>
            <a:chOff x="96" y="192"/>
            <a:chExt cx="2844" cy="2880"/>
          </a:xfrm>
        </p:grpSpPr>
        <p:pic>
          <p:nvPicPr>
            <p:cNvPr id="3266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192"/>
              <a:ext cx="2844" cy="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6661" name="Rectangle 4"/>
            <p:cNvSpPr>
              <a:spLocks noChangeArrowheads="1"/>
            </p:cNvSpPr>
            <p:nvPr/>
          </p:nvSpPr>
          <p:spPr bwMode="auto">
            <a:xfrm>
              <a:off x="336" y="912"/>
              <a:ext cx="576" cy="48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grpSp>
      <p:sp>
        <p:nvSpPr>
          <p:cNvPr id="326658" name="Rectangle 5"/>
          <p:cNvSpPr>
            <a:spLocks noGrp="1" noChangeArrowheads="1"/>
          </p:cNvSpPr>
          <p:nvPr>
            <p:ph type="ctrTitle"/>
          </p:nvPr>
        </p:nvSpPr>
        <p:spPr>
          <a:xfrm>
            <a:off x="3048000" y="304800"/>
            <a:ext cx="5943600" cy="1169988"/>
          </a:xfrm>
        </p:spPr>
        <p:txBody>
          <a:bodyPr/>
          <a:lstStyle/>
          <a:p>
            <a:pPr eaLnBrk="1" hangingPunct="1"/>
            <a:r>
              <a:rPr lang="zh-CN" altLang="en-US" sz="3500" b="1">
                <a:latin typeface="Comic Sans MS" charset="0"/>
                <a:ea typeface="MS PGothic" charset="0"/>
              </a:rPr>
              <a:t>一个真实的先知的测试 </a:t>
            </a:r>
            <a:br>
              <a:rPr lang="en-US" altLang="zh-CN" sz="3500" b="1">
                <a:latin typeface="Comic Sans MS" charset="0"/>
                <a:ea typeface="MS PGothic" charset="0"/>
              </a:rPr>
            </a:br>
            <a:r>
              <a:rPr lang="en-US" sz="3500" b="1">
                <a:latin typeface="Comic Sans MS" charset="0"/>
                <a:ea typeface="MS PGothic" charset="0"/>
              </a:rPr>
              <a:t> (</a:t>
            </a:r>
            <a:r>
              <a:rPr lang="zh-CN" altLang="en-US" sz="3500" b="1">
                <a:latin typeface="Comic Sans MS" charset="0"/>
                <a:ea typeface="MS PGothic" charset="0"/>
              </a:rPr>
              <a:t>申命记</a:t>
            </a:r>
            <a:r>
              <a:rPr lang="en-US" altLang="ja-JP" sz="3500" b="1">
                <a:latin typeface="Comic Sans MS" charset="0"/>
                <a:ea typeface="MS PGothic" charset="0"/>
              </a:rPr>
              <a:t> 18:18-20)</a:t>
            </a:r>
            <a:endParaRPr lang="en-US" sz="3500" b="1">
              <a:latin typeface="Comic Sans MS" charset="0"/>
              <a:ea typeface="MS PGothic" charset="0"/>
            </a:endParaRPr>
          </a:p>
        </p:txBody>
      </p:sp>
      <p:sp>
        <p:nvSpPr>
          <p:cNvPr id="473094" name="Text Box 6"/>
          <p:cNvSpPr txBox="1">
            <a:spLocks noChangeArrowheads="1"/>
          </p:cNvSpPr>
          <p:nvPr/>
        </p:nvSpPr>
        <p:spPr bwMode="auto">
          <a:xfrm>
            <a:off x="5165725" y="1981200"/>
            <a:ext cx="3597275" cy="230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17525" indent="-517525"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buFont typeface="Arial" charset="0"/>
              <a:buAutoNum type="arabicPeriod"/>
            </a:pPr>
            <a:r>
              <a:rPr kumimoji="0" lang="zh-CN" altLang="en-US" sz="3600" b="1">
                <a:solidFill>
                  <a:srgbClr val="660066"/>
                </a:solidFill>
                <a:latin typeface="Arial" charset="0"/>
                <a:ea typeface="ＭＳ Ｐゴシック" charset="0"/>
                <a:cs typeface="ＭＳ Ｐゴシック" charset="0"/>
              </a:rPr>
              <a:t>预言的真实性</a:t>
            </a:r>
            <a:r>
              <a:rPr kumimoji="0" lang="en-US" altLang="ja-JP" sz="3600" b="1">
                <a:solidFill>
                  <a:srgbClr val="660066"/>
                </a:solidFill>
                <a:latin typeface="Arial" charset="0"/>
                <a:ea typeface="ＭＳ Ｐゴシック" charset="0"/>
                <a:cs typeface="ＭＳ Ｐゴシック" charset="0"/>
              </a:rPr>
              <a:t> 100%</a:t>
            </a:r>
            <a:r>
              <a:rPr kumimoji="0" lang="zh-CN" altLang="en-US" sz="3600" b="1">
                <a:solidFill>
                  <a:srgbClr val="660066"/>
                </a:solidFill>
                <a:latin typeface="Arial" charset="0"/>
                <a:ea typeface="ＭＳ Ｐゴシック" charset="0"/>
                <a:cs typeface="ＭＳ Ｐゴシック" charset="0"/>
              </a:rPr>
              <a:t>。</a:t>
            </a:r>
            <a:endParaRPr kumimoji="0" lang="en-US" altLang="ja-JP" sz="3600" b="1">
              <a:solidFill>
                <a:srgbClr val="660066"/>
              </a:solidFill>
              <a:latin typeface="Arial" charset="0"/>
              <a:ea typeface="ＭＳ Ｐゴシック" charset="0"/>
              <a:cs typeface="ＭＳ Ｐゴシック" charset="0"/>
            </a:endParaRPr>
          </a:p>
          <a:p>
            <a:pPr eaLnBrk="1" hangingPunct="1">
              <a:buFont typeface="Arial" charset="0"/>
              <a:buAutoNum type="arabicPeriod"/>
            </a:pPr>
            <a:endParaRPr kumimoji="0" lang="en-US" sz="3600" b="1">
              <a:solidFill>
                <a:srgbClr val="660066"/>
              </a:solidFill>
              <a:latin typeface="Arial" charset="0"/>
              <a:ea typeface="ＭＳ Ｐゴシック" charset="0"/>
              <a:cs typeface="ＭＳ Ｐゴシック" charset="0"/>
            </a:endParaRPr>
          </a:p>
          <a:p>
            <a:pPr eaLnBrk="1" hangingPunct="1">
              <a:buFont typeface="Arial" charset="0"/>
              <a:buAutoNum type="arabicPeriod"/>
            </a:pPr>
            <a:r>
              <a:rPr kumimoji="0" lang="ja-JP" altLang="en-US" sz="3600" b="1">
                <a:solidFill>
                  <a:srgbClr val="660066"/>
                </a:solidFill>
                <a:latin typeface="Arial" charset="0"/>
                <a:ea typeface="ＭＳ Ｐゴシック" charset="0"/>
                <a:cs typeface="ＭＳ Ｐゴシック" charset="0"/>
              </a:rPr>
              <a:t>崇拜 </a:t>
            </a:r>
            <a:r>
              <a:rPr kumimoji="0" lang="zh-CN" altLang="en-US" sz="3600" b="1">
                <a:solidFill>
                  <a:srgbClr val="660066"/>
                </a:solidFill>
                <a:latin typeface="Arial" charset="0"/>
                <a:ea typeface="ＭＳ Ｐゴシック" charset="0"/>
                <a:cs typeface="ＭＳ Ｐゴシック" charset="0"/>
              </a:rPr>
              <a:t>上帝</a:t>
            </a:r>
            <a:endParaRPr kumimoji="0" lang="en-US" sz="3600" b="1">
              <a:solidFill>
                <a:srgbClr val="660066"/>
              </a:solidFill>
              <a:latin typeface="Arial" charset="0"/>
              <a:ea typeface="ＭＳ Ｐゴシック" charset="0"/>
              <a:cs typeface="ＭＳ Ｐゴシック"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73094">
                                            <p:txEl>
                                              <p:pRg st="0" end="0"/>
                                            </p:txEl>
                                          </p:spTgt>
                                        </p:tgtEl>
                                        <p:attrNameLst>
                                          <p:attrName>style.visibility</p:attrName>
                                        </p:attrNameLst>
                                      </p:cBhvr>
                                      <p:to>
                                        <p:strVal val="visible"/>
                                      </p:to>
                                    </p:set>
                                    <p:anim calcmode="lin" valueType="num">
                                      <p:cBhvr>
                                        <p:cTn id="7" dur="1000" fill="hold"/>
                                        <p:tgtEl>
                                          <p:spTgt spid="47309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7309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7309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73094">
                                            <p:txEl>
                                              <p:pRg st="0" end="0"/>
                                            </p:txEl>
                                          </p:spTgt>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473094">
                                            <p:txEl>
                                              <p:pRg st="2" end="2"/>
                                            </p:txEl>
                                          </p:spTgt>
                                        </p:tgtEl>
                                        <p:attrNameLst>
                                          <p:attrName>style.visibility</p:attrName>
                                        </p:attrNameLst>
                                      </p:cBhvr>
                                      <p:to>
                                        <p:strVal val="visible"/>
                                      </p:to>
                                    </p:set>
                                    <p:anim calcmode="lin" valueType="num">
                                      <p:cBhvr>
                                        <p:cTn id="13" dur="1000" fill="hold"/>
                                        <p:tgtEl>
                                          <p:spTgt spid="473094">
                                            <p:txEl>
                                              <p:pRg st="2" end="2"/>
                                            </p:txEl>
                                          </p:spTgt>
                                        </p:tgtEl>
                                        <p:attrNameLst>
                                          <p:attrName>ppt_w</p:attrName>
                                        </p:attrNameLst>
                                      </p:cBhvr>
                                      <p:tavLst>
                                        <p:tav tm="0">
                                          <p:val>
                                            <p:fltVal val="0"/>
                                          </p:val>
                                        </p:tav>
                                        <p:tav tm="100000">
                                          <p:val>
                                            <p:strVal val="#ppt_w"/>
                                          </p:val>
                                        </p:tav>
                                      </p:tavLst>
                                    </p:anim>
                                    <p:anim calcmode="lin" valueType="num">
                                      <p:cBhvr>
                                        <p:cTn id="14" dur="1000" fill="hold"/>
                                        <p:tgtEl>
                                          <p:spTgt spid="473094">
                                            <p:txEl>
                                              <p:pRg st="2" end="2"/>
                                            </p:txEl>
                                          </p:spTgt>
                                        </p:tgtEl>
                                        <p:attrNameLst>
                                          <p:attrName>ppt_h</p:attrName>
                                        </p:attrNameLst>
                                      </p:cBhvr>
                                      <p:tavLst>
                                        <p:tav tm="0">
                                          <p:val>
                                            <p:fltVal val="0"/>
                                          </p:val>
                                        </p:tav>
                                        <p:tav tm="100000">
                                          <p:val>
                                            <p:strVal val="#ppt_h"/>
                                          </p:val>
                                        </p:tav>
                                      </p:tavLst>
                                    </p:anim>
                                    <p:anim calcmode="lin" valueType="num">
                                      <p:cBhvr>
                                        <p:cTn id="15" dur="1000" fill="hold"/>
                                        <p:tgtEl>
                                          <p:spTgt spid="473094">
                                            <p:txEl>
                                              <p:pRg st="2" end="2"/>
                                            </p:txEl>
                                          </p:spTgt>
                                        </p:tgtEl>
                                        <p:attrNameLst>
                                          <p:attrName>style.rotation</p:attrName>
                                        </p:attrNameLst>
                                      </p:cBhvr>
                                      <p:tavLst>
                                        <p:tav tm="0">
                                          <p:val>
                                            <p:fltVal val="90"/>
                                          </p:val>
                                        </p:tav>
                                        <p:tav tm="100000">
                                          <p:val>
                                            <p:fltVal val="0"/>
                                          </p:val>
                                        </p:tav>
                                      </p:tavLst>
                                    </p:anim>
                                    <p:animEffect transition="in" filter="fade">
                                      <p:cBhvr>
                                        <p:cTn id="16" dur="1000"/>
                                        <p:tgtEl>
                                          <p:spTgt spid="47309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094" grpId="0" build="allAtOnce"/>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2"/>
          <p:cNvSpPr>
            <a:spLocks noChangeArrowheads="1"/>
          </p:cNvSpPr>
          <p:nvPr/>
        </p:nvSpPr>
        <p:spPr bwMode="auto">
          <a:xfrm>
            <a:off x="0" y="0"/>
            <a:ext cx="9144000" cy="6858000"/>
          </a:xfrm>
          <a:prstGeom prst="rect">
            <a:avLst/>
          </a:prstGeom>
          <a:gradFill rotWithShape="0">
            <a:gsLst>
              <a:gs pos="0">
                <a:srgbClr val="808080"/>
              </a:gs>
              <a:gs pos="50000">
                <a:schemeClr val="tx2"/>
              </a:gs>
              <a:gs pos="100000">
                <a:srgbClr val="808080"/>
              </a:gs>
            </a:gsLst>
            <a:lin ang="2700000" scaled="1"/>
          </a:gradFill>
          <a:ln w="9525">
            <a:solidFill>
              <a:schemeClr val="tx1"/>
            </a:solidFill>
            <a:miter lim="800000"/>
            <a:headEnd/>
            <a:tailEnd/>
          </a:ln>
          <a:effectLst/>
        </p:spPr>
        <p:txBody>
          <a:bodyPr wrap="none" anchor="ctr"/>
          <a:lstStyle/>
          <a:p>
            <a:pPr eaLnBrk="0" hangingPunct="0">
              <a:defRPr/>
            </a:pPr>
            <a:endParaRPr lang="en-US"/>
          </a:p>
        </p:txBody>
      </p:sp>
      <p:pic>
        <p:nvPicPr>
          <p:cNvPr id="328706" name="Picture 3" descr="Scribes and scrolls"/>
          <p:cNvPicPr>
            <a:picLocks noChangeAspect="1" noChangeArrowheads="1"/>
          </p:cNvPicPr>
          <p:nvPr/>
        </p:nvPicPr>
        <p:blipFill>
          <a:blip r:embed="rId3">
            <a:lum bright="-36000" contrast="-24000"/>
            <a:extLst>
              <a:ext uri="{28A0092B-C50C-407E-A947-70E740481C1C}">
                <a14:useLocalDpi xmlns:a14="http://schemas.microsoft.com/office/drawing/2010/main" val="0"/>
              </a:ext>
            </a:extLst>
          </a:blip>
          <a:srcRect/>
          <a:stretch>
            <a:fillRect/>
          </a:stretch>
        </p:blipFill>
        <p:spPr bwMode="auto">
          <a:xfrm>
            <a:off x="381000" y="0"/>
            <a:ext cx="8382000" cy="692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5140" name="Text Box 4"/>
          <p:cNvSpPr txBox="1">
            <a:spLocks noChangeArrowheads="1"/>
          </p:cNvSpPr>
          <p:nvPr/>
        </p:nvSpPr>
        <p:spPr bwMode="auto">
          <a:xfrm>
            <a:off x="685800" y="1600200"/>
            <a:ext cx="8458200" cy="3970338"/>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defPPr>
              <a:defRPr lang="en-US"/>
            </a:defPPr>
            <a:lvl1pPr marL="342900" indent="-342900" eaLnBrk="1" hangingPunct="1">
              <a:buClr>
                <a:schemeClr val="bg1"/>
              </a:buClr>
              <a:buFontTx/>
              <a:buAutoNum type="alphaUcPeriod"/>
              <a:defRPr kumimoji="0" sz="3600" b="1">
                <a:solidFill>
                  <a:schemeClr val="bg1"/>
                </a:solidFill>
                <a:effectLst>
                  <a:glow rad="266700">
                    <a:schemeClr val="tx1"/>
                  </a:glow>
                </a:effectLst>
                <a:latin typeface="Arial"/>
                <a:ea typeface="+mn-ea"/>
                <a:cs typeface="Arial"/>
              </a:defRPr>
            </a:lvl1pPr>
            <a:lvl2pPr eaLnBrk="0" hangingPunct="0">
              <a:defRPr>
                <a:ea typeface="ＭＳ Ｐゴシック" charset="0"/>
                <a:cs typeface="ＭＳ Ｐゴシック" charset="0"/>
              </a:defRPr>
            </a:lvl2pPr>
            <a:lvl3pPr eaLnBrk="0" hangingPunct="0">
              <a:defRPr>
                <a:ea typeface="ＭＳ Ｐゴシック" charset="0"/>
                <a:cs typeface="ＭＳ Ｐゴシック" charset="0"/>
              </a:defRPr>
            </a:lvl3pPr>
            <a:lvl4pPr eaLnBrk="0" hangingPunct="0">
              <a:defRPr>
                <a:ea typeface="ＭＳ Ｐゴシック" charset="0"/>
                <a:cs typeface="ＭＳ Ｐゴシック" charset="0"/>
              </a:defRPr>
            </a:lvl4pPr>
            <a:lvl5pPr eaLnBrk="0" hangingPunct="0">
              <a:defRPr>
                <a:ea typeface="ＭＳ Ｐゴシック" charset="0"/>
                <a:cs typeface="ＭＳ Ｐゴシック" charset="0"/>
              </a:defRPr>
            </a:lvl5pPr>
            <a:lvl6pPr>
              <a:defRPr>
                <a:ea typeface="ＭＳ Ｐゴシック" charset="0"/>
                <a:cs typeface="ＭＳ Ｐゴシック" charset="0"/>
              </a:defRPr>
            </a:lvl6pPr>
            <a:lvl7pPr>
              <a:defRPr>
                <a:ea typeface="ＭＳ Ｐゴシック" charset="0"/>
                <a:cs typeface="ＭＳ Ｐゴシック" charset="0"/>
              </a:defRPr>
            </a:lvl7pPr>
            <a:lvl8pPr>
              <a:defRPr>
                <a:ea typeface="ＭＳ Ｐゴシック" charset="0"/>
                <a:cs typeface="ＭＳ Ｐゴシック" charset="0"/>
              </a:defRPr>
            </a:lvl8pPr>
            <a:lvl9pPr>
              <a:defRPr>
                <a:ea typeface="ＭＳ Ｐゴシック" charset="0"/>
                <a:cs typeface="ＭＳ Ｐゴシック" charset="0"/>
              </a:defRPr>
            </a:lvl9pPr>
          </a:lstStyle>
          <a:p>
            <a:pPr>
              <a:defRPr/>
            </a:pPr>
            <a:r>
              <a:rPr lang="zh-CN" altLang="en-US" dirty="0"/>
              <a:t>上帝的属性对于祂的话语严格要求准确性。</a:t>
            </a:r>
            <a:endParaRPr lang="en-US" altLang="ja-JP" dirty="0"/>
          </a:p>
          <a:p>
            <a:pPr>
              <a:defRPr/>
            </a:pPr>
            <a:r>
              <a:rPr lang="zh-CN" altLang="en-US" dirty="0"/>
              <a:t>假</a:t>
            </a:r>
            <a:r>
              <a:rPr lang="ja-JP" altLang="en-US" dirty="0"/>
              <a:t>先知 </a:t>
            </a:r>
            <a:r>
              <a:rPr lang="zh-CN" altLang="en-US" dirty="0"/>
              <a:t>被处决。 </a:t>
            </a:r>
            <a:r>
              <a:rPr lang="en-US" altLang="ja-JP" dirty="0"/>
              <a:t>(</a:t>
            </a:r>
            <a:r>
              <a:rPr lang="zh-CN" altLang="en-US" dirty="0"/>
              <a:t>申命记</a:t>
            </a:r>
            <a:r>
              <a:rPr lang="en-US" altLang="ja-JP" dirty="0"/>
              <a:t> 18:21-22).</a:t>
            </a:r>
          </a:p>
          <a:p>
            <a:pPr>
              <a:defRPr/>
            </a:pPr>
            <a:r>
              <a:rPr lang="zh-CN" altLang="en-US" dirty="0"/>
              <a:t>当今有许多声称说出从上帝而来的预言</a:t>
            </a:r>
            <a:r>
              <a:rPr lang="en-US" altLang="ja-JP" dirty="0"/>
              <a:t>—</a:t>
            </a:r>
            <a:r>
              <a:rPr lang="zh-CN" altLang="en-US" dirty="0"/>
              <a:t>所以我们一定要能辩明真相与错误。</a:t>
            </a:r>
            <a:endParaRPr lang="en-US" altLang="ja-JP" dirty="0"/>
          </a:p>
          <a:p>
            <a:pPr>
              <a:defRPr/>
            </a:pPr>
            <a:r>
              <a:rPr lang="zh-CN" altLang="en-US" dirty="0"/>
              <a:t>装备来自知道上帝的话语</a:t>
            </a:r>
            <a:r>
              <a:rPr lang="en-US" altLang="ja-JP" dirty="0"/>
              <a:t> (2 </a:t>
            </a:r>
            <a:r>
              <a:rPr lang="zh-CN" altLang="en-US" dirty="0"/>
              <a:t>提摩太</a:t>
            </a:r>
            <a:r>
              <a:rPr lang="en-US" altLang="ja-JP" dirty="0"/>
              <a:t> 3:16-17).</a:t>
            </a:r>
            <a:endParaRPr lang="en-US" dirty="0"/>
          </a:p>
        </p:txBody>
      </p:sp>
      <p:sp>
        <p:nvSpPr>
          <p:cNvPr id="328708" name="Text Box 5"/>
          <p:cNvSpPr txBox="1">
            <a:spLocks noChangeArrowheads="1"/>
          </p:cNvSpPr>
          <p:nvPr/>
        </p:nvSpPr>
        <p:spPr bwMode="auto">
          <a:xfrm>
            <a:off x="8061325" y="115888"/>
            <a:ext cx="10826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r>
              <a:rPr kumimoji="0" lang="en-US" b="1">
                <a:solidFill>
                  <a:schemeClr val="bg1"/>
                </a:solidFill>
                <a:latin typeface="Arial" charset="0"/>
              </a:rPr>
              <a:t>186</a:t>
            </a:r>
          </a:p>
        </p:txBody>
      </p:sp>
      <p:sp>
        <p:nvSpPr>
          <p:cNvPr id="475142" name="Rectangle 6"/>
          <p:cNvSpPr>
            <a:spLocks noGrp="1" noChangeArrowheads="1"/>
          </p:cNvSpPr>
          <p:nvPr>
            <p:ph type="title" idx="4294967295"/>
          </p:nvPr>
        </p:nvSpPr>
        <p:spPr>
          <a:xfrm>
            <a:off x="304800" y="168275"/>
            <a:ext cx="7620000" cy="1446213"/>
          </a:xfrm>
          <a:effectLst>
            <a:outerShdw dist="107763" dir="18900000" algn="ctr" rotWithShape="0">
              <a:srgbClr val="FF0000">
                <a:alpha val="74997"/>
              </a:srgbClr>
            </a:outerShdw>
          </a:effectLst>
        </p:spPr>
        <p:txBody>
          <a:bodyPr anchor="t">
            <a:spAutoFit/>
          </a:bodyPr>
          <a:lstStyle/>
          <a:p>
            <a:pPr algn="l" eaLnBrk="1" hangingPunct="1">
              <a:spcBef>
                <a:spcPct val="50000"/>
              </a:spcBef>
              <a:defRPr/>
            </a:pPr>
            <a:r>
              <a:rPr lang="zh-CN" altLang="en-US" b="1">
                <a:solidFill>
                  <a:schemeClr val="bg1"/>
                </a:solidFill>
                <a:effectLst>
                  <a:outerShdw blurRad="38100" dist="38100" dir="2700000" algn="tl">
                    <a:srgbClr val="808080"/>
                  </a:outerShdw>
                </a:effectLst>
                <a:latin typeface="Times New Roman" charset="0"/>
                <a:ea typeface="ＭＳ Ｐゴシック" charset="0"/>
                <a:cs typeface="ＭＳ Ｐゴシック" charset="0"/>
              </a:rPr>
              <a:t>为什么真实的预言必需有所要求？</a:t>
            </a:r>
            <a:endParaRPr lang="en-US" b="1">
              <a:solidFill>
                <a:schemeClr val="bg1"/>
              </a:solidFill>
              <a:effectLst>
                <a:outerShdw blurRad="38100" dist="38100" dir="2700000" algn="tl">
                  <a:srgbClr val="808080"/>
                </a:outerShdw>
              </a:effectLst>
              <a:latin typeface="Times New Roman" charset="0"/>
              <a:ea typeface="ＭＳ Ｐゴシック" charset="0"/>
              <a:cs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475140">
                                            <p:txEl>
                                              <p:pRg st="2" end="2"/>
                                            </p:txEl>
                                          </p:spTgt>
                                        </p:tgtEl>
                                        <p:attrNameLst>
                                          <p:attrName>style.visibility</p:attrName>
                                        </p:attrNameLst>
                                      </p:cBhvr>
                                      <p:to>
                                        <p:strVal val="visible"/>
                                      </p:to>
                                    </p:set>
                                    <p:animEffect transition="in" filter="dissolve">
                                      <p:cBhvr>
                                        <p:cTn id="7" dur="500"/>
                                        <p:tgtEl>
                                          <p:spTgt spid="475140">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75140">
                                            <p:txEl>
                                              <p:pRg st="3" end="3"/>
                                            </p:txEl>
                                          </p:spTgt>
                                        </p:tgtEl>
                                        <p:attrNameLst>
                                          <p:attrName>style.visibility</p:attrName>
                                        </p:attrNameLst>
                                      </p:cBhvr>
                                      <p:to>
                                        <p:strVal val="visible"/>
                                      </p:to>
                                    </p:set>
                                    <p:animEffect transition="in" filter="dissolve">
                                      <p:cBhvr>
                                        <p:cTn id="12" dur="500"/>
                                        <p:tgtEl>
                                          <p:spTgt spid="47514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2" descr="Purple mesh"/>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endParaRPr lang="en-US"/>
          </a:p>
        </p:txBody>
      </p:sp>
      <p:sp>
        <p:nvSpPr>
          <p:cNvPr id="173059" name="Text Box 3"/>
          <p:cNvSpPr txBox="1">
            <a:spLocks noChangeArrowheads="1"/>
          </p:cNvSpPr>
          <p:nvPr/>
        </p:nvSpPr>
        <p:spPr bwMode="auto">
          <a:xfrm>
            <a:off x="609600" y="1524000"/>
            <a:ext cx="8001000" cy="3786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defRPr/>
            </a:pPr>
            <a:r>
              <a:rPr lang="zh-CN" altLang="en-US" sz="4000">
                <a:solidFill>
                  <a:schemeClr val="bg1"/>
                </a:solidFill>
              </a:rPr>
              <a:t>圣经都是神所默示的（或作：凡神所默示的圣经），於教训、督责、使人归正、教导人学义都是有益的</a:t>
            </a:r>
            <a:r>
              <a:rPr lang="en-US" altLang="zh-CN" sz="4000">
                <a:solidFill>
                  <a:schemeClr val="bg1"/>
                </a:solidFill>
              </a:rPr>
              <a:t>,</a:t>
            </a:r>
            <a:r>
              <a:rPr lang="zh-CN" altLang="en-US" sz="4000">
                <a:solidFill>
                  <a:schemeClr val="bg1"/>
                </a:solidFill>
              </a:rPr>
              <a:t>叫属神的人得以完全，预备行各样的善事。</a:t>
            </a:r>
            <a:endParaRPr lang="en-US" altLang="zh-CN" sz="4000">
              <a:solidFill>
                <a:schemeClr val="bg1"/>
              </a:solidFill>
            </a:endParaRPr>
          </a:p>
          <a:p>
            <a:pPr>
              <a:defRPr/>
            </a:pPr>
            <a:r>
              <a:rPr lang="zh-CN" altLang="en-US" sz="4000">
                <a:solidFill>
                  <a:schemeClr val="bg1"/>
                </a:solidFill>
              </a:rPr>
              <a:t> </a:t>
            </a:r>
            <a:endParaRPr kumimoji="0" lang="en-US" sz="4000" b="1" i="1">
              <a:solidFill>
                <a:schemeClr val="bg1"/>
              </a:solidFill>
            </a:endParaRPr>
          </a:p>
        </p:txBody>
      </p:sp>
      <p:sp>
        <p:nvSpPr>
          <p:cNvPr id="173060" name="Text Box 4"/>
          <p:cNvSpPr txBox="1">
            <a:spLocks noChangeArrowheads="1"/>
          </p:cNvSpPr>
          <p:nvPr/>
        </p:nvSpPr>
        <p:spPr bwMode="auto">
          <a:xfrm>
            <a:off x="4419600" y="5943600"/>
            <a:ext cx="4572000" cy="584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lang="zh-CN" altLang="en-US" sz="3200">
                <a:solidFill>
                  <a:schemeClr val="bg1"/>
                </a:solidFill>
              </a:rPr>
              <a:t>提后</a:t>
            </a:r>
            <a:r>
              <a:rPr lang="en-US" altLang="ja-JP" sz="3200">
                <a:solidFill>
                  <a:schemeClr val="bg1"/>
                </a:solidFill>
              </a:rPr>
              <a:t> 3:16- 17</a:t>
            </a:r>
            <a:endParaRPr kumimoji="0" lang="en-US" sz="3200" b="1">
              <a:solidFill>
                <a:schemeClr val="bg1"/>
              </a:solidFill>
            </a:endParaRPr>
          </a:p>
        </p:txBody>
      </p:sp>
      <p:sp>
        <p:nvSpPr>
          <p:cNvPr id="477189" name="Rectangle 5"/>
          <p:cNvSpPr>
            <a:spLocks noGrp="1" noChangeArrowheads="1"/>
          </p:cNvSpPr>
          <p:nvPr>
            <p:ph type="title" idx="4294967295"/>
          </p:nvPr>
        </p:nvSpPr>
        <p:spPr>
          <a:xfrm>
            <a:off x="0" y="274638"/>
            <a:ext cx="9144000" cy="708025"/>
          </a:xfrm>
          <a:solidFill>
            <a:srgbClr val="FF0000"/>
          </a:solidFill>
          <a:effectLst>
            <a:outerShdw dist="107763" dir="2700000" algn="ctr" rotWithShape="0">
              <a:schemeClr val="tx1">
                <a:alpha val="74997"/>
              </a:schemeClr>
            </a:outerShdw>
          </a:effectLst>
        </p:spPr>
        <p:txBody>
          <a:bodyPr anchor="t">
            <a:spAutoFit/>
          </a:bodyPr>
          <a:lstStyle/>
          <a:p>
            <a:pPr algn="l" eaLnBrk="1" hangingPunct="1">
              <a:spcBef>
                <a:spcPct val="50000"/>
              </a:spcBef>
              <a:defRPr/>
            </a:pPr>
            <a:r>
              <a:rPr lang="zh-CN" altLang="en-US" sz="4000" b="1">
                <a:solidFill>
                  <a:schemeClr val="bg1"/>
                </a:solidFill>
                <a:effectLst>
                  <a:outerShdw blurRad="38100" dist="38100" dir="2700000" algn="tl">
                    <a:srgbClr val="000000"/>
                  </a:outerShdw>
                </a:effectLst>
                <a:latin typeface="Times New Roman" charset="0"/>
                <a:ea typeface="MS PGothic" charset="0"/>
              </a:rPr>
              <a:t>为什么神的话是那么的重要？ </a:t>
            </a:r>
            <a:endParaRPr lang="en-US" sz="4000" b="1">
              <a:solidFill>
                <a:schemeClr val="bg1"/>
              </a:solidFill>
              <a:effectLst>
                <a:outerShdw blurRad="38100" dist="38100" dir="2700000" algn="tl">
                  <a:srgbClr val="000000"/>
                </a:outerShdw>
              </a:effectLst>
              <a:latin typeface="Times New Roman" charset="0"/>
              <a:ea typeface="MS PGothic" charset="0"/>
            </a:endParaRPr>
          </a:p>
        </p:txBody>
      </p:sp>
    </p:spTree>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endParaRPr lang="en-US"/>
          </a:p>
        </p:txBody>
      </p:sp>
      <p:sp>
        <p:nvSpPr>
          <p:cNvPr id="174083" name="Text Box 3"/>
          <p:cNvSpPr txBox="1">
            <a:spLocks noChangeArrowheads="1"/>
          </p:cNvSpPr>
          <p:nvPr/>
        </p:nvSpPr>
        <p:spPr bwMode="auto">
          <a:xfrm>
            <a:off x="571500" y="1554163"/>
            <a:ext cx="8001000" cy="409416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defRPr/>
            </a:pPr>
            <a:r>
              <a:rPr kumimoji="0" lang="en-US" sz="4000" b="1" i="1">
                <a:solidFill>
                  <a:schemeClr val="bg1"/>
                </a:solidFill>
              </a:rPr>
              <a:t>“</a:t>
            </a:r>
            <a:r>
              <a:rPr lang="zh-CN" altLang="en-US" sz="4000">
                <a:solidFill>
                  <a:schemeClr val="bg1"/>
                </a:solidFill>
              </a:rPr>
              <a:t>第一要紧的，该知道经上所有的预言没有可随私意解说的；</a:t>
            </a:r>
            <a:endParaRPr lang="en-US" altLang="zh-CN" sz="4000">
              <a:solidFill>
                <a:schemeClr val="bg1"/>
              </a:solidFill>
            </a:endParaRPr>
          </a:p>
          <a:p>
            <a:pPr>
              <a:defRPr/>
            </a:pPr>
            <a:r>
              <a:rPr lang="zh-CN" altLang="en-US" sz="4000">
                <a:solidFill>
                  <a:schemeClr val="bg1"/>
                </a:solidFill>
              </a:rPr>
              <a:t> 因为预言从来没有出於人意的，乃是人被圣灵感动，说出神的话来”</a:t>
            </a:r>
            <a:r>
              <a:rPr lang="en-US" altLang="zh-CN" sz="4000">
                <a:solidFill>
                  <a:schemeClr val="bg1"/>
                </a:solidFill>
              </a:rPr>
              <a:t>					</a:t>
            </a:r>
            <a:r>
              <a:rPr lang="zh-CN" altLang="en-US" sz="4000">
                <a:solidFill>
                  <a:schemeClr val="bg1"/>
                </a:solidFill>
              </a:rPr>
              <a:t>彼后 </a:t>
            </a:r>
            <a:r>
              <a:rPr lang="en-US" altLang="zh-CN" sz="4000">
                <a:solidFill>
                  <a:schemeClr val="bg1"/>
                </a:solidFill>
              </a:rPr>
              <a:t>1</a:t>
            </a:r>
            <a:r>
              <a:rPr lang="zh-CN" altLang="en-US" sz="4000">
                <a:solidFill>
                  <a:schemeClr val="bg1"/>
                </a:solidFill>
              </a:rPr>
              <a:t>∶</a:t>
            </a:r>
            <a:r>
              <a:rPr lang="en-US" altLang="zh-CN" sz="4000">
                <a:solidFill>
                  <a:schemeClr val="bg1"/>
                </a:solidFill>
              </a:rPr>
              <a:t>20-21</a:t>
            </a:r>
          </a:p>
          <a:p>
            <a:pPr eaLnBrk="1" hangingPunct="1">
              <a:spcBef>
                <a:spcPct val="50000"/>
              </a:spcBef>
              <a:defRPr/>
            </a:pPr>
            <a:endParaRPr kumimoji="0" lang="en-US" sz="4000" b="1" i="1">
              <a:solidFill>
                <a:schemeClr val="bg1"/>
              </a:solidFill>
            </a:endParaRPr>
          </a:p>
        </p:txBody>
      </p:sp>
      <p:sp>
        <p:nvSpPr>
          <p:cNvPr id="332806" name="Rectangle 6"/>
          <p:cNvSpPr>
            <a:spLocks noGrp="1" noChangeArrowheads="1"/>
          </p:cNvSpPr>
          <p:nvPr>
            <p:ph type="title" idx="4294967295"/>
          </p:nvPr>
        </p:nvSpPr>
        <p:spPr>
          <a:xfrm>
            <a:off x="685800" y="609600"/>
            <a:ext cx="7772400" cy="769938"/>
          </a:xfrm>
          <a:gradFill rotWithShape="0">
            <a:gsLst>
              <a:gs pos="0">
                <a:srgbClr val="120012"/>
              </a:gs>
              <a:gs pos="50000">
                <a:srgbClr val="660066"/>
              </a:gs>
              <a:gs pos="100000">
                <a:srgbClr val="120012"/>
              </a:gs>
            </a:gsLst>
            <a:lin ang="5400000" scaled="1"/>
          </a:gradFill>
          <a:effectLst>
            <a:outerShdw dist="107763" dir="2700000" algn="ctr" rotWithShape="0">
              <a:schemeClr val="tx1">
                <a:alpha val="74997"/>
              </a:schemeClr>
            </a:outerShdw>
          </a:effectLst>
        </p:spPr>
        <p:txBody>
          <a:bodyPr anchor="t">
            <a:spAutoFit/>
          </a:bodyPr>
          <a:lstStyle/>
          <a:p>
            <a:pPr eaLnBrk="1" hangingPunct="1">
              <a:spcBef>
                <a:spcPct val="50000"/>
              </a:spcBef>
              <a:defRPr/>
            </a:pPr>
            <a:r>
              <a:rPr lang="ja-JP" altLang="en-US" b="1">
                <a:solidFill>
                  <a:schemeClr val="bg1"/>
                </a:solidFill>
                <a:effectLst>
                  <a:outerShdw blurRad="38100" dist="38100" dir="2700000" algn="tl">
                    <a:srgbClr val="000000"/>
                  </a:outerShdw>
                </a:effectLst>
                <a:latin typeface="Times New Roman" charset="0"/>
                <a:ea typeface="MS PGothic" charset="0"/>
              </a:rPr>
              <a:t>什么 </a:t>
            </a:r>
            <a:r>
              <a:rPr lang="zh-CN" altLang="en-US" b="1">
                <a:solidFill>
                  <a:schemeClr val="bg1"/>
                </a:solidFill>
                <a:effectLst>
                  <a:outerShdw blurRad="38100" dist="38100" dir="2700000" algn="tl">
                    <a:srgbClr val="000000"/>
                  </a:outerShdw>
                </a:effectLst>
                <a:latin typeface="Times New Roman" charset="0"/>
                <a:ea typeface="MS PGothic" charset="0"/>
              </a:rPr>
              <a:t>是</a:t>
            </a:r>
            <a:r>
              <a:rPr lang="en-US" altLang="ja-JP" b="1">
                <a:solidFill>
                  <a:schemeClr val="bg1"/>
                </a:solidFill>
                <a:effectLst>
                  <a:outerShdw blurRad="38100" dist="38100" dir="2700000" algn="tl">
                    <a:srgbClr val="000000"/>
                  </a:outerShdw>
                </a:effectLst>
                <a:latin typeface="Times New Roman" charset="0"/>
                <a:ea typeface="MS PGothic" charset="0"/>
              </a:rPr>
              <a:t> </a:t>
            </a:r>
            <a:r>
              <a:rPr lang="ja-JP" altLang="en-US" b="1">
                <a:solidFill>
                  <a:schemeClr val="bg1"/>
                </a:solidFill>
                <a:effectLst>
                  <a:outerShdw blurRad="38100" dist="38100" dir="2700000" algn="tl">
                    <a:srgbClr val="000000"/>
                  </a:outerShdw>
                </a:effectLst>
                <a:latin typeface="Times New Roman" charset="0"/>
                <a:ea typeface="MS PGothic" charset="0"/>
              </a:rPr>
              <a:t>预言 </a:t>
            </a:r>
            <a:r>
              <a:rPr lang="en-US" altLang="ja-JP" b="1">
                <a:solidFill>
                  <a:schemeClr val="bg1"/>
                </a:solidFill>
                <a:effectLst>
                  <a:outerShdw blurRad="38100" dist="38100" dir="2700000" algn="tl">
                    <a:srgbClr val="000000"/>
                  </a:outerShdw>
                </a:effectLst>
                <a:latin typeface="Times New Roman" charset="0"/>
                <a:ea typeface="MS PGothic" charset="0"/>
              </a:rPr>
              <a:t>? </a:t>
            </a:r>
            <a:endParaRPr lang="en-US" b="1">
              <a:solidFill>
                <a:schemeClr val="bg1"/>
              </a:solidFill>
              <a:effectLst>
                <a:outerShdw blurRad="38100" dist="38100" dir="2700000" algn="tl">
                  <a:srgbClr val="000000"/>
                </a:outerShdw>
              </a:effectLst>
              <a:latin typeface="Times New Roman" charset="0"/>
              <a:ea typeface="MS PGothic" charset="0"/>
            </a:endParaRPr>
          </a:p>
        </p:txBody>
      </p:sp>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endParaRPr lang="en-US"/>
          </a:p>
        </p:txBody>
      </p:sp>
      <p:pic>
        <p:nvPicPr>
          <p:cNvPr id="334850" name="Picture 3" descr="D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0"/>
            <a:ext cx="8001000"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4851" name="Text Box 4"/>
          <p:cNvSpPr txBox="1">
            <a:spLocks noChangeArrowheads="1"/>
          </p:cNvSpPr>
          <p:nvPr/>
        </p:nvSpPr>
        <p:spPr bwMode="auto">
          <a:xfrm>
            <a:off x="7924800" y="115888"/>
            <a:ext cx="121920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r>
              <a:rPr kumimoji="0" lang="en-US" b="1">
                <a:solidFill>
                  <a:schemeClr val="bg1"/>
                </a:solidFill>
                <a:latin typeface="Arial" charset="0"/>
              </a:rPr>
              <a:t>186b-d</a:t>
            </a:r>
          </a:p>
        </p:txBody>
      </p:sp>
      <p:sp>
        <p:nvSpPr>
          <p:cNvPr id="479237" name="Text Box 5"/>
          <p:cNvSpPr txBox="1">
            <a:spLocks noChangeArrowheads="1"/>
          </p:cNvSpPr>
          <p:nvPr/>
        </p:nvSpPr>
        <p:spPr bwMode="auto">
          <a:xfrm>
            <a:off x="685800" y="1828800"/>
            <a:ext cx="7620000" cy="2554288"/>
          </a:xfrm>
          <a:prstGeom prst="rect">
            <a:avLst/>
          </a:prstGeom>
          <a:solidFill>
            <a:schemeClr val="tx2">
              <a:lumMod val="85000"/>
              <a:lumOff val="15000"/>
              <a:alpha val="45000"/>
            </a:schemeClr>
          </a:solidFill>
          <a:ln w="9525">
            <a:noFill/>
            <a:miter lim="800000"/>
            <a:headEnd/>
            <a:tailEnd/>
          </a:ln>
          <a:effectLst>
            <a:outerShdw blurRad="63500" dist="71842" dir="2700000" algn="ctr" rotWithShape="0">
              <a:schemeClr val="tx1">
                <a:alpha val="74998"/>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defPPr>
              <a:defRPr lang="en-US"/>
            </a:defPPr>
            <a:lvl1pPr marL="795338" indent="-795338" eaLnBrk="1" hangingPunct="1">
              <a:buClr>
                <a:schemeClr val="tx1"/>
              </a:buClr>
              <a:defRPr kumimoji="0" sz="4000" i="1" u="sng">
                <a:solidFill>
                  <a:schemeClr val="bg1"/>
                </a:solidFill>
                <a:latin typeface="Arial"/>
                <a:ea typeface="+mn-ea"/>
                <a:cs typeface="Arial"/>
              </a:defRPr>
            </a:lvl1pPr>
            <a:lvl2pPr eaLnBrk="0" hangingPunct="0">
              <a:defRPr>
                <a:ea typeface="ＭＳ Ｐゴシック" charset="0"/>
                <a:cs typeface="ＭＳ Ｐゴシック" charset="0"/>
              </a:defRPr>
            </a:lvl2pPr>
            <a:lvl3pPr eaLnBrk="0" hangingPunct="0">
              <a:defRPr>
                <a:ea typeface="ＭＳ Ｐゴシック" charset="0"/>
                <a:cs typeface="ＭＳ Ｐゴシック" charset="0"/>
              </a:defRPr>
            </a:lvl3pPr>
            <a:lvl4pPr eaLnBrk="0" hangingPunct="0">
              <a:defRPr>
                <a:ea typeface="ＭＳ Ｐゴシック" charset="0"/>
                <a:cs typeface="ＭＳ Ｐゴシック" charset="0"/>
              </a:defRPr>
            </a:lvl4pPr>
            <a:lvl5pPr eaLnBrk="0" hangingPunct="0">
              <a:defRPr>
                <a:ea typeface="ＭＳ Ｐゴシック" charset="0"/>
                <a:cs typeface="ＭＳ Ｐゴシック" charset="0"/>
              </a:defRPr>
            </a:lvl5pPr>
            <a:lvl6pPr>
              <a:defRPr>
                <a:ea typeface="ＭＳ Ｐゴシック" charset="0"/>
                <a:cs typeface="ＭＳ Ｐゴシック" charset="0"/>
              </a:defRPr>
            </a:lvl6pPr>
            <a:lvl7pPr>
              <a:defRPr>
                <a:ea typeface="ＭＳ Ｐゴシック" charset="0"/>
                <a:cs typeface="ＭＳ Ｐゴシック" charset="0"/>
              </a:defRPr>
            </a:lvl7pPr>
            <a:lvl8pPr>
              <a:defRPr>
                <a:ea typeface="ＭＳ Ｐゴシック" charset="0"/>
                <a:cs typeface="ＭＳ Ｐゴシック" charset="0"/>
              </a:defRPr>
            </a:lvl8pPr>
            <a:lvl9pPr>
              <a:defRPr>
                <a:ea typeface="ＭＳ Ｐゴシック" charset="0"/>
                <a:cs typeface="ＭＳ Ｐゴシック" charset="0"/>
              </a:defRPr>
            </a:lvl9pPr>
          </a:lstStyle>
          <a:p>
            <a:pPr>
              <a:defRPr/>
            </a:pPr>
            <a:r>
              <a:rPr lang="ja-JP" altLang="en-US" dirty="0"/>
              <a:t>疑问 </a:t>
            </a:r>
            <a:r>
              <a:rPr lang="en-US" dirty="0"/>
              <a:t>:</a:t>
            </a:r>
          </a:p>
          <a:p>
            <a:pPr>
              <a:buClr>
                <a:schemeClr val="bg1"/>
              </a:buClr>
              <a:buFont typeface="+mj-lt"/>
              <a:buAutoNum type="alphaUcPeriod"/>
              <a:defRPr/>
            </a:pPr>
            <a:r>
              <a:rPr lang="zh-CN" altLang="en-US" u="none" dirty="0"/>
              <a:t>对你而言，这二之间的哪个区别键入是最重大的？</a:t>
            </a:r>
            <a:endParaRPr lang="en-US" altLang="zh-CN" u="none" dirty="0"/>
          </a:p>
          <a:p>
            <a:pPr>
              <a:buClr>
                <a:schemeClr val="bg1"/>
              </a:buClr>
              <a:buFont typeface="+mj-lt"/>
              <a:buAutoNum type="alphaUcPeriod"/>
              <a:defRPr/>
            </a:pPr>
            <a:r>
              <a:rPr lang="zh-CN" altLang="en-US" u="none" dirty="0"/>
              <a:t>为什么这样想 </a:t>
            </a:r>
            <a:r>
              <a:rPr lang="en-US" u="none" dirty="0"/>
              <a:t>?</a:t>
            </a:r>
          </a:p>
        </p:txBody>
      </p:sp>
      <p:sp>
        <p:nvSpPr>
          <p:cNvPr id="334853" name="Rectangle 6"/>
          <p:cNvSpPr>
            <a:spLocks noGrp="1" noChangeArrowheads="1"/>
          </p:cNvSpPr>
          <p:nvPr>
            <p:ph type="title" idx="4294967295"/>
          </p:nvPr>
        </p:nvSpPr>
        <p:spPr>
          <a:xfrm>
            <a:off x="0" y="0"/>
            <a:ext cx="7467600" cy="1446213"/>
          </a:xfrm>
          <a:solidFill>
            <a:schemeClr val="tx2"/>
          </a:solidFill>
          <a:effectLst>
            <a:outerShdw dist="38099" dir="2700000" algn="ctr" rotWithShape="0">
              <a:schemeClr val="tx1">
                <a:alpha val="74997"/>
              </a:schemeClr>
            </a:outerShdw>
          </a:effectLst>
        </p:spPr>
        <p:txBody>
          <a:bodyPr anchor="t">
            <a:spAutoFit/>
          </a:bodyPr>
          <a:lstStyle/>
          <a:p>
            <a:pPr algn="l" eaLnBrk="1" hangingPunct="1">
              <a:spcBef>
                <a:spcPct val="50000"/>
              </a:spcBef>
            </a:pPr>
            <a:r>
              <a:rPr lang="zh-CN" altLang="en-US" b="1">
                <a:solidFill>
                  <a:schemeClr val="bg1"/>
                </a:solidFill>
                <a:latin typeface="Times New Roman" charset="0"/>
                <a:ea typeface="MS PGothic" charset="0"/>
              </a:rPr>
              <a:t>合圣经宗旨与异教的预言的</a:t>
            </a:r>
            <a:r>
              <a:rPr lang="ja-JP" altLang="en-US" b="1">
                <a:solidFill>
                  <a:schemeClr val="bg1"/>
                </a:solidFill>
                <a:latin typeface="Times New Roman" charset="0"/>
                <a:ea typeface="MS PGothic" charset="0"/>
              </a:rPr>
              <a:t>对照</a:t>
            </a:r>
            <a:endParaRPr lang="en-US" b="1">
              <a:solidFill>
                <a:schemeClr val="bg1"/>
              </a:solidFill>
              <a:latin typeface="Times New Roman" charset="0"/>
              <a:ea typeface="MS PGothic"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79237">
                                            <p:txEl>
                                              <p:pRg st="0" end="0"/>
                                            </p:txEl>
                                          </p:spTgt>
                                        </p:tgtEl>
                                        <p:attrNameLst>
                                          <p:attrName>style.visibility</p:attrName>
                                        </p:attrNameLst>
                                      </p:cBhvr>
                                      <p:to>
                                        <p:strVal val="visible"/>
                                      </p:to>
                                    </p:set>
                                    <p:animEffect transition="in" filter="dissolve">
                                      <p:cBhvr>
                                        <p:cTn id="7" dur="500"/>
                                        <p:tgtEl>
                                          <p:spTgt spid="47923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79237">
                                            <p:txEl>
                                              <p:pRg st="1" end="1"/>
                                            </p:txEl>
                                          </p:spTgt>
                                        </p:tgtEl>
                                        <p:attrNameLst>
                                          <p:attrName>style.visibility</p:attrName>
                                        </p:attrNameLst>
                                      </p:cBhvr>
                                      <p:to>
                                        <p:strVal val="visible"/>
                                      </p:to>
                                    </p:set>
                                    <p:animEffect transition="in" filter="dissolve">
                                      <p:cBhvr>
                                        <p:cTn id="12" dur="500"/>
                                        <p:tgtEl>
                                          <p:spTgt spid="47923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79237">
                                            <p:txEl>
                                              <p:pRg st="2" end="2"/>
                                            </p:txEl>
                                          </p:spTgt>
                                        </p:tgtEl>
                                        <p:attrNameLst>
                                          <p:attrName>style.visibility</p:attrName>
                                        </p:attrNameLst>
                                      </p:cBhvr>
                                      <p:to>
                                        <p:strVal val="visible"/>
                                      </p:to>
                                    </p:set>
                                    <p:animEffect transition="in" filter="dissolve">
                                      <p:cBhvr>
                                        <p:cTn id="17" dur="500"/>
                                        <p:tgtEl>
                                          <p:spTgt spid="47923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45269"/>
            <a:ext cx="9144000" cy="5240115"/>
          </a:xfrm>
          <a:prstGeom prst="rect">
            <a:avLst/>
          </a:prstGeom>
        </p:spPr>
      </p:pic>
      <p:sp>
        <p:nvSpPr>
          <p:cNvPr id="900098" name="Rectangle 2"/>
          <p:cNvSpPr>
            <a:spLocks noGrp="1" noChangeArrowheads="1"/>
          </p:cNvSpPr>
          <p:nvPr>
            <p:ph type="ctrTitle"/>
          </p:nvPr>
        </p:nvSpPr>
        <p:spPr>
          <a:xfrm>
            <a:off x="0" y="427403"/>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中心思想</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1556792"/>
            <a:ext cx="3059832" cy="34563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停止找借口</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5904656" y="1556792"/>
            <a:ext cx="3203848" cy="33123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思考你的未来</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8" name="Rectangle 2"/>
          <p:cNvSpPr txBox="1">
            <a:spLocks noChangeArrowheads="1"/>
          </p:cNvSpPr>
          <p:nvPr/>
        </p:nvSpPr>
        <p:spPr bwMode="auto">
          <a:xfrm>
            <a:off x="2915816" y="1916832"/>
            <a:ext cx="3059832" cy="9361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并且</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玛拉基</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5501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endParaRPr lang="en-US"/>
          </a:p>
        </p:txBody>
      </p:sp>
      <p:sp>
        <p:nvSpPr>
          <p:cNvPr id="176131" name="Text Box 3"/>
          <p:cNvSpPr txBox="1">
            <a:spLocks noChangeArrowheads="1"/>
          </p:cNvSpPr>
          <p:nvPr/>
        </p:nvSpPr>
        <p:spPr bwMode="auto">
          <a:xfrm>
            <a:off x="571500" y="1554163"/>
            <a:ext cx="8001000" cy="25542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defRPr/>
            </a:pPr>
            <a:r>
              <a:rPr kumimoji="0" lang="en-US" sz="4000" b="1" i="1">
                <a:solidFill>
                  <a:schemeClr val="bg1"/>
                </a:solidFill>
              </a:rPr>
              <a:t>“</a:t>
            </a:r>
            <a:r>
              <a:rPr lang="zh-CN" altLang="en-US" sz="4000">
                <a:solidFill>
                  <a:schemeClr val="bg1"/>
                </a:solidFill>
              </a:rPr>
              <a:t>第一要紧的，该知道经上所有的预言没有可随私意解说的；因为预言从来没有出於人意的，乃是人被圣灵感动，说出神的话来。</a:t>
            </a:r>
            <a:r>
              <a:rPr kumimoji="0" lang="en-US" altLang="ja-JP" sz="4000" b="1" i="1">
                <a:solidFill>
                  <a:schemeClr val="bg1"/>
                </a:solidFill>
              </a:rPr>
              <a:t>”</a:t>
            </a:r>
            <a:endParaRPr kumimoji="0" lang="en-US" sz="4000" b="1" i="1">
              <a:solidFill>
                <a:schemeClr val="bg1"/>
              </a:solidFill>
            </a:endParaRPr>
          </a:p>
        </p:txBody>
      </p:sp>
      <p:sp>
        <p:nvSpPr>
          <p:cNvPr id="176132" name="Text Box 4"/>
          <p:cNvSpPr txBox="1">
            <a:spLocks noChangeArrowheads="1"/>
          </p:cNvSpPr>
          <p:nvPr/>
        </p:nvSpPr>
        <p:spPr bwMode="auto">
          <a:xfrm>
            <a:off x="4419600" y="5943600"/>
            <a:ext cx="4572000" cy="584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lang="zh-CN" altLang="en-US" sz="3200">
                <a:solidFill>
                  <a:schemeClr val="bg1"/>
                </a:solidFill>
              </a:rPr>
              <a:t>彼后 </a:t>
            </a:r>
            <a:r>
              <a:rPr lang="en-US" altLang="zh-CN" sz="3200">
                <a:solidFill>
                  <a:schemeClr val="bg1"/>
                </a:solidFill>
              </a:rPr>
              <a:t>1</a:t>
            </a:r>
            <a:r>
              <a:rPr lang="zh-CN" altLang="en-US" sz="3200">
                <a:solidFill>
                  <a:schemeClr val="bg1"/>
                </a:solidFill>
              </a:rPr>
              <a:t>∶</a:t>
            </a:r>
            <a:r>
              <a:rPr lang="en-US" altLang="zh-CN" sz="3200">
                <a:solidFill>
                  <a:schemeClr val="bg1"/>
                </a:solidFill>
              </a:rPr>
              <a:t>20-21</a:t>
            </a:r>
          </a:p>
        </p:txBody>
      </p:sp>
      <p:sp>
        <p:nvSpPr>
          <p:cNvPr id="481285" name="Rectangle 5"/>
          <p:cNvSpPr>
            <a:spLocks noGrp="1" noChangeArrowheads="1"/>
          </p:cNvSpPr>
          <p:nvPr>
            <p:ph type="title" idx="4294967295"/>
          </p:nvPr>
        </p:nvSpPr>
        <p:spPr>
          <a:xfrm>
            <a:off x="685800" y="639763"/>
            <a:ext cx="7772400" cy="923925"/>
          </a:xfrm>
          <a:gradFill rotWithShape="0">
            <a:gsLst>
              <a:gs pos="0">
                <a:srgbClr val="120012"/>
              </a:gs>
              <a:gs pos="50000">
                <a:srgbClr val="660066"/>
              </a:gs>
              <a:gs pos="100000">
                <a:srgbClr val="120012"/>
              </a:gs>
            </a:gsLst>
            <a:lin ang="5400000" scaled="1"/>
          </a:gradFill>
          <a:effectLst>
            <a:outerShdw dist="107763" dir="2700000" algn="ctr" rotWithShape="0">
              <a:schemeClr val="tx1">
                <a:alpha val="74997"/>
              </a:schemeClr>
            </a:outerShdw>
          </a:effectLst>
        </p:spPr>
        <p:txBody>
          <a:bodyPr anchor="t">
            <a:spAutoFit/>
          </a:bodyPr>
          <a:lstStyle/>
          <a:p>
            <a:pPr eaLnBrk="1" hangingPunct="1">
              <a:spcBef>
                <a:spcPct val="50000"/>
              </a:spcBef>
              <a:defRPr/>
            </a:pPr>
            <a:r>
              <a:rPr lang="ja-JP" altLang="en-US" sz="5400" b="1">
                <a:solidFill>
                  <a:schemeClr val="bg1"/>
                </a:solidFill>
                <a:effectLst>
                  <a:outerShdw blurRad="38100" dist="38100" dir="2700000" algn="tl">
                    <a:srgbClr val="000000"/>
                  </a:outerShdw>
                </a:effectLst>
                <a:latin typeface="Times New Roman" charset="0"/>
                <a:ea typeface="MS PGothic" charset="0"/>
              </a:rPr>
              <a:t>什么 </a:t>
            </a:r>
            <a:r>
              <a:rPr lang="zh-CN" altLang="en-US" sz="5400" b="1">
                <a:solidFill>
                  <a:schemeClr val="bg1"/>
                </a:solidFill>
                <a:effectLst>
                  <a:outerShdw blurRad="38100" dist="38100" dir="2700000" algn="tl">
                    <a:srgbClr val="000000"/>
                  </a:outerShdw>
                </a:effectLst>
                <a:latin typeface="Times New Roman" charset="0"/>
                <a:ea typeface="MS PGothic" charset="0"/>
              </a:rPr>
              <a:t>是</a:t>
            </a:r>
            <a:r>
              <a:rPr lang="en-US" altLang="ja-JP" sz="5400" b="1">
                <a:solidFill>
                  <a:schemeClr val="bg1"/>
                </a:solidFill>
                <a:effectLst>
                  <a:outerShdw blurRad="38100" dist="38100" dir="2700000" algn="tl">
                    <a:srgbClr val="000000"/>
                  </a:outerShdw>
                </a:effectLst>
                <a:latin typeface="Times New Roman" charset="0"/>
                <a:ea typeface="MS PGothic" charset="0"/>
              </a:rPr>
              <a:t> </a:t>
            </a:r>
            <a:r>
              <a:rPr lang="ja-JP" altLang="en-US" sz="5400" b="1">
                <a:solidFill>
                  <a:schemeClr val="bg1"/>
                </a:solidFill>
                <a:effectLst>
                  <a:outerShdw blurRad="38100" dist="38100" dir="2700000" algn="tl">
                    <a:srgbClr val="000000"/>
                  </a:outerShdw>
                </a:effectLst>
                <a:latin typeface="Times New Roman" charset="0"/>
                <a:ea typeface="MS PGothic" charset="0"/>
              </a:rPr>
              <a:t>预言 </a:t>
            </a:r>
            <a:r>
              <a:rPr lang="en-US" altLang="ja-JP" sz="5400" b="1">
                <a:solidFill>
                  <a:schemeClr val="bg1"/>
                </a:solidFill>
                <a:effectLst>
                  <a:outerShdw blurRad="38100" dist="38100" dir="2700000" algn="tl">
                    <a:srgbClr val="000000"/>
                  </a:outerShdw>
                </a:effectLst>
                <a:latin typeface="Times New Roman" charset="0"/>
                <a:ea typeface="MS PGothic" charset="0"/>
              </a:rPr>
              <a:t>?</a:t>
            </a:r>
            <a:endParaRPr lang="en-US" sz="5400" b="1">
              <a:solidFill>
                <a:schemeClr val="bg1"/>
              </a:solidFill>
              <a:effectLst>
                <a:outerShdw blurRad="38100" dist="38100" dir="2700000" algn="tl">
                  <a:srgbClr val="000000"/>
                </a:outerShdw>
              </a:effectLst>
              <a:latin typeface="Times New Roman" charset="0"/>
              <a:ea typeface="MS PGothic" charset="0"/>
            </a:endParaRPr>
          </a:p>
        </p:txBody>
      </p:sp>
    </p:spTree>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Picture 2" descr="MF - Plate 2"/>
          <p:cNvPicPr>
            <a:picLocks noChangeAspect="1" noChangeArrowheads="1"/>
          </p:cNvPicPr>
          <p:nvPr/>
        </p:nvPicPr>
        <p:blipFill>
          <a:blip r:embed="rId3" cstate="screen">
            <a:lum bright="-5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155" name="Text Box 3"/>
          <p:cNvSpPr txBox="1">
            <a:spLocks noChangeArrowheads="1"/>
          </p:cNvSpPr>
          <p:nvPr/>
        </p:nvSpPr>
        <p:spPr bwMode="auto">
          <a:xfrm>
            <a:off x="990600" y="1600200"/>
            <a:ext cx="7224713" cy="40941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4000" b="1">
                <a:solidFill>
                  <a:schemeClr val="bg1"/>
                </a:solidFill>
              </a:rPr>
              <a:t>教会应该如何处理所谓的先知 当他：</a:t>
            </a:r>
            <a:endParaRPr kumimoji="0" lang="en-US" altLang="ja-JP" sz="4000" b="1">
              <a:solidFill>
                <a:schemeClr val="bg1"/>
              </a:solidFill>
            </a:endParaRPr>
          </a:p>
          <a:p>
            <a:pPr eaLnBrk="1" hangingPunct="1">
              <a:spcBef>
                <a:spcPct val="50000"/>
              </a:spcBef>
              <a:buFontTx/>
              <a:buChar char="•"/>
              <a:defRPr/>
            </a:pPr>
            <a:r>
              <a:rPr kumimoji="0" lang="zh-CN" altLang="en-US" sz="4000" b="1">
                <a:solidFill>
                  <a:schemeClr val="bg1"/>
                </a:solidFill>
              </a:rPr>
              <a:t>预言错误事件</a:t>
            </a:r>
            <a:endParaRPr kumimoji="0" lang="en-US" altLang="ja-JP" sz="4000" b="1">
              <a:solidFill>
                <a:schemeClr val="bg1"/>
              </a:solidFill>
            </a:endParaRPr>
          </a:p>
          <a:p>
            <a:pPr eaLnBrk="1" hangingPunct="1">
              <a:spcBef>
                <a:spcPct val="50000"/>
              </a:spcBef>
              <a:buFontTx/>
              <a:buChar char="•"/>
              <a:defRPr/>
            </a:pPr>
            <a:r>
              <a:rPr kumimoji="0" lang="zh-CN" altLang="en-US" sz="4000" b="1">
                <a:solidFill>
                  <a:schemeClr val="bg1"/>
                </a:solidFill>
              </a:rPr>
              <a:t>堕入</a:t>
            </a:r>
            <a:r>
              <a:rPr kumimoji="0" lang="ja-JP" altLang="en-US" sz="4000" b="1">
                <a:solidFill>
                  <a:schemeClr val="bg1"/>
                </a:solidFill>
              </a:rPr>
              <a:t>道德罪</a:t>
            </a:r>
            <a:r>
              <a:rPr kumimoji="0" lang="zh-CN" altLang="en-US" sz="4000" b="1">
                <a:solidFill>
                  <a:schemeClr val="bg1"/>
                </a:solidFill>
              </a:rPr>
              <a:t>恶</a:t>
            </a:r>
            <a:endParaRPr kumimoji="0" lang="en-US" altLang="ja-JP" sz="4000" b="1">
              <a:solidFill>
                <a:schemeClr val="bg1"/>
              </a:solidFill>
            </a:endParaRPr>
          </a:p>
          <a:p>
            <a:pPr eaLnBrk="1" hangingPunct="1">
              <a:spcBef>
                <a:spcPct val="50000"/>
              </a:spcBef>
              <a:buFontTx/>
              <a:buChar char="•"/>
              <a:defRPr/>
            </a:pPr>
            <a:r>
              <a:rPr kumimoji="0" lang="zh-CN" altLang="en-US" sz="4000" b="1">
                <a:solidFill>
                  <a:schemeClr val="bg1"/>
                </a:solidFill>
              </a:rPr>
              <a:t>带领人到假神？</a:t>
            </a:r>
            <a:endParaRPr kumimoji="0" lang="en-US" sz="4000" b="1">
              <a:solidFill>
                <a:schemeClr val="bg1"/>
              </a:solidFill>
            </a:endParaRPr>
          </a:p>
        </p:txBody>
      </p:sp>
      <p:sp>
        <p:nvSpPr>
          <p:cNvPr id="338947" name="Text Box 4"/>
          <p:cNvSpPr txBox="1">
            <a:spLocks noChangeArrowheads="1"/>
          </p:cNvSpPr>
          <p:nvPr/>
        </p:nvSpPr>
        <p:spPr bwMode="auto">
          <a:xfrm>
            <a:off x="8153400" y="0"/>
            <a:ext cx="99060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r>
              <a:rPr kumimoji="0" lang="en-US" b="1">
                <a:solidFill>
                  <a:schemeClr val="bg1"/>
                </a:solidFill>
                <a:latin typeface="Arial" charset="0"/>
              </a:rPr>
              <a:t>186e</a:t>
            </a:r>
          </a:p>
        </p:txBody>
      </p:sp>
      <p:sp>
        <p:nvSpPr>
          <p:cNvPr id="338948" name="Rectangle 5"/>
          <p:cNvSpPr>
            <a:spLocks noGrp="1" noChangeArrowheads="1"/>
          </p:cNvSpPr>
          <p:nvPr>
            <p:ph type="title" idx="4294967295"/>
          </p:nvPr>
        </p:nvSpPr>
        <p:spPr>
          <a:xfrm>
            <a:off x="381000" y="533400"/>
            <a:ext cx="6096000" cy="708025"/>
          </a:xfrm>
          <a:solidFill>
            <a:srgbClr val="BBE0E3"/>
          </a:solidFill>
          <a:effectLst>
            <a:outerShdw dist="38099" dir="2700000" algn="ctr" rotWithShape="0">
              <a:schemeClr val="tx1">
                <a:alpha val="74997"/>
              </a:schemeClr>
            </a:outerShdw>
          </a:effectLst>
        </p:spPr>
        <p:txBody>
          <a:bodyPr anchor="t">
            <a:spAutoFit/>
          </a:bodyPr>
          <a:lstStyle/>
          <a:p>
            <a:pPr algn="l" eaLnBrk="1" hangingPunct="1">
              <a:spcBef>
                <a:spcPct val="50000"/>
              </a:spcBef>
            </a:pPr>
            <a:r>
              <a:rPr lang="zh-CN" altLang="en-US" sz="4000" b="1">
                <a:solidFill>
                  <a:srgbClr val="FF3300"/>
                </a:solidFill>
                <a:latin typeface="Times New Roman" charset="0"/>
                <a:ea typeface="MS PGothic" charset="0"/>
              </a:rPr>
              <a:t>讨</a:t>
            </a:r>
            <a:r>
              <a:rPr lang="ja-JP" altLang="en-US" sz="4000" b="1">
                <a:solidFill>
                  <a:srgbClr val="FF3300"/>
                </a:solidFill>
                <a:latin typeface="Times New Roman" charset="0"/>
                <a:ea typeface="MS PGothic" charset="0"/>
              </a:rPr>
              <a:t>论</a:t>
            </a:r>
            <a:r>
              <a:rPr lang="zh-CN" altLang="en-US" sz="4000" b="1">
                <a:solidFill>
                  <a:srgbClr val="FF3300"/>
                </a:solidFill>
                <a:latin typeface="Times New Roman" charset="0"/>
                <a:ea typeface="MS PGothic" charset="0"/>
              </a:rPr>
              <a:t>组</a:t>
            </a:r>
            <a:r>
              <a:rPr lang="en-US" altLang="ja-JP" sz="4000" b="1">
                <a:solidFill>
                  <a:srgbClr val="FF3300"/>
                </a:solidFill>
                <a:latin typeface="Times New Roman" charset="0"/>
                <a:ea typeface="MS PGothic" charset="0"/>
              </a:rPr>
              <a:t> A</a:t>
            </a:r>
            <a:endParaRPr lang="en-US" sz="4000" b="1">
              <a:solidFill>
                <a:srgbClr val="FF3300"/>
              </a:solidFill>
              <a:latin typeface="Times New Roman" charset="0"/>
              <a:ea typeface="MS PGothic" charset="0"/>
            </a:endParaRPr>
          </a:p>
        </p:txBody>
      </p:sp>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78178" name="Text Box 2"/>
          <p:cNvSpPr txBox="1">
            <a:spLocks noChangeArrowheads="1"/>
          </p:cNvSpPr>
          <p:nvPr/>
        </p:nvSpPr>
        <p:spPr bwMode="auto">
          <a:xfrm>
            <a:off x="457200" y="1928813"/>
            <a:ext cx="8401050" cy="31702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pPr>
            <a:r>
              <a:rPr kumimoji="0" lang="zh-CN" altLang="en-US" sz="4000" b="1">
                <a:solidFill>
                  <a:schemeClr val="bg1"/>
                </a:solidFill>
              </a:rPr>
              <a:t>预言是“上帝忽然自发地要告诉某事” </a:t>
            </a:r>
            <a:r>
              <a:rPr kumimoji="0" lang="en-US" altLang="zh-CN" sz="4000" b="1">
                <a:solidFill>
                  <a:schemeClr val="bg1"/>
                </a:solidFill>
              </a:rPr>
              <a:t>(</a:t>
            </a:r>
            <a:r>
              <a:rPr kumimoji="0" lang="zh-CN" altLang="en-US" sz="4000" b="1">
                <a:solidFill>
                  <a:schemeClr val="bg1"/>
                </a:solidFill>
              </a:rPr>
              <a:t>韦恩 </a:t>
            </a:r>
            <a:r>
              <a:rPr kumimoji="0" lang="zh-CN" altLang="en-US" sz="4000">
                <a:solidFill>
                  <a:schemeClr val="bg1"/>
                </a:solidFill>
                <a:latin typeface="Arial Narrow" charset="0"/>
                <a:cs typeface="SimSun" charset="0"/>
              </a:rPr>
              <a:t>各路特</a:t>
            </a:r>
            <a:r>
              <a:rPr kumimoji="0" lang="en-US" altLang="zh-CN" sz="4000" b="1">
                <a:solidFill>
                  <a:schemeClr val="bg1"/>
                </a:solidFill>
              </a:rPr>
              <a:t>) </a:t>
            </a:r>
            <a:r>
              <a:rPr kumimoji="0" lang="zh-CN" altLang="en-US" sz="4000" b="1">
                <a:solidFill>
                  <a:schemeClr val="bg1"/>
                </a:solidFill>
              </a:rPr>
              <a:t>？</a:t>
            </a:r>
            <a:endParaRPr kumimoji="0" lang="en-US" altLang="ja-JP" sz="4000" b="1">
              <a:solidFill>
                <a:schemeClr val="bg1"/>
              </a:solidFill>
            </a:endParaRPr>
          </a:p>
          <a:p>
            <a:pPr eaLnBrk="1" hangingPunct="1">
              <a:spcBef>
                <a:spcPct val="50000"/>
              </a:spcBef>
              <a:buFontTx/>
              <a:buChar char="•"/>
            </a:pPr>
            <a:r>
              <a:rPr kumimoji="0" lang="zh-CN" altLang="en-US" sz="4000" b="1">
                <a:solidFill>
                  <a:schemeClr val="bg1"/>
                </a:solidFill>
              </a:rPr>
              <a:t>真实的预言能包含错误吗？</a:t>
            </a:r>
            <a:endParaRPr kumimoji="0" lang="en-US" altLang="zh-CN" sz="4000" b="1">
              <a:solidFill>
                <a:schemeClr val="bg1"/>
              </a:solidFill>
            </a:endParaRPr>
          </a:p>
          <a:p>
            <a:pPr eaLnBrk="1" hangingPunct="1">
              <a:spcBef>
                <a:spcPct val="50000"/>
              </a:spcBef>
              <a:buFontTx/>
              <a:buChar char="•"/>
            </a:pPr>
            <a:r>
              <a:rPr kumimoji="0" lang="zh-CN" altLang="en-US" sz="4000" b="1">
                <a:solidFill>
                  <a:schemeClr val="bg1"/>
                </a:solidFill>
              </a:rPr>
              <a:t>为什么或为什么没有？</a:t>
            </a:r>
            <a:endParaRPr kumimoji="0" lang="en-US" sz="4000" b="1">
              <a:solidFill>
                <a:schemeClr val="bg1"/>
              </a:solidFill>
            </a:endParaRPr>
          </a:p>
        </p:txBody>
      </p:sp>
      <p:sp>
        <p:nvSpPr>
          <p:cNvPr id="340995" name="Text Box 3"/>
          <p:cNvSpPr txBox="1">
            <a:spLocks noChangeArrowheads="1"/>
          </p:cNvSpPr>
          <p:nvPr/>
        </p:nvSpPr>
        <p:spPr bwMode="auto">
          <a:xfrm>
            <a:off x="8153400" y="0"/>
            <a:ext cx="99060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r>
              <a:rPr kumimoji="0" lang="en-US" b="1">
                <a:solidFill>
                  <a:schemeClr val="bg1"/>
                </a:solidFill>
                <a:latin typeface="Arial" charset="0"/>
              </a:rPr>
              <a:t>186e</a:t>
            </a:r>
          </a:p>
        </p:txBody>
      </p:sp>
      <p:sp>
        <p:nvSpPr>
          <p:cNvPr id="340996" name="Rectangle 4"/>
          <p:cNvSpPr>
            <a:spLocks noGrp="1" noChangeArrowheads="1"/>
          </p:cNvSpPr>
          <p:nvPr>
            <p:ph type="title" idx="4294967295"/>
          </p:nvPr>
        </p:nvSpPr>
        <p:spPr>
          <a:xfrm>
            <a:off x="685800" y="852488"/>
            <a:ext cx="6621463" cy="708025"/>
          </a:xfrm>
          <a:solidFill>
            <a:srgbClr val="BBE0E3"/>
          </a:solidFill>
          <a:effectLst>
            <a:outerShdw dist="38099" dir="2700000" algn="ctr" rotWithShape="0">
              <a:schemeClr val="tx1">
                <a:alpha val="74997"/>
              </a:schemeClr>
            </a:outerShdw>
          </a:effectLst>
        </p:spPr>
        <p:txBody>
          <a:bodyPr anchor="t">
            <a:spAutoFit/>
          </a:bodyPr>
          <a:lstStyle/>
          <a:p>
            <a:pPr algn="l" eaLnBrk="1" hangingPunct="1">
              <a:spcBef>
                <a:spcPct val="50000"/>
              </a:spcBef>
            </a:pPr>
            <a:r>
              <a:rPr lang="zh-CN" altLang="en-US" sz="4000" b="1">
                <a:solidFill>
                  <a:srgbClr val="FF3300"/>
                </a:solidFill>
                <a:latin typeface="Times New Roman" charset="0"/>
                <a:ea typeface="MS PGothic" charset="0"/>
              </a:rPr>
              <a:t>讨</a:t>
            </a:r>
            <a:r>
              <a:rPr lang="ja-JP" altLang="en-US" sz="4000" b="1">
                <a:solidFill>
                  <a:srgbClr val="FF3300"/>
                </a:solidFill>
                <a:latin typeface="Times New Roman" charset="0"/>
                <a:ea typeface="MS PGothic" charset="0"/>
              </a:rPr>
              <a:t>论</a:t>
            </a:r>
            <a:r>
              <a:rPr lang="zh-CN" altLang="en-US" sz="4000" b="1">
                <a:solidFill>
                  <a:srgbClr val="FF3300"/>
                </a:solidFill>
                <a:latin typeface="Times New Roman" charset="0"/>
                <a:ea typeface="MS PGothic" charset="0"/>
              </a:rPr>
              <a:t>组 </a:t>
            </a:r>
            <a:r>
              <a:rPr lang="en-US" altLang="ja-JP" sz="4000" b="1">
                <a:solidFill>
                  <a:srgbClr val="FF3300"/>
                </a:solidFill>
                <a:latin typeface="Times New Roman" charset="0"/>
                <a:ea typeface="MS PGothic" charset="0"/>
              </a:rPr>
              <a:t>B</a:t>
            </a:r>
            <a:endParaRPr lang="en-US" sz="4000" b="1">
              <a:solidFill>
                <a:srgbClr val="FF3300"/>
              </a:solidFill>
              <a:latin typeface="Times New Roman" charset="0"/>
              <a:ea typeface="MS PGothic" charset="0"/>
            </a:endParaRPr>
          </a:p>
        </p:txBody>
      </p:sp>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007705"/>
            </a:gs>
            <a:gs pos="100000">
              <a:srgbClr val="003702"/>
            </a:gs>
          </a:gsLst>
          <a:lin ang="5400000" scaled="1"/>
        </a:gradFill>
        <a:effectLst/>
      </p:bgPr>
    </p:bg>
    <p:spTree>
      <p:nvGrpSpPr>
        <p:cNvPr id="1" name=""/>
        <p:cNvGrpSpPr/>
        <p:nvPr/>
      </p:nvGrpSpPr>
      <p:grpSpPr>
        <a:xfrm>
          <a:off x="0" y="0"/>
          <a:ext cx="0" cy="0"/>
          <a:chOff x="0" y="0"/>
          <a:chExt cx="0" cy="0"/>
        </a:xfrm>
      </p:grpSpPr>
      <p:sp>
        <p:nvSpPr>
          <p:cNvPr id="343042" name="Rectangle 2"/>
          <p:cNvSpPr>
            <a:spLocks noChangeArrowheads="1"/>
          </p:cNvSpPr>
          <p:nvPr/>
        </p:nvSpPr>
        <p:spPr bwMode="auto">
          <a:xfrm>
            <a:off x="228600" y="533400"/>
            <a:ext cx="8686800" cy="6248400"/>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343043" name="Rectangle 3"/>
          <p:cNvSpPr>
            <a:spLocks noChangeArrowheads="1"/>
          </p:cNvSpPr>
          <p:nvPr/>
        </p:nvSpPr>
        <p:spPr bwMode="auto">
          <a:xfrm>
            <a:off x="304800" y="533400"/>
            <a:ext cx="4311650" cy="50641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kumimoji="0" lang="zh-CN" altLang="en-US" sz="3200">
                <a:solidFill>
                  <a:schemeClr val="bg1"/>
                </a:solidFill>
                <a:latin typeface="Arial Narrow" charset="0"/>
                <a:cs typeface="SimSun" charset="0"/>
              </a:rPr>
              <a:t>各路特</a:t>
            </a:r>
            <a:r>
              <a:rPr kumimoji="0" lang="ja-JP" altLang="en-US" sz="3200" b="1">
                <a:solidFill>
                  <a:schemeClr val="bg1"/>
                </a:solidFill>
                <a:latin typeface="Arial Narrow" charset="0"/>
                <a:cs typeface="SimSun" charset="0"/>
              </a:rPr>
              <a:t>的</a:t>
            </a:r>
            <a:r>
              <a:rPr lang="zh-CN" altLang="en-US" sz="3200" b="1">
                <a:solidFill>
                  <a:srgbClr val="FFFFFF"/>
                </a:solidFill>
                <a:latin typeface="Arial" charset="0"/>
                <a:cs typeface="SimSun" charset="0"/>
              </a:rPr>
              <a:t>看法</a:t>
            </a:r>
            <a:endParaRPr kumimoji="0" lang="en-US" altLang="zh-CN" sz="3200" b="1">
              <a:solidFill>
                <a:schemeClr val="bg1"/>
              </a:solidFill>
              <a:latin typeface="Arial Narrow" charset="0"/>
              <a:cs typeface="SimSun" charset="0"/>
            </a:endParaRPr>
          </a:p>
        </p:txBody>
      </p:sp>
      <p:sp>
        <p:nvSpPr>
          <p:cNvPr id="343044" name="Rectangle 4"/>
          <p:cNvSpPr>
            <a:spLocks noChangeArrowheads="1"/>
          </p:cNvSpPr>
          <p:nvPr/>
        </p:nvSpPr>
        <p:spPr bwMode="auto">
          <a:xfrm>
            <a:off x="4800600" y="533400"/>
            <a:ext cx="3990975" cy="50641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kumimoji="0" lang="ja-JP" altLang="en-US" sz="3200" b="1">
                <a:solidFill>
                  <a:schemeClr val="bg1"/>
                </a:solidFill>
                <a:latin typeface="Arial Narrow" charset="0"/>
                <a:cs typeface="SimSun" charset="0"/>
              </a:rPr>
              <a:t>圣经的</a:t>
            </a:r>
            <a:r>
              <a:rPr lang="zh-CN" altLang="en-US" sz="3200" b="1">
                <a:solidFill>
                  <a:srgbClr val="FFFFFF"/>
                </a:solidFill>
                <a:latin typeface="Arial" charset="0"/>
                <a:cs typeface="SimSun" charset="0"/>
              </a:rPr>
              <a:t>看法</a:t>
            </a:r>
            <a:endParaRPr kumimoji="0" lang="en-US" altLang="zh-CN" sz="3200" b="1">
              <a:solidFill>
                <a:schemeClr val="bg1"/>
              </a:solidFill>
              <a:latin typeface="Arial Narrow" charset="0"/>
              <a:cs typeface="SimSun" charset="0"/>
            </a:endParaRPr>
          </a:p>
        </p:txBody>
      </p:sp>
      <p:grpSp>
        <p:nvGrpSpPr>
          <p:cNvPr id="343045" name="Group 5"/>
          <p:cNvGrpSpPr>
            <a:grpSpLocks/>
          </p:cNvGrpSpPr>
          <p:nvPr/>
        </p:nvGrpSpPr>
        <p:grpSpPr bwMode="auto">
          <a:xfrm>
            <a:off x="236538" y="1044575"/>
            <a:ext cx="4495800" cy="673100"/>
            <a:chOff x="0" y="432"/>
            <a:chExt cx="2109" cy="575"/>
          </a:xfrm>
        </p:grpSpPr>
        <p:sp>
          <p:nvSpPr>
            <p:cNvPr id="343084" name="Rectangle 6"/>
            <p:cNvSpPr>
              <a:spLocks noChangeArrowheads="1"/>
            </p:cNvSpPr>
            <p:nvPr/>
          </p:nvSpPr>
          <p:spPr bwMode="auto">
            <a:xfrm>
              <a:off x="43" y="432"/>
              <a:ext cx="2023"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kumimoji="0" lang="zh-CN" altLang="en-US" sz="2000">
                  <a:latin typeface="Arial Narrow" charset="0"/>
                  <a:cs typeface="SimSun" charset="0"/>
                </a:rPr>
                <a:t>预言是宣称任何圣灵所赐于人的东西</a:t>
              </a:r>
              <a:r>
                <a:rPr kumimoji="0" lang="en-US" altLang="zh-CN" sz="2000">
                  <a:latin typeface="Arial Narrow" charset="0"/>
                  <a:cs typeface="SimSun" charset="0"/>
                </a:rPr>
                <a:t>(</a:t>
              </a:r>
              <a:r>
                <a:rPr kumimoji="0" lang="zh-CN" altLang="en-US" sz="2000">
                  <a:latin typeface="Arial Narrow" charset="0"/>
                  <a:cs typeface="SimSun" charset="0"/>
                </a:rPr>
                <a:t>真实或错误</a:t>
              </a:r>
              <a:r>
                <a:rPr kumimoji="0" lang="en-US" altLang="zh-CN" sz="2000">
                  <a:latin typeface="Arial Narrow" charset="0"/>
                  <a:cs typeface="SimSun" charset="0"/>
                </a:rPr>
                <a:t>)</a:t>
              </a:r>
            </a:p>
          </p:txBody>
        </p:sp>
        <p:sp>
          <p:nvSpPr>
            <p:cNvPr id="343085" name="Rectangle 7"/>
            <p:cNvSpPr>
              <a:spLocks noChangeArrowheads="1"/>
            </p:cNvSpPr>
            <p:nvPr/>
          </p:nvSpPr>
          <p:spPr bwMode="auto">
            <a:xfrm>
              <a:off x="0" y="432"/>
              <a:ext cx="2109"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pPr eaLnBrk="0" hangingPunct="0"/>
              <a:endParaRPr lang="en-US"/>
            </a:p>
          </p:txBody>
        </p:sp>
      </p:grpSp>
      <p:grpSp>
        <p:nvGrpSpPr>
          <p:cNvPr id="343046" name="Group 8"/>
          <p:cNvGrpSpPr>
            <a:grpSpLocks/>
          </p:cNvGrpSpPr>
          <p:nvPr/>
        </p:nvGrpSpPr>
        <p:grpSpPr bwMode="auto">
          <a:xfrm>
            <a:off x="4732338" y="1044575"/>
            <a:ext cx="4175125" cy="673100"/>
            <a:chOff x="2109" y="432"/>
            <a:chExt cx="1958" cy="575"/>
          </a:xfrm>
        </p:grpSpPr>
        <p:sp>
          <p:nvSpPr>
            <p:cNvPr id="343082" name="Rectangle 9"/>
            <p:cNvSpPr>
              <a:spLocks noChangeArrowheads="1"/>
            </p:cNvSpPr>
            <p:nvPr/>
          </p:nvSpPr>
          <p:spPr bwMode="auto">
            <a:xfrm>
              <a:off x="2152" y="432"/>
              <a:ext cx="1872"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kumimoji="0" lang="zh-CN" altLang="en-US" sz="2000">
                  <a:latin typeface="Arial Narrow" charset="0"/>
                  <a:cs typeface="SimSun" charset="0"/>
                </a:rPr>
                <a:t>预言是对他人宣称上帝无误的默示</a:t>
              </a:r>
              <a:endParaRPr kumimoji="0" lang="en-US" altLang="zh-CN" sz="2000">
                <a:latin typeface="Arial Narrow" charset="0"/>
                <a:cs typeface="SimSun" charset="0"/>
              </a:endParaRPr>
            </a:p>
          </p:txBody>
        </p:sp>
        <p:sp>
          <p:nvSpPr>
            <p:cNvPr id="343083" name="Rectangle 10"/>
            <p:cNvSpPr>
              <a:spLocks noChangeArrowheads="1"/>
            </p:cNvSpPr>
            <p:nvPr/>
          </p:nvSpPr>
          <p:spPr bwMode="auto">
            <a:xfrm>
              <a:off x="2109" y="432"/>
              <a:ext cx="1958"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pPr eaLnBrk="0" hangingPunct="0"/>
              <a:endParaRPr lang="en-US"/>
            </a:p>
          </p:txBody>
        </p:sp>
      </p:grpSp>
      <p:sp>
        <p:nvSpPr>
          <p:cNvPr id="343047" name="Rectangle 11"/>
          <p:cNvSpPr>
            <a:spLocks noChangeArrowheads="1"/>
          </p:cNvSpPr>
          <p:nvPr/>
        </p:nvSpPr>
        <p:spPr bwMode="auto">
          <a:xfrm>
            <a:off x="304800" y="1717675"/>
            <a:ext cx="4311650" cy="6731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kumimoji="0" lang="zh-CN" altLang="en-US" sz="2000">
                <a:solidFill>
                  <a:schemeClr val="bg1"/>
                </a:solidFill>
                <a:latin typeface="Arial Narrow" charset="0"/>
                <a:cs typeface="SimSun" charset="0"/>
              </a:rPr>
              <a:t>上述定义于</a:t>
            </a:r>
            <a:r>
              <a:rPr kumimoji="0" lang="en-US" altLang="zh-CN" sz="2000">
                <a:solidFill>
                  <a:schemeClr val="bg1"/>
                </a:solidFill>
                <a:latin typeface="Arial Narrow" charset="0"/>
                <a:cs typeface="SimSun" charset="0"/>
              </a:rPr>
              <a:t>1988</a:t>
            </a:r>
            <a:r>
              <a:rPr kumimoji="0" lang="zh-CN" altLang="en-US" sz="2000">
                <a:solidFill>
                  <a:schemeClr val="bg1"/>
                </a:solidFill>
                <a:latin typeface="Arial Narrow" charset="0"/>
                <a:cs typeface="SimSun" charset="0"/>
              </a:rPr>
              <a:t>年由韦恩 各路特定立</a:t>
            </a:r>
            <a:endParaRPr kumimoji="0" lang="en-US" altLang="zh-CN" sz="2000">
              <a:solidFill>
                <a:schemeClr val="bg1"/>
              </a:solidFill>
              <a:latin typeface="Arial Narrow" charset="0"/>
              <a:cs typeface="SimSun" charset="0"/>
            </a:endParaRPr>
          </a:p>
        </p:txBody>
      </p:sp>
      <p:sp>
        <p:nvSpPr>
          <p:cNvPr id="343048" name="Rectangle 12"/>
          <p:cNvSpPr>
            <a:spLocks noChangeArrowheads="1"/>
          </p:cNvSpPr>
          <p:nvPr/>
        </p:nvSpPr>
        <p:spPr bwMode="auto">
          <a:xfrm>
            <a:off x="4800600" y="1717675"/>
            <a:ext cx="3990975" cy="6731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kumimoji="0" lang="zh-CN" altLang="en-US" sz="2000">
                <a:solidFill>
                  <a:schemeClr val="bg1"/>
                </a:solidFill>
                <a:latin typeface="Arial Narrow" charset="0"/>
                <a:cs typeface="SimSun" charset="0"/>
              </a:rPr>
              <a:t>上述定义是教会已有</a:t>
            </a:r>
            <a:r>
              <a:rPr kumimoji="0" lang="en-US" altLang="zh-CN" sz="2000">
                <a:solidFill>
                  <a:schemeClr val="bg1"/>
                </a:solidFill>
                <a:latin typeface="Arial Narrow" charset="0"/>
                <a:cs typeface="SimSun" charset="0"/>
              </a:rPr>
              <a:t>20</a:t>
            </a:r>
            <a:r>
              <a:rPr kumimoji="0" lang="zh-CN" altLang="en-US" sz="2000">
                <a:solidFill>
                  <a:schemeClr val="bg1"/>
                </a:solidFill>
                <a:latin typeface="Arial Narrow" charset="0"/>
                <a:cs typeface="SimSun" charset="0"/>
              </a:rPr>
              <a:t>个世纪</a:t>
            </a:r>
            <a:endParaRPr kumimoji="0" lang="en-US" altLang="zh-CN" sz="2000">
              <a:solidFill>
                <a:schemeClr val="bg1"/>
              </a:solidFill>
              <a:latin typeface="Arial Narrow" charset="0"/>
              <a:cs typeface="SimSun" charset="0"/>
            </a:endParaRPr>
          </a:p>
          <a:p>
            <a:pPr algn="ctr"/>
            <a:r>
              <a:rPr kumimoji="0" lang="zh-CN" altLang="en-US" sz="2000">
                <a:solidFill>
                  <a:schemeClr val="bg1"/>
                </a:solidFill>
                <a:latin typeface="Arial Narrow" charset="0"/>
                <a:cs typeface="SimSun" charset="0"/>
              </a:rPr>
              <a:t>的教导</a:t>
            </a:r>
            <a:endParaRPr kumimoji="0" lang="en-US" altLang="zh-CN" sz="2000">
              <a:solidFill>
                <a:schemeClr val="bg1"/>
              </a:solidFill>
              <a:latin typeface="Arial Narrow" charset="0"/>
              <a:cs typeface="SimSun" charset="0"/>
            </a:endParaRPr>
          </a:p>
        </p:txBody>
      </p:sp>
      <p:grpSp>
        <p:nvGrpSpPr>
          <p:cNvPr id="343049" name="Group 13"/>
          <p:cNvGrpSpPr>
            <a:grpSpLocks/>
          </p:cNvGrpSpPr>
          <p:nvPr/>
        </p:nvGrpSpPr>
        <p:grpSpPr bwMode="auto">
          <a:xfrm>
            <a:off x="236538" y="2390775"/>
            <a:ext cx="4495800" cy="573088"/>
            <a:chOff x="0" y="1582"/>
            <a:chExt cx="2109" cy="489"/>
          </a:xfrm>
        </p:grpSpPr>
        <p:sp>
          <p:nvSpPr>
            <p:cNvPr id="343080" name="Rectangle 14"/>
            <p:cNvSpPr>
              <a:spLocks noChangeArrowheads="1"/>
            </p:cNvSpPr>
            <p:nvPr/>
          </p:nvSpPr>
          <p:spPr bwMode="auto">
            <a:xfrm>
              <a:off x="43" y="1582"/>
              <a:ext cx="2023"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kumimoji="0" lang="en-US" altLang="zh-CN" sz="2000">
                  <a:latin typeface="Arial Narrow" charset="0"/>
                  <a:cs typeface="SimSun" charset="0"/>
                </a:rPr>
                <a:t> </a:t>
              </a:r>
              <a:r>
                <a:rPr kumimoji="0" lang="zh-CN" altLang="en-US" sz="2000">
                  <a:latin typeface="Arial Narrow" charset="0"/>
                  <a:cs typeface="SimSun" charset="0"/>
                </a:rPr>
                <a:t>旧约先知与新约使徒是平行的</a:t>
              </a:r>
              <a:endParaRPr kumimoji="0" lang="en-US" altLang="zh-CN" sz="2000">
                <a:latin typeface="Arial Narrow" charset="0"/>
                <a:cs typeface="SimSun" charset="0"/>
              </a:endParaRPr>
            </a:p>
          </p:txBody>
        </p:sp>
        <p:sp>
          <p:nvSpPr>
            <p:cNvPr id="343081" name="Rectangle 15"/>
            <p:cNvSpPr>
              <a:spLocks noChangeArrowheads="1"/>
            </p:cNvSpPr>
            <p:nvPr/>
          </p:nvSpPr>
          <p:spPr bwMode="auto">
            <a:xfrm>
              <a:off x="0" y="1582"/>
              <a:ext cx="2109"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pPr eaLnBrk="0" hangingPunct="0"/>
              <a:endParaRPr lang="en-US"/>
            </a:p>
          </p:txBody>
        </p:sp>
      </p:grpSp>
      <p:grpSp>
        <p:nvGrpSpPr>
          <p:cNvPr id="343050" name="Group 16"/>
          <p:cNvGrpSpPr>
            <a:grpSpLocks/>
          </p:cNvGrpSpPr>
          <p:nvPr/>
        </p:nvGrpSpPr>
        <p:grpSpPr bwMode="auto">
          <a:xfrm>
            <a:off x="4732338" y="2390775"/>
            <a:ext cx="4175125" cy="573088"/>
            <a:chOff x="2109" y="1582"/>
            <a:chExt cx="1958" cy="489"/>
          </a:xfrm>
        </p:grpSpPr>
        <p:sp>
          <p:nvSpPr>
            <p:cNvPr id="343078" name="Rectangle 17"/>
            <p:cNvSpPr>
              <a:spLocks noChangeArrowheads="1"/>
            </p:cNvSpPr>
            <p:nvPr/>
          </p:nvSpPr>
          <p:spPr bwMode="auto">
            <a:xfrm>
              <a:off x="2152" y="1582"/>
              <a:ext cx="1872"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kumimoji="0" lang="zh-CN" altLang="en-US" sz="2000">
                  <a:latin typeface="Arial Narrow" charset="0"/>
                  <a:cs typeface="SimSun" charset="0"/>
                </a:rPr>
                <a:t>旧约</a:t>
              </a:r>
              <a:r>
                <a:rPr kumimoji="0" lang="ja-JP" altLang="en-US" sz="2000">
                  <a:latin typeface="Arial Narrow" charset="0"/>
                  <a:cs typeface="SimSun" charset="0"/>
                </a:rPr>
                <a:t>先知与</a:t>
              </a:r>
              <a:r>
                <a:rPr kumimoji="0" lang="zh-CN" altLang="en-US" sz="2000">
                  <a:latin typeface="Arial Narrow" charset="0"/>
                  <a:cs typeface="SimSun" charset="0"/>
                </a:rPr>
                <a:t>新约</a:t>
              </a:r>
              <a:r>
                <a:rPr kumimoji="0" lang="ja-JP" altLang="en-US" sz="2000">
                  <a:latin typeface="Arial Narrow" charset="0"/>
                  <a:cs typeface="SimSun" charset="0"/>
                </a:rPr>
                <a:t>先知是平行的</a:t>
              </a:r>
              <a:endParaRPr kumimoji="0" lang="en-US" altLang="zh-CN" sz="2000">
                <a:latin typeface="Arial Narrow" charset="0"/>
                <a:cs typeface="SimSun" charset="0"/>
              </a:endParaRPr>
            </a:p>
          </p:txBody>
        </p:sp>
        <p:sp>
          <p:nvSpPr>
            <p:cNvPr id="343079" name="Rectangle 18"/>
            <p:cNvSpPr>
              <a:spLocks noChangeArrowheads="1"/>
            </p:cNvSpPr>
            <p:nvPr/>
          </p:nvSpPr>
          <p:spPr bwMode="auto">
            <a:xfrm>
              <a:off x="2109" y="1582"/>
              <a:ext cx="1958"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pPr eaLnBrk="0" hangingPunct="0"/>
              <a:endParaRPr lang="en-US"/>
            </a:p>
          </p:txBody>
        </p:sp>
      </p:grpSp>
      <p:sp>
        <p:nvSpPr>
          <p:cNvPr id="343051" name="Rectangle 19"/>
          <p:cNvSpPr>
            <a:spLocks noChangeArrowheads="1"/>
          </p:cNvSpPr>
          <p:nvPr/>
        </p:nvSpPr>
        <p:spPr bwMode="auto">
          <a:xfrm>
            <a:off x="328613" y="2963863"/>
            <a:ext cx="4311650" cy="6731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kumimoji="0" lang="zh-CN" altLang="en-US" sz="2000">
                <a:solidFill>
                  <a:schemeClr val="bg1"/>
                </a:solidFill>
                <a:latin typeface="Arial Narrow" charset="0"/>
                <a:cs typeface="SimSun" charset="0"/>
              </a:rPr>
              <a:t>从旧约到新约上帝改变了预言的定义</a:t>
            </a:r>
            <a:endParaRPr kumimoji="0" lang="en-US" altLang="zh-CN" sz="2000">
              <a:solidFill>
                <a:schemeClr val="bg1"/>
              </a:solidFill>
              <a:latin typeface="Arial Narrow" charset="0"/>
              <a:cs typeface="SimSun" charset="0"/>
            </a:endParaRPr>
          </a:p>
        </p:txBody>
      </p:sp>
      <p:sp>
        <p:nvSpPr>
          <p:cNvPr id="343052" name="Rectangle 20"/>
          <p:cNvSpPr>
            <a:spLocks noChangeArrowheads="1"/>
          </p:cNvSpPr>
          <p:nvPr/>
        </p:nvSpPr>
        <p:spPr bwMode="auto">
          <a:xfrm>
            <a:off x="4857750" y="3000375"/>
            <a:ext cx="3990975" cy="6731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kumimoji="0" lang="zh-CN" altLang="en-US" sz="2000">
                <a:solidFill>
                  <a:schemeClr val="bg1"/>
                </a:solidFill>
                <a:latin typeface="Arial Narrow" charset="0"/>
                <a:cs typeface="SimSun" charset="0"/>
              </a:rPr>
              <a:t>上帝在两约中保持预言的一致性</a:t>
            </a:r>
            <a:endParaRPr kumimoji="0" lang="en-US" altLang="zh-CN" sz="2000">
              <a:solidFill>
                <a:schemeClr val="bg1"/>
              </a:solidFill>
              <a:latin typeface="Arial Narrow" charset="0"/>
              <a:cs typeface="SimSun" charset="0"/>
            </a:endParaRPr>
          </a:p>
        </p:txBody>
      </p:sp>
      <p:grpSp>
        <p:nvGrpSpPr>
          <p:cNvPr id="343053" name="Group 21"/>
          <p:cNvGrpSpPr>
            <a:grpSpLocks/>
          </p:cNvGrpSpPr>
          <p:nvPr/>
        </p:nvGrpSpPr>
        <p:grpSpPr bwMode="auto">
          <a:xfrm>
            <a:off x="236538" y="3636963"/>
            <a:ext cx="4495800" cy="571500"/>
            <a:chOff x="0" y="2646"/>
            <a:chExt cx="2109" cy="489"/>
          </a:xfrm>
        </p:grpSpPr>
        <p:sp>
          <p:nvSpPr>
            <p:cNvPr id="343076" name="Rectangle 22"/>
            <p:cNvSpPr>
              <a:spLocks noChangeArrowheads="1"/>
            </p:cNvSpPr>
            <p:nvPr/>
          </p:nvSpPr>
          <p:spPr bwMode="auto">
            <a:xfrm>
              <a:off x="43" y="2646"/>
              <a:ext cx="2023"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kumimoji="0" lang="zh-CN" altLang="en-US" sz="2000">
                  <a:latin typeface="Arial Narrow" charset="0"/>
                  <a:cs typeface="SimSun" charset="0"/>
                </a:rPr>
                <a:t>上帝赐一些预言含错误</a:t>
              </a:r>
              <a:endParaRPr kumimoji="0" lang="en-US" altLang="zh-CN" sz="2000">
                <a:latin typeface="Arial Narrow" charset="0"/>
                <a:cs typeface="SimSun" charset="0"/>
              </a:endParaRPr>
            </a:p>
          </p:txBody>
        </p:sp>
        <p:sp>
          <p:nvSpPr>
            <p:cNvPr id="343077" name="Rectangle 23"/>
            <p:cNvSpPr>
              <a:spLocks noChangeArrowheads="1"/>
            </p:cNvSpPr>
            <p:nvPr/>
          </p:nvSpPr>
          <p:spPr bwMode="auto">
            <a:xfrm>
              <a:off x="0" y="2646"/>
              <a:ext cx="2109"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pPr eaLnBrk="0" hangingPunct="0"/>
              <a:endParaRPr lang="en-US"/>
            </a:p>
          </p:txBody>
        </p:sp>
      </p:grpSp>
      <p:grpSp>
        <p:nvGrpSpPr>
          <p:cNvPr id="343054" name="Group 24"/>
          <p:cNvGrpSpPr>
            <a:grpSpLocks/>
          </p:cNvGrpSpPr>
          <p:nvPr/>
        </p:nvGrpSpPr>
        <p:grpSpPr bwMode="auto">
          <a:xfrm>
            <a:off x="4724400" y="3657600"/>
            <a:ext cx="4175125" cy="571500"/>
            <a:chOff x="2109" y="2646"/>
            <a:chExt cx="1958" cy="489"/>
          </a:xfrm>
        </p:grpSpPr>
        <p:sp>
          <p:nvSpPr>
            <p:cNvPr id="343074" name="Rectangle 25"/>
            <p:cNvSpPr>
              <a:spLocks noChangeArrowheads="1"/>
            </p:cNvSpPr>
            <p:nvPr/>
          </p:nvSpPr>
          <p:spPr bwMode="auto">
            <a:xfrm>
              <a:off x="2152" y="2646"/>
              <a:ext cx="1872"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kumimoji="0" lang="zh-CN" altLang="en-US" sz="2000">
                  <a:latin typeface="Arial Narrow" charset="0"/>
                  <a:cs typeface="SimSun" charset="0"/>
                </a:rPr>
                <a:t>上帝赐所有预言，全然无误</a:t>
              </a:r>
              <a:endParaRPr kumimoji="0" lang="en-US" altLang="zh-CN" sz="2000">
                <a:latin typeface="Arial Narrow" charset="0"/>
                <a:cs typeface="SimSun" charset="0"/>
              </a:endParaRPr>
            </a:p>
            <a:p>
              <a:pPr algn="ctr"/>
              <a:r>
                <a:rPr kumimoji="0" lang="en-US" altLang="zh-CN" sz="2000">
                  <a:latin typeface="Arial Narrow" charset="0"/>
                  <a:cs typeface="SimSun" charset="0"/>
                </a:rPr>
                <a:t>(2</a:t>
              </a:r>
              <a:r>
                <a:rPr kumimoji="0" lang="zh-CN" altLang="en-US" sz="2000">
                  <a:latin typeface="Arial Narrow" charset="0"/>
                  <a:cs typeface="SimSun" charset="0"/>
                </a:rPr>
                <a:t>彼得 </a:t>
              </a:r>
              <a:r>
                <a:rPr kumimoji="0" lang="en-US" altLang="zh-CN" sz="2000">
                  <a:latin typeface="Arial Narrow" charset="0"/>
                  <a:cs typeface="SimSun" charset="0"/>
                </a:rPr>
                <a:t>1:20-21)</a:t>
              </a:r>
            </a:p>
          </p:txBody>
        </p:sp>
        <p:sp>
          <p:nvSpPr>
            <p:cNvPr id="343075" name="Rectangle 26"/>
            <p:cNvSpPr>
              <a:spLocks noChangeArrowheads="1"/>
            </p:cNvSpPr>
            <p:nvPr/>
          </p:nvSpPr>
          <p:spPr bwMode="auto">
            <a:xfrm>
              <a:off x="2109" y="2646"/>
              <a:ext cx="1958"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pPr eaLnBrk="0" hangingPunct="0"/>
              <a:endParaRPr lang="en-US"/>
            </a:p>
          </p:txBody>
        </p:sp>
      </p:grpSp>
      <p:sp>
        <p:nvSpPr>
          <p:cNvPr id="343055" name="Rectangle 27"/>
          <p:cNvSpPr>
            <a:spLocks noChangeArrowheads="1"/>
          </p:cNvSpPr>
          <p:nvPr/>
        </p:nvSpPr>
        <p:spPr bwMode="auto">
          <a:xfrm>
            <a:off x="328613" y="4208463"/>
            <a:ext cx="4311650" cy="674687"/>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kumimoji="0" lang="zh-CN" altLang="en-US" sz="2000">
                <a:solidFill>
                  <a:schemeClr val="bg1"/>
                </a:solidFill>
                <a:latin typeface="Arial Narrow" charset="0"/>
                <a:cs typeface="SimSun" charset="0"/>
              </a:rPr>
              <a:t>所有信徒都能说预言</a:t>
            </a:r>
            <a:endParaRPr kumimoji="0" lang="en-US" altLang="zh-CN" sz="2000">
              <a:solidFill>
                <a:schemeClr val="bg1"/>
              </a:solidFill>
              <a:latin typeface="Arial Narrow" charset="0"/>
              <a:cs typeface="SimSun" charset="0"/>
            </a:endParaRPr>
          </a:p>
        </p:txBody>
      </p:sp>
      <p:sp>
        <p:nvSpPr>
          <p:cNvPr id="343056" name="Rectangle 28"/>
          <p:cNvSpPr>
            <a:spLocks noChangeArrowheads="1"/>
          </p:cNvSpPr>
          <p:nvPr/>
        </p:nvSpPr>
        <p:spPr bwMode="auto">
          <a:xfrm>
            <a:off x="4824413" y="4208463"/>
            <a:ext cx="3990975" cy="674687"/>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kumimoji="0" lang="zh-CN" altLang="en-US" sz="2000">
                <a:solidFill>
                  <a:schemeClr val="bg1"/>
                </a:solidFill>
                <a:latin typeface="Arial Narrow" charset="0"/>
                <a:cs typeface="SimSun" charset="0"/>
              </a:rPr>
              <a:t>仅那些有预言恩赐者方能预言</a:t>
            </a:r>
            <a:endParaRPr kumimoji="0" lang="en-US" altLang="zh-CN" sz="2000">
              <a:solidFill>
                <a:schemeClr val="bg1"/>
              </a:solidFill>
              <a:latin typeface="Arial Narrow" charset="0"/>
              <a:cs typeface="SimSun" charset="0"/>
            </a:endParaRPr>
          </a:p>
          <a:p>
            <a:pPr algn="ctr"/>
            <a:r>
              <a:rPr kumimoji="0" lang="en-US" altLang="zh-CN" sz="2000">
                <a:solidFill>
                  <a:schemeClr val="bg1"/>
                </a:solidFill>
                <a:latin typeface="Arial Narrow" charset="0"/>
                <a:cs typeface="SimSun" charset="0"/>
              </a:rPr>
              <a:t>(1 </a:t>
            </a:r>
            <a:r>
              <a:rPr kumimoji="0" lang="zh-CN" altLang="en-US" sz="2000">
                <a:solidFill>
                  <a:schemeClr val="bg1"/>
                </a:solidFill>
                <a:latin typeface="Arial Narrow" charset="0"/>
                <a:cs typeface="SimSun" charset="0"/>
              </a:rPr>
              <a:t>哥林多 </a:t>
            </a:r>
            <a:r>
              <a:rPr kumimoji="0" lang="en-US" altLang="zh-CN" sz="2000">
                <a:solidFill>
                  <a:schemeClr val="bg1"/>
                </a:solidFill>
                <a:latin typeface="Arial Narrow" charset="0"/>
                <a:cs typeface="SimSun" charset="0"/>
              </a:rPr>
              <a:t>12:29)</a:t>
            </a:r>
          </a:p>
        </p:txBody>
      </p:sp>
      <p:grpSp>
        <p:nvGrpSpPr>
          <p:cNvPr id="343057" name="Group 29"/>
          <p:cNvGrpSpPr>
            <a:grpSpLocks/>
          </p:cNvGrpSpPr>
          <p:nvPr/>
        </p:nvGrpSpPr>
        <p:grpSpPr bwMode="auto">
          <a:xfrm>
            <a:off x="236538" y="4883150"/>
            <a:ext cx="4495800" cy="673100"/>
            <a:chOff x="0" y="3710"/>
            <a:chExt cx="2109" cy="575"/>
          </a:xfrm>
        </p:grpSpPr>
        <p:sp>
          <p:nvSpPr>
            <p:cNvPr id="343072" name="Rectangle 30"/>
            <p:cNvSpPr>
              <a:spLocks noChangeArrowheads="1"/>
            </p:cNvSpPr>
            <p:nvPr/>
          </p:nvSpPr>
          <p:spPr bwMode="auto">
            <a:xfrm>
              <a:off x="43" y="3710"/>
              <a:ext cx="2023"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eaLnBrk="0" hangingPunct="0"/>
              <a:r>
                <a:rPr kumimoji="0" lang="zh-CN" altLang="en-US" sz="2000">
                  <a:latin typeface="Arial Narrow" charset="0"/>
                  <a:cs typeface="SimSun" charset="0"/>
                </a:rPr>
                <a:t>新约有两种预言</a:t>
              </a:r>
              <a:r>
                <a:rPr kumimoji="0" lang="en-US" altLang="zh-CN" sz="2000">
                  <a:latin typeface="Arial Narrow" charset="0"/>
                  <a:cs typeface="SimSun" charset="0"/>
                </a:rPr>
                <a:t>(</a:t>
              </a:r>
              <a:r>
                <a:rPr kumimoji="0" lang="zh-CN" altLang="en-US" sz="2000">
                  <a:latin typeface="Arial Narrow" charset="0"/>
                  <a:cs typeface="SimSun" charset="0"/>
                </a:rPr>
                <a:t>能误与无误</a:t>
              </a:r>
              <a:r>
                <a:rPr kumimoji="0" lang="en-US" altLang="zh-CN" sz="2000">
                  <a:latin typeface="Arial Narrow" charset="0"/>
                  <a:cs typeface="SimSun" charset="0"/>
                </a:rPr>
                <a:t>)</a:t>
              </a:r>
            </a:p>
          </p:txBody>
        </p:sp>
        <p:sp>
          <p:nvSpPr>
            <p:cNvPr id="343073" name="Rectangle 31"/>
            <p:cNvSpPr>
              <a:spLocks noChangeArrowheads="1"/>
            </p:cNvSpPr>
            <p:nvPr/>
          </p:nvSpPr>
          <p:spPr bwMode="auto">
            <a:xfrm>
              <a:off x="0" y="3710"/>
              <a:ext cx="2109"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pPr eaLnBrk="0" hangingPunct="0"/>
              <a:endParaRPr lang="en-US"/>
            </a:p>
          </p:txBody>
        </p:sp>
      </p:grpSp>
      <p:grpSp>
        <p:nvGrpSpPr>
          <p:cNvPr id="343058" name="Group 32"/>
          <p:cNvGrpSpPr>
            <a:grpSpLocks/>
          </p:cNvGrpSpPr>
          <p:nvPr/>
        </p:nvGrpSpPr>
        <p:grpSpPr bwMode="auto">
          <a:xfrm>
            <a:off x="4732338" y="4883150"/>
            <a:ext cx="4175125" cy="673100"/>
            <a:chOff x="2109" y="3710"/>
            <a:chExt cx="1958" cy="575"/>
          </a:xfrm>
        </p:grpSpPr>
        <p:sp>
          <p:nvSpPr>
            <p:cNvPr id="343070" name="Rectangle 33"/>
            <p:cNvSpPr>
              <a:spLocks noChangeArrowheads="1"/>
            </p:cNvSpPr>
            <p:nvPr/>
          </p:nvSpPr>
          <p:spPr bwMode="auto">
            <a:xfrm>
              <a:off x="2152" y="3710"/>
              <a:ext cx="1872"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eaLnBrk="0" hangingPunct="0"/>
              <a:r>
                <a:rPr kumimoji="0" lang="zh-CN" altLang="en-US" sz="2000">
                  <a:latin typeface="Arial Narrow" charset="0"/>
                  <a:cs typeface="SimSun" charset="0"/>
                </a:rPr>
                <a:t>新约仅有一种预言</a:t>
              </a:r>
              <a:r>
                <a:rPr kumimoji="0" lang="en-US" altLang="zh-CN" sz="2000">
                  <a:latin typeface="Arial Narrow" charset="0"/>
                  <a:cs typeface="SimSun" charset="0"/>
                </a:rPr>
                <a:t>(</a:t>
              </a:r>
              <a:r>
                <a:rPr kumimoji="0" lang="zh-CN" altLang="en-US" sz="2000">
                  <a:latin typeface="Arial Narrow" charset="0"/>
                  <a:cs typeface="SimSun" charset="0"/>
                </a:rPr>
                <a:t>无误</a:t>
              </a:r>
              <a:r>
                <a:rPr kumimoji="0" lang="en-US" altLang="zh-CN" sz="2000">
                  <a:latin typeface="Arial Narrow" charset="0"/>
                  <a:cs typeface="SimSun" charset="0"/>
                </a:rPr>
                <a:t>)</a:t>
              </a:r>
            </a:p>
          </p:txBody>
        </p:sp>
        <p:sp>
          <p:nvSpPr>
            <p:cNvPr id="343071" name="Rectangle 34"/>
            <p:cNvSpPr>
              <a:spLocks noChangeArrowheads="1"/>
            </p:cNvSpPr>
            <p:nvPr/>
          </p:nvSpPr>
          <p:spPr bwMode="auto">
            <a:xfrm>
              <a:off x="2109" y="3710"/>
              <a:ext cx="1958"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pPr eaLnBrk="0" hangingPunct="0"/>
              <a:endParaRPr lang="en-US"/>
            </a:p>
          </p:txBody>
        </p:sp>
      </p:grpSp>
      <p:sp>
        <p:nvSpPr>
          <p:cNvPr id="343059" name="Rectangle 35"/>
          <p:cNvSpPr>
            <a:spLocks noChangeArrowheads="1"/>
          </p:cNvSpPr>
          <p:nvPr/>
        </p:nvSpPr>
        <p:spPr bwMode="auto">
          <a:xfrm>
            <a:off x="328613" y="5556250"/>
            <a:ext cx="4311650" cy="5715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endParaRPr kumimoji="0" lang="en-US" altLang="zh-CN" sz="2000">
              <a:solidFill>
                <a:schemeClr val="bg1"/>
              </a:solidFill>
              <a:latin typeface="Arial Narrow" charset="0"/>
              <a:cs typeface="SimSun" charset="0"/>
            </a:endParaRPr>
          </a:p>
          <a:p>
            <a:pPr algn="ctr"/>
            <a:r>
              <a:rPr kumimoji="0" lang="zh-CN" altLang="en-US" sz="2000">
                <a:solidFill>
                  <a:schemeClr val="bg1"/>
                </a:solidFill>
                <a:latin typeface="Arial Narrow" charset="0"/>
                <a:cs typeface="SimSun" charset="0"/>
              </a:rPr>
              <a:t>能误的预言可能被默示</a:t>
            </a:r>
            <a:endParaRPr kumimoji="0" lang="en-US" altLang="zh-CN" sz="2000">
              <a:solidFill>
                <a:schemeClr val="bg1"/>
              </a:solidFill>
              <a:latin typeface="Arial Narrow" charset="0"/>
              <a:cs typeface="SimSun" charset="0"/>
            </a:endParaRPr>
          </a:p>
          <a:p>
            <a:pPr algn="ctr"/>
            <a:endParaRPr kumimoji="0" lang="en-US" altLang="zh-CN" sz="2000">
              <a:solidFill>
                <a:schemeClr val="bg1"/>
              </a:solidFill>
              <a:latin typeface="Arial Narrow" charset="0"/>
              <a:cs typeface="SimSun" charset="0"/>
            </a:endParaRPr>
          </a:p>
        </p:txBody>
      </p:sp>
      <p:sp>
        <p:nvSpPr>
          <p:cNvPr id="343060" name="Rectangle 36"/>
          <p:cNvSpPr>
            <a:spLocks noChangeArrowheads="1"/>
          </p:cNvSpPr>
          <p:nvPr/>
        </p:nvSpPr>
        <p:spPr bwMode="auto">
          <a:xfrm>
            <a:off x="4824413" y="5556250"/>
            <a:ext cx="3990975" cy="5715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kumimoji="0" lang="zh-CN" altLang="en-US" sz="2000">
                <a:solidFill>
                  <a:schemeClr val="bg1"/>
                </a:solidFill>
                <a:latin typeface="Arial Narrow" charset="0"/>
                <a:cs typeface="SimSun" charset="0"/>
              </a:rPr>
              <a:t>能误的预言是假冒的预言</a:t>
            </a:r>
            <a:endParaRPr kumimoji="0" lang="en-US" altLang="zh-CN" sz="2000">
              <a:solidFill>
                <a:schemeClr val="bg1"/>
              </a:solidFill>
              <a:latin typeface="Arial Narrow" charset="0"/>
              <a:cs typeface="SimSun" charset="0"/>
            </a:endParaRPr>
          </a:p>
          <a:p>
            <a:pPr algn="ctr"/>
            <a:r>
              <a:rPr kumimoji="0" lang="en-US" altLang="zh-CN" sz="2000">
                <a:solidFill>
                  <a:schemeClr val="bg1"/>
                </a:solidFill>
                <a:latin typeface="Arial Narrow" charset="0"/>
                <a:cs typeface="SimSun" charset="0"/>
              </a:rPr>
              <a:t>(</a:t>
            </a:r>
            <a:r>
              <a:rPr kumimoji="0" lang="zh-CN" altLang="en-US" sz="2000">
                <a:solidFill>
                  <a:schemeClr val="bg1"/>
                </a:solidFill>
                <a:latin typeface="Arial Narrow" charset="0"/>
                <a:cs typeface="SimSun" charset="0"/>
              </a:rPr>
              <a:t>申命记</a:t>
            </a:r>
            <a:r>
              <a:rPr kumimoji="0" lang="en-US" altLang="zh-CN" sz="2000">
                <a:solidFill>
                  <a:schemeClr val="bg1"/>
                </a:solidFill>
                <a:latin typeface="Arial Narrow" charset="0"/>
                <a:cs typeface="SimSun" charset="0"/>
              </a:rPr>
              <a:t> 13:1-5; 18:14-20)</a:t>
            </a:r>
          </a:p>
        </p:txBody>
      </p:sp>
      <p:grpSp>
        <p:nvGrpSpPr>
          <p:cNvPr id="343061" name="Group 37"/>
          <p:cNvGrpSpPr>
            <a:grpSpLocks/>
          </p:cNvGrpSpPr>
          <p:nvPr/>
        </p:nvGrpSpPr>
        <p:grpSpPr bwMode="auto">
          <a:xfrm>
            <a:off x="236538" y="6127750"/>
            <a:ext cx="4495800" cy="573088"/>
            <a:chOff x="0" y="4774"/>
            <a:chExt cx="2109" cy="489"/>
          </a:xfrm>
        </p:grpSpPr>
        <p:sp>
          <p:nvSpPr>
            <p:cNvPr id="343068" name="Rectangle 38"/>
            <p:cNvSpPr>
              <a:spLocks noChangeArrowheads="1"/>
            </p:cNvSpPr>
            <p:nvPr/>
          </p:nvSpPr>
          <p:spPr bwMode="auto">
            <a:xfrm>
              <a:off x="43" y="4774"/>
              <a:ext cx="2023"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kumimoji="0" lang="zh-CN" altLang="en-US" sz="2000">
                  <a:latin typeface="Arial Narrow" charset="0"/>
                  <a:cs typeface="SimSun" charset="0"/>
                </a:rPr>
                <a:t>上帝有时会说谎</a:t>
              </a:r>
              <a:endParaRPr kumimoji="0" lang="en-US" altLang="zh-CN" sz="2000">
                <a:latin typeface="Arial Narrow" charset="0"/>
                <a:cs typeface="SimSun" charset="0"/>
              </a:endParaRPr>
            </a:p>
          </p:txBody>
        </p:sp>
        <p:sp>
          <p:nvSpPr>
            <p:cNvPr id="343069" name="Rectangle 39"/>
            <p:cNvSpPr>
              <a:spLocks noChangeArrowheads="1"/>
            </p:cNvSpPr>
            <p:nvPr/>
          </p:nvSpPr>
          <p:spPr bwMode="auto">
            <a:xfrm>
              <a:off x="0" y="4774"/>
              <a:ext cx="2109"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pPr eaLnBrk="0" hangingPunct="0"/>
              <a:endParaRPr lang="en-US"/>
            </a:p>
          </p:txBody>
        </p:sp>
      </p:grpSp>
      <p:grpSp>
        <p:nvGrpSpPr>
          <p:cNvPr id="343062" name="Group 40"/>
          <p:cNvGrpSpPr>
            <a:grpSpLocks/>
          </p:cNvGrpSpPr>
          <p:nvPr/>
        </p:nvGrpSpPr>
        <p:grpSpPr bwMode="auto">
          <a:xfrm>
            <a:off x="4732338" y="6127750"/>
            <a:ext cx="4175125" cy="573088"/>
            <a:chOff x="2109" y="4774"/>
            <a:chExt cx="1958" cy="489"/>
          </a:xfrm>
        </p:grpSpPr>
        <p:sp>
          <p:nvSpPr>
            <p:cNvPr id="343066" name="Rectangle 41"/>
            <p:cNvSpPr>
              <a:spLocks noChangeArrowheads="1"/>
            </p:cNvSpPr>
            <p:nvPr/>
          </p:nvSpPr>
          <p:spPr bwMode="auto">
            <a:xfrm>
              <a:off x="2152" y="4774"/>
              <a:ext cx="1872"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kumimoji="0" lang="zh-CN" altLang="en-US" sz="2000">
                  <a:latin typeface="Arial Narrow" charset="0"/>
                  <a:cs typeface="SimSun" charset="0"/>
                </a:rPr>
                <a:t>上帝总说真理，因为他不可能说谎</a:t>
              </a:r>
              <a:r>
                <a:rPr kumimoji="0" lang="en-US" altLang="zh-CN" sz="2000">
                  <a:latin typeface="Arial Narrow" charset="0"/>
                  <a:cs typeface="SimSun" charset="0"/>
                </a:rPr>
                <a:t>(</a:t>
              </a:r>
              <a:r>
                <a:rPr kumimoji="0" lang="zh-CN" altLang="en-US" sz="2000">
                  <a:latin typeface="Arial Narrow" charset="0"/>
                  <a:cs typeface="SimSun" charset="0"/>
                </a:rPr>
                <a:t>希伯来 </a:t>
              </a:r>
              <a:r>
                <a:rPr kumimoji="0" lang="en-US" altLang="zh-CN" sz="2000">
                  <a:latin typeface="Arial Narrow" charset="0"/>
                  <a:cs typeface="SimSun" charset="0"/>
                </a:rPr>
                <a:t>6:18)</a:t>
              </a:r>
            </a:p>
          </p:txBody>
        </p:sp>
        <p:sp>
          <p:nvSpPr>
            <p:cNvPr id="343067" name="Rectangle 42"/>
            <p:cNvSpPr>
              <a:spLocks noChangeArrowheads="1"/>
            </p:cNvSpPr>
            <p:nvPr/>
          </p:nvSpPr>
          <p:spPr bwMode="auto">
            <a:xfrm>
              <a:off x="2109" y="4774"/>
              <a:ext cx="1958"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pPr eaLnBrk="0" hangingPunct="0"/>
              <a:endParaRPr lang="en-US"/>
            </a:p>
          </p:txBody>
        </p:sp>
      </p:grpSp>
      <p:sp>
        <p:nvSpPr>
          <p:cNvPr id="343063" name="Rectangle 43"/>
          <p:cNvSpPr>
            <a:spLocks noChangeArrowheads="1"/>
          </p:cNvSpPr>
          <p:nvPr/>
        </p:nvSpPr>
        <p:spPr bwMode="auto">
          <a:xfrm>
            <a:off x="228600" y="533400"/>
            <a:ext cx="86868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4287">
                <a:solidFill>
                  <a:srgbClr val="000000"/>
                </a:solidFill>
                <a:miter lim="800000"/>
                <a:headEnd/>
                <a:tailEnd/>
              </a14:hiddenLine>
            </a:ext>
          </a:extLst>
        </p:spPr>
        <p:txBody>
          <a:bodyPr lIns="0" tIns="0" rIns="0" bIns="0" anchor="ctr" anchorCtr="1"/>
          <a:lstStyle/>
          <a:p>
            <a:pPr eaLnBrk="0" hangingPunct="0"/>
            <a:endParaRPr lang="en-US"/>
          </a:p>
        </p:txBody>
      </p:sp>
      <p:sp>
        <p:nvSpPr>
          <p:cNvPr id="343064" name="Text Box 44"/>
          <p:cNvSpPr txBox="1">
            <a:spLocks noChangeArrowheads="1"/>
          </p:cNvSpPr>
          <p:nvPr/>
        </p:nvSpPr>
        <p:spPr bwMode="auto">
          <a:xfrm>
            <a:off x="8374063"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r>
              <a:rPr kumimoji="0" lang="en-US" b="1">
                <a:solidFill>
                  <a:schemeClr val="bg1"/>
                </a:solidFill>
                <a:latin typeface="Arial" charset="0"/>
              </a:rPr>
              <a:t>666</a:t>
            </a:r>
          </a:p>
        </p:txBody>
      </p:sp>
      <p:sp>
        <p:nvSpPr>
          <p:cNvPr id="343065" name="Rectangle 46"/>
          <p:cNvSpPr>
            <a:spLocks noGrp="1" noChangeArrowheads="1"/>
          </p:cNvSpPr>
          <p:nvPr>
            <p:ph type="title" idx="4294967295"/>
          </p:nvPr>
        </p:nvSpPr>
        <p:spPr>
          <a:xfrm>
            <a:off x="3357563" y="0"/>
            <a:ext cx="2447925" cy="523875"/>
          </a:xfrm>
          <a:solidFill>
            <a:srgbClr val="000000"/>
          </a:solidFill>
        </p:spPr>
        <p:txBody>
          <a:bodyPr wrap="none" anchor="t">
            <a:spAutoFit/>
          </a:bodyPr>
          <a:lstStyle/>
          <a:p>
            <a:pPr algn="ctr" eaLnBrk="1" hangingPunct="1"/>
            <a:r>
              <a:rPr lang="zh-CN" altLang="en-US" sz="2800" b="1">
                <a:solidFill>
                  <a:srgbClr val="FFFFFF"/>
                </a:solidFill>
                <a:latin typeface="Arial" charset="0"/>
                <a:ea typeface="MS PGothic" charset="0"/>
                <a:cs typeface="SimSun" charset="0"/>
              </a:rPr>
              <a:t>预言看法总结 </a:t>
            </a:r>
            <a:endParaRPr lang="en-US" sz="2800" b="1">
              <a:solidFill>
                <a:srgbClr val="FFFFFF"/>
              </a:solidFill>
              <a:latin typeface="Arial" charset="0"/>
              <a:ea typeface="MS PGothic" charset="0"/>
              <a:cs typeface="SimSun" charset="0"/>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ext Box 3"/>
          <p:cNvSpPr txBox="1">
            <a:spLocks noChangeArrowheads="1"/>
          </p:cNvSpPr>
          <p:nvPr/>
        </p:nvSpPr>
        <p:spPr bwMode="auto">
          <a:xfrm>
            <a:off x="304800" y="974725"/>
            <a:ext cx="8839200" cy="526256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514350" indent="-514350">
              <a:defRPr kumimoji="1" sz="3200" b="1">
                <a:solidFill>
                  <a:schemeClr val="tx1"/>
                </a:solidFill>
                <a:latin typeface="Arial" charset="0"/>
                <a:ea typeface="MS PGothic" charset="0"/>
                <a:cs typeface="MS PGothic" charset="0"/>
              </a:defRPr>
            </a:lvl1pPr>
            <a:lvl2pPr marL="37931725" indent="-37474525">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MS PGothic" charset="0"/>
                <a:cs typeface="MS PGothic" charset="0"/>
              </a:defRPr>
            </a:lvl3pPr>
            <a:lvl4pPr>
              <a:defRPr kumimoji="1" sz="2000" b="1">
                <a:solidFill>
                  <a:schemeClr val="tx1"/>
                </a:solidFill>
                <a:latin typeface="Arial" charset="0"/>
                <a:ea typeface="MS PGothic" charset="0"/>
                <a:cs typeface="MS PGothic" charset="0"/>
              </a:defRPr>
            </a:lvl4pPr>
            <a:lvl5pPr>
              <a:defRPr kumimoji="1" sz="2000" b="1">
                <a:solidFill>
                  <a:schemeClr val="tx1"/>
                </a:solidFill>
                <a:latin typeface="Arial" charset="0"/>
                <a:ea typeface="MS PGothic" charset="0"/>
                <a:cs typeface="MS PGothic" charset="0"/>
              </a:defRPr>
            </a:lvl5pPr>
            <a:lvl6pPr>
              <a:defRPr kumimoji="1" sz="2000" b="1">
                <a:solidFill>
                  <a:schemeClr val="tx1"/>
                </a:solidFill>
                <a:latin typeface="Arial" charset="0"/>
                <a:ea typeface="MS PGothic" charset="0"/>
                <a:cs typeface="MS PGothic" charset="0"/>
              </a:defRPr>
            </a:lvl6pPr>
            <a:lvl7pPr>
              <a:defRPr kumimoji="1" sz="2000" b="1">
                <a:solidFill>
                  <a:schemeClr val="tx1"/>
                </a:solidFill>
                <a:latin typeface="Arial" charset="0"/>
                <a:ea typeface="MS PGothic" charset="0"/>
                <a:cs typeface="MS PGothic" charset="0"/>
              </a:defRPr>
            </a:lvl7pPr>
            <a:lvl8pPr>
              <a:defRPr kumimoji="1" sz="2000" b="1">
                <a:solidFill>
                  <a:schemeClr val="tx1"/>
                </a:solidFill>
                <a:latin typeface="Arial" charset="0"/>
                <a:ea typeface="MS PGothic" charset="0"/>
                <a:cs typeface="MS PGothic" charset="0"/>
              </a:defRPr>
            </a:lvl8pPr>
            <a:lvl9pPr>
              <a:defRPr kumimoji="1" sz="2000" b="1">
                <a:solidFill>
                  <a:schemeClr val="tx1"/>
                </a:solidFill>
                <a:latin typeface="Arial" charset="0"/>
                <a:ea typeface="MS PGothic" charset="0"/>
                <a:cs typeface="MS PGothic" charset="0"/>
              </a:defRPr>
            </a:lvl9pPr>
          </a:lstStyle>
          <a:p>
            <a:pPr eaLnBrk="0" hangingPunct="0">
              <a:lnSpc>
                <a:spcPct val="150000"/>
              </a:lnSpc>
              <a:buFontTx/>
              <a:buAutoNum type="arabicPeriod"/>
              <a:defRPr/>
            </a:pPr>
            <a:r>
              <a:rPr kumimoji="0" lang="ja-JP" altLang="en-US" dirty="0">
                <a:solidFill>
                  <a:srgbClr val="FFFF00"/>
                </a:solidFill>
                <a:latin typeface="Arial Narrow" charset="0"/>
              </a:rPr>
              <a:t>今</a:t>
            </a:r>
            <a:r>
              <a:rPr kumimoji="0" lang="zh-CN" altLang="en-US" dirty="0">
                <a:solidFill>
                  <a:srgbClr val="FFFF00"/>
                </a:solidFill>
                <a:latin typeface="Arial Narrow" charset="0"/>
              </a:rPr>
              <a:t>日</a:t>
            </a:r>
            <a:r>
              <a:rPr kumimoji="0" lang="ja-JP" altLang="en-US" dirty="0">
                <a:solidFill>
                  <a:srgbClr val="FFFF00"/>
                </a:solidFill>
                <a:latin typeface="Arial Narrow" charset="0"/>
              </a:rPr>
              <a:t>的</a:t>
            </a:r>
            <a:r>
              <a:rPr kumimoji="0" lang="zh-CN" altLang="en-US" dirty="0">
                <a:solidFill>
                  <a:srgbClr val="FFFF00"/>
                </a:solidFill>
                <a:latin typeface="Arial Narrow" charset="0"/>
              </a:rPr>
              <a:t>基督教领袖是否也犯了马拉基</a:t>
            </a:r>
            <a:r>
              <a:rPr kumimoji="0" lang="ja-JP" altLang="en-US" dirty="0">
                <a:solidFill>
                  <a:srgbClr val="FFFF00"/>
                </a:solidFill>
                <a:latin typeface="Arial Narrow" charset="0"/>
              </a:rPr>
              <a:t>时</a:t>
            </a:r>
            <a:r>
              <a:rPr kumimoji="0" lang="zh-CN" altLang="en-US" dirty="0">
                <a:solidFill>
                  <a:srgbClr val="FFFF00"/>
                </a:solidFill>
                <a:latin typeface="Arial Narrow" charset="0"/>
              </a:rPr>
              <a:t>代祭司们所犯的</a:t>
            </a:r>
            <a:r>
              <a:rPr kumimoji="0" lang="ja-JP" altLang="en-US" dirty="0">
                <a:solidFill>
                  <a:srgbClr val="FFFF00"/>
                </a:solidFill>
                <a:latin typeface="Arial Narrow" charset="0"/>
              </a:rPr>
              <a:t>罪？</a:t>
            </a:r>
            <a:endParaRPr kumimoji="0" lang="en-US" altLang="ja-JP" dirty="0">
              <a:solidFill>
                <a:srgbClr val="FFFF00"/>
              </a:solidFill>
              <a:latin typeface="Arial Narrow" charset="0"/>
            </a:endParaRPr>
          </a:p>
          <a:p>
            <a:pPr eaLnBrk="0" hangingPunct="0">
              <a:lnSpc>
                <a:spcPct val="150000"/>
              </a:lnSpc>
              <a:buFontTx/>
              <a:buAutoNum type="arabicPeriod"/>
              <a:defRPr/>
            </a:pPr>
            <a:endParaRPr kumimoji="0" lang="en-US" dirty="0">
              <a:solidFill>
                <a:srgbClr val="FFFF00"/>
              </a:solidFill>
              <a:latin typeface="Arial Narrow" charset="0"/>
            </a:endParaRPr>
          </a:p>
          <a:p>
            <a:pPr eaLnBrk="0" hangingPunct="0">
              <a:lnSpc>
                <a:spcPct val="150000"/>
              </a:lnSpc>
              <a:defRPr/>
            </a:pPr>
            <a:r>
              <a:rPr kumimoji="0" lang="en-US" dirty="0">
                <a:solidFill>
                  <a:srgbClr val="FFFF00"/>
                </a:solidFill>
                <a:latin typeface="Arial Narrow" charset="0"/>
              </a:rPr>
              <a:t>2. </a:t>
            </a:r>
            <a:r>
              <a:rPr kumimoji="0" lang="zh-CN" altLang="en-US" dirty="0">
                <a:solidFill>
                  <a:srgbClr val="FFFF00"/>
                </a:solidFill>
                <a:latin typeface="Arial Narrow" charset="0"/>
              </a:rPr>
              <a:t>若您认同，那平信徒应该怎么处理这类问题？</a:t>
            </a:r>
            <a:endParaRPr kumimoji="0" lang="en-US" altLang="zh-CN" dirty="0">
              <a:solidFill>
                <a:srgbClr val="FFFF00"/>
              </a:solidFill>
              <a:latin typeface="Arial Narrow" charset="0"/>
            </a:endParaRPr>
          </a:p>
          <a:p>
            <a:pPr eaLnBrk="0" hangingPunct="0">
              <a:lnSpc>
                <a:spcPct val="150000"/>
              </a:lnSpc>
              <a:defRPr/>
            </a:pPr>
            <a:endParaRPr kumimoji="0" lang="en-US" dirty="0">
              <a:solidFill>
                <a:srgbClr val="FFFF00"/>
              </a:solidFill>
              <a:latin typeface="Arial Narrow" charset="0"/>
            </a:endParaRPr>
          </a:p>
          <a:p>
            <a:pPr eaLnBrk="0" hangingPunct="0">
              <a:lnSpc>
                <a:spcPct val="150000"/>
              </a:lnSpc>
              <a:defRPr/>
            </a:pPr>
            <a:r>
              <a:rPr kumimoji="0" lang="en-US" dirty="0">
                <a:solidFill>
                  <a:srgbClr val="FFFF00"/>
                </a:solidFill>
                <a:latin typeface="Arial Narrow" charset="0"/>
              </a:rPr>
              <a:t>3 </a:t>
            </a:r>
            <a:r>
              <a:rPr kumimoji="0" lang="zh-CN" altLang="en-US" dirty="0">
                <a:solidFill>
                  <a:srgbClr val="FFFF00"/>
                </a:solidFill>
                <a:latin typeface="Arial Narrow" charset="0"/>
              </a:rPr>
              <a:t>什一奉献和献祭的原则今日是否仍然应用？若是如何？</a:t>
            </a:r>
            <a:endParaRPr kumimoji="0" lang="en-US" sz="4000" b="0" dirty="0">
              <a:solidFill>
                <a:srgbClr val="FFFF00"/>
              </a:solidFill>
              <a:latin typeface="Arial Narrow" charset="0"/>
            </a:endParaRPr>
          </a:p>
        </p:txBody>
      </p:sp>
      <p:sp>
        <p:nvSpPr>
          <p:cNvPr id="5" name="Rectangle 6"/>
          <p:cNvSpPr txBox="1">
            <a:spLocks noChangeArrowheads="1"/>
          </p:cNvSpPr>
          <p:nvPr/>
        </p:nvSpPr>
        <p:spPr bwMode="auto">
          <a:xfrm>
            <a:off x="0" y="304800"/>
            <a:ext cx="9144000" cy="685800"/>
          </a:xfrm>
          <a:prstGeom prst="rect">
            <a:avLst/>
          </a:prstGeom>
          <a:solidFill>
            <a:srgbClr val="000090"/>
          </a:solidFill>
          <a:ln>
            <a:noFill/>
          </a:ln>
          <a:effectLst>
            <a:outerShdw blurRad="63500" dist="38099" dir="2700000" algn="ctr" rotWithShape="0">
              <a:schemeClr val="bg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S PGothic" pitchFamily="34"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ea typeface="MS PGothic" pitchFamily="34"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ea typeface="MS PGothic" pitchFamily="34"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ea typeface="MS PGothic" pitchFamily="34"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ea typeface="MS PGothic" pitchFamily="34"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defRPr>
            </a:lvl9pPr>
          </a:lstStyle>
          <a:p>
            <a:pPr>
              <a:spcBef>
                <a:spcPct val="20000"/>
              </a:spcBef>
              <a:buClr>
                <a:schemeClr val="accent2"/>
              </a:buClr>
              <a:buSzPct val="80000"/>
              <a:buFont typeface="Wingdings" pitchFamily="-112" charset="2"/>
              <a:buNone/>
              <a:defRPr/>
            </a:pPr>
            <a:r>
              <a:rPr lang="zh-CN" altLang="en-US" sz="3600" b="1" kern="0" dirty="0">
                <a:solidFill>
                  <a:schemeClr val="tx1"/>
                </a:solidFill>
                <a:effectLst/>
                <a:latin typeface="Arial" pitchFamily="-112" charset="0"/>
                <a:ea typeface="ＭＳ Ｐゴシック" pitchFamily="-112" charset="-128"/>
              </a:rPr>
              <a:t>问题</a:t>
            </a:r>
            <a:endParaRPr lang="en-US" sz="3600" b="1" kern="0" dirty="0">
              <a:solidFill>
                <a:schemeClr val="tx1"/>
              </a:solidFill>
              <a:effectLst/>
              <a:latin typeface="Arial" pitchFamily="-112" charset="0"/>
              <a:ea typeface="ＭＳ Ｐゴシック" pitchFamily="-112" charset="-128"/>
            </a:endParaRPr>
          </a:p>
        </p:txBody>
      </p:sp>
    </p:spTree>
  </p:cSld>
  <p:clrMapOvr>
    <a:masterClrMapping/>
  </p:clrMapOvr>
  <p:transition spd="med">
    <p:zoom dir="in"/>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3" name="Text Box 7"/>
          <p:cNvSpPr txBox="1">
            <a:spLocks noChangeArrowheads="1"/>
          </p:cNvSpPr>
          <p:nvPr/>
        </p:nvSpPr>
        <p:spPr bwMode="auto">
          <a:xfrm>
            <a:off x="250825" y="1412875"/>
            <a:ext cx="8534400" cy="437991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kumimoji="1" sz="3200" b="1">
                <a:solidFill>
                  <a:schemeClr val="tx1"/>
                </a:solidFill>
                <a:latin typeface="Arial" charset="0"/>
                <a:ea typeface="MS PGothic" charset="0"/>
                <a:cs typeface="MS PGothic" charset="0"/>
              </a:defRPr>
            </a:lvl1pPr>
            <a:lvl2pPr marL="37931725" indent="-37474525">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MS PGothic" charset="0"/>
                <a:cs typeface="MS PGothic" charset="0"/>
              </a:defRPr>
            </a:lvl3pPr>
            <a:lvl4pPr>
              <a:defRPr kumimoji="1" sz="2000" b="1">
                <a:solidFill>
                  <a:schemeClr val="tx1"/>
                </a:solidFill>
                <a:latin typeface="Arial" charset="0"/>
                <a:ea typeface="MS PGothic" charset="0"/>
                <a:cs typeface="MS PGothic" charset="0"/>
              </a:defRPr>
            </a:lvl4pPr>
            <a:lvl5pPr>
              <a:defRPr kumimoji="1" sz="2000" b="1">
                <a:solidFill>
                  <a:schemeClr val="tx1"/>
                </a:solidFill>
                <a:latin typeface="Arial" charset="0"/>
                <a:ea typeface="MS PGothic" charset="0"/>
                <a:cs typeface="MS PGothic" charset="0"/>
              </a:defRPr>
            </a:lvl5pPr>
            <a:lvl6pPr>
              <a:defRPr kumimoji="1" sz="2000" b="1">
                <a:solidFill>
                  <a:schemeClr val="tx1"/>
                </a:solidFill>
                <a:latin typeface="Arial" charset="0"/>
                <a:ea typeface="MS PGothic" charset="0"/>
                <a:cs typeface="MS PGothic" charset="0"/>
              </a:defRPr>
            </a:lvl6pPr>
            <a:lvl7pPr>
              <a:defRPr kumimoji="1" sz="2000" b="1">
                <a:solidFill>
                  <a:schemeClr val="tx1"/>
                </a:solidFill>
                <a:latin typeface="Arial" charset="0"/>
                <a:ea typeface="MS PGothic" charset="0"/>
                <a:cs typeface="MS PGothic" charset="0"/>
              </a:defRPr>
            </a:lvl7pPr>
            <a:lvl8pPr>
              <a:defRPr kumimoji="1" sz="2000" b="1">
                <a:solidFill>
                  <a:schemeClr val="tx1"/>
                </a:solidFill>
                <a:latin typeface="Arial" charset="0"/>
                <a:ea typeface="MS PGothic" charset="0"/>
                <a:cs typeface="MS PGothic" charset="0"/>
              </a:defRPr>
            </a:lvl8pPr>
            <a:lvl9pPr>
              <a:defRPr kumimoji="1" sz="2000" b="1">
                <a:solidFill>
                  <a:schemeClr val="tx1"/>
                </a:solidFill>
                <a:latin typeface="Arial" charset="0"/>
                <a:ea typeface="MS PGothic" charset="0"/>
                <a:cs typeface="MS PGothic" charset="0"/>
              </a:defRPr>
            </a:lvl9pPr>
          </a:lstStyle>
          <a:p>
            <a:pPr eaLnBrk="0" hangingPunct="0">
              <a:lnSpc>
                <a:spcPct val="125000"/>
              </a:lnSpc>
              <a:defRPr/>
            </a:pPr>
            <a:r>
              <a:rPr kumimoji="0" lang="en-US" dirty="0">
                <a:solidFill>
                  <a:srgbClr val="FFFF00"/>
                </a:solidFill>
              </a:rPr>
              <a:t>4. </a:t>
            </a:r>
            <a:r>
              <a:rPr kumimoji="0" lang="zh-CN" altLang="en-US" dirty="0">
                <a:solidFill>
                  <a:srgbClr val="FFFF00"/>
                </a:solidFill>
              </a:rPr>
              <a:t>十诫与你是什么关系？</a:t>
            </a:r>
            <a:endParaRPr kumimoji="0" lang="en-US" altLang="zh-CN" dirty="0">
              <a:solidFill>
                <a:srgbClr val="FFFF00"/>
              </a:solidFill>
            </a:endParaRPr>
          </a:p>
          <a:p>
            <a:pPr eaLnBrk="0" hangingPunct="0">
              <a:lnSpc>
                <a:spcPct val="125000"/>
              </a:lnSpc>
              <a:defRPr/>
            </a:pPr>
            <a:endParaRPr kumimoji="0" lang="en-US" altLang="ja-JP" dirty="0">
              <a:solidFill>
                <a:srgbClr val="FFFF00"/>
              </a:solidFill>
            </a:endParaRPr>
          </a:p>
          <a:p>
            <a:pPr eaLnBrk="0" hangingPunct="0">
              <a:lnSpc>
                <a:spcPct val="125000"/>
              </a:lnSpc>
              <a:defRPr/>
            </a:pPr>
            <a:r>
              <a:rPr kumimoji="0" lang="en-US" dirty="0">
                <a:solidFill>
                  <a:srgbClr val="FFFF00"/>
                </a:solidFill>
              </a:rPr>
              <a:t>5. </a:t>
            </a:r>
            <a:r>
              <a:rPr kumimoji="0" lang="zh-CN" altLang="en-US" dirty="0">
                <a:solidFill>
                  <a:srgbClr val="FFFF00"/>
                </a:solidFill>
              </a:rPr>
              <a:t>如你对神没有给于最佳， 你需要悔改吗？</a:t>
            </a:r>
            <a:endParaRPr kumimoji="0" lang="en-US" altLang="zh-CN" dirty="0">
              <a:solidFill>
                <a:srgbClr val="FFFF00"/>
              </a:solidFill>
            </a:endParaRPr>
          </a:p>
          <a:p>
            <a:pPr eaLnBrk="0" hangingPunct="0">
              <a:lnSpc>
                <a:spcPct val="125000"/>
              </a:lnSpc>
              <a:defRPr/>
            </a:pPr>
            <a:endParaRPr kumimoji="0" lang="en-US" altLang="ja-JP" dirty="0">
              <a:solidFill>
                <a:srgbClr val="FFFF00"/>
              </a:solidFill>
            </a:endParaRPr>
          </a:p>
          <a:p>
            <a:pPr eaLnBrk="0" hangingPunct="0">
              <a:lnSpc>
                <a:spcPct val="125000"/>
              </a:lnSpc>
              <a:defRPr/>
            </a:pPr>
            <a:r>
              <a:rPr kumimoji="0" lang="en-US" dirty="0">
                <a:solidFill>
                  <a:srgbClr val="FFFF00"/>
                </a:solidFill>
              </a:rPr>
              <a:t>6.</a:t>
            </a:r>
            <a:r>
              <a:rPr kumimoji="0" lang="zh-CN" altLang="en-US" dirty="0">
                <a:solidFill>
                  <a:srgbClr val="FFFF00"/>
                </a:solidFill>
              </a:rPr>
              <a:t> 如你有减弱你的证词，你需要悔改吗？</a:t>
            </a:r>
            <a:endParaRPr kumimoji="0" lang="en-US" altLang="zh-CN" dirty="0">
              <a:solidFill>
                <a:srgbClr val="FFFF00"/>
              </a:solidFill>
            </a:endParaRPr>
          </a:p>
          <a:p>
            <a:pPr eaLnBrk="0" hangingPunct="0">
              <a:lnSpc>
                <a:spcPct val="125000"/>
              </a:lnSpc>
              <a:defRPr/>
            </a:pPr>
            <a:endParaRPr kumimoji="0" lang="en-US" altLang="ja-JP" dirty="0">
              <a:solidFill>
                <a:srgbClr val="FFFF00"/>
              </a:solidFill>
            </a:endParaRPr>
          </a:p>
          <a:p>
            <a:pPr eaLnBrk="0" hangingPunct="0">
              <a:lnSpc>
                <a:spcPct val="125000"/>
              </a:lnSpc>
              <a:defRPr/>
            </a:pPr>
            <a:r>
              <a:rPr kumimoji="0" lang="en-US" dirty="0">
                <a:solidFill>
                  <a:srgbClr val="FFFF00"/>
                </a:solidFill>
              </a:rPr>
              <a:t>7.</a:t>
            </a:r>
            <a:r>
              <a:rPr kumimoji="0" lang="zh-CN" altLang="en-US" dirty="0">
                <a:solidFill>
                  <a:srgbClr val="FFFF00"/>
                </a:solidFill>
              </a:rPr>
              <a:t> 如你有</a:t>
            </a:r>
            <a:r>
              <a:rPr kumimoji="0" lang="ja-JP" altLang="en-US" dirty="0">
                <a:solidFill>
                  <a:srgbClr val="FFFF00"/>
                </a:solidFill>
              </a:rPr>
              <a:t>违背</a:t>
            </a:r>
            <a:r>
              <a:rPr kumimoji="0" lang="zh-CN" altLang="en-US" dirty="0">
                <a:solidFill>
                  <a:srgbClr val="FFFF00"/>
                </a:solidFill>
              </a:rPr>
              <a:t>神的旨意，你需要悔改吗？</a:t>
            </a:r>
            <a:endParaRPr kumimoji="0" lang="en-US" dirty="0">
              <a:solidFill>
                <a:srgbClr val="FFFF00"/>
              </a:solidFill>
            </a:endParaRPr>
          </a:p>
        </p:txBody>
      </p:sp>
      <p:sp>
        <p:nvSpPr>
          <p:cNvPr id="2" name="Title 1"/>
          <p:cNvSpPr>
            <a:spLocks noGrp="1"/>
          </p:cNvSpPr>
          <p:nvPr>
            <p:ph type="ctrTitle" sz="quarter"/>
          </p:nvPr>
        </p:nvSpPr>
        <p:spPr>
          <a:xfrm>
            <a:off x="179388" y="-1152525"/>
            <a:ext cx="7772400" cy="1143000"/>
          </a:xfrm>
        </p:spPr>
        <p:txBody>
          <a:bodyPr/>
          <a:lstStyle/>
          <a:p>
            <a:pPr>
              <a:defRPr/>
            </a:pPr>
            <a:r>
              <a:rPr lang="zh-CN" altLang="en-US" b="1" dirty="0">
                <a:solidFill>
                  <a:schemeClr val="tx1"/>
                </a:solidFill>
                <a:effectLst/>
                <a:latin typeface="Arial" pitchFamily="-112" charset="0"/>
                <a:ea typeface="ＭＳ Ｐゴシック" pitchFamily="-112" charset="-128"/>
              </a:rPr>
              <a:t>问题</a:t>
            </a:r>
            <a:endParaRPr lang="en-US" dirty="0">
              <a:latin typeface="Times New Roman" charset="0"/>
              <a:ea typeface="MS PGothic" charset="0"/>
            </a:endParaRPr>
          </a:p>
        </p:txBody>
      </p:sp>
      <p:sp>
        <p:nvSpPr>
          <p:cNvPr id="5" name="Rectangle 6"/>
          <p:cNvSpPr txBox="1">
            <a:spLocks noChangeArrowheads="1"/>
          </p:cNvSpPr>
          <p:nvPr/>
        </p:nvSpPr>
        <p:spPr bwMode="auto">
          <a:xfrm>
            <a:off x="0" y="304800"/>
            <a:ext cx="9144000" cy="685800"/>
          </a:xfrm>
          <a:prstGeom prst="rect">
            <a:avLst/>
          </a:prstGeom>
          <a:solidFill>
            <a:srgbClr val="000090"/>
          </a:solidFill>
          <a:ln>
            <a:noFill/>
          </a:ln>
          <a:effectLst>
            <a:outerShdw blurRad="63500" dist="38099" dir="2700000" algn="ctr" rotWithShape="0">
              <a:schemeClr val="bg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S PGothic" pitchFamily="34"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ea typeface="MS PGothic" pitchFamily="34"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ea typeface="MS PGothic" pitchFamily="34"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ea typeface="MS PGothic" pitchFamily="34"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ea typeface="MS PGothic" pitchFamily="34"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defRPr>
            </a:lvl9pPr>
          </a:lstStyle>
          <a:p>
            <a:pPr>
              <a:spcBef>
                <a:spcPct val="20000"/>
              </a:spcBef>
              <a:buClr>
                <a:schemeClr val="accent2"/>
              </a:buClr>
              <a:buSzPct val="80000"/>
              <a:buFont typeface="Wingdings" pitchFamily="-112" charset="2"/>
              <a:buNone/>
              <a:defRPr/>
            </a:pPr>
            <a:r>
              <a:rPr lang="zh-CN" altLang="en-US" sz="3600" b="1" kern="0" dirty="0">
                <a:solidFill>
                  <a:schemeClr val="tx1"/>
                </a:solidFill>
                <a:effectLst/>
                <a:latin typeface="Arial" pitchFamily="-112" charset="0"/>
                <a:ea typeface="ＭＳ Ｐゴシック" pitchFamily="-112" charset="-128"/>
              </a:rPr>
              <a:t>问题</a:t>
            </a:r>
            <a:endParaRPr lang="en-US" sz="3600" b="1" kern="0" dirty="0">
              <a:solidFill>
                <a:schemeClr val="tx1"/>
              </a:solidFill>
              <a:effectLst/>
              <a:latin typeface="Arial" pitchFamily="-112" charset="0"/>
              <a:ea typeface="ＭＳ Ｐゴシック" pitchFamily="-112" charset="-128"/>
            </a:endParaRP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grpId="0" nodeType="clickEffect">
                                  <p:stCondLst>
                                    <p:cond delay="0"/>
                                  </p:stCondLst>
                                  <p:childTnLst>
                                    <p:set>
                                      <p:cBhvr>
                                        <p:cTn id="6" dur="1" fill="hold">
                                          <p:stCondLst>
                                            <p:cond delay="0"/>
                                          </p:stCondLst>
                                        </p:cTn>
                                        <p:tgtEl>
                                          <p:spTgt spid="45063"/>
                                        </p:tgtEl>
                                        <p:attrNameLst>
                                          <p:attrName>style.visibility</p:attrName>
                                        </p:attrNameLst>
                                      </p:cBhvr>
                                      <p:to>
                                        <p:strVal val="visible"/>
                                      </p:to>
                                    </p:set>
                                    <p:animEffect transition="in" filter="blinds(vertical)">
                                      <p:cBhvr>
                                        <p:cTn id="7" dur="500"/>
                                        <p:tgtEl>
                                          <p:spTgt spid="45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3" grpId="0"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250548735"/>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2554119629"/>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2"/>
          <p:cNvSpPr txBox="1">
            <a:spLocks noChangeArrowheads="1"/>
          </p:cNvSpPr>
          <p:nvPr/>
        </p:nvSpPr>
        <p:spPr bwMode="auto">
          <a:xfrm>
            <a:off x="0" y="1628800"/>
            <a:ext cx="9144000" cy="4031873"/>
          </a:xfrm>
          <a:prstGeom prst="rect">
            <a:avLst/>
          </a:prstGeom>
          <a:noFill/>
          <a:ln w="12700" cap="sq">
            <a:noFill/>
            <a:miter lim="800000"/>
            <a:headEnd type="none" w="sm" len="sm"/>
            <a:tailEnd type="none" w="sm" len="sm"/>
          </a:ln>
          <a:effectLst/>
        </p:spPr>
        <p:txBody>
          <a:bodyPr wrap="square">
            <a:spAutoFit/>
          </a:bodyPr>
          <a:lstStyle>
            <a:defPPr>
              <a:defRPr lang="en-US"/>
            </a:defPPr>
            <a:lvl1pPr marL="538163" indent="-538163">
              <a:defRPr kumimoji="0" sz="3200" b="1">
                <a:effectLst>
                  <a:outerShdw blurRad="38100" dist="38100" dir="2700000" algn="tl">
                    <a:srgbClr val="000000"/>
                  </a:outerShdw>
                </a:effectLst>
                <a:latin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1.	</a:t>
            </a: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基督徒应属于敬虔的族类</a:t>
            </a:r>
            <a:r>
              <a:rPr lang="zh-CN" altLang="en-US" dirty="0">
                <a:solidFill>
                  <a:srgbClr val="FFFFFF"/>
                </a:solidFill>
                <a:effectLst>
                  <a:glow rad="101600">
                    <a:srgbClr val="000000">
                      <a:alpha val="75000"/>
                    </a:srgbClr>
                  </a:glow>
                </a:effectLst>
                <a:ea typeface="ＭＳ Ｐゴシック" charset="0"/>
              </a:rPr>
              <a:t>。</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a:p>
            <a:pPr marL="538163" marR="0" lvl="0" indent="-538163"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2. </a:t>
            </a: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蒙悦纳的敬拜要求蒙悦纳的生命</a:t>
            </a:r>
            <a:r>
              <a:rPr lang="zh-CN" altLang="en-US" dirty="0">
                <a:solidFill>
                  <a:srgbClr val="FFFFFF"/>
                </a:solidFill>
                <a:effectLst>
                  <a:glow rad="101600">
                    <a:srgbClr val="000000">
                      <a:alpha val="75000"/>
                    </a:srgbClr>
                  </a:glow>
                </a:effectLst>
                <a:ea typeface="ＭＳ Ｐゴシック" charset="0"/>
              </a:rPr>
              <a:t>。</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a:p>
            <a:pPr marL="538163" marR="0" lvl="0" indent="-538163"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3. </a:t>
            </a: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神痛恨离婚</a:t>
            </a:r>
            <a:r>
              <a:rPr lang="zh-CN" altLang="en-US" dirty="0">
                <a:solidFill>
                  <a:srgbClr val="FFFFFF"/>
                </a:solidFill>
                <a:effectLst>
                  <a:glow rad="101600">
                    <a:srgbClr val="000000">
                      <a:alpha val="75000"/>
                    </a:srgbClr>
                  </a:glow>
                </a:effectLst>
                <a:ea typeface="ＭＳ Ｐゴシック" charset="0"/>
              </a:rPr>
              <a:t>。</a:t>
            </a: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耶稣同意这一点</a:t>
            </a:r>
            <a:r>
              <a:rPr lang="zh-CN" altLang="en-US" dirty="0">
                <a:solidFill>
                  <a:srgbClr val="FFFFFF"/>
                </a:solidFill>
                <a:effectLst>
                  <a:glow rad="101600">
                    <a:srgbClr val="000000">
                      <a:alpha val="75000"/>
                    </a:srgbClr>
                  </a:glow>
                </a:effectLst>
                <a:ea typeface="ＭＳ Ｐゴシック" charset="0"/>
              </a:rPr>
              <a:t>。</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a:p>
            <a:pPr marL="538163" marR="0" lvl="0" indent="-538163"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4. </a:t>
            </a: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基督徒有施行审判与洁净的耶稣</a:t>
            </a:r>
            <a:r>
              <a:rPr lang="zh-CN" altLang="en-US" dirty="0">
                <a:solidFill>
                  <a:srgbClr val="FFFFFF"/>
                </a:solidFill>
                <a:effectLst>
                  <a:glow rad="101600">
                    <a:srgbClr val="000000">
                      <a:alpha val="75000"/>
                    </a:srgbClr>
                  </a:glow>
                </a:effectLst>
                <a:ea typeface="ＭＳ Ｐゴシック" charset="0"/>
              </a:rPr>
              <a:t>。</a:t>
            </a: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lang="zh-CN" altLang="en-US" dirty="0">
                <a:solidFill>
                  <a:srgbClr val="FFFFFF"/>
                </a:solidFill>
                <a:effectLst>
                  <a:glow rad="101600">
                    <a:srgbClr val="000000">
                      <a:alpha val="75000"/>
                    </a:srgbClr>
                  </a:glow>
                </a:effectLst>
                <a:ea typeface="ＭＳ Ｐゴシック" charset="0"/>
              </a:rPr>
              <a:t>在等他再来时要悔改并顺服。</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p:txBody>
      </p:sp>
      <p:sp>
        <p:nvSpPr>
          <p:cNvPr id="118788" name="Rectangle 4"/>
          <p:cNvSpPr>
            <a:spLocks noGrp="1" noChangeArrowheads="1"/>
          </p:cNvSpPr>
          <p:nvPr>
            <p:ph type="title"/>
          </p:nvPr>
        </p:nvSpPr>
        <p:spPr>
          <a:xfrm>
            <a:off x="0" y="720725"/>
            <a:ext cx="9144000" cy="727075"/>
          </a:xfrm>
          <a:solidFill>
            <a:schemeClr val="bg2"/>
          </a:solidFill>
          <a:effectLst>
            <a:outerShdw blurRad="63500" dist="38099" dir="2700000" algn="ctr" rotWithShape="0">
              <a:schemeClr val="bg2">
                <a:alpha val="74998"/>
              </a:schemeClr>
            </a:outerShdw>
          </a:effectLst>
        </p:spPr>
        <p:txBody>
          <a:bodyPr lIns="91440" tIns="45720" rIns="91440" bIns="45720" anchor="t">
            <a:spAutoFit/>
          </a:bodyPr>
          <a:lstStyle/>
          <a:p>
            <a:pPr eaLnBrk="1" hangingPunct="1">
              <a:buClr>
                <a:schemeClr val="accent2"/>
              </a:buClr>
              <a:buFont typeface="Wingdings" charset="0"/>
              <a:buNone/>
              <a:defRPr/>
            </a:pPr>
            <a:r>
              <a:rPr kumimoji="0" lang="ko-KR" altLang="en-US" sz="4000" b="1" dirty="0">
                <a:solidFill>
                  <a:srgbClr val="FFFFFF"/>
                </a:solidFill>
                <a:effectLst/>
                <a:latin typeface="Jester" charset="0"/>
              </a:rPr>
              <a:t>玛拉基</a:t>
            </a:r>
            <a:r>
              <a:rPr kumimoji="0" lang="zh-CN" altLang="en-US" sz="4000" b="1" dirty="0">
                <a:solidFill>
                  <a:srgbClr val="FFFFFF"/>
                </a:solidFill>
                <a:effectLst/>
                <a:latin typeface="Jester" charset="0"/>
              </a:rPr>
              <a:t>书应用</a:t>
            </a:r>
            <a:endParaRPr kumimoji="0" lang="en-US" sz="3200" b="1" dirty="0">
              <a:solidFill>
                <a:srgbClr val="FFFFFF"/>
              </a:solidFill>
              <a:effectLst/>
              <a:latin typeface="Jester" charset="0"/>
              <a:ea typeface="ＭＳ Ｐゴシック" charset="0"/>
              <a:cs typeface="ＭＳ Ｐゴシック" charset="0"/>
            </a:endParaRPr>
          </a:p>
        </p:txBody>
      </p:sp>
    </p:spTree>
    <p:extLst>
      <p:ext uri="{BB962C8B-B14F-4D97-AF65-F5344CB8AC3E}">
        <p14:creationId xmlns:p14="http://schemas.microsoft.com/office/powerpoint/2010/main" val="41787742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18786">
                                            <p:txEl>
                                              <p:pRg st="0" end="0"/>
                                            </p:txEl>
                                          </p:spTgt>
                                        </p:tgtEl>
                                        <p:attrNameLst>
                                          <p:attrName>style.visibility</p:attrName>
                                        </p:attrNameLst>
                                      </p:cBhvr>
                                      <p:to>
                                        <p:strVal val="visible"/>
                                      </p:to>
                                    </p:set>
                                    <p:anim calcmode="lin" valueType="num">
                                      <p:cBhvr additive="base">
                                        <p:cTn id="7" dur="75" fill="hold"/>
                                        <p:tgtEl>
                                          <p:spTgt spid="118786">
                                            <p:txEl>
                                              <p:pRg st="0" end="0"/>
                                            </p:txEl>
                                          </p:spTgt>
                                        </p:tgtEl>
                                        <p:attrNameLst>
                                          <p:attrName>ppt_x</p:attrName>
                                        </p:attrNameLst>
                                      </p:cBhvr>
                                      <p:tavLst>
                                        <p:tav tm="0">
                                          <p:val>
                                            <p:strVal val="0-#ppt_w/2"/>
                                          </p:val>
                                        </p:tav>
                                        <p:tav tm="100000">
                                          <p:val>
                                            <p:strVal val="#ppt_x"/>
                                          </p:val>
                                        </p:tav>
                                      </p:tavLst>
                                    </p:anim>
                                    <p:anim calcmode="lin" valueType="num">
                                      <p:cBhvr additive="base">
                                        <p:cTn id="8" dur="75" fill="hold"/>
                                        <p:tgtEl>
                                          <p:spTgt spid="11878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18786">
                                            <p:txEl>
                                              <p:pRg st="2" end="2"/>
                                            </p:txEl>
                                          </p:spTgt>
                                        </p:tgtEl>
                                        <p:attrNameLst>
                                          <p:attrName>style.visibility</p:attrName>
                                        </p:attrNameLst>
                                      </p:cBhvr>
                                      <p:to>
                                        <p:strVal val="visible"/>
                                      </p:to>
                                    </p:set>
                                    <p:anim calcmode="lin" valueType="num">
                                      <p:cBhvr additive="base">
                                        <p:cTn id="13" dur="75" fill="hold"/>
                                        <p:tgtEl>
                                          <p:spTgt spid="118786">
                                            <p:txEl>
                                              <p:pRg st="2" end="2"/>
                                            </p:txEl>
                                          </p:spTgt>
                                        </p:tgtEl>
                                        <p:attrNameLst>
                                          <p:attrName>ppt_x</p:attrName>
                                        </p:attrNameLst>
                                      </p:cBhvr>
                                      <p:tavLst>
                                        <p:tav tm="0">
                                          <p:val>
                                            <p:strVal val="0-#ppt_w/2"/>
                                          </p:val>
                                        </p:tav>
                                        <p:tav tm="100000">
                                          <p:val>
                                            <p:strVal val="#ppt_x"/>
                                          </p:val>
                                        </p:tav>
                                      </p:tavLst>
                                    </p:anim>
                                    <p:anim calcmode="lin" valueType="num">
                                      <p:cBhvr additive="base">
                                        <p:cTn id="14" dur="75" fill="hold"/>
                                        <p:tgtEl>
                                          <p:spTgt spid="118786">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118786">
                                            <p:txEl>
                                              <p:pRg st="4" end="4"/>
                                            </p:txEl>
                                          </p:spTgt>
                                        </p:tgtEl>
                                        <p:attrNameLst>
                                          <p:attrName>style.visibility</p:attrName>
                                        </p:attrNameLst>
                                      </p:cBhvr>
                                      <p:to>
                                        <p:strVal val="visible"/>
                                      </p:to>
                                    </p:set>
                                    <p:anim calcmode="lin" valueType="num">
                                      <p:cBhvr additive="base">
                                        <p:cTn id="19" dur="75" fill="hold"/>
                                        <p:tgtEl>
                                          <p:spTgt spid="118786">
                                            <p:txEl>
                                              <p:pRg st="4" end="4"/>
                                            </p:txEl>
                                          </p:spTgt>
                                        </p:tgtEl>
                                        <p:attrNameLst>
                                          <p:attrName>ppt_x</p:attrName>
                                        </p:attrNameLst>
                                      </p:cBhvr>
                                      <p:tavLst>
                                        <p:tav tm="0">
                                          <p:val>
                                            <p:strVal val="0-#ppt_w/2"/>
                                          </p:val>
                                        </p:tav>
                                        <p:tav tm="100000">
                                          <p:val>
                                            <p:strVal val="#ppt_x"/>
                                          </p:val>
                                        </p:tav>
                                      </p:tavLst>
                                    </p:anim>
                                    <p:anim calcmode="lin" valueType="num">
                                      <p:cBhvr additive="base">
                                        <p:cTn id="20" dur="75" fill="hold"/>
                                        <p:tgtEl>
                                          <p:spTgt spid="118786">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118786">
                                            <p:txEl>
                                              <p:pRg st="6" end="6"/>
                                            </p:txEl>
                                          </p:spTgt>
                                        </p:tgtEl>
                                        <p:attrNameLst>
                                          <p:attrName>style.visibility</p:attrName>
                                        </p:attrNameLst>
                                      </p:cBhvr>
                                      <p:to>
                                        <p:strVal val="visible"/>
                                      </p:to>
                                    </p:set>
                                    <p:anim calcmode="lin" valueType="num">
                                      <p:cBhvr additive="base">
                                        <p:cTn id="25" dur="75" fill="hold"/>
                                        <p:tgtEl>
                                          <p:spTgt spid="118786">
                                            <p:txEl>
                                              <p:pRg st="6" end="6"/>
                                            </p:txEl>
                                          </p:spTgt>
                                        </p:tgtEl>
                                        <p:attrNameLst>
                                          <p:attrName>ppt_x</p:attrName>
                                        </p:attrNameLst>
                                      </p:cBhvr>
                                      <p:tavLst>
                                        <p:tav tm="0">
                                          <p:val>
                                            <p:strVal val="0-#ppt_w/2"/>
                                          </p:val>
                                        </p:tav>
                                        <p:tav tm="100000">
                                          <p:val>
                                            <p:strVal val="#ppt_x"/>
                                          </p:val>
                                        </p:tav>
                                      </p:tavLst>
                                    </p:anim>
                                    <p:anim calcmode="lin" valueType="num">
                                      <p:cBhvr additive="base">
                                        <p:cTn id="26" dur="75" fill="hold"/>
                                        <p:tgtEl>
                                          <p:spTgt spid="118786">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6"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2"/>
          <p:cNvSpPr txBox="1">
            <a:spLocks noChangeArrowheads="1"/>
          </p:cNvSpPr>
          <p:nvPr/>
        </p:nvSpPr>
        <p:spPr bwMode="auto">
          <a:xfrm>
            <a:off x="304800" y="1877144"/>
            <a:ext cx="8534400" cy="3539430"/>
          </a:xfrm>
          <a:prstGeom prst="rect">
            <a:avLst/>
          </a:prstGeom>
          <a:noFill/>
          <a:ln w="12700" cap="sq">
            <a:noFill/>
            <a:miter lim="800000"/>
            <a:headEnd type="none" w="sm" len="sm"/>
            <a:tailEnd type="none" w="sm" len="sm"/>
          </a:ln>
          <a:effectLst/>
        </p:spPr>
        <p:txBody>
          <a:bodyPr wrap="square">
            <a:spAutoFit/>
          </a:bodyPr>
          <a:lstStyle>
            <a:defPPr>
              <a:defRPr lang="en-US"/>
            </a:defPPr>
            <a:lvl1pPr marL="538163" indent="-538163">
              <a:defRPr kumimoji="0" sz="3200" b="1">
                <a:effectLst>
                  <a:glow rad="101600">
                    <a:schemeClr val="bg2">
                      <a:alpha val="75000"/>
                    </a:schemeClr>
                  </a:glow>
                </a:effectLst>
                <a:latin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5. </a:t>
            </a: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神渴望祝福给我们</a:t>
            </a:r>
            <a:r>
              <a:rPr lang="zh-CN" altLang="en-US" dirty="0">
                <a:solidFill>
                  <a:srgbClr val="FFFFFF"/>
                </a:solidFill>
                <a:effectLst>
                  <a:glow rad="101600">
                    <a:srgbClr val="000000">
                      <a:alpha val="75000"/>
                    </a:srgbClr>
                  </a:glow>
                </a:effectLst>
                <a:ea typeface="ＭＳ Ｐゴシック" charset="0"/>
              </a:rPr>
              <a:t>。</a:t>
            </a: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要称颂祂，祝福祂的仆人以及那些需要帮助的人</a:t>
            </a:r>
            <a:r>
              <a:rPr lang="zh-CN" altLang="en-US" dirty="0">
                <a:solidFill>
                  <a:srgbClr val="FFFFFF"/>
                </a:solidFill>
                <a:effectLst>
                  <a:glow rad="101600">
                    <a:srgbClr val="000000">
                      <a:alpha val="75000"/>
                    </a:srgbClr>
                  </a:glow>
                </a:effectLst>
                <a:ea typeface="ＭＳ Ｐゴシック" charset="0"/>
              </a:rPr>
              <a:t>。</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a:p>
            <a:pPr marL="538163" marR="0" lvl="0" indent="-538163"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6. </a:t>
            </a: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不要抢夺神借给你的属神之物</a:t>
            </a:r>
            <a:r>
              <a:rPr lang="zh-CN" altLang="en-US" dirty="0">
                <a:solidFill>
                  <a:srgbClr val="FFFFFF"/>
                </a:solidFill>
                <a:effectLst>
                  <a:glow rad="101600">
                    <a:srgbClr val="000000">
                      <a:alpha val="75000"/>
                    </a:srgbClr>
                  </a:glow>
                </a:effectLst>
                <a:ea typeface="ＭＳ Ｐゴシック" charset="0"/>
              </a:rPr>
              <a:t>。</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a:p>
            <a:pPr marL="538163" marR="0" lvl="0" indent="-538163"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7. </a:t>
            </a: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检查你奉献的动机</a:t>
            </a:r>
            <a:r>
              <a:rPr lang="zh-CN" altLang="en-US" dirty="0">
                <a:solidFill>
                  <a:srgbClr val="FFFFFF"/>
                </a:solidFill>
                <a:effectLst>
                  <a:glow rad="101600">
                    <a:srgbClr val="000000">
                      <a:alpha val="75000"/>
                    </a:srgbClr>
                  </a:glow>
                </a:effectLst>
                <a:ea typeface="ＭＳ Ｐゴシック" charset="0"/>
              </a:rPr>
              <a:t>。</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a:p>
            <a:pPr marL="538163" marR="0" lvl="0" indent="-538163"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p:txBody>
      </p:sp>
      <p:sp>
        <p:nvSpPr>
          <p:cNvPr id="120835" name="Text Box 3"/>
          <p:cNvSpPr txBox="1">
            <a:spLocks noChangeArrowheads="1"/>
          </p:cNvSpPr>
          <p:nvPr/>
        </p:nvSpPr>
        <p:spPr bwMode="auto">
          <a:xfrm>
            <a:off x="304800" y="1050925"/>
            <a:ext cx="8534400" cy="100647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pitchFamily="-112" charset="0"/>
                <a:ea typeface="ＭＳ Ｐゴシック" charset="0"/>
              </a:rPr>
              <a:t>	</a:t>
            </a:r>
          </a:p>
        </p:txBody>
      </p:sp>
      <p:sp>
        <p:nvSpPr>
          <p:cNvPr id="120837" name="Rectangle 5"/>
          <p:cNvSpPr>
            <a:spLocks noGrp="1" noChangeArrowheads="1"/>
          </p:cNvSpPr>
          <p:nvPr>
            <p:ph type="title"/>
          </p:nvPr>
        </p:nvSpPr>
        <p:spPr>
          <a:xfrm>
            <a:off x="0" y="720725"/>
            <a:ext cx="9144000" cy="727075"/>
          </a:xfrm>
          <a:solidFill>
            <a:schemeClr val="bg2"/>
          </a:solidFill>
          <a:effectLst>
            <a:outerShdw blurRad="63500" dist="38099" dir="2700000" algn="ctr" rotWithShape="0">
              <a:schemeClr val="bg2">
                <a:alpha val="74998"/>
              </a:schemeClr>
            </a:outerShdw>
          </a:effectLst>
        </p:spPr>
        <p:txBody>
          <a:bodyPr lIns="91440" tIns="45720" rIns="91440" bIns="45720" anchor="t">
            <a:spAutoFit/>
          </a:bodyPr>
          <a:lstStyle/>
          <a:p>
            <a:pPr eaLnBrk="1" hangingPunct="1">
              <a:buClr>
                <a:schemeClr val="accent2"/>
              </a:buClr>
              <a:buFont typeface="Wingdings" pitchFamily="-112" charset="2"/>
              <a:buNone/>
              <a:defRPr/>
            </a:pPr>
            <a:r>
              <a:rPr kumimoji="0" lang="ko-KR" altLang="en-US" sz="4000" b="1" dirty="0">
                <a:solidFill>
                  <a:srgbClr val="FFFFFF"/>
                </a:solidFill>
                <a:effectLst/>
                <a:latin typeface="Jester" charset="0"/>
              </a:rPr>
              <a:t>玛拉基</a:t>
            </a:r>
            <a:r>
              <a:rPr kumimoji="0" lang="zh-CN" altLang="en-US" sz="4000" b="1" dirty="0">
                <a:solidFill>
                  <a:srgbClr val="FFFFFF"/>
                </a:solidFill>
                <a:effectLst/>
                <a:latin typeface="Jester" charset="0"/>
              </a:rPr>
              <a:t>书应用</a:t>
            </a:r>
            <a:endParaRPr kumimoji="0" lang="en-US" sz="4000" b="1" dirty="0">
              <a:solidFill>
                <a:srgbClr val="FFFFFF"/>
              </a:solidFill>
              <a:effectLst/>
              <a:latin typeface="Jester" charset="0"/>
            </a:endParaRPr>
          </a:p>
        </p:txBody>
      </p:sp>
    </p:spTree>
    <p:extLst>
      <p:ext uri="{BB962C8B-B14F-4D97-AF65-F5344CB8AC3E}">
        <p14:creationId xmlns:p14="http://schemas.microsoft.com/office/powerpoint/2010/main" val="7320149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120835">
                                            <p:txEl>
                                              <p:pRg st="0" end="0"/>
                                            </p:txEl>
                                          </p:spTgt>
                                        </p:tgtEl>
                                        <p:attrNameLst>
                                          <p:attrName>style.visibility</p:attrName>
                                        </p:attrNameLst>
                                      </p:cBhvr>
                                      <p:to>
                                        <p:strVal val="visible"/>
                                      </p:to>
                                    </p:set>
                                    <p:animEffect transition="in" filter="wipe(up)">
                                      <p:cBhvr>
                                        <p:cTn id="7" dur="75"/>
                                        <p:tgtEl>
                                          <p:spTgt spid="1208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kumimoji="0" lang="en-US">
              <a:solidFill>
                <a:srgbClr val="000000"/>
              </a:solidFill>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zh-CN" altLang="en-US" sz="7200" b="1">
                <a:solidFill>
                  <a:srgbClr val="FFFFFF"/>
                </a:solidFill>
                <a:effectLst>
                  <a:glow rad="127000">
                    <a:srgbClr val="000000"/>
                  </a:glow>
                </a:effectLst>
                <a:latin typeface="Arial" charset="0"/>
                <a:ea typeface="ＭＳ Ｐゴシック" charset="0"/>
                <a:cs typeface="ＭＳ Ｐゴシック" charset="0"/>
              </a:rPr>
              <a:t>虚伪的人</a:t>
            </a:r>
            <a:endParaRPr kumimoji="0"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kumimoji="0" lang="zh-CN" altLang="en-US" sz="4800" b="1" dirty="0">
                <a:solidFill>
                  <a:srgbClr val="FFFFFF"/>
                </a:solidFill>
                <a:effectLst>
                  <a:glow rad="127000">
                    <a:srgbClr val="000000"/>
                  </a:glow>
                </a:effectLst>
                <a:latin typeface="Arial" charset="0"/>
                <a:ea typeface="ＭＳ Ｐゴシック" charset="0"/>
                <a:cs typeface="ＭＳ Ｐゴシック" charset="0"/>
              </a:rPr>
              <a:t>玛拉基</a:t>
            </a:r>
            <a:endParaRPr kumimoji="0"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kumimoji="0" lang="en-US" altLang="zh-CN" b="1" dirty="0">
                <a:solidFill>
                  <a:prstClr val="white"/>
                </a:solidFill>
                <a:effectLst>
                  <a:outerShdw blurRad="50800" dist="38100" dir="2700000" algn="tl" rotWithShape="0">
                    <a:srgbClr val="000000">
                      <a:alpha val="96000"/>
                    </a:srgbClr>
                  </a:outerShdw>
                </a:effectLst>
                <a:latin typeface="Arial"/>
                <a:cs typeface="Arial"/>
              </a:rPr>
              <a:t>659</a:t>
            </a:r>
          </a:p>
          <a:p>
            <a:pPr algn="ctr" defTabSz="457200" fontAlgn="auto">
              <a:spcBef>
                <a:spcPts val="0"/>
              </a:spcBef>
              <a:spcAft>
                <a:spcPts val="0"/>
              </a:spcAft>
            </a:pPr>
            <a:r>
              <a:rPr kumimoji="0"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7550479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38326134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4"/>
          <p:cNvSpPr>
            <a:spLocks noGrp="1" noChangeArrowheads="1"/>
          </p:cNvSpPr>
          <p:nvPr>
            <p:ph type="title" idx="4294967295"/>
          </p:nvPr>
        </p:nvSpPr>
        <p:spPr/>
        <p:txBody>
          <a:bodyPr/>
          <a:lstStyle/>
          <a:p>
            <a:pPr eaLnBrk="1" hangingPunct="1"/>
            <a:r>
              <a:rPr lang="en-US">
                <a:latin typeface="Times New Roman" charset="0"/>
                <a:ea typeface="MS PGothic" charset="0"/>
              </a:rPr>
              <a:t>Review Quiz on Zechariah</a:t>
            </a:r>
          </a:p>
        </p:txBody>
      </p:sp>
      <p:sp>
        <p:nvSpPr>
          <p:cNvPr id="150530"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endParaRPr lang="en-US"/>
          </a:p>
        </p:txBody>
      </p:sp>
      <p:sp>
        <p:nvSpPr>
          <p:cNvPr id="82948" name="Text Box 3"/>
          <p:cNvSpPr txBox="1">
            <a:spLocks noChangeArrowheads="1"/>
          </p:cNvSpPr>
          <p:nvPr/>
        </p:nvSpPr>
        <p:spPr bwMode="auto">
          <a:xfrm>
            <a:off x="304800" y="306388"/>
            <a:ext cx="8686800" cy="38195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4000" b="1" dirty="0">
                <a:solidFill>
                  <a:schemeClr val="bg1"/>
                </a:solidFill>
                <a:cs typeface="Times New Roman" charset="0"/>
              </a:rPr>
              <a:t>复习 </a:t>
            </a:r>
            <a:r>
              <a:rPr kumimoji="0" lang="zh-CN" altLang="en-US" sz="4000" b="1" dirty="0">
                <a:solidFill>
                  <a:schemeClr val="bg1"/>
                </a:solidFill>
                <a:cs typeface="Times New Roman" charset="0"/>
              </a:rPr>
              <a:t>题</a:t>
            </a:r>
            <a:r>
              <a:rPr kumimoji="0" lang="en-US" altLang="zh-CN" sz="4000" b="1" dirty="0">
                <a:solidFill>
                  <a:schemeClr val="bg1"/>
                </a:solidFill>
                <a:cs typeface="Times New Roman" charset="0"/>
              </a:rPr>
              <a:t>-</a:t>
            </a:r>
            <a:r>
              <a:rPr kumimoji="0" lang="zh-CN" altLang="en-US" sz="4000" b="1" dirty="0">
                <a:solidFill>
                  <a:schemeClr val="bg1"/>
                </a:solidFill>
                <a:cs typeface="Times New Roman" charset="0"/>
              </a:rPr>
              <a:t> 撒迦利亚</a:t>
            </a:r>
            <a:endParaRPr kumimoji="0" lang="en-US" altLang="ja-JP" sz="4000" b="1" dirty="0">
              <a:solidFill>
                <a:schemeClr val="bg1"/>
              </a:solidFill>
              <a:cs typeface="Times New Roman" charset="0"/>
            </a:endParaRPr>
          </a:p>
          <a:p>
            <a:pPr eaLnBrk="1" hangingPunct="1">
              <a:lnSpc>
                <a:spcPct val="90000"/>
              </a:lnSpc>
              <a:spcBef>
                <a:spcPct val="50000"/>
              </a:spcBef>
              <a:buFontTx/>
              <a:buAutoNum type="arabicPeriod"/>
              <a:defRPr/>
            </a:pPr>
            <a:r>
              <a:rPr kumimoji="0" lang="zh-CN" altLang="en-US" sz="3600" b="1" dirty="0">
                <a:solidFill>
                  <a:schemeClr val="bg1"/>
                </a:solidFill>
                <a:cs typeface="Times New Roman" charset="0"/>
              </a:rPr>
              <a:t>撒迦利亚与</a:t>
            </a:r>
            <a:r>
              <a:rPr kumimoji="0" lang="en-US" altLang="ja-JP" sz="3600" b="1" u="sng" dirty="0">
                <a:solidFill>
                  <a:schemeClr val="bg1"/>
                </a:solidFill>
              </a:rPr>
              <a:t>____</a:t>
            </a:r>
            <a:r>
              <a:rPr kumimoji="0" lang="zh-CN" altLang="en-US" sz="3600" b="1" dirty="0">
                <a:solidFill>
                  <a:schemeClr val="bg1"/>
                </a:solidFill>
                <a:cs typeface="Times New Roman" charset="0"/>
              </a:rPr>
              <a:t>是</a:t>
            </a:r>
            <a:r>
              <a:rPr kumimoji="0" lang="ja-JP" altLang="en-US" sz="3600" b="1" dirty="0">
                <a:solidFill>
                  <a:schemeClr val="bg1"/>
                </a:solidFill>
              </a:rPr>
              <a:t>同时代的</a:t>
            </a:r>
            <a:r>
              <a:rPr kumimoji="0" lang="zh-CN" altLang="en-US" sz="3600" b="1" dirty="0">
                <a:solidFill>
                  <a:schemeClr val="bg1"/>
                </a:solidFill>
              </a:rPr>
              <a:t>先知</a:t>
            </a:r>
            <a:r>
              <a:rPr kumimoji="0" lang="ja-JP" altLang="en-US" sz="3600" b="1" dirty="0">
                <a:solidFill>
                  <a:schemeClr val="bg1"/>
                </a:solidFill>
              </a:rPr>
              <a:t>。</a:t>
            </a:r>
            <a:endParaRPr kumimoji="0" lang="en-US" altLang="ja-JP" sz="3600" b="1" dirty="0">
              <a:solidFill>
                <a:schemeClr val="bg1"/>
              </a:solidFill>
            </a:endParaRPr>
          </a:p>
          <a:p>
            <a:pPr eaLnBrk="1" hangingPunct="1">
              <a:lnSpc>
                <a:spcPct val="90000"/>
              </a:lnSpc>
              <a:spcBef>
                <a:spcPct val="50000"/>
              </a:spcBef>
              <a:buFontTx/>
              <a:buAutoNum type="arabicPeriod"/>
              <a:defRPr/>
            </a:pPr>
            <a:r>
              <a:rPr kumimoji="0" lang="zh-CN" altLang="en-US" sz="3600" b="1" dirty="0">
                <a:solidFill>
                  <a:schemeClr val="bg1"/>
                </a:solidFill>
                <a:cs typeface="Times New Roman" charset="0"/>
              </a:rPr>
              <a:t>迦利亚 与他一样被</a:t>
            </a:r>
            <a:r>
              <a:rPr kumimoji="0" lang="ja-JP" altLang="en-US" sz="3600" b="1" dirty="0">
                <a:solidFill>
                  <a:schemeClr val="bg1"/>
                </a:solidFill>
              </a:rPr>
              <a:t>分授</a:t>
            </a:r>
            <a:r>
              <a:rPr kumimoji="0" lang="zh-CN" altLang="en-US" sz="3600" b="1" dirty="0">
                <a:solidFill>
                  <a:schemeClr val="bg1"/>
                </a:solidFill>
              </a:rPr>
              <a:t>了</a:t>
            </a:r>
            <a:r>
              <a:rPr kumimoji="0" lang="en-US" altLang="ja-JP" sz="3600" b="1" u="sng" dirty="0">
                <a:solidFill>
                  <a:schemeClr val="bg1"/>
                </a:solidFill>
              </a:rPr>
              <a:t>________</a:t>
            </a:r>
            <a:r>
              <a:rPr kumimoji="0" lang="zh-CN" altLang="en-US" sz="3600" b="1" dirty="0">
                <a:solidFill>
                  <a:schemeClr val="bg1"/>
                </a:solidFill>
              </a:rPr>
              <a:t>的事。</a:t>
            </a:r>
            <a:endParaRPr kumimoji="0" lang="en-US" altLang="ja-JP" sz="3600" dirty="0"/>
          </a:p>
          <a:p>
            <a:pPr eaLnBrk="1" hangingPunct="1">
              <a:lnSpc>
                <a:spcPct val="90000"/>
              </a:lnSpc>
              <a:spcBef>
                <a:spcPct val="50000"/>
              </a:spcBef>
              <a:buFontTx/>
              <a:buAutoNum type="arabicPeriod"/>
              <a:defRPr/>
            </a:pPr>
            <a:r>
              <a:rPr kumimoji="0" lang="zh-CN" altLang="en-US" sz="3600" b="1" dirty="0">
                <a:solidFill>
                  <a:schemeClr val="bg1"/>
                </a:solidFill>
                <a:cs typeface="Times New Roman" charset="0"/>
              </a:rPr>
              <a:t>撒迦利亚 </a:t>
            </a:r>
            <a:r>
              <a:rPr kumimoji="0" lang="ja-JP" altLang="en-US" sz="3600" b="1" dirty="0">
                <a:solidFill>
                  <a:schemeClr val="bg1"/>
                </a:solidFill>
              </a:rPr>
              <a:t>记载 </a:t>
            </a:r>
            <a:r>
              <a:rPr kumimoji="0" lang="zh-CN" altLang="en-US" sz="3600" b="1" dirty="0">
                <a:solidFill>
                  <a:schemeClr val="bg1"/>
                </a:solidFill>
              </a:rPr>
              <a:t>八个</a:t>
            </a:r>
            <a:r>
              <a:rPr kumimoji="0" lang="en-US" altLang="ja-JP" sz="3600" b="1" dirty="0">
                <a:solidFill>
                  <a:schemeClr val="bg1"/>
                </a:solidFill>
              </a:rPr>
              <a:t> </a:t>
            </a:r>
            <a:r>
              <a:rPr kumimoji="0" lang="en-US" altLang="ja-JP" sz="3600" b="1" u="sng" dirty="0">
                <a:solidFill>
                  <a:schemeClr val="bg1"/>
                </a:solidFill>
              </a:rPr>
              <a:t>__________</a:t>
            </a:r>
            <a:r>
              <a:rPr kumimoji="0" lang="zh-CN" altLang="en-US" sz="3600" b="1" dirty="0">
                <a:solidFill>
                  <a:schemeClr val="bg1"/>
                </a:solidFill>
              </a:rPr>
              <a:t>。</a:t>
            </a:r>
            <a:endParaRPr kumimoji="0" lang="en-US" altLang="ja-JP" sz="3600" b="1" dirty="0">
              <a:solidFill>
                <a:schemeClr val="bg1"/>
              </a:solidFill>
            </a:endParaRPr>
          </a:p>
          <a:p>
            <a:pPr eaLnBrk="1" hangingPunct="1">
              <a:lnSpc>
                <a:spcPct val="90000"/>
              </a:lnSpc>
              <a:spcBef>
                <a:spcPct val="50000"/>
              </a:spcBef>
              <a:buFontTx/>
              <a:buAutoNum type="arabicPeriod"/>
              <a:defRPr/>
            </a:pPr>
            <a:r>
              <a:rPr kumimoji="0" lang="zh-CN" altLang="en-US" sz="3600" b="1" dirty="0">
                <a:solidFill>
                  <a:schemeClr val="bg1"/>
                </a:solidFill>
                <a:cs typeface="Times New Roman" charset="0"/>
              </a:rPr>
              <a:t>撒迦利亚 预言 </a:t>
            </a:r>
            <a:r>
              <a:rPr kumimoji="0" lang="en-US" altLang="ja-JP" sz="3600" b="1" u="sng" dirty="0">
                <a:solidFill>
                  <a:schemeClr val="bg1"/>
                </a:solidFill>
              </a:rPr>
              <a:t>______</a:t>
            </a:r>
            <a:r>
              <a:rPr kumimoji="0" lang="zh-CN" altLang="en-US" sz="3600" b="1" dirty="0">
                <a:solidFill>
                  <a:schemeClr val="bg1"/>
                </a:solidFill>
                <a:cs typeface="Times New Roman" charset="0"/>
              </a:rPr>
              <a:t>的分裂。</a:t>
            </a:r>
            <a:endParaRPr kumimoji="0" lang="en-US" sz="3600" b="1" dirty="0">
              <a:solidFill>
                <a:schemeClr val="bg1"/>
              </a:solidFill>
              <a:cs typeface="Times New Roman" charset="0"/>
            </a:endParaRPr>
          </a:p>
        </p:txBody>
      </p:sp>
    </p:spTree>
  </p:cSld>
  <p:clrMapOvr>
    <a:masterClrMapping/>
  </p:clrMapOvr>
  <p:transition spd="med">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4"/>
          <p:cNvSpPr>
            <a:spLocks noGrp="1" noChangeArrowheads="1"/>
          </p:cNvSpPr>
          <p:nvPr>
            <p:ph type="title" idx="4294967295"/>
          </p:nvPr>
        </p:nvSpPr>
        <p:spPr/>
        <p:txBody>
          <a:bodyPr/>
          <a:lstStyle/>
          <a:p>
            <a:pPr eaLnBrk="1" hangingPunct="1"/>
            <a:r>
              <a:rPr lang="en-US">
                <a:latin typeface="Times New Roman" charset="0"/>
                <a:ea typeface="MS PGothic" charset="0"/>
              </a:rPr>
              <a:t>Review Quiz on Zechariah</a:t>
            </a:r>
          </a:p>
        </p:txBody>
      </p:sp>
      <p:sp>
        <p:nvSpPr>
          <p:cNvPr id="152578"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endParaRPr lang="en-US"/>
          </a:p>
        </p:txBody>
      </p:sp>
      <p:sp>
        <p:nvSpPr>
          <p:cNvPr id="83972" name="Text Box 3"/>
          <p:cNvSpPr txBox="1">
            <a:spLocks noChangeArrowheads="1"/>
          </p:cNvSpPr>
          <p:nvPr/>
        </p:nvSpPr>
        <p:spPr bwMode="auto">
          <a:xfrm>
            <a:off x="304800" y="306388"/>
            <a:ext cx="8686800" cy="45958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4000" b="1" dirty="0">
                <a:solidFill>
                  <a:schemeClr val="bg1"/>
                </a:solidFill>
                <a:cs typeface="Times New Roman" charset="0"/>
              </a:rPr>
              <a:t>复习 </a:t>
            </a:r>
            <a:r>
              <a:rPr kumimoji="0" lang="zh-CN" altLang="en-US" sz="4000" b="1" dirty="0">
                <a:solidFill>
                  <a:schemeClr val="bg1"/>
                </a:solidFill>
                <a:cs typeface="Times New Roman" charset="0"/>
              </a:rPr>
              <a:t>题</a:t>
            </a:r>
            <a:r>
              <a:rPr kumimoji="0" lang="en-US" altLang="zh-CN" sz="4000" b="1" dirty="0">
                <a:solidFill>
                  <a:schemeClr val="bg1"/>
                </a:solidFill>
                <a:cs typeface="Times New Roman" charset="0"/>
              </a:rPr>
              <a:t>-</a:t>
            </a:r>
            <a:r>
              <a:rPr kumimoji="0" lang="zh-CN" altLang="en-US" sz="4000" b="1" dirty="0">
                <a:solidFill>
                  <a:schemeClr val="bg1"/>
                </a:solidFill>
                <a:cs typeface="Times New Roman" charset="0"/>
              </a:rPr>
              <a:t> 撒迦利亚</a:t>
            </a:r>
            <a:endParaRPr kumimoji="0" lang="en-US" altLang="ja-JP" sz="4000" b="1" dirty="0">
              <a:solidFill>
                <a:schemeClr val="bg1"/>
              </a:solidFill>
              <a:cs typeface="Times New Roman" charset="0"/>
            </a:endParaRPr>
          </a:p>
          <a:p>
            <a:pPr eaLnBrk="1" hangingPunct="1">
              <a:lnSpc>
                <a:spcPct val="90000"/>
              </a:lnSpc>
              <a:spcBef>
                <a:spcPct val="50000"/>
              </a:spcBef>
              <a:buFontTx/>
              <a:buAutoNum type="arabicPeriod"/>
              <a:defRPr/>
            </a:pPr>
            <a:r>
              <a:rPr kumimoji="0" lang="zh-CN" altLang="en-US" sz="3600" b="1" dirty="0">
                <a:solidFill>
                  <a:schemeClr val="bg1"/>
                </a:solidFill>
                <a:cs typeface="Times New Roman" charset="0"/>
              </a:rPr>
              <a:t>撒迦利亚与</a:t>
            </a:r>
            <a:r>
              <a:rPr kumimoji="0" lang="zh-CN" altLang="en-US" sz="3600" b="1" u="sng" dirty="0">
                <a:solidFill>
                  <a:schemeClr val="bg1"/>
                </a:solidFill>
              </a:rPr>
              <a:t>哈该</a:t>
            </a:r>
            <a:r>
              <a:rPr kumimoji="0" lang="zh-CN" altLang="en-US" sz="3600" b="1" dirty="0">
                <a:solidFill>
                  <a:schemeClr val="bg1"/>
                </a:solidFill>
                <a:cs typeface="Times New Roman" charset="0"/>
              </a:rPr>
              <a:t>是</a:t>
            </a:r>
            <a:r>
              <a:rPr kumimoji="0" lang="ja-JP" altLang="en-US" sz="3600" b="1" dirty="0">
                <a:solidFill>
                  <a:schemeClr val="bg1"/>
                </a:solidFill>
              </a:rPr>
              <a:t>同时代的</a:t>
            </a:r>
            <a:r>
              <a:rPr kumimoji="0" lang="zh-CN" altLang="en-US" sz="3600" b="1" dirty="0">
                <a:solidFill>
                  <a:schemeClr val="bg1"/>
                </a:solidFill>
              </a:rPr>
              <a:t>先知</a:t>
            </a:r>
            <a:r>
              <a:rPr kumimoji="0" lang="ja-JP" altLang="en-US" sz="3600" b="1" dirty="0">
                <a:solidFill>
                  <a:schemeClr val="bg1"/>
                </a:solidFill>
              </a:rPr>
              <a:t>。</a:t>
            </a:r>
            <a:endParaRPr kumimoji="0" lang="en-US" altLang="ja-JP" sz="3600" b="1" dirty="0">
              <a:solidFill>
                <a:schemeClr val="bg1"/>
              </a:solidFill>
            </a:endParaRPr>
          </a:p>
          <a:p>
            <a:pPr eaLnBrk="1" hangingPunct="1">
              <a:lnSpc>
                <a:spcPct val="90000"/>
              </a:lnSpc>
              <a:spcBef>
                <a:spcPct val="50000"/>
              </a:spcBef>
              <a:buFontTx/>
              <a:buAutoNum type="arabicPeriod"/>
              <a:defRPr/>
            </a:pPr>
            <a:r>
              <a:rPr kumimoji="0" lang="zh-CN" altLang="en-US" sz="3600" b="1" dirty="0">
                <a:solidFill>
                  <a:schemeClr val="bg1"/>
                </a:solidFill>
                <a:cs typeface="Times New Roman" charset="0"/>
              </a:rPr>
              <a:t>迦利亚 与他一样被</a:t>
            </a:r>
            <a:r>
              <a:rPr kumimoji="0" lang="ja-JP" altLang="en-US" sz="3600" b="1" dirty="0">
                <a:solidFill>
                  <a:schemeClr val="bg1"/>
                </a:solidFill>
              </a:rPr>
              <a:t>分授</a:t>
            </a:r>
            <a:r>
              <a:rPr kumimoji="0" lang="zh-CN" altLang="en-US" sz="3600" b="1" dirty="0">
                <a:solidFill>
                  <a:schemeClr val="bg1"/>
                </a:solidFill>
              </a:rPr>
              <a:t>了</a:t>
            </a:r>
            <a:r>
              <a:rPr kumimoji="0" lang="en-US" altLang="ja-JP" sz="3600" b="1" u="sng" dirty="0">
                <a:solidFill>
                  <a:schemeClr val="bg1"/>
                </a:solidFill>
              </a:rPr>
              <a:t>________</a:t>
            </a:r>
            <a:r>
              <a:rPr kumimoji="0" lang="zh-CN" altLang="en-US" sz="3600" b="1" dirty="0">
                <a:solidFill>
                  <a:schemeClr val="bg1"/>
                </a:solidFill>
              </a:rPr>
              <a:t>的事。</a:t>
            </a:r>
            <a:endParaRPr kumimoji="0" lang="en-US" altLang="ja-JP" sz="3600" dirty="0"/>
          </a:p>
          <a:p>
            <a:pPr eaLnBrk="1" hangingPunct="1">
              <a:lnSpc>
                <a:spcPct val="90000"/>
              </a:lnSpc>
              <a:spcBef>
                <a:spcPct val="50000"/>
              </a:spcBef>
              <a:buFontTx/>
              <a:buAutoNum type="arabicPeriod"/>
              <a:defRPr/>
            </a:pPr>
            <a:r>
              <a:rPr kumimoji="0" lang="zh-CN" altLang="en-US" sz="3600" b="1" dirty="0">
                <a:solidFill>
                  <a:schemeClr val="bg1"/>
                </a:solidFill>
                <a:cs typeface="Times New Roman" charset="0"/>
              </a:rPr>
              <a:t>撒迦利亚 </a:t>
            </a:r>
            <a:r>
              <a:rPr kumimoji="0" lang="ja-JP" altLang="en-US" sz="3600" b="1" dirty="0">
                <a:solidFill>
                  <a:schemeClr val="bg1"/>
                </a:solidFill>
              </a:rPr>
              <a:t>记载 </a:t>
            </a:r>
            <a:r>
              <a:rPr kumimoji="0" lang="zh-CN" altLang="en-US" sz="3600" b="1" dirty="0">
                <a:solidFill>
                  <a:schemeClr val="bg1"/>
                </a:solidFill>
              </a:rPr>
              <a:t>八个</a:t>
            </a:r>
            <a:r>
              <a:rPr kumimoji="0" lang="en-US" altLang="ja-JP" sz="3600" b="1" dirty="0">
                <a:solidFill>
                  <a:schemeClr val="bg1"/>
                </a:solidFill>
              </a:rPr>
              <a:t> </a:t>
            </a:r>
            <a:r>
              <a:rPr kumimoji="0" lang="en-US" altLang="ja-JP" sz="3600" b="1" u="sng" dirty="0">
                <a:solidFill>
                  <a:schemeClr val="bg1"/>
                </a:solidFill>
              </a:rPr>
              <a:t>__________</a:t>
            </a:r>
            <a:r>
              <a:rPr kumimoji="0" lang="zh-CN" altLang="en-US" sz="3600" b="1" dirty="0">
                <a:solidFill>
                  <a:schemeClr val="bg1"/>
                </a:solidFill>
              </a:rPr>
              <a:t>。</a:t>
            </a:r>
            <a:endParaRPr kumimoji="0" lang="en-US" altLang="ja-JP" sz="3600" b="1" dirty="0">
              <a:solidFill>
                <a:schemeClr val="bg1"/>
              </a:solidFill>
            </a:endParaRPr>
          </a:p>
          <a:p>
            <a:pPr eaLnBrk="1" hangingPunct="1">
              <a:lnSpc>
                <a:spcPct val="90000"/>
              </a:lnSpc>
              <a:spcBef>
                <a:spcPct val="50000"/>
              </a:spcBef>
              <a:buFontTx/>
              <a:buAutoNum type="arabicPeriod"/>
              <a:defRPr/>
            </a:pPr>
            <a:r>
              <a:rPr kumimoji="0" lang="zh-CN" altLang="en-US" sz="3600" b="1" dirty="0">
                <a:solidFill>
                  <a:schemeClr val="bg1"/>
                </a:solidFill>
                <a:cs typeface="Times New Roman" charset="0"/>
              </a:rPr>
              <a:t>撒迦利亚 预言 </a:t>
            </a:r>
            <a:r>
              <a:rPr kumimoji="0" lang="en-US" altLang="ja-JP" sz="3600" b="1" u="sng" dirty="0">
                <a:solidFill>
                  <a:schemeClr val="bg1"/>
                </a:solidFill>
              </a:rPr>
              <a:t>______</a:t>
            </a:r>
            <a:r>
              <a:rPr kumimoji="0" lang="zh-CN" altLang="en-US" sz="3600" b="1" dirty="0">
                <a:solidFill>
                  <a:schemeClr val="bg1"/>
                </a:solidFill>
                <a:cs typeface="Times New Roman" charset="0"/>
              </a:rPr>
              <a:t>的分裂。</a:t>
            </a:r>
            <a:endParaRPr kumimoji="0" lang="en-US" altLang="ja-JP" sz="3600" b="1" dirty="0">
              <a:solidFill>
                <a:schemeClr val="bg1"/>
              </a:solidFill>
              <a:cs typeface="Times New Roman" charset="0"/>
            </a:endParaRPr>
          </a:p>
          <a:p>
            <a:pPr eaLnBrk="1" hangingPunct="1">
              <a:lnSpc>
                <a:spcPct val="90000"/>
              </a:lnSpc>
              <a:spcBef>
                <a:spcPct val="50000"/>
              </a:spcBef>
              <a:defRPr/>
            </a:pPr>
            <a:endParaRPr kumimoji="0" lang="en-US" sz="3600" b="1" dirty="0">
              <a:solidFill>
                <a:schemeClr val="bg1"/>
              </a:solidFill>
              <a:cs typeface="Times New Roman" charset="0"/>
            </a:endParaRPr>
          </a:p>
        </p:txBody>
      </p:sp>
    </p:spTree>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4"/>
          <p:cNvSpPr>
            <a:spLocks noGrp="1" noChangeArrowheads="1"/>
          </p:cNvSpPr>
          <p:nvPr>
            <p:ph type="title" idx="4294967295"/>
          </p:nvPr>
        </p:nvSpPr>
        <p:spPr/>
        <p:txBody>
          <a:bodyPr/>
          <a:lstStyle/>
          <a:p>
            <a:pPr eaLnBrk="1" hangingPunct="1"/>
            <a:r>
              <a:rPr lang="en-US">
                <a:latin typeface="Times New Roman" charset="0"/>
                <a:ea typeface="MS PGothic" charset="0"/>
              </a:rPr>
              <a:t>Review Quiz on Zechariah</a:t>
            </a:r>
          </a:p>
        </p:txBody>
      </p:sp>
      <p:sp>
        <p:nvSpPr>
          <p:cNvPr id="154626"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endParaRPr lang="en-US"/>
          </a:p>
        </p:txBody>
      </p:sp>
      <p:sp>
        <p:nvSpPr>
          <p:cNvPr id="84996" name="Text Box 3"/>
          <p:cNvSpPr txBox="1">
            <a:spLocks noChangeArrowheads="1"/>
          </p:cNvSpPr>
          <p:nvPr/>
        </p:nvSpPr>
        <p:spPr bwMode="auto">
          <a:xfrm>
            <a:off x="304800" y="306388"/>
            <a:ext cx="8686800" cy="45862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4000" b="1" dirty="0">
                <a:solidFill>
                  <a:schemeClr val="bg1"/>
                </a:solidFill>
                <a:cs typeface="Times New Roman" charset="0"/>
              </a:rPr>
              <a:t>复习 </a:t>
            </a:r>
            <a:r>
              <a:rPr kumimoji="0" lang="zh-CN" altLang="en-US" sz="4000" b="1" dirty="0">
                <a:solidFill>
                  <a:schemeClr val="bg1"/>
                </a:solidFill>
                <a:cs typeface="Times New Roman" charset="0"/>
              </a:rPr>
              <a:t>题</a:t>
            </a:r>
            <a:r>
              <a:rPr kumimoji="0" lang="en-US" altLang="zh-CN" sz="4000" b="1" dirty="0">
                <a:solidFill>
                  <a:schemeClr val="bg1"/>
                </a:solidFill>
                <a:cs typeface="Times New Roman" charset="0"/>
              </a:rPr>
              <a:t>-</a:t>
            </a:r>
            <a:r>
              <a:rPr kumimoji="0" lang="zh-CN" altLang="en-US" sz="4000" b="1" dirty="0">
                <a:solidFill>
                  <a:schemeClr val="bg1"/>
                </a:solidFill>
                <a:cs typeface="Times New Roman" charset="0"/>
              </a:rPr>
              <a:t> 撒迦利亚</a:t>
            </a:r>
            <a:endParaRPr kumimoji="0" lang="en-US" altLang="ja-JP" sz="4000" b="1" dirty="0">
              <a:solidFill>
                <a:schemeClr val="bg1"/>
              </a:solidFill>
              <a:cs typeface="Times New Roman" charset="0"/>
            </a:endParaRPr>
          </a:p>
          <a:p>
            <a:pPr eaLnBrk="1" hangingPunct="1">
              <a:lnSpc>
                <a:spcPct val="90000"/>
              </a:lnSpc>
              <a:spcBef>
                <a:spcPct val="50000"/>
              </a:spcBef>
              <a:buFontTx/>
              <a:buAutoNum type="arabicPeriod"/>
              <a:defRPr/>
            </a:pPr>
            <a:r>
              <a:rPr kumimoji="0" lang="zh-CN" altLang="en-US" sz="3600" b="1" dirty="0">
                <a:solidFill>
                  <a:schemeClr val="bg1"/>
                </a:solidFill>
                <a:cs typeface="Times New Roman" charset="0"/>
              </a:rPr>
              <a:t>撒迦利亚与</a:t>
            </a:r>
            <a:r>
              <a:rPr kumimoji="0" lang="zh-CN" altLang="en-US" sz="3600" b="1" u="sng" dirty="0">
                <a:solidFill>
                  <a:schemeClr val="bg1"/>
                </a:solidFill>
              </a:rPr>
              <a:t>哈该</a:t>
            </a:r>
            <a:r>
              <a:rPr kumimoji="0" lang="zh-CN" altLang="en-US" sz="3600" b="1" dirty="0">
                <a:solidFill>
                  <a:schemeClr val="bg1"/>
                </a:solidFill>
                <a:cs typeface="Times New Roman" charset="0"/>
              </a:rPr>
              <a:t>是</a:t>
            </a:r>
            <a:r>
              <a:rPr kumimoji="0" lang="ja-JP" altLang="en-US" sz="3600" b="1" dirty="0">
                <a:solidFill>
                  <a:schemeClr val="bg1"/>
                </a:solidFill>
              </a:rPr>
              <a:t>同时代的</a:t>
            </a:r>
            <a:r>
              <a:rPr kumimoji="0" lang="zh-CN" altLang="en-US" sz="3600" b="1" dirty="0">
                <a:solidFill>
                  <a:schemeClr val="bg1"/>
                </a:solidFill>
              </a:rPr>
              <a:t>先知</a:t>
            </a:r>
            <a:r>
              <a:rPr kumimoji="0" lang="ja-JP" altLang="en-US" sz="3600" b="1" dirty="0">
                <a:solidFill>
                  <a:schemeClr val="bg1"/>
                </a:solidFill>
              </a:rPr>
              <a:t>。</a:t>
            </a:r>
            <a:endParaRPr kumimoji="0" lang="en-US" altLang="ja-JP" sz="3600" b="1" dirty="0">
              <a:solidFill>
                <a:schemeClr val="bg1"/>
              </a:solidFill>
            </a:endParaRPr>
          </a:p>
          <a:p>
            <a:pPr eaLnBrk="1" hangingPunct="1">
              <a:lnSpc>
                <a:spcPct val="90000"/>
              </a:lnSpc>
              <a:spcBef>
                <a:spcPct val="50000"/>
              </a:spcBef>
              <a:buFontTx/>
              <a:buAutoNum type="arabicPeriod"/>
              <a:defRPr/>
            </a:pPr>
            <a:r>
              <a:rPr kumimoji="0" lang="zh-CN" altLang="en-US" sz="3600" b="1" dirty="0">
                <a:solidFill>
                  <a:schemeClr val="bg1"/>
                </a:solidFill>
                <a:cs typeface="Times New Roman" charset="0"/>
              </a:rPr>
              <a:t>迦利亚 与他一样被</a:t>
            </a:r>
            <a:r>
              <a:rPr kumimoji="0" lang="ja-JP" altLang="en-US" sz="3600" b="1" dirty="0">
                <a:solidFill>
                  <a:schemeClr val="bg1"/>
                </a:solidFill>
              </a:rPr>
              <a:t>分授</a:t>
            </a:r>
            <a:r>
              <a:rPr kumimoji="0" lang="zh-CN" altLang="en-US" sz="3600" b="1" dirty="0">
                <a:solidFill>
                  <a:schemeClr val="bg1"/>
                </a:solidFill>
              </a:rPr>
              <a:t>了</a:t>
            </a:r>
            <a:r>
              <a:rPr kumimoji="0" lang="zh-CN" altLang="en-US" sz="3600" b="1" u="sng" dirty="0">
                <a:solidFill>
                  <a:schemeClr val="bg1"/>
                </a:solidFill>
              </a:rPr>
              <a:t>重建圣殿</a:t>
            </a:r>
            <a:r>
              <a:rPr kumimoji="0" lang="zh-CN" altLang="en-US" sz="3600" b="1" dirty="0">
                <a:solidFill>
                  <a:schemeClr val="bg1"/>
                </a:solidFill>
              </a:rPr>
              <a:t>的事。</a:t>
            </a:r>
            <a:endParaRPr kumimoji="0" lang="en-US" altLang="ja-JP" sz="3600" dirty="0"/>
          </a:p>
          <a:p>
            <a:pPr eaLnBrk="1" hangingPunct="1">
              <a:lnSpc>
                <a:spcPct val="90000"/>
              </a:lnSpc>
              <a:spcBef>
                <a:spcPct val="50000"/>
              </a:spcBef>
              <a:buFontTx/>
              <a:buAutoNum type="arabicPeriod"/>
              <a:defRPr/>
            </a:pPr>
            <a:r>
              <a:rPr kumimoji="0" lang="zh-CN" altLang="en-US" sz="3600" b="1" dirty="0">
                <a:solidFill>
                  <a:schemeClr val="bg1"/>
                </a:solidFill>
                <a:cs typeface="Times New Roman" charset="0"/>
              </a:rPr>
              <a:t>撒迦利亚 </a:t>
            </a:r>
            <a:r>
              <a:rPr kumimoji="0" lang="ja-JP" altLang="en-US" sz="3600" b="1" dirty="0">
                <a:solidFill>
                  <a:schemeClr val="bg1"/>
                </a:solidFill>
              </a:rPr>
              <a:t>记载 </a:t>
            </a:r>
            <a:r>
              <a:rPr kumimoji="0" lang="zh-CN" altLang="en-US" sz="3600" b="1" dirty="0">
                <a:solidFill>
                  <a:schemeClr val="bg1"/>
                </a:solidFill>
              </a:rPr>
              <a:t>八个</a:t>
            </a:r>
            <a:r>
              <a:rPr kumimoji="0" lang="en-US" altLang="ja-JP" sz="3600" b="1" dirty="0">
                <a:solidFill>
                  <a:schemeClr val="bg1"/>
                </a:solidFill>
              </a:rPr>
              <a:t> </a:t>
            </a:r>
            <a:r>
              <a:rPr kumimoji="0" lang="en-US" altLang="ja-JP" sz="3600" b="1" u="sng" dirty="0">
                <a:solidFill>
                  <a:schemeClr val="bg1"/>
                </a:solidFill>
              </a:rPr>
              <a:t>__________</a:t>
            </a:r>
            <a:r>
              <a:rPr kumimoji="0" lang="zh-CN" altLang="en-US" sz="3600" b="1" dirty="0">
                <a:solidFill>
                  <a:schemeClr val="bg1"/>
                </a:solidFill>
              </a:rPr>
              <a:t>。</a:t>
            </a:r>
            <a:endParaRPr kumimoji="0" lang="en-US" altLang="ja-JP" sz="3600" b="1" dirty="0">
              <a:solidFill>
                <a:schemeClr val="bg1"/>
              </a:solidFill>
            </a:endParaRPr>
          </a:p>
          <a:p>
            <a:pPr eaLnBrk="1" hangingPunct="1">
              <a:lnSpc>
                <a:spcPct val="90000"/>
              </a:lnSpc>
              <a:spcBef>
                <a:spcPct val="50000"/>
              </a:spcBef>
              <a:buFontTx/>
              <a:buAutoNum type="arabicPeriod"/>
              <a:defRPr/>
            </a:pPr>
            <a:r>
              <a:rPr kumimoji="0" lang="zh-CN" altLang="en-US" sz="3600" b="1" dirty="0">
                <a:solidFill>
                  <a:schemeClr val="bg1"/>
                </a:solidFill>
                <a:cs typeface="Times New Roman" charset="0"/>
              </a:rPr>
              <a:t>撒迦利亚 预</a:t>
            </a:r>
            <a:r>
              <a:rPr kumimoji="0" lang="zh-CN" altLang="en-US" sz="3600" dirty="0">
                <a:solidFill>
                  <a:schemeClr val="bg1"/>
                </a:solidFill>
                <a:cs typeface="Times New Roman" charset="0"/>
              </a:rPr>
              <a:t>言</a:t>
            </a:r>
            <a:r>
              <a:rPr kumimoji="0" lang="en-US" altLang="ja-JP" sz="3600" b="1" u="sng" dirty="0">
                <a:solidFill>
                  <a:schemeClr val="bg1"/>
                </a:solidFill>
              </a:rPr>
              <a:t>______</a:t>
            </a:r>
            <a:r>
              <a:rPr kumimoji="0" lang="zh-CN" altLang="en-US" sz="3600" b="1" dirty="0">
                <a:solidFill>
                  <a:schemeClr val="bg1"/>
                </a:solidFill>
                <a:cs typeface="Times New Roman" charset="0"/>
              </a:rPr>
              <a:t>的分裂。</a:t>
            </a:r>
            <a:endParaRPr kumimoji="0" lang="en-US" altLang="ja-JP" sz="3600" b="1" dirty="0">
              <a:solidFill>
                <a:schemeClr val="bg1"/>
              </a:solidFill>
              <a:cs typeface="Times New Roman" charset="0"/>
            </a:endParaRPr>
          </a:p>
          <a:p>
            <a:pPr eaLnBrk="1" hangingPunct="1">
              <a:lnSpc>
                <a:spcPct val="90000"/>
              </a:lnSpc>
              <a:spcBef>
                <a:spcPct val="50000"/>
              </a:spcBef>
              <a:buFontTx/>
              <a:buAutoNum type="arabicPeriod"/>
              <a:defRPr/>
            </a:pPr>
            <a:endParaRPr kumimoji="0" lang="en-US" sz="3600" b="1" dirty="0">
              <a:solidFill>
                <a:schemeClr val="bg1"/>
              </a:solidFill>
              <a:cs typeface="Times New Roman" charset="0"/>
            </a:endParaRPr>
          </a:p>
        </p:txBody>
      </p:sp>
    </p:spTree>
  </p:cSld>
  <p:clrMapOvr>
    <a:masterClrMapping/>
  </p:clrMapOvr>
  <p:transition spd="med">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4"/>
          <p:cNvSpPr>
            <a:spLocks noGrp="1" noChangeArrowheads="1"/>
          </p:cNvSpPr>
          <p:nvPr>
            <p:ph type="title" idx="4294967295"/>
          </p:nvPr>
        </p:nvSpPr>
        <p:spPr/>
        <p:txBody>
          <a:bodyPr/>
          <a:lstStyle/>
          <a:p>
            <a:pPr eaLnBrk="1" hangingPunct="1"/>
            <a:r>
              <a:rPr lang="en-US">
                <a:latin typeface="Times New Roman" charset="0"/>
                <a:ea typeface="MS PGothic" charset="0"/>
              </a:rPr>
              <a:t>Review Quiz on Zechariah</a:t>
            </a:r>
          </a:p>
        </p:txBody>
      </p:sp>
      <p:sp>
        <p:nvSpPr>
          <p:cNvPr id="156674"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endParaRPr lang="en-US"/>
          </a:p>
        </p:txBody>
      </p:sp>
      <p:sp>
        <p:nvSpPr>
          <p:cNvPr id="86020" name="Text Box 3"/>
          <p:cNvSpPr txBox="1">
            <a:spLocks noChangeArrowheads="1"/>
          </p:cNvSpPr>
          <p:nvPr/>
        </p:nvSpPr>
        <p:spPr bwMode="auto">
          <a:xfrm>
            <a:off x="304800" y="306388"/>
            <a:ext cx="8686800" cy="3810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4000" b="1" dirty="0">
                <a:solidFill>
                  <a:schemeClr val="bg1"/>
                </a:solidFill>
                <a:cs typeface="Times New Roman" charset="0"/>
              </a:rPr>
              <a:t>复习 </a:t>
            </a:r>
            <a:r>
              <a:rPr kumimoji="0" lang="zh-CN" altLang="en-US" sz="4000" b="1" dirty="0">
                <a:solidFill>
                  <a:schemeClr val="bg1"/>
                </a:solidFill>
                <a:cs typeface="Times New Roman" charset="0"/>
              </a:rPr>
              <a:t>题</a:t>
            </a:r>
            <a:r>
              <a:rPr kumimoji="0" lang="en-US" altLang="zh-CN" sz="4000" b="1" dirty="0">
                <a:solidFill>
                  <a:schemeClr val="bg1"/>
                </a:solidFill>
                <a:cs typeface="Times New Roman" charset="0"/>
              </a:rPr>
              <a:t>-</a:t>
            </a:r>
            <a:r>
              <a:rPr kumimoji="0" lang="zh-CN" altLang="en-US" sz="4000" b="1" dirty="0">
                <a:solidFill>
                  <a:schemeClr val="bg1"/>
                </a:solidFill>
                <a:cs typeface="Times New Roman" charset="0"/>
              </a:rPr>
              <a:t> 撒迦利亚</a:t>
            </a:r>
            <a:endParaRPr kumimoji="0" lang="en-US" altLang="ja-JP" sz="4000" b="1" dirty="0">
              <a:solidFill>
                <a:schemeClr val="bg1"/>
              </a:solidFill>
              <a:cs typeface="Times New Roman" charset="0"/>
            </a:endParaRPr>
          </a:p>
          <a:p>
            <a:pPr eaLnBrk="1" hangingPunct="1">
              <a:lnSpc>
                <a:spcPct val="90000"/>
              </a:lnSpc>
              <a:spcBef>
                <a:spcPct val="50000"/>
              </a:spcBef>
              <a:buFontTx/>
              <a:buAutoNum type="arabicPeriod"/>
              <a:defRPr/>
            </a:pPr>
            <a:r>
              <a:rPr kumimoji="0" lang="zh-CN" altLang="en-US" sz="3600" b="1" dirty="0">
                <a:solidFill>
                  <a:schemeClr val="bg1"/>
                </a:solidFill>
                <a:cs typeface="Times New Roman" charset="0"/>
              </a:rPr>
              <a:t>撒迦利亚与</a:t>
            </a:r>
            <a:r>
              <a:rPr kumimoji="0" lang="zh-CN" altLang="en-US" sz="3600" b="1" u="sng" dirty="0">
                <a:solidFill>
                  <a:schemeClr val="bg1"/>
                </a:solidFill>
              </a:rPr>
              <a:t>哈该</a:t>
            </a:r>
            <a:r>
              <a:rPr kumimoji="0" lang="zh-CN" altLang="en-US" sz="3600" b="1" dirty="0">
                <a:solidFill>
                  <a:schemeClr val="bg1"/>
                </a:solidFill>
                <a:cs typeface="Times New Roman" charset="0"/>
              </a:rPr>
              <a:t>是</a:t>
            </a:r>
            <a:r>
              <a:rPr kumimoji="0" lang="ja-JP" altLang="en-US" sz="3600" b="1" dirty="0">
                <a:solidFill>
                  <a:schemeClr val="bg1"/>
                </a:solidFill>
              </a:rPr>
              <a:t>同时代的</a:t>
            </a:r>
            <a:r>
              <a:rPr kumimoji="0" lang="zh-CN" altLang="en-US" sz="3600" b="1" dirty="0">
                <a:solidFill>
                  <a:schemeClr val="bg1"/>
                </a:solidFill>
              </a:rPr>
              <a:t>先知</a:t>
            </a:r>
            <a:r>
              <a:rPr kumimoji="0" lang="ja-JP" altLang="en-US" sz="3600" b="1" dirty="0">
                <a:solidFill>
                  <a:schemeClr val="bg1"/>
                </a:solidFill>
              </a:rPr>
              <a:t>。</a:t>
            </a:r>
            <a:endParaRPr kumimoji="0" lang="en-US" altLang="ja-JP" sz="3600" b="1" dirty="0">
              <a:solidFill>
                <a:schemeClr val="bg1"/>
              </a:solidFill>
            </a:endParaRPr>
          </a:p>
          <a:p>
            <a:pPr eaLnBrk="1" hangingPunct="1">
              <a:lnSpc>
                <a:spcPct val="90000"/>
              </a:lnSpc>
              <a:spcBef>
                <a:spcPct val="50000"/>
              </a:spcBef>
              <a:buFontTx/>
              <a:buAutoNum type="arabicPeriod"/>
              <a:defRPr/>
            </a:pPr>
            <a:r>
              <a:rPr kumimoji="0" lang="zh-CN" altLang="en-US" sz="3600" b="1" dirty="0">
                <a:solidFill>
                  <a:schemeClr val="bg1"/>
                </a:solidFill>
                <a:cs typeface="Times New Roman" charset="0"/>
              </a:rPr>
              <a:t>迦利亚 与他一样被</a:t>
            </a:r>
            <a:r>
              <a:rPr kumimoji="0" lang="ja-JP" altLang="en-US" sz="3600" b="1" dirty="0">
                <a:solidFill>
                  <a:schemeClr val="bg1"/>
                </a:solidFill>
              </a:rPr>
              <a:t>分授</a:t>
            </a:r>
            <a:r>
              <a:rPr kumimoji="0" lang="zh-CN" altLang="en-US" sz="3600" b="1" dirty="0">
                <a:solidFill>
                  <a:schemeClr val="bg1"/>
                </a:solidFill>
              </a:rPr>
              <a:t>了</a:t>
            </a:r>
            <a:r>
              <a:rPr kumimoji="0" lang="zh-CN" altLang="en-US" sz="3600" b="1" u="sng" dirty="0">
                <a:solidFill>
                  <a:schemeClr val="bg1"/>
                </a:solidFill>
              </a:rPr>
              <a:t>重建圣殿</a:t>
            </a:r>
            <a:r>
              <a:rPr kumimoji="0" lang="zh-CN" altLang="en-US" sz="3600" b="1" dirty="0">
                <a:solidFill>
                  <a:schemeClr val="bg1"/>
                </a:solidFill>
              </a:rPr>
              <a:t>的事。</a:t>
            </a:r>
            <a:endParaRPr kumimoji="0" lang="en-US" altLang="ja-JP" sz="3600" dirty="0"/>
          </a:p>
          <a:p>
            <a:pPr eaLnBrk="1" hangingPunct="1">
              <a:lnSpc>
                <a:spcPct val="90000"/>
              </a:lnSpc>
              <a:spcBef>
                <a:spcPct val="50000"/>
              </a:spcBef>
              <a:buFontTx/>
              <a:buAutoNum type="arabicPeriod"/>
              <a:defRPr/>
            </a:pPr>
            <a:r>
              <a:rPr kumimoji="0" lang="zh-CN" altLang="en-US" sz="3600" b="1" dirty="0">
                <a:solidFill>
                  <a:schemeClr val="bg1"/>
                </a:solidFill>
                <a:cs typeface="Times New Roman" charset="0"/>
              </a:rPr>
              <a:t>撒迦利亚 </a:t>
            </a:r>
            <a:r>
              <a:rPr kumimoji="0" lang="ja-JP" altLang="en-US" sz="3600" b="1" dirty="0">
                <a:solidFill>
                  <a:schemeClr val="bg1"/>
                </a:solidFill>
              </a:rPr>
              <a:t>记载 </a:t>
            </a:r>
            <a:r>
              <a:rPr kumimoji="0" lang="zh-CN" altLang="en-US" sz="3600" b="1" dirty="0">
                <a:solidFill>
                  <a:schemeClr val="bg1"/>
                </a:solidFill>
              </a:rPr>
              <a:t>八个</a:t>
            </a:r>
            <a:r>
              <a:rPr kumimoji="0" lang="en-US" altLang="ja-JP" sz="3600" b="1" dirty="0">
                <a:solidFill>
                  <a:schemeClr val="bg1"/>
                </a:solidFill>
              </a:rPr>
              <a:t> </a:t>
            </a:r>
            <a:r>
              <a:rPr kumimoji="0" lang="zh-CN" altLang="en-US" sz="3600" b="1" u="sng" dirty="0">
                <a:solidFill>
                  <a:schemeClr val="bg1"/>
                </a:solidFill>
              </a:rPr>
              <a:t>夜间异象</a:t>
            </a:r>
            <a:r>
              <a:rPr kumimoji="0" lang="zh-CN" altLang="en-US" sz="3600" b="1" dirty="0">
                <a:solidFill>
                  <a:schemeClr val="bg1"/>
                </a:solidFill>
              </a:rPr>
              <a:t>。</a:t>
            </a:r>
            <a:endParaRPr kumimoji="0" lang="en-US" altLang="ja-JP" sz="3600" b="1" dirty="0">
              <a:solidFill>
                <a:schemeClr val="bg1"/>
              </a:solidFill>
            </a:endParaRPr>
          </a:p>
          <a:p>
            <a:pPr eaLnBrk="1" hangingPunct="1">
              <a:lnSpc>
                <a:spcPct val="90000"/>
              </a:lnSpc>
              <a:spcBef>
                <a:spcPct val="50000"/>
              </a:spcBef>
              <a:buFontTx/>
              <a:buAutoNum type="arabicPeriod"/>
              <a:defRPr/>
            </a:pPr>
            <a:r>
              <a:rPr kumimoji="0" lang="zh-CN" altLang="en-US" sz="3600" b="1" dirty="0">
                <a:solidFill>
                  <a:schemeClr val="bg1"/>
                </a:solidFill>
                <a:cs typeface="Times New Roman" charset="0"/>
              </a:rPr>
              <a:t>撒迦利亚 预言 </a:t>
            </a:r>
            <a:r>
              <a:rPr kumimoji="0" lang="en-US" altLang="ja-JP" sz="3600" b="1" u="sng" dirty="0">
                <a:solidFill>
                  <a:schemeClr val="bg1"/>
                </a:solidFill>
              </a:rPr>
              <a:t>______</a:t>
            </a:r>
            <a:r>
              <a:rPr kumimoji="0" lang="zh-CN" altLang="en-US" sz="3600" b="1" dirty="0">
                <a:solidFill>
                  <a:schemeClr val="bg1"/>
                </a:solidFill>
                <a:cs typeface="Times New Roman" charset="0"/>
              </a:rPr>
              <a:t>的分裂。</a:t>
            </a:r>
            <a:endParaRPr kumimoji="0" lang="en-US" sz="3600" b="1" dirty="0">
              <a:solidFill>
                <a:schemeClr val="bg1"/>
              </a:solidFill>
              <a:cs typeface="Times New Roman" charset="0"/>
            </a:endParaRPr>
          </a:p>
        </p:txBody>
      </p:sp>
    </p:spTree>
  </p:cSld>
  <p:clrMapOvr>
    <a:masterClrMapping/>
  </p:clrMapOvr>
  <p:transition spd="med">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4"/>
          <p:cNvSpPr>
            <a:spLocks noGrp="1" noChangeArrowheads="1"/>
          </p:cNvSpPr>
          <p:nvPr>
            <p:ph type="title" idx="4294967295"/>
          </p:nvPr>
        </p:nvSpPr>
        <p:spPr/>
        <p:txBody>
          <a:bodyPr/>
          <a:lstStyle/>
          <a:p>
            <a:pPr eaLnBrk="1" hangingPunct="1"/>
            <a:r>
              <a:rPr lang="en-US">
                <a:latin typeface="Times New Roman" charset="0"/>
                <a:ea typeface="MS PGothic" charset="0"/>
              </a:rPr>
              <a:t>Review Quiz on Zechariah</a:t>
            </a:r>
          </a:p>
        </p:txBody>
      </p:sp>
      <p:sp>
        <p:nvSpPr>
          <p:cNvPr id="158722"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endParaRPr lang="en-US"/>
          </a:p>
        </p:txBody>
      </p:sp>
      <p:sp>
        <p:nvSpPr>
          <p:cNvPr id="87044" name="Text Box 3"/>
          <p:cNvSpPr txBox="1">
            <a:spLocks noChangeArrowheads="1"/>
          </p:cNvSpPr>
          <p:nvPr/>
        </p:nvSpPr>
        <p:spPr bwMode="auto">
          <a:xfrm>
            <a:off x="304800" y="306388"/>
            <a:ext cx="8686800" cy="430887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4000" b="1" dirty="0">
                <a:solidFill>
                  <a:schemeClr val="bg1"/>
                </a:solidFill>
                <a:cs typeface="Times New Roman" charset="0"/>
              </a:rPr>
              <a:t>复习 </a:t>
            </a:r>
            <a:r>
              <a:rPr kumimoji="0" lang="zh-CN" altLang="en-US" sz="4000" b="1" dirty="0">
                <a:solidFill>
                  <a:schemeClr val="bg1"/>
                </a:solidFill>
                <a:cs typeface="Times New Roman" charset="0"/>
              </a:rPr>
              <a:t>题</a:t>
            </a:r>
            <a:r>
              <a:rPr kumimoji="0" lang="en-US" altLang="zh-CN" sz="4000" b="1" dirty="0">
                <a:solidFill>
                  <a:schemeClr val="bg1"/>
                </a:solidFill>
                <a:cs typeface="Times New Roman" charset="0"/>
              </a:rPr>
              <a:t>-</a:t>
            </a:r>
            <a:r>
              <a:rPr kumimoji="0" lang="zh-CN" altLang="en-US" sz="4000" b="1" dirty="0">
                <a:solidFill>
                  <a:schemeClr val="bg1"/>
                </a:solidFill>
                <a:cs typeface="Times New Roman" charset="0"/>
              </a:rPr>
              <a:t> 撒迦利亚</a:t>
            </a:r>
            <a:endParaRPr kumimoji="0" lang="en-US" altLang="ja-JP" sz="4000" b="1" dirty="0">
              <a:solidFill>
                <a:schemeClr val="bg1"/>
              </a:solidFill>
              <a:cs typeface="Times New Roman" charset="0"/>
            </a:endParaRPr>
          </a:p>
          <a:p>
            <a:pPr eaLnBrk="1" hangingPunct="1">
              <a:lnSpc>
                <a:spcPct val="90000"/>
              </a:lnSpc>
              <a:spcBef>
                <a:spcPct val="50000"/>
              </a:spcBef>
              <a:buFontTx/>
              <a:buAutoNum type="arabicPeriod"/>
              <a:defRPr/>
            </a:pPr>
            <a:r>
              <a:rPr kumimoji="0" lang="zh-CN" altLang="en-US" sz="3600" b="1" dirty="0">
                <a:solidFill>
                  <a:schemeClr val="bg1"/>
                </a:solidFill>
                <a:cs typeface="Times New Roman" charset="0"/>
              </a:rPr>
              <a:t>撒迦利亚与</a:t>
            </a:r>
            <a:r>
              <a:rPr kumimoji="0" lang="zh-CN" altLang="en-US" sz="3600" b="1" u="sng" dirty="0">
                <a:solidFill>
                  <a:schemeClr val="bg1"/>
                </a:solidFill>
              </a:rPr>
              <a:t>哈该</a:t>
            </a:r>
            <a:r>
              <a:rPr kumimoji="0" lang="zh-CN" altLang="en-US" sz="3600" b="1" dirty="0">
                <a:solidFill>
                  <a:schemeClr val="bg1"/>
                </a:solidFill>
                <a:cs typeface="Times New Roman" charset="0"/>
              </a:rPr>
              <a:t>是</a:t>
            </a:r>
            <a:r>
              <a:rPr kumimoji="0" lang="ja-JP" altLang="en-US" sz="3600" b="1" dirty="0">
                <a:solidFill>
                  <a:schemeClr val="bg1"/>
                </a:solidFill>
              </a:rPr>
              <a:t>同时代的</a:t>
            </a:r>
            <a:r>
              <a:rPr kumimoji="0" lang="zh-CN" altLang="en-US" sz="3600" b="1" dirty="0">
                <a:solidFill>
                  <a:schemeClr val="bg1"/>
                </a:solidFill>
              </a:rPr>
              <a:t>先知</a:t>
            </a:r>
            <a:r>
              <a:rPr kumimoji="0" lang="ja-JP" altLang="en-US" sz="3600" b="1" dirty="0">
                <a:solidFill>
                  <a:schemeClr val="bg1"/>
                </a:solidFill>
              </a:rPr>
              <a:t>。</a:t>
            </a:r>
            <a:endParaRPr kumimoji="0" lang="en-US" altLang="ja-JP" sz="3600" b="1" dirty="0">
              <a:solidFill>
                <a:schemeClr val="bg1"/>
              </a:solidFill>
            </a:endParaRPr>
          </a:p>
          <a:p>
            <a:pPr eaLnBrk="1" hangingPunct="1">
              <a:lnSpc>
                <a:spcPct val="90000"/>
              </a:lnSpc>
              <a:spcBef>
                <a:spcPct val="50000"/>
              </a:spcBef>
              <a:buFontTx/>
              <a:buAutoNum type="arabicPeriod"/>
              <a:defRPr/>
            </a:pPr>
            <a:r>
              <a:rPr kumimoji="0" lang="zh-CN" altLang="en-US" sz="3600" b="1" dirty="0">
                <a:solidFill>
                  <a:schemeClr val="bg1"/>
                </a:solidFill>
                <a:cs typeface="Times New Roman" charset="0"/>
              </a:rPr>
              <a:t>撒迦利亚 与他一样被</a:t>
            </a:r>
            <a:r>
              <a:rPr kumimoji="0" lang="ja-JP" altLang="en-US" sz="3600" b="1" dirty="0">
                <a:solidFill>
                  <a:schemeClr val="bg1"/>
                </a:solidFill>
              </a:rPr>
              <a:t>分授</a:t>
            </a:r>
            <a:r>
              <a:rPr kumimoji="0" lang="zh-CN" altLang="en-US" sz="3600" b="1" dirty="0">
                <a:solidFill>
                  <a:schemeClr val="bg1"/>
                </a:solidFill>
              </a:rPr>
              <a:t>了</a:t>
            </a:r>
            <a:r>
              <a:rPr kumimoji="0" lang="zh-CN" altLang="en-US" sz="3600" b="1" u="sng" dirty="0">
                <a:solidFill>
                  <a:schemeClr val="bg1"/>
                </a:solidFill>
              </a:rPr>
              <a:t>重建圣殿</a:t>
            </a:r>
            <a:r>
              <a:rPr kumimoji="0" lang="zh-CN" altLang="en-US" sz="3600" b="1" dirty="0">
                <a:solidFill>
                  <a:schemeClr val="bg1"/>
                </a:solidFill>
              </a:rPr>
              <a:t>的事。</a:t>
            </a:r>
            <a:endParaRPr kumimoji="0" lang="en-US" altLang="ja-JP" sz="3600" dirty="0"/>
          </a:p>
          <a:p>
            <a:pPr eaLnBrk="1" hangingPunct="1">
              <a:lnSpc>
                <a:spcPct val="90000"/>
              </a:lnSpc>
              <a:spcBef>
                <a:spcPct val="50000"/>
              </a:spcBef>
              <a:buFontTx/>
              <a:buAutoNum type="arabicPeriod"/>
              <a:defRPr/>
            </a:pPr>
            <a:r>
              <a:rPr kumimoji="0" lang="zh-CN" altLang="en-US" sz="3600" b="1" dirty="0">
                <a:solidFill>
                  <a:schemeClr val="bg1"/>
                </a:solidFill>
                <a:cs typeface="Times New Roman" charset="0"/>
              </a:rPr>
              <a:t>撒迦利亚 </a:t>
            </a:r>
            <a:r>
              <a:rPr kumimoji="0" lang="ja-JP" altLang="en-US" sz="3600" b="1" dirty="0">
                <a:solidFill>
                  <a:schemeClr val="bg1"/>
                </a:solidFill>
              </a:rPr>
              <a:t>记载 </a:t>
            </a:r>
            <a:r>
              <a:rPr kumimoji="0" lang="zh-CN" altLang="en-US" sz="3600" b="1" dirty="0">
                <a:solidFill>
                  <a:schemeClr val="bg1"/>
                </a:solidFill>
              </a:rPr>
              <a:t>八个</a:t>
            </a:r>
            <a:r>
              <a:rPr kumimoji="0" lang="en-US" altLang="ja-JP" sz="3600" b="1" dirty="0">
                <a:solidFill>
                  <a:schemeClr val="bg1"/>
                </a:solidFill>
              </a:rPr>
              <a:t> </a:t>
            </a:r>
            <a:r>
              <a:rPr kumimoji="0" lang="zh-CN" altLang="en-US" sz="3600" b="1" u="sng" dirty="0">
                <a:solidFill>
                  <a:schemeClr val="bg1"/>
                </a:solidFill>
              </a:rPr>
              <a:t>夜间异象</a:t>
            </a:r>
            <a:r>
              <a:rPr kumimoji="0" lang="zh-CN" altLang="en-US" sz="3600" b="1" dirty="0">
                <a:solidFill>
                  <a:schemeClr val="bg1"/>
                </a:solidFill>
              </a:rPr>
              <a:t>。</a:t>
            </a:r>
            <a:endParaRPr kumimoji="0" lang="en-US" altLang="ja-JP" sz="3600" b="1" dirty="0">
              <a:solidFill>
                <a:schemeClr val="bg1"/>
              </a:solidFill>
            </a:endParaRPr>
          </a:p>
          <a:p>
            <a:pPr eaLnBrk="1" hangingPunct="1">
              <a:lnSpc>
                <a:spcPct val="90000"/>
              </a:lnSpc>
              <a:spcBef>
                <a:spcPct val="50000"/>
              </a:spcBef>
              <a:buFontTx/>
              <a:buAutoNum type="arabicPeriod"/>
              <a:defRPr/>
            </a:pPr>
            <a:r>
              <a:rPr kumimoji="0" lang="zh-CN" altLang="en-US" sz="3600" b="1" dirty="0">
                <a:solidFill>
                  <a:schemeClr val="bg1"/>
                </a:solidFill>
                <a:cs typeface="Times New Roman" charset="0"/>
              </a:rPr>
              <a:t>撒迦利亚 预言 </a:t>
            </a:r>
            <a:r>
              <a:rPr kumimoji="0" lang="zh-CN" altLang="en-US" sz="3600" b="1" u="sng" dirty="0">
                <a:solidFill>
                  <a:schemeClr val="bg1"/>
                </a:solidFill>
                <a:cs typeface="Times New Roman" charset="0"/>
              </a:rPr>
              <a:t>橄榄山</a:t>
            </a:r>
            <a:r>
              <a:rPr kumimoji="0" lang="zh-CN" altLang="en-US" sz="3600" b="1" dirty="0">
                <a:solidFill>
                  <a:schemeClr val="bg1"/>
                </a:solidFill>
                <a:cs typeface="Times New Roman" charset="0"/>
              </a:rPr>
              <a:t>的分裂。</a:t>
            </a:r>
            <a:endParaRPr kumimoji="0" lang="en-US" sz="3600" b="1" dirty="0">
              <a:solidFill>
                <a:schemeClr val="bg1"/>
              </a:solidFill>
              <a:cs typeface="Times New Roman" charset="0"/>
            </a:endParaRPr>
          </a:p>
        </p:txBody>
      </p:sp>
    </p:spTree>
  </p:cSld>
  <p:clrMapOvr>
    <a:masterClrMapping/>
  </p:clrMapOvr>
  <p:transition spd="med">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1028" descr="Whitcomb Char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61975"/>
            <a:ext cx="9144000" cy="635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18" name="Text Box 1029"/>
          <p:cNvSpPr txBox="1">
            <a:spLocks noChangeArrowheads="1"/>
          </p:cNvSpPr>
          <p:nvPr/>
        </p:nvSpPr>
        <p:spPr bwMode="auto">
          <a:xfrm>
            <a:off x="8502650" y="60325"/>
            <a:ext cx="565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r>
              <a:rPr lang="en-US" sz="2000" b="1"/>
              <a:t>342</a:t>
            </a:r>
          </a:p>
        </p:txBody>
      </p:sp>
      <p:sp>
        <p:nvSpPr>
          <p:cNvPr id="247814" name="Rectangle 1030"/>
          <p:cNvSpPr>
            <a:spLocks noGrp="1" noChangeArrowheads="1"/>
          </p:cNvSpPr>
          <p:nvPr>
            <p:ph type="title"/>
          </p:nvPr>
        </p:nvSpPr>
        <p:spPr>
          <a:xfrm>
            <a:off x="685800" y="-76200"/>
            <a:ext cx="7543800" cy="685800"/>
          </a:xfrm>
        </p:spPr>
        <p:txBody>
          <a:bodyPr/>
          <a:lstStyle/>
          <a:p>
            <a:pPr algn="ctr">
              <a:defRPr/>
            </a:pPr>
            <a:r>
              <a:rPr lang="zh-CN" altLang="en-US" sz="4000">
                <a:solidFill>
                  <a:schemeClr val="tx1"/>
                </a:solidFill>
                <a:latin typeface="Times New Roman" charset="0"/>
                <a:ea typeface="ＭＳ Ｐゴシック" charset="0"/>
                <a:cs typeface="ＭＳ Ｐゴシック" charset="0"/>
              </a:rPr>
              <a:t>旧约时代的君王与先知</a:t>
            </a:r>
            <a:endParaRPr lang="en-US" sz="4000">
              <a:solidFill>
                <a:schemeClr val="tx1"/>
              </a:solidFill>
              <a:latin typeface="Times New Roman" charset="0"/>
              <a:ea typeface="ＭＳ Ｐゴシック" charset="0"/>
              <a:cs typeface="ＭＳ Ｐゴシック" charset="0"/>
            </a:endParaRPr>
          </a:p>
        </p:txBody>
      </p:sp>
      <p:sp>
        <p:nvSpPr>
          <p:cNvPr id="162820" name="Rectangle 6"/>
          <p:cNvSpPr>
            <a:spLocks noChangeArrowheads="1"/>
          </p:cNvSpPr>
          <p:nvPr/>
        </p:nvSpPr>
        <p:spPr bwMode="auto">
          <a:xfrm>
            <a:off x="250825" y="1052513"/>
            <a:ext cx="2952750" cy="288925"/>
          </a:xfrm>
          <a:prstGeom prst="rect">
            <a:avLst/>
          </a:prstGeom>
          <a:solidFill>
            <a:srgbClr val="333399"/>
          </a:solidFill>
          <a:ln w="12700" cap="sq">
            <a:solidFill>
              <a:schemeClr val="tx1"/>
            </a:solidFill>
            <a:round/>
            <a:headEnd type="none" w="sm" len="sm"/>
            <a:tailEnd type="none" w="sm" len="sm"/>
          </a:ln>
        </p:spPr>
        <p:txBody>
          <a:bodyPr anchor="ctr"/>
          <a:lstStyle/>
          <a:p>
            <a:pPr algn="ctr" eaLnBrk="0" hangingPunct="0"/>
            <a:r>
              <a:rPr lang="zh-CN" altLang="en-US" sz="1800"/>
              <a:t>旧约时代的君王与先知</a:t>
            </a:r>
            <a:endParaRPr lang="en-US" sz="1800"/>
          </a:p>
        </p:txBody>
      </p:sp>
      <p:sp>
        <p:nvSpPr>
          <p:cNvPr id="162821" name="Rectangle 9"/>
          <p:cNvSpPr>
            <a:spLocks noChangeArrowheads="1"/>
          </p:cNvSpPr>
          <p:nvPr/>
        </p:nvSpPr>
        <p:spPr bwMode="auto">
          <a:xfrm>
            <a:off x="4357688" y="6381750"/>
            <a:ext cx="4143375" cy="500063"/>
          </a:xfrm>
          <a:prstGeom prst="rect">
            <a:avLst/>
          </a:prstGeom>
          <a:solidFill>
            <a:srgbClr val="333399"/>
          </a:solidFill>
          <a:ln w="12700" cap="sq">
            <a:solidFill>
              <a:schemeClr val="tx1"/>
            </a:solidFill>
            <a:round/>
            <a:headEnd type="none" w="sm" len="sm"/>
            <a:tailEnd type="none" w="sm" len="sm"/>
          </a:ln>
        </p:spPr>
        <p:txBody>
          <a:bodyPr anchor="ctr"/>
          <a:lstStyle/>
          <a:p>
            <a:pPr algn="ctr" eaLnBrk="0" hangingPunct="0"/>
            <a:r>
              <a:rPr lang="zh-CN" altLang="en-US"/>
              <a:t>旧约时代的君王与先知表</a:t>
            </a:r>
            <a:endParaRPr lang="en-US"/>
          </a:p>
        </p:txBody>
      </p:sp>
    </p:spTree>
  </p:cSld>
  <p:clrMapOvr>
    <a:masterClrMapping/>
  </p:clrMapOvr>
  <p:transition spd="med">
    <p:zoom dir="in"/>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39" name="Text Box 3"/>
          <p:cNvSpPr txBox="1">
            <a:spLocks noChangeArrowheads="1"/>
          </p:cNvSpPr>
          <p:nvPr/>
        </p:nvSpPr>
        <p:spPr bwMode="auto">
          <a:xfrm>
            <a:off x="990600" y="1600200"/>
            <a:ext cx="6934200" cy="22463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lang="ja-JP" altLang="en-US" sz="4000" b="1">
                <a:solidFill>
                  <a:schemeClr val="bg1"/>
                </a:solidFill>
              </a:rPr>
              <a:t>先知</a:t>
            </a:r>
            <a:r>
              <a:rPr lang="zh-CN" altLang="en-US" sz="4000" b="1">
                <a:solidFill>
                  <a:schemeClr val="bg1"/>
                </a:solidFill>
              </a:rPr>
              <a:t>在被掳前</a:t>
            </a:r>
            <a:r>
              <a:rPr lang="en-US" altLang="zh-CN" sz="4000" b="1">
                <a:solidFill>
                  <a:schemeClr val="bg1"/>
                </a:solidFill>
              </a:rPr>
              <a:t>/</a:t>
            </a:r>
            <a:r>
              <a:rPr lang="zh-CN" altLang="en-US" sz="4000" b="1">
                <a:solidFill>
                  <a:schemeClr val="bg1"/>
                </a:solidFill>
              </a:rPr>
              <a:t>被掳时</a:t>
            </a:r>
            <a:r>
              <a:rPr lang="en-US" altLang="zh-CN" sz="4000" b="1">
                <a:solidFill>
                  <a:schemeClr val="bg1"/>
                </a:solidFill>
              </a:rPr>
              <a:t>/</a:t>
            </a:r>
            <a:r>
              <a:rPr lang="zh-CN" altLang="en-US" sz="4000" b="1">
                <a:solidFill>
                  <a:schemeClr val="bg1"/>
                </a:solidFill>
              </a:rPr>
              <a:t>被掳后有何</a:t>
            </a:r>
            <a:r>
              <a:rPr lang="zh-CN" altLang="en-US" sz="4000" b="1">
                <a:solidFill>
                  <a:srgbClr val="FFFF00"/>
                </a:solidFill>
              </a:rPr>
              <a:t>不同</a:t>
            </a:r>
            <a:r>
              <a:rPr lang="zh-CN" altLang="en-US" sz="4000" b="1">
                <a:solidFill>
                  <a:schemeClr val="bg1"/>
                </a:solidFill>
              </a:rPr>
              <a:t>？</a:t>
            </a:r>
            <a:endParaRPr kumimoji="0" lang="en-US" altLang="ja-JP" sz="4000" b="1">
              <a:solidFill>
                <a:schemeClr val="bg1"/>
              </a:solidFill>
            </a:endParaRPr>
          </a:p>
          <a:p>
            <a:pPr eaLnBrk="1" hangingPunct="1">
              <a:spcBef>
                <a:spcPct val="50000"/>
              </a:spcBef>
              <a:defRPr/>
            </a:pPr>
            <a:r>
              <a:rPr kumimoji="0" lang="zh-CN" altLang="en-US" sz="4000" b="1">
                <a:solidFill>
                  <a:schemeClr val="bg1"/>
                </a:solidFill>
              </a:rPr>
              <a:t>他们有何</a:t>
            </a:r>
            <a:r>
              <a:rPr kumimoji="0" lang="zh-CN" altLang="en-US" sz="4000" b="1">
                <a:solidFill>
                  <a:srgbClr val="FFFF00"/>
                </a:solidFill>
              </a:rPr>
              <a:t>共同</a:t>
            </a:r>
            <a:r>
              <a:rPr kumimoji="0" lang="zh-CN" altLang="en-US" sz="4000" b="1">
                <a:solidFill>
                  <a:schemeClr val="bg1"/>
                </a:solidFill>
              </a:rPr>
              <a:t>点？</a:t>
            </a:r>
            <a:endParaRPr kumimoji="0" lang="en-US" sz="4000" b="1">
              <a:solidFill>
                <a:schemeClr val="bg1"/>
              </a:solidFill>
            </a:endParaRPr>
          </a:p>
        </p:txBody>
      </p:sp>
      <p:sp>
        <p:nvSpPr>
          <p:cNvPr id="340997" name="Text Box 5"/>
          <p:cNvSpPr txBox="1">
            <a:spLocks noChangeArrowheads="1"/>
          </p:cNvSpPr>
          <p:nvPr/>
        </p:nvSpPr>
        <p:spPr bwMode="auto">
          <a:xfrm>
            <a:off x="8305800" y="76200"/>
            <a:ext cx="76200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r>
              <a:rPr kumimoji="0" lang="en-US" b="1">
                <a:solidFill>
                  <a:schemeClr val="bg1"/>
                </a:solidFill>
                <a:latin typeface="Arial" charset="0"/>
              </a:rPr>
              <a:t>449</a:t>
            </a:r>
          </a:p>
        </p:txBody>
      </p:sp>
      <p:sp>
        <p:nvSpPr>
          <p:cNvPr id="166916" name="Rectangle 6"/>
          <p:cNvSpPr>
            <a:spLocks noGrp="1" noChangeArrowheads="1"/>
          </p:cNvSpPr>
          <p:nvPr>
            <p:ph type="title" idx="4294967295"/>
          </p:nvPr>
        </p:nvSpPr>
        <p:spPr>
          <a:xfrm>
            <a:off x="685800" y="609600"/>
            <a:ext cx="7772400" cy="646113"/>
          </a:xfrm>
          <a:solidFill>
            <a:srgbClr val="BBE0E3"/>
          </a:solidFill>
          <a:effectLst>
            <a:outerShdw dist="38099" dir="2700000" algn="ctr" rotWithShape="0">
              <a:schemeClr val="tx1">
                <a:alpha val="74997"/>
              </a:schemeClr>
            </a:outerShdw>
          </a:effectLst>
        </p:spPr>
        <p:txBody>
          <a:bodyPr anchor="t">
            <a:spAutoFit/>
          </a:bodyPr>
          <a:lstStyle/>
          <a:p>
            <a:pPr algn="l" eaLnBrk="1" hangingPunct="1">
              <a:spcBef>
                <a:spcPct val="50000"/>
              </a:spcBef>
            </a:pPr>
            <a:r>
              <a:rPr lang="ja-JP" altLang="en-US" sz="3600" b="1" dirty="0">
                <a:solidFill>
                  <a:schemeClr val="tx1"/>
                </a:solidFill>
                <a:latin typeface="Times New Roman" charset="0"/>
                <a:ea typeface="MS PGothic" charset="0"/>
              </a:rPr>
              <a:t>先知</a:t>
            </a:r>
            <a:r>
              <a:rPr lang="zh-CN" altLang="en-US" sz="3600" b="1" dirty="0">
                <a:solidFill>
                  <a:schemeClr val="tx1"/>
                </a:solidFill>
                <a:latin typeface="Times New Roman" charset="0"/>
                <a:ea typeface="MS PGothic" charset="0"/>
              </a:rPr>
              <a:t>在不同时代的</a:t>
            </a:r>
            <a:r>
              <a:rPr lang="ja-JP" altLang="en-US" sz="3600" b="1" dirty="0">
                <a:solidFill>
                  <a:schemeClr val="tx1"/>
                </a:solidFill>
                <a:latin typeface="Times New Roman" charset="0"/>
                <a:ea typeface="MS PGothic" charset="0"/>
              </a:rPr>
              <a:t>对照 </a:t>
            </a:r>
            <a:endParaRPr lang="en-US" sz="3600" b="1" dirty="0">
              <a:solidFill>
                <a:schemeClr val="tx1"/>
              </a:solidFill>
              <a:latin typeface="Times New Roman" charset="0"/>
              <a:ea typeface="MS PGothic"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0997"/>
                                        </p:tgtEl>
                                        <p:attrNameLst>
                                          <p:attrName>style.visibility</p:attrName>
                                        </p:attrNameLst>
                                      </p:cBhvr>
                                      <p:to>
                                        <p:strVal val="visible"/>
                                      </p:to>
                                    </p:set>
                                    <p:animEffect transition="in" filter="fade">
                                      <p:cBhvr>
                                        <p:cTn id="7" dur="500"/>
                                        <p:tgtEl>
                                          <p:spTgt spid="340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997"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descr="sword"/>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48482" name="Rectangle 3"/>
          <p:cNvSpPr>
            <a:spLocks noGrp="1" noChangeArrowheads="1"/>
          </p:cNvSpPr>
          <p:nvPr>
            <p:ph type="ctrTitle" idx="4294967295"/>
          </p:nvPr>
        </p:nvSpPr>
        <p:spPr>
          <a:xfrm>
            <a:off x="2514600" y="0"/>
            <a:ext cx="4876800" cy="6858000"/>
          </a:xfrm>
          <a:solidFill>
            <a:schemeClr val="bg2"/>
          </a:solidFill>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fontAlgn="ctr">
              <a:lnSpc>
                <a:spcPct val="150000"/>
              </a:lnSpc>
            </a:pPr>
            <a:r>
              <a:rPr lang="zh-CN" altLang="en-US" sz="8000" b="1">
                <a:solidFill>
                  <a:srgbClr val="FFFF66"/>
                </a:solidFill>
                <a:effectLst/>
                <a:latin typeface="Arial" charset="0"/>
                <a:ea typeface="MS PGothic" charset="0"/>
                <a:cs typeface="SimSun" charset="0"/>
              </a:rPr>
              <a:t>玛拉基书</a:t>
            </a:r>
            <a:endParaRPr lang="en-US" sz="8000" b="1">
              <a:solidFill>
                <a:srgbClr val="FFFF66"/>
              </a:solidFill>
              <a:effectLst/>
              <a:latin typeface="Arial" charset="0"/>
              <a:ea typeface="MS PGothic" charset="0"/>
            </a:endParaRPr>
          </a:p>
        </p:txBody>
      </p:sp>
      <p:sp>
        <p:nvSpPr>
          <p:cNvPr id="5" name="Text Box 6"/>
          <p:cNvSpPr txBox="1">
            <a:spLocks noChangeArrowheads="1"/>
          </p:cNvSpPr>
          <p:nvPr/>
        </p:nvSpPr>
        <p:spPr bwMode="auto">
          <a:xfrm>
            <a:off x="5466" y="5445224"/>
            <a:ext cx="7230830" cy="1440160"/>
          </a:xfrm>
          <a:prstGeom prst="rect">
            <a:avLst/>
          </a:prstGeom>
          <a:solidFill>
            <a:srgbClr val="02010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b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b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p>
        </p:txBody>
      </p:sp>
    </p:spTree>
    <p:extLst>
      <p:ext uri="{BB962C8B-B14F-4D97-AF65-F5344CB8AC3E}">
        <p14:creationId xmlns:p14="http://schemas.microsoft.com/office/powerpoint/2010/main" val="2260556734"/>
      </p:ext>
    </p:extLst>
  </p:cSld>
  <p:clrMapOvr>
    <a:masterClrMapping/>
  </p:clrMapOvr>
  <p:transition spd="med">
    <p:zoom dir="in"/>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endParaRPr lang="en-US"/>
          </a:p>
        </p:txBody>
      </p:sp>
      <p:sp>
        <p:nvSpPr>
          <p:cNvPr id="95235" name="Text Box 3"/>
          <p:cNvSpPr txBox="1">
            <a:spLocks noChangeArrowheads="1"/>
          </p:cNvSpPr>
          <p:nvPr/>
        </p:nvSpPr>
        <p:spPr bwMode="auto">
          <a:xfrm>
            <a:off x="4419600" y="6392863"/>
            <a:ext cx="4876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en-US" b="1">
                <a:solidFill>
                  <a:schemeClr val="bg1"/>
                </a:solidFill>
              </a:rPr>
              <a:t>Walk Through The Bible </a:t>
            </a:r>
            <a:r>
              <a:rPr kumimoji="0" lang="en-US" b="1">
                <a:solidFill>
                  <a:schemeClr val="bg1"/>
                </a:solidFill>
                <a:cs typeface="Times New Roman" charset="0"/>
              </a:rPr>
              <a:t>©</a:t>
            </a:r>
            <a:r>
              <a:rPr kumimoji="0" lang="en-US" b="1">
                <a:solidFill>
                  <a:schemeClr val="bg1"/>
                </a:solidFill>
              </a:rPr>
              <a:t>1989</a:t>
            </a:r>
          </a:p>
        </p:txBody>
      </p:sp>
      <p:sp>
        <p:nvSpPr>
          <p:cNvPr id="95236" name="Text Box 5"/>
          <p:cNvSpPr txBox="1">
            <a:spLocks noChangeArrowheads="1"/>
          </p:cNvSpPr>
          <p:nvPr/>
        </p:nvSpPr>
        <p:spPr bwMode="auto">
          <a:xfrm>
            <a:off x="3429000" y="76200"/>
            <a:ext cx="5334000" cy="823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endParaRPr kumimoji="0" lang="en-US" sz="4800" b="1" i="1">
              <a:solidFill>
                <a:schemeClr val="bg1"/>
              </a:solidFill>
            </a:endParaRPr>
          </a:p>
        </p:txBody>
      </p:sp>
      <p:pic>
        <p:nvPicPr>
          <p:cNvPr id="175108" name="Picture 6" descr="Malachi"/>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371600" y="1295400"/>
            <a:ext cx="64770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09" name="Rectangle 7"/>
          <p:cNvSpPr>
            <a:spLocks noGrp="1" noChangeArrowheads="1"/>
          </p:cNvSpPr>
          <p:nvPr>
            <p:ph type="title" idx="4294967295"/>
          </p:nvPr>
        </p:nvSpPr>
        <p:spPr>
          <a:xfrm>
            <a:off x="1447800" y="152400"/>
            <a:ext cx="6248400" cy="1016000"/>
          </a:xfrm>
          <a:effectLst>
            <a:outerShdw dist="38099" dir="2700000" algn="ctr" rotWithShape="0">
              <a:schemeClr val="tx1">
                <a:alpha val="74997"/>
              </a:schemeClr>
            </a:outerShdw>
          </a:effectLst>
        </p:spPr>
        <p:txBody>
          <a:bodyPr anchor="t">
            <a:spAutoFit/>
          </a:bodyPr>
          <a:lstStyle/>
          <a:p>
            <a:pPr eaLnBrk="1" hangingPunct="1">
              <a:spcBef>
                <a:spcPct val="50000"/>
              </a:spcBef>
            </a:pPr>
            <a:r>
              <a:rPr lang="en-US" sz="6000" b="1">
                <a:solidFill>
                  <a:schemeClr val="bg1"/>
                </a:solidFill>
                <a:latin typeface="Times New Roman" charset="0"/>
                <a:ea typeface="MS PGothic" charset="0"/>
              </a:rPr>
              <a:t>“</a:t>
            </a:r>
            <a:r>
              <a:rPr lang="zh-CN" altLang="en-US" sz="6000" b="1">
                <a:solidFill>
                  <a:schemeClr val="bg1"/>
                </a:solidFill>
                <a:latin typeface="Times New Roman" charset="0"/>
                <a:ea typeface="MS PGothic" charset="0"/>
                <a:cs typeface="SimSun" charset="0"/>
              </a:rPr>
              <a:t>铁石 心肠</a:t>
            </a:r>
            <a:r>
              <a:rPr lang="en-US" altLang="ja-JP" sz="6000" b="1">
                <a:solidFill>
                  <a:schemeClr val="bg1"/>
                </a:solidFill>
                <a:latin typeface="Times New Roman" charset="0"/>
                <a:ea typeface="MS PGothic" charset="0"/>
              </a:rPr>
              <a:t>”</a:t>
            </a:r>
            <a:endParaRPr lang="en-US" sz="6000" b="1">
              <a:solidFill>
                <a:schemeClr val="bg1"/>
              </a:solidFill>
              <a:latin typeface="Times New Roman" charset="0"/>
              <a:ea typeface="MS PGothic" charset="0"/>
            </a:endParaRPr>
          </a:p>
        </p:txBody>
      </p:sp>
    </p:spTree>
  </p:cSld>
  <p:clrMapOvr>
    <a:masterClrMapping/>
  </p:clrMapOvr>
  <p:transition spd="med">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ko-KR" altLang="en-US" sz="4800" b="1" dirty="0" err="1">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591056"/>
            <a:ext cx="9144000" cy="35112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zh-CN" altLang="en-US" sz="4800" b="1" dirty="0">
                <a:solidFill>
                  <a:srgbClr val="FFFFFF"/>
                </a:solidFill>
                <a:effectLst>
                  <a:glow rad="127000">
                    <a:srgbClr val="000000"/>
                  </a:glow>
                </a:effectLst>
                <a:latin typeface="Arial" charset="0"/>
                <a:ea typeface="ＭＳ Ｐゴシック" charset="0"/>
                <a:cs typeface="ＭＳ Ｐゴシック" charset="0"/>
              </a:rPr>
              <a:t>警戒虚伪会带来审判</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308</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kumimoji="0" lang="zh-CN" altLang="en-US" sz="4800" b="1" dirty="0">
                <a:solidFill>
                  <a:srgbClr val="FFFFFF"/>
                </a:solidFill>
                <a:effectLst>
                  <a:glow rad="127000">
                    <a:srgbClr val="000000"/>
                  </a:glow>
                </a:effectLst>
                <a:latin typeface="Arial" charset="0"/>
                <a:ea typeface="ＭＳ Ｐゴシック" charset="0"/>
                <a:cs typeface="ＭＳ Ｐゴシック" charset="0"/>
              </a:rPr>
              <a:t>玛拉基</a:t>
            </a:r>
            <a:endParaRPr kumimoji="0"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527030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81" name="Rectangle 9"/>
          <p:cNvSpPr>
            <a:spLocks noGrp="1" noChangeArrowheads="1"/>
          </p:cNvSpPr>
          <p:nvPr>
            <p:ph type="ctrTitle"/>
          </p:nvPr>
        </p:nvSpPr>
        <p:spPr>
          <a:xfrm>
            <a:off x="0" y="152400"/>
            <a:ext cx="4267200" cy="762000"/>
          </a:xfrm>
        </p:spPr>
        <p:txBody>
          <a:bodyPr/>
          <a:lstStyle/>
          <a:p>
            <a:pPr>
              <a:defRPr/>
            </a:pPr>
            <a:r>
              <a:rPr lang="zh-CN" altLang="en-US" sz="4000" b="1" dirty="0">
                <a:latin typeface="Arial" pitchFamily="34" charset="0"/>
                <a:ea typeface="ＭＳ Ｐゴシック" pitchFamily="34" charset="-128"/>
                <a:cs typeface="Arial" pitchFamily="34" charset="0"/>
              </a:rPr>
              <a:t>特征</a:t>
            </a:r>
            <a:endParaRPr lang="en-US" altLang="en-US" sz="4000" b="1" dirty="0">
              <a:latin typeface="Arial" pitchFamily="34" charset="0"/>
              <a:ea typeface="ＭＳ Ｐゴシック" pitchFamily="34" charset="-128"/>
              <a:cs typeface="Arial" pitchFamily="34" charset="0"/>
            </a:endParaRPr>
          </a:p>
        </p:txBody>
      </p:sp>
      <p:pic>
        <p:nvPicPr>
          <p:cNvPr id="177154" name="Picture 1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205288" y="0"/>
            <a:ext cx="493871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105483" name="Text Box 11"/>
          <p:cNvSpPr txBox="1">
            <a:spLocks noChangeArrowheads="1"/>
          </p:cNvSpPr>
          <p:nvPr/>
        </p:nvSpPr>
        <p:spPr bwMode="auto">
          <a:xfrm>
            <a:off x="228600" y="1295400"/>
            <a:ext cx="8534400" cy="396875"/>
          </a:xfrm>
          <a:prstGeom prst="rect">
            <a:avLst/>
          </a:prstGeom>
          <a:noFill/>
          <a:ln w="12700" cap="sq">
            <a:noFill/>
            <a:miter lim="800000"/>
            <a:headEnd type="none" w="sm" len="sm"/>
            <a:tailEnd type="none" w="sm" len="sm"/>
          </a:ln>
          <a:effectLst/>
        </p:spPr>
        <p:txBody>
          <a:bodyPr>
            <a:spAutoFit/>
          </a:bodyPr>
          <a:lstStyle>
            <a:lvl1pPr>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algn="ctr" eaLnBrk="0" hangingPunct="0">
              <a:spcBef>
                <a:spcPct val="50000"/>
              </a:spcBef>
              <a:defRPr/>
            </a:pPr>
            <a:endParaRPr kumimoji="0" lang="en-US" sz="2000">
              <a:solidFill>
                <a:srgbClr val="CCFFFF"/>
              </a:solidFill>
              <a:effectLst>
                <a:outerShdw blurRad="38100" dist="38100" dir="2700000" algn="tl">
                  <a:srgbClr val="000000"/>
                </a:outerShdw>
              </a:effectLst>
              <a:cs typeface="Arial" charset="0"/>
            </a:endParaRPr>
          </a:p>
        </p:txBody>
      </p:sp>
      <p:sp>
        <p:nvSpPr>
          <p:cNvPr id="105484" name="Text Box 12"/>
          <p:cNvSpPr txBox="1">
            <a:spLocks noChangeArrowheads="1"/>
          </p:cNvSpPr>
          <p:nvPr/>
        </p:nvSpPr>
        <p:spPr bwMode="auto">
          <a:xfrm>
            <a:off x="0" y="1050925"/>
            <a:ext cx="4800600" cy="574675"/>
          </a:xfrm>
          <a:prstGeom prst="rect">
            <a:avLst/>
          </a:prstGeom>
          <a:noFill/>
          <a:ln w="12700" cap="sq">
            <a:noFill/>
            <a:miter lim="800000"/>
            <a:headEnd type="none" w="sm" len="sm"/>
            <a:tailEnd type="none" w="sm" len="sm"/>
          </a:ln>
          <a:effectLst/>
        </p:spPr>
        <p:txBody>
          <a:bodyPr>
            <a:spAutoFit/>
          </a:bodyPr>
          <a:lstStyle>
            <a:lvl1pPr>
              <a:defRPr kumimoji="1" sz="2400">
                <a:solidFill>
                  <a:schemeClr val="tx1"/>
                </a:solidFill>
                <a:latin typeface="Times New Roman" pitchFamily="18" charset="0"/>
                <a:ea typeface="ＭＳ Ｐゴシック" pitchFamily="34" charset="-128"/>
              </a:defRPr>
            </a:lvl1pPr>
            <a:lvl2pPr marL="742950" indent="-285750">
              <a:defRPr kumimoji="1" sz="2400">
                <a:solidFill>
                  <a:schemeClr val="tx1"/>
                </a:solidFill>
                <a:latin typeface="Times New Roman" pitchFamily="18" charset="0"/>
                <a:ea typeface="ＭＳ Ｐゴシック" pitchFamily="34" charset="-128"/>
              </a:defRPr>
            </a:lvl2pPr>
            <a:lvl3pPr marL="1143000" indent="-228600">
              <a:defRPr kumimoji="1" sz="2400">
                <a:solidFill>
                  <a:schemeClr val="tx1"/>
                </a:solidFill>
                <a:latin typeface="Times New Roman" pitchFamily="18" charset="0"/>
                <a:ea typeface="ＭＳ Ｐゴシック" pitchFamily="34" charset="-128"/>
              </a:defRPr>
            </a:lvl3pPr>
            <a:lvl4pPr marL="1600200" indent="-228600">
              <a:defRPr kumimoji="1" sz="2400">
                <a:solidFill>
                  <a:schemeClr val="tx1"/>
                </a:solidFill>
                <a:latin typeface="Times New Roman" pitchFamily="18" charset="0"/>
                <a:ea typeface="ＭＳ Ｐゴシック" pitchFamily="34" charset="-128"/>
              </a:defRPr>
            </a:lvl4pPr>
            <a:lvl5pPr marL="2057400" indent="-228600">
              <a:defRPr kumimoji="1"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9pPr>
          </a:lstStyle>
          <a:p>
            <a:pPr eaLnBrk="0" hangingPunct="0">
              <a:lnSpc>
                <a:spcPct val="125000"/>
              </a:lnSpc>
              <a:defRPr/>
            </a:pPr>
            <a:r>
              <a:rPr kumimoji="0" lang="zh-CN" altLang="en-US" sz="2800" b="1" u="sng" dirty="0">
                <a:solidFill>
                  <a:srgbClr val="CCFFFF"/>
                </a:solidFill>
                <a:effectLst>
                  <a:outerShdw blurRad="38100" dist="38100" dir="2700000" algn="tl">
                    <a:srgbClr val="000000"/>
                  </a:outerShdw>
                </a:effectLst>
                <a:latin typeface="Arial" pitchFamily="34" charset="0"/>
                <a:cs typeface="Arial" pitchFamily="34" charset="0"/>
              </a:rPr>
              <a:t>玛拉基先知</a:t>
            </a:r>
          </a:p>
        </p:txBody>
      </p:sp>
      <p:sp>
        <p:nvSpPr>
          <p:cNvPr id="105485" name="Text Box 13"/>
          <p:cNvSpPr txBox="1">
            <a:spLocks noChangeArrowheads="1"/>
          </p:cNvSpPr>
          <p:nvPr/>
        </p:nvSpPr>
        <p:spPr bwMode="auto">
          <a:xfrm>
            <a:off x="8382000" y="0"/>
            <a:ext cx="698500" cy="46196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a:defRPr/>
            </a:pPr>
            <a:r>
              <a:rPr kumimoji="0" lang="en-US" b="1" dirty="0">
                <a:solidFill>
                  <a:srgbClr val="FFFFFF"/>
                </a:solidFill>
                <a:latin typeface="Arial"/>
                <a:ea typeface="ＭＳ Ｐゴシック" pitchFamily="34" charset="-128"/>
                <a:cs typeface="Arial"/>
              </a:rPr>
              <a:t>660</a:t>
            </a:r>
          </a:p>
        </p:txBody>
      </p:sp>
      <p:sp>
        <p:nvSpPr>
          <p:cNvPr id="105486" name="Text Box 14"/>
          <p:cNvSpPr txBox="1">
            <a:spLocks noChangeArrowheads="1"/>
          </p:cNvSpPr>
          <p:nvPr/>
        </p:nvSpPr>
        <p:spPr bwMode="auto">
          <a:xfrm>
            <a:off x="381000" y="1752600"/>
            <a:ext cx="3581400" cy="3108325"/>
          </a:xfrm>
          <a:prstGeom prst="rect">
            <a:avLst/>
          </a:prstGeom>
          <a:noFill/>
          <a:ln w="12700" cap="sq">
            <a:noFill/>
            <a:miter lim="800000"/>
            <a:headEnd type="none" w="sm" len="sm"/>
            <a:tailEnd type="none" w="sm" len="sm"/>
          </a:ln>
          <a:effectLst/>
        </p:spPr>
        <p:txBody>
          <a:bodyPr>
            <a:spAutoFit/>
          </a:bodyPr>
          <a:lstStyle>
            <a:lvl1pPr marL="457200" indent="-457200">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buFont typeface="Times" charset="0"/>
              <a:buAutoNum type="arabicPeriod"/>
              <a:defRPr/>
            </a:pPr>
            <a:r>
              <a:rPr kumimoji="0" lang="zh-CN" altLang="en-US" sz="2800">
                <a:solidFill>
                  <a:srgbClr val="CCFFFF"/>
                </a:solidFill>
                <a:effectLst>
                  <a:outerShdw blurRad="38100" dist="38100" dir="2700000" algn="tl">
                    <a:srgbClr val="000000"/>
                  </a:outerShdw>
                </a:effectLst>
                <a:cs typeface="Arial" charset="0"/>
              </a:rPr>
              <a:t>圣经里没有玛拉基先知的传记材料。</a:t>
            </a:r>
          </a:p>
          <a:p>
            <a:pPr eaLnBrk="0" hangingPunct="0">
              <a:buFont typeface="Times" charset="0"/>
              <a:buAutoNum type="arabicPeriod"/>
              <a:defRPr/>
            </a:pPr>
            <a:endParaRPr kumimoji="0" lang="en-US" sz="2800">
              <a:solidFill>
                <a:srgbClr val="CCFFFF"/>
              </a:solidFill>
              <a:effectLst>
                <a:outerShdw blurRad="38100" dist="38100" dir="2700000" algn="tl">
                  <a:srgbClr val="000000"/>
                </a:outerShdw>
              </a:effectLst>
              <a:cs typeface="Arial" charset="0"/>
            </a:endParaRPr>
          </a:p>
          <a:p>
            <a:pPr eaLnBrk="0" hangingPunct="0">
              <a:buFont typeface="Times" charset="0"/>
              <a:buAutoNum type="arabicPeriod"/>
              <a:defRPr/>
            </a:pPr>
            <a:r>
              <a:rPr kumimoji="0" lang="zh-CN" altLang="en-US" sz="2800">
                <a:solidFill>
                  <a:srgbClr val="CCFFFF"/>
                </a:solidFill>
                <a:effectLst>
                  <a:outerShdw blurRad="38100" dist="38100" dir="2700000" algn="tl">
                    <a:srgbClr val="000000"/>
                  </a:outerShdw>
                </a:effectLst>
                <a:cs typeface="Arial" charset="0"/>
              </a:rPr>
              <a:t>玛拉基 </a:t>
            </a:r>
            <a:r>
              <a:rPr kumimoji="0" lang="en-US" altLang="zh-CN" sz="2800">
                <a:solidFill>
                  <a:srgbClr val="CCFFFF"/>
                </a:solidFill>
                <a:effectLst>
                  <a:outerShdw blurRad="38100" dist="38100" dir="2700000" algn="tl">
                    <a:srgbClr val="000000"/>
                  </a:outerShdw>
                </a:effectLst>
                <a:cs typeface="Arial" charset="0"/>
              </a:rPr>
              <a:t>(1:1; 3:1) </a:t>
            </a:r>
            <a:r>
              <a:rPr kumimoji="0" lang="zh-CN" altLang="en-US" sz="2800">
                <a:solidFill>
                  <a:srgbClr val="CCFFFF"/>
                </a:solidFill>
                <a:effectLst>
                  <a:outerShdw blurRad="38100" dist="38100" dir="2700000" algn="tl">
                    <a:srgbClr val="000000"/>
                  </a:outerShdw>
                </a:effectLst>
                <a:cs typeface="Arial" charset="0"/>
              </a:rPr>
              <a:t>有可能是人名或者是一个朴通的名词 </a:t>
            </a:r>
            <a:r>
              <a:rPr kumimoji="0" lang="en-US" altLang="zh-CN" sz="2800">
                <a:solidFill>
                  <a:srgbClr val="CCFFFF"/>
                </a:solidFill>
                <a:effectLst>
                  <a:outerShdw blurRad="38100" dist="38100" dir="2700000" algn="tl">
                    <a:srgbClr val="000000"/>
                  </a:outerShdw>
                </a:effectLst>
                <a:cs typeface="Arial" charset="0"/>
              </a:rPr>
              <a:t>(</a:t>
            </a:r>
            <a:r>
              <a:rPr kumimoji="0" lang="zh-CN" altLang="en-US" sz="2800">
                <a:solidFill>
                  <a:srgbClr val="CCFFFF"/>
                </a:solidFill>
                <a:effectLst>
                  <a:outerShdw blurRad="38100" dist="38100" dir="2700000" algn="tl">
                    <a:srgbClr val="000000"/>
                  </a:outerShdw>
                </a:effectLst>
                <a:cs typeface="Arial" charset="0"/>
              </a:rPr>
              <a:t>我的 使者 </a:t>
            </a:r>
            <a:r>
              <a:rPr kumimoji="0" lang="en-US" altLang="zh-CN" sz="2800">
                <a:solidFill>
                  <a:srgbClr val="CCFFFF"/>
                </a:solidFill>
                <a:effectLst>
                  <a:outerShdw blurRad="38100" dist="38100" dir="2700000" algn="tl">
                    <a:srgbClr val="000000"/>
                  </a:outerShdw>
                </a:effectLst>
                <a:cs typeface="Arial" charset="0"/>
              </a:rPr>
              <a:t>)</a:t>
            </a:r>
          </a:p>
        </p:txBody>
      </p:sp>
      <p:sp>
        <p:nvSpPr>
          <p:cNvPr id="177159" name="Text Box 15"/>
          <p:cNvSpPr txBox="1">
            <a:spLocks noChangeArrowheads="1"/>
          </p:cNvSpPr>
          <p:nvPr/>
        </p:nvSpPr>
        <p:spPr bwMode="auto">
          <a:xfrm>
            <a:off x="4268788" y="3751263"/>
            <a:ext cx="2206625" cy="1108075"/>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r>
              <a:rPr kumimoji="0" lang="en-US" sz="6600" dirty="0" err="1">
                <a:solidFill>
                  <a:srgbClr val="FFFFFF"/>
                </a:solidFill>
                <a:latin typeface="Bwhebb" charset="0"/>
              </a:rPr>
              <a:t>ykia</a:t>
            </a:r>
            <a:r>
              <a:rPr kumimoji="0" lang="fr-FR" sz="6600" dirty="0">
                <a:solidFill>
                  <a:srgbClr val="FFFFFF"/>
                </a:solidFill>
                <a:latin typeface="Bwhebb" charset="0"/>
              </a:rPr>
              <a:t>'</a:t>
            </a:r>
            <a:r>
              <a:rPr kumimoji="0" lang="en-US" sz="6600" dirty="0" err="1">
                <a:solidFill>
                  <a:srgbClr val="FFFFFF"/>
                </a:solidFill>
                <a:latin typeface="Bwhebb" charset="0"/>
              </a:rPr>
              <a:t>l.m</a:t>
            </a:r>
            <a:r>
              <a:rPr kumimoji="0" lang="en-US" sz="6600" dirty="0">
                <a:solidFill>
                  <a:srgbClr val="FFFFFF"/>
                </a:solidFill>
                <a:latin typeface="Bwhebb" charset="0"/>
              </a:rPr>
              <a:t>; </a:t>
            </a:r>
          </a:p>
        </p:txBody>
      </p:sp>
      <p:pic>
        <p:nvPicPr>
          <p:cNvPr id="2" name="Picture 1" descr="Screen Shot 2017-07-23 at 2.45.22 PM.png">
            <a:extLst>
              <a:ext uri="{FF2B5EF4-FFF2-40B4-BE49-F238E27FC236}">
                <a16:creationId xmlns:a16="http://schemas.microsoft.com/office/drawing/2014/main" id="{D3D99481-A6D2-8948-C896-5F28D86A39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7933" y="3442072"/>
            <a:ext cx="2791274" cy="1715120"/>
          </a:xfrm>
          <a:prstGeom prst="rect">
            <a:avLst/>
          </a:prstGeom>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Text Box 2"/>
          <p:cNvSpPr txBox="1">
            <a:spLocks noChangeArrowheads="1"/>
          </p:cNvSpPr>
          <p:nvPr/>
        </p:nvSpPr>
        <p:spPr bwMode="auto">
          <a:xfrm>
            <a:off x="241300" y="228600"/>
            <a:ext cx="8902700" cy="6124575"/>
          </a:xfrm>
          <a:prstGeom prst="rect">
            <a:avLst/>
          </a:prstGeom>
          <a:noFill/>
          <a:ln w="12700" cap="sq">
            <a:noFill/>
            <a:miter lim="800000"/>
            <a:headEnd type="none" w="sm" len="sm"/>
            <a:tailEnd type="none" w="sm" len="sm"/>
          </a:ln>
          <a:effectLst/>
        </p:spPr>
        <p:txBody>
          <a:bodyPr>
            <a:spAutoFit/>
          </a:bodyPr>
          <a:lstStyle>
            <a:lvl1pPr>
              <a:defRPr kumimoji="1" sz="2400">
                <a:solidFill>
                  <a:schemeClr val="tx1"/>
                </a:solidFill>
                <a:latin typeface="Times New Roman" pitchFamily="18" charset="0"/>
                <a:ea typeface="ＭＳ Ｐゴシック" pitchFamily="34" charset="-128"/>
              </a:defRPr>
            </a:lvl1pPr>
            <a:lvl2pPr marL="742950" indent="-285750">
              <a:defRPr kumimoji="1" sz="2400">
                <a:solidFill>
                  <a:schemeClr val="tx1"/>
                </a:solidFill>
                <a:latin typeface="Times New Roman" pitchFamily="18" charset="0"/>
                <a:ea typeface="ＭＳ Ｐゴシック" pitchFamily="34" charset="-128"/>
              </a:defRPr>
            </a:lvl2pPr>
            <a:lvl3pPr marL="1143000" indent="-228600">
              <a:defRPr kumimoji="1" sz="2400">
                <a:solidFill>
                  <a:schemeClr val="tx1"/>
                </a:solidFill>
                <a:latin typeface="Times New Roman" pitchFamily="18" charset="0"/>
                <a:ea typeface="ＭＳ Ｐゴシック" pitchFamily="34" charset="-128"/>
              </a:defRPr>
            </a:lvl3pPr>
            <a:lvl4pPr marL="1600200" indent="-228600">
              <a:defRPr kumimoji="1" sz="2400">
                <a:solidFill>
                  <a:schemeClr val="tx1"/>
                </a:solidFill>
                <a:latin typeface="Times New Roman" pitchFamily="18" charset="0"/>
                <a:ea typeface="ＭＳ Ｐゴシック" pitchFamily="34" charset="-128"/>
              </a:defRPr>
            </a:lvl4pPr>
            <a:lvl5pPr marL="2057400" indent="-228600">
              <a:defRPr kumimoji="1"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9pPr>
          </a:lstStyle>
          <a:p>
            <a:pPr eaLnBrk="0" hangingPunct="0">
              <a:lnSpc>
                <a:spcPct val="125000"/>
              </a:lnSpc>
              <a:defRPr/>
            </a:pPr>
            <a:r>
              <a:rPr kumimoji="0" lang="en-US" altLang="en-US" sz="3200" b="1" dirty="0">
                <a:solidFill>
                  <a:srgbClr val="CCFFFF"/>
                </a:solidFill>
                <a:effectLst>
                  <a:outerShdw blurRad="38100" dist="38100" dir="2700000" algn="tl">
                    <a:srgbClr val="000000"/>
                  </a:outerShdw>
                </a:effectLst>
                <a:latin typeface="Arial" pitchFamily="34" charset="0"/>
                <a:cs typeface="Arial" pitchFamily="34" charset="0"/>
              </a:rPr>
              <a:t>B. </a:t>
            </a:r>
            <a:r>
              <a:rPr kumimoji="0" lang="zh-CN" altLang="en-US" sz="3200" b="1" dirty="0">
                <a:solidFill>
                  <a:srgbClr val="CCFFFF"/>
                </a:solidFill>
                <a:effectLst>
                  <a:outerShdw blurRad="38100" dist="38100" dir="2700000" algn="tl">
                    <a:srgbClr val="000000"/>
                  </a:outerShdw>
                </a:effectLst>
                <a:latin typeface="Arial" pitchFamily="34" charset="0"/>
                <a:cs typeface="Arial" pitchFamily="34" charset="0"/>
              </a:rPr>
              <a:t>玛拉基书</a:t>
            </a:r>
          </a:p>
          <a:p>
            <a:pPr eaLnBrk="0" hangingPunct="0">
              <a:lnSpc>
                <a:spcPct val="125000"/>
              </a:lnSpc>
              <a:defRPr/>
            </a:pPr>
            <a:endParaRPr kumimoji="0" lang="en-US" altLang="en-US" sz="3200" b="1" dirty="0">
              <a:solidFill>
                <a:srgbClr val="CCFFFF"/>
              </a:solidFill>
              <a:effectLst>
                <a:outerShdw blurRad="38100" dist="38100" dir="2700000" algn="tl">
                  <a:srgbClr val="000000"/>
                </a:outerShdw>
              </a:effectLst>
              <a:latin typeface="Arial" pitchFamily="34" charset="0"/>
              <a:cs typeface="Arial" pitchFamily="34" charset="0"/>
            </a:endParaRPr>
          </a:p>
          <a:p>
            <a:pPr eaLnBrk="0" hangingPunct="0">
              <a:lnSpc>
                <a:spcPct val="125000"/>
              </a:lnSpc>
              <a:defRPr/>
            </a:pPr>
            <a:endParaRPr kumimoji="0" lang="en-US" altLang="en-US" sz="3200" b="1" dirty="0">
              <a:solidFill>
                <a:srgbClr val="CCFFFF"/>
              </a:solidFill>
              <a:effectLst>
                <a:outerShdw blurRad="38100" dist="38100" dir="2700000" algn="tl">
                  <a:srgbClr val="000000"/>
                </a:outerShdw>
              </a:effectLst>
              <a:latin typeface="Arial" pitchFamily="34" charset="0"/>
              <a:cs typeface="Arial" pitchFamily="34" charset="0"/>
            </a:endParaRPr>
          </a:p>
          <a:p>
            <a:pPr eaLnBrk="0" hangingPunct="0">
              <a:lnSpc>
                <a:spcPct val="125000"/>
              </a:lnSpc>
              <a:defRPr/>
            </a:pPr>
            <a:r>
              <a:rPr kumimoji="0" lang="en-US" altLang="en-US" sz="2800" b="1" dirty="0">
                <a:solidFill>
                  <a:srgbClr val="CCFFFF"/>
                </a:solidFill>
                <a:effectLst>
                  <a:outerShdw blurRad="38100" dist="38100" dir="2700000" algn="tl">
                    <a:srgbClr val="000000"/>
                  </a:outerShdw>
                </a:effectLst>
                <a:latin typeface="Arial" pitchFamily="34" charset="0"/>
                <a:cs typeface="Arial" pitchFamily="34" charset="0"/>
              </a:rPr>
              <a:t>	</a:t>
            </a:r>
            <a:r>
              <a:rPr kumimoji="0" lang="en-US" altLang="en-US" sz="3200" b="1" dirty="0">
                <a:solidFill>
                  <a:srgbClr val="CCFFFF"/>
                </a:solidFill>
                <a:effectLst>
                  <a:outerShdw blurRad="38100" dist="38100" dir="2700000" algn="tl">
                    <a:srgbClr val="000000"/>
                  </a:outerShdw>
                </a:effectLst>
                <a:latin typeface="Arial" pitchFamily="34" charset="0"/>
                <a:cs typeface="Arial" pitchFamily="34" charset="0"/>
              </a:rPr>
              <a:t>1. </a:t>
            </a:r>
            <a:r>
              <a:rPr kumimoji="0" lang="zh-CN" altLang="en-US" sz="3200" b="1" dirty="0">
                <a:solidFill>
                  <a:srgbClr val="CCFFFF"/>
                </a:solidFill>
                <a:effectLst>
                  <a:outerShdw blurRad="38100" dist="38100" dir="2700000" algn="tl">
                    <a:srgbClr val="000000"/>
                  </a:outerShdw>
                </a:effectLst>
                <a:latin typeface="Arial" pitchFamily="34" charset="0"/>
                <a:cs typeface="Arial" pitchFamily="34" charset="0"/>
              </a:rPr>
              <a:t>时代</a:t>
            </a:r>
            <a:r>
              <a:rPr kumimoji="0" lang="en-US" altLang="zh-CN" sz="3200" b="1" dirty="0">
                <a:solidFill>
                  <a:srgbClr val="CCFFFF"/>
                </a:solidFill>
                <a:effectLst>
                  <a:outerShdw blurRad="38100" dist="38100" dir="2700000" algn="tl">
                    <a:srgbClr val="000000"/>
                  </a:outerShdw>
                </a:effectLst>
                <a:latin typeface="Arial" pitchFamily="34" charset="0"/>
                <a:cs typeface="Arial" pitchFamily="34" charset="0"/>
              </a:rPr>
              <a:t>/ </a:t>
            </a:r>
            <a:r>
              <a:rPr kumimoji="0" lang="zh-CN" altLang="en-US" sz="3200" b="1" dirty="0">
                <a:solidFill>
                  <a:srgbClr val="CCFFFF"/>
                </a:solidFill>
                <a:effectLst>
                  <a:outerShdw blurRad="38100" dist="38100" dir="2700000" algn="tl">
                    <a:srgbClr val="000000"/>
                  </a:outerShdw>
                </a:effectLst>
                <a:latin typeface="Arial" pitchFamily="34" charset="0"/>
                <a:cs typeface="Arial" pitchFamily="34" charset="0"/>
              </a:rPr>
              <a:t>场合 </a:t>
            </a:r>
            <a:r>
              <a:rPr kumimoji="0" lang="en-US" altLang="en-US" sz="3200" b="1" dirty="0">
                <a:solidFill>
                  <a:srgbClr val="CCFFFF"/>
                </a:solidFill>
                <a:effectLst>
                  <a:outerShdw blurRad="38100" dist="38100" dir="2700000" algn="tl">
                    <a:srgbClr val="000000"/>
                  </a:outerShdw>
                </a:effectLst>
                <a:latin typeface="Arial" pitchFamily="34" charset="0"/>
                <a:cs typeface="Arial" pitchFamily="34" charset="0"/>
              </a:rPr>
              <a:t>		</a:t>
            </a:r>
          </a:p>
          <a:p>
            <a:pPr eaLnBrk="0" hangingPunct="0">
              <a:lnSpc>
                <a:spcPct val="125000"/>
              </a:lnSpc>
              <a:defRPr/>
            </a:pPr>
            <a:r>
              <a:rPr kumimoji="0" lang="en-US" altLang="en-US" sz="3200" b="1" dirty="0">
                <a:solidFill>
                  <a:srgbClr val="CCFFFF"/>
                </a:solidFill>
                <a:effectLst>
                  <a:outerShdw blurRad="38100" dist="38100" dir="2700000" algn="tl">
                    <a:srgbClr val="000000"/>
                  </a:outerShdw>
                </a:effectLst>
                <a:latin typeface="Arial" pitchFamily="34" charset="0"/>
                <a:cs typeface="Arial" pitchFamily="34" charset="0"/>
              </a:rPr>
              <a:t>		</a:t>
            </a:r>
            <a:r>
              <a:rPr kumimoji="0" lang="en-US" altLang="zh-CN" sz="3200" b="1" dirty="0">
                <a:solidFill>
                  <a:srgbClr val="CCFFFF"/>
                </a:solidFill>
                <a:effectLst>
                  <a:outerShdw blurRad="38100" dist="38100" dir="2700000" algn="tl">
                    <a:srgbClr val="000000"/>
                  </a:outerShdw>
                </a:effectLst>
                <a:latin typeface="Arial" pitchFamily="34" charset="0"/>
                <a:cs typeface="Arial" pitchFamily="34" charset="0"/>
              </a:rPr>
              <a:t>- </a:t>
            </a:r>
            <a:r>
              <a:rPr kumimoji="0" lang="zh-CN" altLang="en-US" sz="3200" b="1" dirty="0">
                <a:solidFill>
                  <a:srgbClr val="CCFFFF"/>
                </a:solidFill>
                <a:effectLst>
                  <a:outerShdw blurRad="38100" dist="38100" dir="2700000" algn="tl">
                    <a:srgbClr val="000000"/>
                  </a:outerShdw>
                </a:effectLst>
                <a:latin typeface="Arial" pitchFamily="34" charset="0"/>
                <a:cs typeface="Arial" pitchFamily="34" charset="0"/>
              </a:rPr>
              <a:t>波斯的 时代</a:t>
            </a:r>
          </a:p>
          <a:p>
            <a:pPr eaLnBrk="0" hangingPunct="0">
              <a:lnSpc>
                <a:spcPct val="125000"/>
              </a:lnSpc>
              <a:defRPr/>
            </a:pPr>
            <a:r>
              <a:rPr kumimoji="0" lang="zh-CN" altLang="en-US" sz="3200" b="1" dirty="0">
                <a:solidFill>
                  <a:srgbClr val="CCFFFF"/>
                </a:solidFill>
                <a:effectLst>
                  <a:outerShdw blurRad="38100" dist="38100" dir="2700000" algn="tl">
                    <a:srgbClr val="000000"/>
                  </a:outerShdw>
                </a:effectLst>
                <a:latin typeface="Arial" pitchFamily="34" charset="0"/>
                <a:cs typeface="Arial" pitchFamily="34" charset="0"/>
              </a:rPr>
              <a:t>		</a:t>
            </a:r>
            <a:r>
              <a:rPr kumimoji="0" lang="en-US" altLang="zh-CN" sz="3200" b="1" dirty="0">
                <a:solidFill>
                  <a:srgbClr val="CCFFFF"/>
                </a:solidFill>
                <a:effectLst>
                  <a:outerShdw blurRad="38100" dist="38100" dir="2700000" algn="tl">
                    <a:srgbClr val="000000"/>
                  </a:outerShdw>
                </a:effectLst>
                <a:latin typeface="Arial" pitchFamily="34" charset="0"/>
                <a:cs typeface="Arial" pitchFamily="34" charset="0"/>
              </a:rPr>
              <a:t>-</a:t>
            </a:r>
            <a:r>
              <a:rPr kumimoji="0" lang="zh-CN" altLang="en-US" sz="3200" b="1" dirty="0">
                <a:solidFill>
                  <a:srgbClr val="CCFFFF"/>
                </a:solidFill>
                <a:effectLst>
                  <a:outerShdw blurRad="38100" dist="38100" dir="2700000" algn="tl">
                    <a:srgbClr val="000000"/>
                  </a:outerShdw>
                </a:effectLst>
                <a:latin typeface="Arial" pitchFamily="34" charset="0"/>
                <a:cs typeface="Arial" pitchFamily="34" charset="0"/>
              </a:rPr>
              <a:t>重建圣殿 （</a:t>
            </a:r>
            <a:r>
              <a:rPr kumimoji="0" lang="en-US" altLang="zh-CN" sz="3200" b="1" dirty="0">
                <a:solidFill>
                  <a:srgbClr val="CCFFFF"/>
                </a:solidFill>
                <a:effectLst>
                  <a:outerShdw blurRad="38100" dist="38100" dir="2700000" algn="tl">
                    <a:srgbClr val="000000"/>
                  </a:outerShdw>
                </a:effectLst>
                <a:latin typeface="Arial" pitchFamily="34" charset="0"/>
                <a:cs typeface="Arial" pitchFamily="34" charset="0"/>
              </a:rPr>
              <a:t>516 BC</a:t>
            </a:r>
            <a:r>
              <a:rPr kumimoji="0" lang="zh-CN" altLang="en-US" sz="3200" b="1" dirty="0">
                <a:solidFill>
                  <a:srgbClr val="CCFFFF"/>
                </a:solidFill>
                <a:effectLst>
                  <a:outerShdw blurRad="38100" dist="38100" dir="2700000" algn="tl">
                    <a:srgbClr val="000000"/>
                  </a:outerShdw>
                </a:effectLst>
                <a:latin typeface="Arial" pitchFamily="34" charset="0"/>
                <a:cs typeface="Arial" pitchFamily="34" charset="0"/>
              </a:rPr>
              <a:t>）的一百年后		        </a:t>
            </a:r>
            <a:r>
              <a:rPr kumimoji="0" lang="en-US" altLang="zh-CN" sz="3200" b="1" dirty="0">
                <a:solidFill>
                  <a:srgbClr val="CCFFFF"/>
                </a:solidFill>
                <a:effectLst>
                  <a:outerShdw blurRad="38100" dist="38100" dir="2700000" algn="tl">
                    <a:srgbClr val="000000"/>
                  </a:outerShdw>
                </a:effectLst>
                <a:latin typeface="Arial" pitchFamily="34" charset="0"/>
                <a:cs typeface="Arial" pitchFamily="34" charset="0"/>
              </a:rPr>
              <a:t>- </a:t>
            </a:r>
            <a:r>
              <a:rPr kumimoji="0" lang="zh-CN" altLang="en-US" sz="3200" b="1" dirty="0">
                <a:solidFill>
                  <a:srgbClr val="CCFFFF"/>
                </a:solidFill>
                <a:effectLst>
                  <a:outerShdw blurRad="38100" dist="38100" dir="2700000" algn="tl">
                    <a:srgbClr val="000000"/>
                  </a:outerShdw>
                </a:effectLst>
                <a:latin typeface="Arial" pitchFamily="34" charset="0"/>
                <a:cs typeface="Arial" pitchFamily="34" charset="0"/>
              </a:rPr>
              <a:t>被掳后的当代先知有</a:t>
            </a:r>
            <a:r>
              <a:rPr kumimoji="0" lang="en-US" altLang="zh-CN" sz="3200" b="1" dirty="0">
                <a:solidFill>
                  <a:srgbClr val="CCFFFF"/>
                </a:solidFill>
                <a:effectLst>
                  <a:outerShdw blurRad="38100" dist="38100" dir="2700000" algn="tl">
                    <a:srgbClr val="000000"/>
                  </a:outerShdw>
                </a:effectLst>
                <a:latin typeface="Arial" pitchFamily="34" charset="0"/>
                <a:cs typeface="Arial" pitchFamily="34" charset="0"/>
              </a:rPr>
              <a:t>: </a:t>
            </a:r>
            <a:r>
              <a:rPr kumimoji="0" lang="en-US" altLang="en-US" sz="3200" b="1" dirty="0">
                <a:solidFill>
                  <a:srgbClr val="CCFFFF"/>
                </a:solidFill>
                <a:effectLst>
                  <a:outerShdw blurRad="38100" dist="38100" dir="2700000" algn="tl">
                    <a:srgbClr val="000000"/>
                  </a:outerShdw>
                </a:effectLst>
                <a:latin typeface="Arial" pitchFamily="34" charset="0"/>
                <a:cs typeface="Arial" pitchFamily="34" charset="0"/>
              </a:rPr>
              <a:t>			</a:t>
            </a:r>
            <a:r>
              <a:rPr kumimoji="0" lang="zh-CN" altLang="en-US" sz="3200" b="1" dirty="0">
                <a:solidFill>
                  <a:srgbClr val="CCFFFF"/>
                </a:solidFill>
                <a:effectLst>
                  <a:outerShdw blurRad="38100" dist="38100" dir="2700000" algn="tl">
                    <a:srgbClr val="000000"/>
                  </a:outerShdw>
                </a:effectLst>
                <a:latin typeface="Arial" pitchFamily="34" charset="0"/>
                <a:cs typeface="Arial" pitchFamily="34" charset="0"/>
              </a:rPr>
              <a:t>以</a:t>
            </a:r>
            <a:r>
              <a:rPr kumimoji="0" lang="en-US" altLang="zh-CN" sz="3200" b="1" dirty="0">
                <a:solidFill>
                  <a:srgbClr val="CCFFFF"/>
                </a:solidFill>
                <a:effectLst>
                  <a:outerShdw blurRad="38100" dist="38100" dir="2700000" algn="tl">
                    <a:srgbClr val="000000"/>
                  </a:outerShdw>
                </a:effectLst>
                <a:latin typeface="Arial" pitchFamily="34" charset="0"/>
                <a:cs typeface="Arial" pitchFamily="34" charset="0"/>
              </a:rPr>
              <a:t>	</a:t>
            </a:r>
            <a:r>
              <a:rPr kumimoji="0" lang="zh-CN" altLang="en-US" sz="3200" b="1" dirty="0">
                <a:solidFill>
                  <a:srgbClr val="CCFFFF"/>
                </a:solidFill>
                <a:effectLst>
                  <a:outerShdw blurRad="38100" dist="38100" dir="2700000" algn="tl">
                    <a:srgbClr val="000000"/>
                  </a:outerShdw>
                </a:effectLst>
                <a:latin typeface="Arial" pitchFamily="34" charset="0"/>
                <a:cs typeface="Arial" pitchFamily="34" charset="0"/>
              </a:rPr>
              <a:t>斯拉 和尼希米。</a:t>
            </a:r>
          </a:p>
          <a:p>
            <a:pPr eaLnBrk="0" hangingPunct="0">
              <a:lnSpc>
                <a:spcPct val="125000"/>
              </a:lnSpc>
              <a:defRPr/>
            </a:pPr>
            <a:endParaRPr kumimoji="0" lang="en-US" altLang="en-US" sz="3200" b="1" dirty="0">
              <a:solidFill>
                <a:srgbClr val="CCFFFF"/>
              </a:solidFill>
              <a:effectLst>
                <a:outerShdw blurRad="38100" dist="38100" dir="2700000" algn="tl">
                  <a:srgbClr val="000000"/>
                </a:outerShdw>
              </a:effectLst>
              <a:latin typeface="Arial" pitchFamily="34" charset="0"/>
              <a:cs typeface="Arial" pitchFamily="34" charset="0"/>
            </a:endParaRPr>
          </a:p>
          <a:p>
            <a:pPr eaLnBrk="0" hangingPunct="0">
              <a:defRPr/>
            </a:pPr>
            <a:endParaRPr lang="en-US" altLang="en-US" sz="3200" b="1" dirty="0">
              <a:solidFill>
                <a:srgbClr val="FFFFFF"/>
              </a:solidFill>
              <a:latin typeface="Arial" pitchFamily="34" charset="0"/>
              <a:cs typeface="Arial" pitchFamily="34" charset="0"/>
            </a:endParaRPr>
          </a:p>
        </p:txBody>
      </p:sp>
      <p:sp>
        <p:nvSpPr>
          <p:cNvPr id="235523" name="Text Box 3"/>
          <p:cNvSpPr txBox="1">
            <a:spLocks noChangeArrowheads="1"/>
          </p:cNvSpPr>
          <p:nvPr/>
        </p:nvSpPr>
        <p:spPr bwMode="auto">
          <a:xfrm>
            <a:off x="8382000" y="76200"/>
            <a:ext cx="698500" cy="46196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a:defRPr/>
            </a:pPr>
            <a:r>
              <a:rPr kumimoji="0" lang="en-US" b="1">
                <a:solidFill>
                  <a:srgbClr val="FFFFFF"/>
                </a:solidFill>
                <a:latin typeface="Arial"/>
                <a:ea typeface="ＭＳ Ｐゴシック" pitchFamily="34" charset="-128"/>
                <a:cs typeface="Arial"/>
              </a:rPr>
              <a:t>660</a:t>
            </a:r>
          </a:p>
        </p:txBody>
      </p:sp>
      <p:sp>
        <p:nvSpPr>
          <p:cNvPr id="235524" name="Rectangle 4"/>
          <p:cNvSpPr>
            <a:spLocks noGrp="1" noChangeArrowheads="1"/>
          </p:cNvSpPr>
          <p:nvPr>
            <p:ph type="title" idx="4294967295"/>
          </p:nvPr>
        </p:nvSpPr>
        <p:spPr>
          <a:xfrm>
            <a:off x="1143000" y="1295400"/>
            <a:ext cx="5486400" cy="838200"/>
          </a:xfrm>
          <a:solidFill>
            <a:srgbClr val="000000"/>
          </a:solidFill>
        </p:spPr>
        <p:txBody>
          <a:bodyPr/>
          <a:lstStyle/>
          <a:p>
            <a:pPr>
              <a:defRPr/>
            </a:pPr>
            <a:r>
              <a:rPr lang="en-US" altLang="zh-CN" sz="3600" b="1">
                <a:solidFill>
                  <a:schemeClr val="tx1"/>
                </a:solidFill>
                <a:latin typeface="Arial" charset="0"/>
                <a:cs typeface="Arial" charset="0"/>
              </a:rPr>
              <a:t>1. </a:t>
            </a:r>
            <a:r>
              <a:rPr lang="zh-CN" altLang="en-US" sz="3600" b="1">
                <a:solidFill>
                  <a:schemeClr val="tx1"/>
                </a:solidFill>
                <a:latin typeface="Arial" charset="0"/>
                <a:cs typeface="Arial" charset="0"/>
              </a:rPr>
              <a:t>时代</a:t>
            </a:r>
            <a:r>
              <a:rPr lang="en-US" altLang="zh-CN" sz="3600" b="1">
                <a:solidFill>
                  <a:schemeClr val="tx1"/>
                </a:solidFill>
                <a:latin typeface="Arial" charset="0"/>
                <a:cs typeface="Arial" charset="0"/>
              </a:rPr>
              <a:t>/ </a:t>
            </a:r>
            <a:r>
              <a:rPr lang="zh-CN" altLang="en-US" sz="3600" b="1">
                <a:solidFill>
                  <a:schemeClr val="tx1"/>
                </a:solidFill>
                <a:latin typeface="Arial" charset="0"/>
                <a:cs typeface="Arial" charset="0"/>
              </a:rPr>
              <a:t>场合 </a:t>
            </a:r>
            <a:endParaRPr lang="en-US" sz="3600" b="1">
              <a:solidFill>
                <a:schemeClr val="tx1"/>
              </a:solidFill>
              <a:latin typeface="Arial" charset="0"/>
              <a:cs typeface="Arial" charset="0"/>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1250" name="Text Box 3"/>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r>
              <a:rPr kumimoji="0" lang="en-US" b="1">
                <a:solidFill>
                  <a:srgbClr val="FFFFFF"/>
                </a:solidFill>
                <a:latin typeface="Arial" charset="0"/>
                <a:cs typeface="Arial" charset="0"/>
              </a:rPr>
              <a:t>660</a:t>
            </a:r>
          </a:p>
        </p:txBody>
      </p:sp>
      <p:pic>
        <p:nvPicPr>
          <p:cNvPr id="181251" name="Picture 4"/>
          <p:cNvPicPr>
            <a:picLocks noChangeAspect="1" noChangeArrowheads="1"/>
          </p:cNvPicPr>
          <p:nvPr/>
        </p:nvPicPr>
        <p:blipFill>
          <a:blip r:embed="rId3" cstate="screen">
            <a:lum bright="-36000"/>
            <a:extLst>
              <a:ext uri="{28A0092B-C50C-407E-A947-70E740481C1C}">
                <a14:useLocalDpi xmlns:a14="http://schemas.microsoft.com/office/drawing/2010/main" val="0"/>
              </a:ext>
            </a:extLst>
          </a:blip>
          <a:srcRect/>
          <a:stretch>
            <a:fillRect/>
          </a:stretch>
        </p:blipFill>
        <p:spPr bwMode="auto">
          <a:xfrm>
            <a:off x="0" y="0"/>
            <a:ext cx="30099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236546" name="Text Box 2"/>
          <p:cNvSpPr txBox="1">
            <a:spLocks noChangeArrowheads="1"/>
          </p:cNvSpPr>
          <p:nvPr/>
        </p:nvSpPr>
        <p:spPr bwMode="auto">
          <a:xfrm>
            <a:off x="0" y="1477963"/>
            <a:ext cx="9144000" cy="469423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marL="914400">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lvl="2" eaLnBrk="0" hangingPunct="0">
              <a:lnSpc>
                <a:spcPct val="125000"/>
              </a:lnSpc>
              <a:defRPr/>
            </a:pPr>
            <a:r>
              <a:rPr lang="en-US" altLang="zh-CN">
                <a:solidFill>
                  <a:srgbClr val="FFFF66"/>
                </a:solidFill>
                <a:ea typeface="MS PGothic" charset="0"/>
                <a:cs typeface="Arial" charset="0"/>
              </a:rPr>
              <a:t>-- </a:t>
            </a:r>
            <a:r>
              <a:rPr lang="zh-CN" altLang="en-US">
                <a:solidFill>
                  <a:srgbClr val="FFFF66"/>
                </a:solidFill>
                <a:ea typeface="MS PGothic" charset="0"/>
                <a:cs typeface="Arial" charset="0"/>
              </a:rPr>
              <a:t>紧张局势</a:t>
            </a:r>
          </a:p>
          <a:p>
            <a:pPr lvl="2" eaLnBrk="0" hangingPunct="0">
              <a:lnSpc>
                <a:spcPct val="125000"/>
              </a:lnSpc>
              <a:defRPr/>
            </a:pPr>
            <a:r>
              <a:rPr lang="en-US" altLang="zh-CN">
                <a:solidFill>
                  <a:srgbClr val="FFFF66"/>
                </a:solidFill>
                <a:ea typeface="MS PGothic" charset="0"/>
                <a:cs typeface="Arial" charset="0"/>
              </a:rPr>
              <a:t>-- </a:t>
            </a:r>
            <a:r>
              <a:rPr lang="zh-CN" altLang="en-US">
                <a:solidFill>
                  <a:srgbClr val="FFFF66"/>
                </a:solidFill>
                <a:ea typeface="MS PGothic" charset="0"/>
                <a:cs typeface="Arial" charset="0"/>
              </a:rPr>
              <a:t>圣殿重建后，上帝伟大 的国 度没有显现。</a:t>
            </a:r>
          </a:p>
          <a:p>
            <a:pPr lvl="2" eaLnBrk="0" hangingPunct="0">
              <a:lnSpc>
                <a:spcPct val="125000"/>
              </a:lnSpc>
              <a:defRPr/>
            </a:pPr>
            <a:r>
              <a:rPr lang="en-US" altLang="zh-CN">
                <a:solidFill>
                  <a:srgbClr val="FFFF66"/>
                </a:solidFill>
                <a:ea typeface="MS PGothic" charset="0"/>
                <a:cs typeface="Arial" charset="0"/>
              </a:rPr>
              <a:t>-- </a:t>
            </a:r>
            <a:r>
              <a:rPr lang="zh-CN" altLang="en-US">
                <a:solidFill>
                  <a:srgbClr val="FFFF66"/>
                </a:solidFill>
                <a:ea typeface="MS PGothic" charset="0"/>
                <a:cs typeface="Arial" charset="0"/>
              </a:rPr>
              <a:t>上帝不住在他们当中。上帝的祝福 也没有了痕迹。</a:t>
            </a:r>
          </a:p>
          <a:p>
            <a:pPr lvl="2" eaLnBrk="0" hangingPunct="0">
              <a:lnSpc>
                <a:spcPct val="125000"/>
              </a:lnSpc>
              <a:defRPr/>
            </a:pPr>
            <a:r>
              <a:rPr lang="en-US" altLang="zh-CN">
                <a:solidFill>
                  <a:srgbClr val="FFFF66"/>
                </a:solidFill>
                <a:ea typeface="MS PGothic" charset="0"/>
                <a:cs typeface="Arial" charset="0"/>
              </a:rPr>
              <a:t>-- </a:t>
            </a:r>
            <a:r>
              <a:rPr lang="zh-CN" altLang="en-US">
                <a:solidFill>
                  <a:srgbClr val="FFFF66"/>
                </a:solidFill>
                <a:ea typeface="MS PGothic" charset="0"/>
                <a:cs typeface="Arial" charset="0"/>
              </a:rPr>
              <a:t>他们对神不负所望。 </a:t>
            </a:r>
          </a:p>
          <a:p>
            <a:pPr lvl="2" eaLnBrk="0" hangingPunct="0">
              <a:lnSpc>
                <a:spcPct val="125000"/>
              </a:lnSpc>
              <a:defRPr/>
            </a:pPr>
            <a:r>
              <a:rPr lang="en-US" altLang="zh-CN">
                <a:solidFill>
                  <a:srgbClr val="FFFF66"/>
                </a:solidFill>
                <a:ea typeface="MS PGothic" charset="0"/>
                <a:cs typeface="Arial" charset="0"/>
              </a:rPr>
              <a:t>-- </a:t>
            </a:r>
            <a:r>
              <a:rPr lang="zh-CN" altLang="en-US">
                <a:solidFill>
                  <a:srgbClr val="FFFF66"/>
                </a:solidFill>
                <a:ea typeface="MS PGothic" charset="0"/>
                <a:cs typeface="Arial" charset="0"/>
              </a:rPr>
              <a:t>他们对神失去了热诚。</a:t>
            </a:r>
          </a:p>
          <a:p>
            <a:pPr lvl="2" eaLnBrk="0" hangingPunct="0">
              <a:lnSpc>
                <a:spcPct val="125000"/>
              </a:lnSpc>
              <a:defRPr/>
            </a:pPr>
            <a:r>
              <a:rPr lang="en-US" altLang="zh-CN">
                <a:solidFill>
                  <a:srgbClr val="FFFF66"/>
                </a:solidFill>
                <a:ea typeface="MS PGothic" charset="0"/>
                <a:cs typeface="Arial" charset="0"/>
              </a:rPr>
              <a:t>-- </a:t>
            </a:r>
            <a:r>
              <a:rPr lang="zh-CN" altLang="en-US">
                <a:solidFill>
                  <a:srgbClr val="FFFF66"/>
                </a:solidFill>
                <a:ea typeface="MS PGothic" charset="0"/>
                <a:cs typeface="Arial" charset="0"/>
              </a:rPr>
              <a:t>没有纳十一奉献</a:t>
            </a:r>
          </a:p>
          <a:p>
            <a:pPr lvl="2" eaLnBrk="0" hangingPunct="0">
              <a:lnSpc>
                <a:spcPct val="125000"/>
              </a:lnSpc>
              <a:defRPr/>
            </a:pPr>
            <a:r>
              <a:rPr lang="en-US" altLang="zh-CN">
                <a:solidFill>
                  <a:srgbClr val="FFFF66"/>
                </a:solidFill>
                <a:ea typeface="MS PGothic" charset="0"/>
                <a:cs typeface="Arial" charset="0"/>
              </a:rPr>
              <a:t>-- </a:t>
            </a:r>
            <a:r>
              <a:rPr lang="zh-CN" altLang="en-US">
                <a:solidFill>
                  <a:srgbClr val="FFFF66"/>
                </a:solidFill>
                <a:ea typeface="MS PGothic" charset="0"/>
                <a:cs typeface="Arial" charset="0"/>
              </a:rPr>
              <a:t>与妻子离婚</a:t>
            </a:r>
          </a:p>
          <a:p>
            <a:pPr lvl="2" eaLnBrk="0" hangingPunct="0">
              <a:lnSpc>
                <a:spcPct val="125000"/>
              </a:lnSpc>
              <a:defRPr/>
            </a:pPr>
            <a:r>
              <a:rPr lang="en-US" altLang="zh-CN">
                <a:solidFill>
                  <a:srgbClr val="FFFF66"/>
                </a:solidFill>
                <a:ea typeface="MS PGothic" charset="0"/>
                <a:cs typeface="Arial" charset="0"/>
              </a:rPr>
              <a:t>-- </a:t>
            </a:r>
            <a:r>
              <a:rPr lang="zh-CN" altLang="en-US">
                <a:solidFill>
                  <a:srgbClr val="FFFF66"/>
                </a:solidFill>
                <a:ea typeface="MS PGothic" charset="0"/>
                <a:cs typeface="Arial" charset="0"/>
              </a:rPr>
              <a:t>与外邦女子结婚 </a:t>
            </a:r>
          </a:p>
          <a:p>
            <a:pPr lvl="2" eaLnBrk="0" hangingPunct="0">
              <a:lnSpc>
                <a:spcPct val="125000"/>
              </a:lnSpc>
              <a:defRPr/>
            </a:pPr>
            <a:r>
              <a:rPr lang="en-US" altLang="zh-CN">
                <a:solidFill>
                  <a:srgbClr val="FFFF66"/>
                </a:solidFill>
                <a:ea typeface="MS PGothic" charset="0"/>
                <a:cs typeface="Arial" charset="0"/>
              </a:rPr>
              <a:t>-- </a:t>
            </a:r>
            <a:r>
              <a:rPr lang="zh-CN" altLang="en-US">
                <a:solidFill>
                  <a:srgbClr val="FFFF66"/>
                </a:solidFill>
                <a:ea typeface="MS PGothic" charset="0"/>
                <a:cs typeface="Arial" charset="0"/>
              </a:rPr>
              <a:t>他们献上残缺和弊病的动物。</a:t>
            </a:r>
          </a:p>
          <a:p>
            <a:pPr lvl="2" eaLnBrk="0" hangingPunct="0">
              <a:lnSpc>
                <a:spcPct val="125000"/>
              </a:lnSpc>
              <a:defRPr/>
            </a:pPr>
            <a:r>
              <a:rPr lang="en-US" altLang="zh-CN">
                <a:solidFill>
                  <a:srgbClr val="FFFF66"/>
                </a:solidFill>
                <a:ea typeface="MS PGothic" charset="0"/>
                <a:cs typeface="Arial" charset="0"/>
              </a:rPr>
              <a:t>-- </a:t>
            </a:r>
            <a:r>
              <a:rPr lang="zh-CN" altLang="en-US">
                <a:solidFill>
                  <a:srgbClr val="FFFF66"/>
                </a:solidFill>
                <a:ea typeface="MS PGothic" charset="0"/>
                <a:cs typeface="Arial" charset="0"/>
              </a:rPr>
              <a:t>祭司们接收了不配的祭物。</a:t>
            </a:r>
          </a:p>
        </p:txBody>
      </p:sp>
      <p:sp>
        <p:nvSpPr>
          <p:cNvPr id="236549" name="Rectangle 5"/>
          <p:cNvSpPr>
            <a:spLocks noGrp="1" noChangeArrowheads="1"/>
          </p:cNvSpPr>
          <p:nvPr>
            <p:ph type="title" idx="4294967295"/>
          </p:nvPr>
        </p:nvSpPr>
        <p:spPr>
          <a:xfrm>
            <a:off x="685800" y="762000"/>
            <a:ext cx="8305800" cy="762000"/>
          </a:xfrm>
          <a:solidFill>
            <a:srgbClr val="000000"/>
          </a:solidFill>
        </p:spPr>
        <p:txBody>
          <a:bodyPr/>
          <a:lstStyle/>
          <a:p>
            <a:pPr>
              <a:defRPr/>
            </a:pPr>
            <a:r>
              <a:rPr lang="en-US" altLang="en-US" sz="3600" b="1" dirty="0">
                <a:effectLst>
                  <a:outerShdw blurRad="38100" dist="38100" dir="2700000" algn="tl">
                    <a:srgbClr val="FFFFFF"/>
                  </a:outerShdw>
                </a:effectLst>
                <a:latin typeface="Arial" pitchFamily="34" charset="0"/>
                <a:ea typeface="ＭＳ Ｐゴシック" pitchFamily="34" charset="-128"/>
                <a:cs typeface="Arial" pitchFamily="34" charset="0"/>
              </a:rPr>
              <a:t>2. </a:t>
            </a:r>
            <a:r>
              <a:rPr lang="zh-CN" altLang="en-US" sz="3600" b="1" dirty="0">
                <a:effectLst>
                  <a:outerShdw blurRad="38100" dist="38100" dir="2700000" algn="tl">
                    <a:srgbClr val="FFFFFF"/>
                  </a:outerShdw>
                </a:effectLst>
                <a:latin typeface="Arial" pitchFamily="34" charset="0"/>
                <a:ea typeface="ＭＳ Ｐゴシック" pitchFamily="34" charset="-128"/>
                <a:cs typeface="Arial" pitchFamily="34" charset="0"/>
              </a:rPr>
              <a:t>历史背景</a:t>
            </a:r>
            <a:endParaRPr lang="en-US" altLang="en-US" sz="3600" b="1" dirty="0">
              <a:effectLst>
                <a:outerShdw blurRad="38100" dist="38100" dir="2700000" algn="tl">
                  <a:srgbClr val="FFFFFF"/>
                </a:outerShdw>
              </a:effectLst>
              <a:latin typeface="Arial" pitchFamily="34" charset="0"/>
              <a:ea typeface="ＭＳ Ｐゴシック" pitchFamily="34" charset="-128"/>
              <a:cs typeface="Arial" pitchFamily="34" charset="0"/>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2" name="Text Box 8"/>
          <p:cNvSpPr txBox="1">
            <a:spLocks noChangeArrowheads="1"/>
          </p:cNvSpPr>
          <p:nvPr/>
        </p:nvSpPr>
        <p:spPr bwMode="auto">
          <a:xfrm>
            <a:off x="304800" y="3048000"/>
            <a:ext cx="8839200" cy="549275"/>
          </a:xfrm>
          <a:prstGeom prst="rect">
            <a:avLst/>
          </a:prstGeom>
          <a:noFill/>
          <a:ln>
            <a:noFill/>
          </a:ln>
          <a:effectLst>
            <a:outerShdw dist="35921"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kumimoji="1" sz="3200" b="1">
                <a:solidFill>
                  <a:schemeClr val="tx1"/>
                </a:solidFill>
                <a:latin typeface="Arial" charset="0"/>
                <a:ea typeface="MS PGothic" charset="0"/>
                <a:cs typeface="MS PGothic" charset="0"/>
              </a:defRPr>
            </a:lvl1pPr>
            <a:lvl2pPr marL="37931725" indent="-37474525">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MS PGothic" charset="0"/>
                <a:cs typeface="MS PGothic" charset="0"/>
              </a:defRPr>
            </a:lvl3pPr>
            <a:lvl4pPr>
              <a:defRPr kumimoji="1" sz="2000" b="1">
                <a:solidFill>
                  <a:schemeClr val="tx1"/>
                </a:solidFill>
                <a:latin typeface="Arial" charset="0"/>
                <a:ea typeface="MS PGothic" charset="0"/>
                <a:cs typeface="MS PGothic" charset="0"/>
              </a:defRPr>
            </a:lvl4pPr>
            <a:lvl5pPr>
              <a:defRPr kumimoji="1" sz="2000" b="1">
                <a:solidFill>
                  <a:schemeClr val="tx1"/>
                </a:solidFill>
                <a:latin typeface="Arial" charset="0"/>
                <a:ea typeface="MS PGothic" charset="0"/>
                <a:cs typeface="MS PGothic" charset="0"/>
              </a:defRPr>
            </a:lvl5pPr>
            <a:lvl6pPr>
              <a:defRPr kumimoji="1" sz="2000" b="1">
                <a:solidFill>
                  <a:schemeClr val="tx1"/>
                </a:solidFill>
                <a:latin typeface="Arial" charset="0"/>
                <a:ea typeface="MS PGothic" charset="0"/>
                <a:cs typeface="MS PGothic" charset="0"/>
              </a:defRPr>
            </a:lvl6pPr>
            <a:lvl7pPr>
              <a:defRPr kumimoji="1" sz="2000" b="1">
                <a:solidFill>
                  <a:schemeClr val="tx1"/>
                </a:solidFill>
                <a:latin typeface="Arial" charset="0"/>
                <a:ea typeface="MS PGothic" charset="0"/>
                <a:cs typeface="MS PGothic" charset="0"/>
              </a:defRPr>
            </a:lvl7pPr>
            <a:lvl8pPr>
              <a:defRPr kumimoji="1" sz="2000" b="1">
                <a:solidFill>
                  <a:schemeClr val="tx1"/>
                </a:solidFill>
                <a:latin typeface="Arial" charset="0"/>
                <a:ea typeface="MS PGothic" charset="0"/>
                <a:cs typeface="MS PGothic" charset="0"/>
              </a:defRPr>
            </a:lvl8pPr>
            <a:lvl9pPr>
              <a:defRPr kumimoji="1" sz="2000" b="1">
                <a:solidFill>
                  <a:schemeClr val="tx1"/>
                </a:solidFill>
                <a:latin typeface="Arial" charset="0"/>
                <a:ea typeface="MS PGothic" charset="0"/>
                <a:cs typeface="MS PGothic" charset="0"/>
              </a:defRPr>
            </a:lvl9pPr>
          </a:lstStyle>
          <a:p>
            <a:pPr eaLnBrk="0" hangingPunct="0">
              <a:lnSpc>
                <a:spcPct val="150000"/>
              </a:lnSpc>
              <a:defRPr/>
            </a:pPr>
            <a:endParaRPr kumimoji="0" lang="en-US" sz="2000">
              <a:effectLst>
                <a:outerShdw blurRad="38100" dist="38100" dir="2700000" algn="tl">
                  <a:srgbClr val="000000"/>
                </a:outerShdw>
              </a:effectLst>
              <a:latin typeface="Arial Narrow" charset="0"/>
            </a:endParaRPr>
          </a:p>
        </p:txBody>
      </p:sp>
      <p:sp>
        <p:nvSpPr>
          <p:cNvPr id="99331" name="Text Box 11"/>
          <p:cNvSpPr txBox="1">
            <a:spLocks noChangeArrowheads="1"/>
          </p:cNvSpPr>
          <p:nvPr/>
        </p:nvSpPr>
        <p:spPr bwMode="auto">
          <a:xfrm>
            <a:off x="8458200" y="7620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kumimoji="1" sz="3200" b="1">
                <a:solidFill>
                  <a:schemeClr val="tx1"/>
                </a:solidFill>
                <a:latin typeface="Arial" charset="0"/>
                <a:ea typeface="MS PGothic" charset="0"/>
                <a:cs typeface="MS PGothic" charset="0"/>
              </a:defRPr>
            </a:lvl1pPr>
            <a:lvl2pPr marL="37931725" indent="-37474525">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MS PGothic" charset="0"/>
                <a:cs typeface="MS PGothic" charset="0"/>
              </a:defRPr>
            </a:lvl3pPr>
            <a:lvl4pPr>
              <a:defRPr kumimoji="1" sz="2000" b="1">
                <a:solidFill>
                  <a:schemeClr val="tx1"/>
                </a:solidFill>
                <a:latin typeface="Arial" charset="0"/>
                <a:ea typeface="MS PGothic" charset="0"/>
                <a:cs typeface="MS PGothic" charset="0"/>
              </a:defRPr>
            </a:lvl4pPr>
            <a:lvl5pPr>
              <a:defRPr kumimoji="1" sz="2000" b="1">
                <a:solidFill>
                  <a:schemeClr val="tx1"/>
                </a:solidFill>
                <a:latin typeface="Arial" charset="0"/>
                <a:ea typeface="MS PGothic" charset="0"/>
                <a:cs typeface="MS PGothic" charset="0"/>
              </a:defRPr>
            </a:lvl5pPr>
            <a:lvl6pPr>
              <a:defRPr kumimoji="1" sz="2000" b="1">
                <a:solidFill>
                  <a:schemeClr val="tx1"/>
                </a:solidFill>
                <a:latin typeface="Arial" charset="0"/>
                <a:ea typeface="MS PGothic" charset="0"/>
                <a:cs typeface="MS PGothic" charset="0"/>
              </a:defRPr>
            </a:lvl6pPr>
            <a:lvl7pPr>
              <a:defRPr kumimoji="1" sz="2000" b="1">
                <a:solidFill>
                  <a:schemeClr val="tx1"/>
                </a:solidFill>
                <a:latin typeface="Arial" charset="0"/>
                <a:ea typeface="MS PGothic" charset="0"/>
                <a:cs typeface="MS PGothic" charset="0"/>
              </a:defRPr>
            </a:lvl7pPr>
            <a:lvl8pPr>
              <a:defRPr kumimoji="1" sz="2000" b="1">
                <a:solidFill>
                  <a:schemeClr val="tx1"/>
                </a:solidFill>
                <a:latin typeface="Arial" charset="0"/>
                <a:ea typeface="MS PGothic" charset="0"/>
                <a:cs typeface="MS PGothic" charset="0"/>
              </a:defRPr>
            </a:lvl8pPr>
            <a:lvl9pPr>
              <a:defRPr kumimoji="1" sz="2000" b="1">
                <a:solidFill>
                  <a:schemeClr val="tx1"/>
                </a:solidFill>
                <a:latin typeface="Arial" charset="0"/>
                <a:ea typeface="MS PGothic" charset="0"/>
                <a:cs typeface="MS PGothic" charset="0"/>
              </a:defRPr>
            </a:lvl9pPr>
          </a:lstStyle>
          <a:p>
            <a:pPr>
              <a:defRPr/>
            </a:pPr>
            <a:r>
              <a:rPr kumimoji="0" lang="en-US" sz="2400">
                <a:latin typeface="Times New Roman" charset="0"/>
              </a:rPr>
              <a:t>661</a:t>
            </a:r>
            <a:endParaRPr kumimoji="0" lang="en-US" sz="2000">
              <a:latin typeface="Times New Roman" charset="0"/>
            </a:endParaRPr>
          </a:p>
        </p:txBody>
      </p:sp>
      <p:sp>
        <p:nvSpPr>
          <p:cNvPr id="181251" name="Rectangle 12"/>
          <p:cNvSpPr>
            <a:spLocks noGrp="1" noChangeArrowheads="1"/>
          </p:cNvSpPr>
          <p:nvPr>
            <p:ph type="title"/>
          </p:nvPr>
        </p:nvSpPr>
        <p:spPr>
          <a:xfrm>
            <a:off x="685800" y="457200"/>
            <a:ext cx="7772400" cy="1143000"/>
          </a:xfrm>
          <a:effectLst>
            <a:outerShdw dist="35921" dir="2700000" algn="ctr" rotWithShape="0">
              <a:schemeClr val="bg2"/>
            </a:outerShdw>
          </a:effectLst>
        </p:spPr>
        <p:txBody>
          <a:bodyPr anchor="t"/>
          <a:lstStyle/>
          <a:p>
            <a:pPr>
              <a:spcBef>
                <a:spcPct val="20000"/>
              </a:spcBef>
              <a:buClr>
                <a:schemeClr val="accent2"/>
              </a:buClr>
              <a:buSzPct val="80000"/>
              <a:defRPr/>
            </a:pPr>
            <a:r>
              <a:rPr lang="en-US" sz="3600" b="1" kern="1200" dirty="0">
                <a:solidFill>
                  <a:schemeClr val="tx1"/>
                </a:solidFill>
                <a:latin typeface="Arial" charset="0"/>
                <a:ea typeface="MS PGothic" charset="0"/>
              </a:rPr>
              <a:t>3. </a:t>
            </a:r>
            <a:r>
              <a:rPr lang="ja-JP" altLang="en-US" sz="3600" b="1" kern="1200" dirty="0">
                <a:solidFill>
                  <a:schemeClr val="tx1"/>
                </a:solidFill>
                <a:latin typeface="Arial" charset="0"/>
                <a:ea typeface="MS PGothic" charset="0"/>
              </a:rPr>
              <a:t>宗旨 </a:t>
            </a:r>
            <a:r>
              <a:rPr lang="zh-CN" altLang="en-US" sz="3600" b="1" kern="1200" dirty="0">
                <a:solidFill>
                  <a:schemeClr val="tx1"/>
                </a:solidFill>
                <a:latin typeface="Arial" charset="0"/>
                <a:ea typeface="MS PGothic" charset="0"/>
              </a:rPr>
              <a:t> </a:t>
            </a:r>
            <a:endParaRPr lang="en-US" sz="3600" b="1" kern="1200" dirty="0">
              <a:solidFill>
                <a:schemeClr val="tx1"/>
              </a:solidFill>
              <a:latin typeface="Arial" charset="0"/>
              <a:ea typeface="MS PGothic" charset="0"/>
            </a:endParaRPr>
          </a:p>
        </p:txBody>
      </p:sp>
      <p:sp>
        <p:nvSpPr>
          <p:cNvPr id="99333" name="Rectangle 13"/>
          <p:cNvSpPr>
            <a:spLocks noChangeArrowheads="1"/>
          </p:cNvSpPr>
          <p:nvPr/>
        </p:nvSpPr>
        <p:spPr bwMode="auto">
          <a:xfrm>
            <a:off x="179388" y="2133600"/>
            <a:ext cx="8785225" cy="2849563"/>
          </a:xfrm>
          <a:prstGeom prst="rect">
            <a:avLst/>
          </a:prstGeom>
          <a:noFill/>
          <a:ln>
            <a:noFill/>
          </a:ln>
          <a:effectLst>
            <a:outerShdw dist="35921"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2075" tIns="46038" rIns="92075" bIns="46038"/>
          <a:lstStyle/>
          <a:p>
            <a:pPr marL="342900" indent="-342900" eaLnBrk="0" hangingPunct="0">
              <a:spcBef>
                <a:spcPct val="20000"/>
              </a:spcBef>
              <a:buClr>
                <a:schemeClr val="accent2"/>
              </a:buClr>
              <a:buSzPct val="80000"/>
              <a:buFont typeface="Wingdings" charset="0"/>
              <a:buChar char="l"/>
              <a:defRPr/>
            </a:pPr>
            <a:r>
              <a:rPr lang="ja-JP" altLang="en-US" sz="2800" b="1" dirty="0">
                <a:effectLst>
                  <a:outerShdw blurRad="38100" dist="38100" dir="2700000" algn="tl">
                    <a:srgbClr val="000000"/>
                  </a:outerShdw>
                </a:effectLst>
                <a:latin typeface="Arial" charset="0"/>
              </a:rPr>
              <a:t>修复</a:t>
            </a:r>
            <a:r>
              <a:rPr lang="zh-CN" altLang="en-US" sz="2800" b="1" dirty="0">
                <a:effectLst>
                  <a:outerShdw blurRad="38100" dist="38100" dir="2700000" algn="tl">
                    <a:srgbClr val="000000"/>
                  </a:outerShdw>
                </a:effectLst>
                <a:latin typeface="Arial" charset="0"/>
              </a:rPr>
              <a:t>人民与上帝到一个正确的关系 。</a:t>
            </a:r>
            <a:r>
              <a:rPr lang="en-US" altLang="ja-JP" sz="2800" b="1" dirty="0">
                <a:effectLst>
                  <a:outerShdw blurRad="38100" dist="38100" dir="2700000" algn="tl">
                    <a:srgbClr val="000000"/>
                  </a:outerShdw>
                </a:effectLst>
                <a:latin typeface="Arial" charset="0"/>
              </a:rPr>
              <a:t>(Van Gemeren)</a:t>
            </a:r>
          </a:p>
          <a:p>
            <a:pPr marL="342900" indent="-342900" eaLnBrk="0" hangingPunct="0">
              <a:spcBef>
                <a:spcPct val="20000"/>
              </a:spcBef>
              <a:buClr>
                <a:schemeClr val="accent2"/>
              </a:buClr>
              <a:buSzPct val="80000"/>
              <a:buFont typeface="Wingdings" charset="0"/>
              <a:buChar char="l"/>
              <a:defRPr/>
            </a:pPr>
            <a:r>
              <a:rPr lang="ja-JP" altLang="en-US" sz="2800" b="1" dirty="0">
                <a:effectLst>
                  <a:outerShdw blurRad="38100" dist="38100" dir="2700000" algn="tl">
                    <a:srgbClr val="000000"/>
                  </a:outerShdw>
                </a:effectLst>
                <a:latin typeface="Arial" charset="0"/>
              </a:rPr>
              <a:t>惩戒 </a:t>
            </a:r>
            <a:r>
              <a:rPr lang="zh-CN" altLang="en-US" sz="2800" b="1" dirty="0">
                <a:effectLst>
                  <a:outerShdw blurRad="38100" dist="38100" dir="2700000" algn="tl">
                    <a:srgbClr val="000000"/>
                  </a:outerShdw>
                </a:effectLst>
                <a:latin typeface="Arial" charset="0"/>
              </a:rPr>
              <a:t>以色列的罪恶 ， 勉励以色列远离有罪的生活</a:t>
            </a:r>
            <a:r>
              <a:rPr lang="en-US" altLang="zh-CN" sz="2800" b="1" dirty="0">
                <a:effectLst>
                  <a:outerShdw blurRad="38100" dist="38100" dir="2700000" algn="tl">
                    <a:srgbClr val="000000"/>
                  </a:outerShdw>
                </a:effectLst>
                <a:latin typeface="Arial" charset="0"/>
              </a:rPr>
              <a:t>	</a:t>
            </a:r>
            <a:r>
              <a:rPr lang="zh-CN" altLang="en-US" sz="2800" b="1" dirty="0">
                <a:effectLst>
                  <a:outerShdw blurRad="38100" dist="38100" dir="2700000" algn="tl">
                    <a:srgbClr val="000000"/>
                  </a:outerShdw>
                </a:effectLst>
                <a:latin typeface="Arial" charset="0"/>
              </a:rPr>
              <a:t>方式以换取上帝国 度里的祝福。</a:t>
            </a:r>
            <a:r>
              <a:rPr lang="en-US" altLang="ja-JP" sz="2800" b="1" dirty="0">
                <a:effectLst>
                  <a:outerShdw blurRad="38100" dist="38100" dir="2700000" algn="tl">
                    <a:srgbClr val="000000"/>
                  </a:outerShdw>
                </a:effectLst>
                <a:latin typeface="Arial" charset="0"/>
              </a:rPr>
              <a:t>(Griffith)</a:t>
            </a:r>
          </a:p>
          <a:p>
            <a:pPr marL="342900" indent="-342900" eaLnBrk="0" hangingPunct="0">
              <a:spcBef>
                <a:spcPct val="20000"/>
              </a:spcBef>
              <a:buClr>
                <a:schemeClr val="accent2"/>
              </a:buClr>
              <a:buSzPct val="80000"/>
              <a:buFont typeface="Wingdings" charset="0"/>
              <a:buChar char="l"/>
              <a:defRPr/>
            </a:pPr>
            <a:r>
              <a:rPr lang="ja-JP" altLang="en-US" sz="2800" b="1" dirty="0">
                <a:effectLst>
                  <a:outerShdw blurRad="38100" dist="38100" dir="2700000" algn="tl">
                    <a:srgbClr val="000000"/>
                  </a:outerShdw>
                </a:effectLst>
                <a:latin typeface="Arial" charset="0"/>
              </a:rPr>
              <a:t>重新燃起</a:t>
            </a:r>
            <a:r>
              <a:rPr lang="zh-CN" altLang="en-US" sz="2800" b="1" dirty="0">
                <a:effectLst>
                  <a:outerShdw blurRad="38100" dist="38100" dir="2700000" algn="tl">
                    <a:srgbClr val="000000"/>
                  </a:outerShdw>
                </a:effectLst>
                <a:latin typeface="Arial" charset="0"/>
              </a:rPr>
              <a:t>人们</a:t>
            </a:r>
            <a:r>
              <a:rPr lang="ja-JP" altLang="en-US" sz="2800" b="1" dirty="0">
                <a:effectLst>
                  <a:outerShdw blurRad="38100" dist="38100" dir="2700000" algn="tl">
                    <a:srgbClr val="000000"/>
                  </a:outerShdw>
                </a:effectLst>
                <a:latin typeface="Arial" charset="0"/>
              </a:rPr>
              <a:t>沮丧 </a:t>
            </a:r>
            <a:r>
              <a:rPr lang="zh-CN" altLang="en-US" sz="2800" b="1" dirty="0">
                <a:effectLst>
                  <a:outerShdw blurRad="38100" dist="38100" dir="2700000" algn="tl">
                    <a:srgbClr val="000000"/>
                  </a:outerShdw>
                </a:effectLst>
                <a:latin typeface="Arial" charset="0"/>
              </a:rPr>
              <a:t>的信心</a:t>
            </a:r>
            <a:r>
              <a:rPr lang="en-US" altLang="ja-JP" sz="2800" b="1" dirty="0">
                <a:effectLst>
                  <a:outerShdw blurRad="38100" dist="38100" dir="2700000" algn="tl">
                    <a:srgbClr val="000000"/>
                  </a:outerShdw>
                </a:effectLst>
                <a:latin typeface="Arial" charset="0"/>
              </a:rPr>
              <a:t> </a:t>
            </a:r>
            <a:r>
              <a:rPr lang="zh-CN" altLang="en-US" sz="2800" b="1" dirty="0">
                <a:effectLst>
                  <a:outerShdw blurRad="38100" dist="38100" dir="2700000" algn="tl">
                    <a:srgbClr val="000000"/>
                  </a:outerShdw>
                </a:effectLst>
                <a:latin typeface="Arial" charset="0"/>
              </a:rPr>
              <a:t>。指出 真正认识上帝与</a:t>
            </a:r>
            <a:r>
              <a:rPr lang="en-US" altLang="zh-CN" sz="2800" b="1" dirty="0">
                <a:effectLst>
                  <a:outerShdw blurRad="38100" dist="38100" dir="2700000" algn="tl">
                    <a:srgbClr val="000000"/>
                  </a:outerShdw>
                </a:effectLst>
                <a:latin typeface="Arial" charset="0"/>
              </a:rPr>
              <a:t>	</a:t>
            </a:r>
            <a:r>
              <a:rPr lang="zh-CN" altLang="en-US" sz="2800" b="1" dirty="0">
                <a:effectLst>
                  <a:outerShdw blurRad="38100" dist="38100" dir="2700000" algn="tl">
                    <a:srgbClr val="000000"/>
                  </a:outerShdw>
                </a:effectLst>
                <a:latin typeface="Arial" charset="0"/>
              </a:rPr>
              <a:t>上帝续 约 的 要求 。 </a:t>
            </a:r>
            <a:r>
              <a:rPr lang="en-US" altLang="ja-JP" sz="2800" b="1" dirty="0">
                <a:effectLst>
                  <a:outerShdw blurRad="38100" dist="38100" dir="2700000" algn="tl">
                    <a:srgbClr val="000000"/>
                  </a:outerShdw>
                </a:effectLst>
                <a:latin typeface="Arial" charset="0"/>
              </a:rPr>
              <a:t>(Leggett)</a:t>
            </a:r>
            <a:endParaRPr lang="en-US" sz="2800" b="1" dirty="0">
              <a:effectLst>
                <a:outerShdw blurRad="38100" dist="38100" dir="2700000" algn="tl">
                  <a:srgbClr val="000000"/>
                </a:outerShdw>
              </a:effectLst>
              <a:latin typeface="Arial" charset="0"/>
            </a:endParaRP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nodePh="1">
                                  <p:stCondLst>
                                    <p:cond delay="0"/>
                                  </p:stCondLst>
                                  <p:endCondLst>
                                    <p:cond evt="begin" delay="0">
                                      <p:tn val="5"/>
                                    </p:cond>
                                  </p:endCondLst>
                                  <p:iterate type="lt">
                                    <p:tmPct val="100000"/>
                                  </p:iterate>
                                  <p:childTnLst>
                                    <p:set>
                                      <p:cBhvr>
                                        <p:cTn id="6" dur="1" fill="hold">
                                          <p:stCondLst>
                                            <p:cond delay="0"/>
                                          </p:stCondLst>
                                        </p:cTn>
                                        <p:tgtEl>
                                          <p:spTgt spid="21512"/>
                                        </p:tgtEl>
                                        <p:attrNameLst>
                                          <p:attrName>style.visibility</p:attrName>
                                        </p:attrNameLst>
                                      </p:cBhvr>
                                      <p:to>
                                        <p:strVal val="visible"/>
                                      </p:to>
                                    </p:set>
                                    <p:animEffect transition="in" filter="wipe(up)">
                                      <p:cBhvr>
                                        <p:cTn id="7" dur="75"/>
                                        <p:tgtEl>
                                          <p:spTgt spid="2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2"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1" name="Rectangle 3"/>
          <p:cNvSpPr>
            <a:spLocks noGrp="1" noChangeArrowheads="1"/>
          </p:cNvSpPr>
          <p:nvPr>
            <p:ph type="title"/>
          </p:nvPr>
        </p:nvSpPr>
        <p:spPr>
          <a:effectLst>
            <a:outerShdw dist="35921" dir="2700000" algn="ctr" rotWithShape="0">
              <a:schemeClr val="bg2"/>
            </a:outerShdw>
          </a:effectLst>
        </p:spPr>
        <p:txBody>
          <a:bodyPr/>
          <a:lstStyle/>
          <a:p>
            <a:pPr>
              <a:defRPr/>
            </a:pPr>
            <a:r>
              <a:rPr lang="ja-JP" altLang="en-US">
                <a:solidFill>
                  <a:schemeClr val="tx1"/>
                </a:solidFill>
                <a:latin typeface="Times New Roman" charset="0"/>
                <a:ea typeface="MS PGothic" charset="0"/>
              </a:rPr>
              <a:t>读者 </a:t>
            </a:r>
            <a:endParaRPr lang="en-US">
              <a:latin typeface="Times New Roman" charset="0"/>
              <a:ea typeface="MS PGothic" charset="0"/>
            </a:endParaRPr>
          </a:p>
        </p:txBody>
      </p:sp>
      <p:sp>
        <p:nvSpPr>
          <p:cNvPr id="237572" name="Rectangle 4"/>
          <p:cNvSpPr>
            <a:spLocks noGrp="1" noChangeArrowheads="1"/>
          </p:cNvSpPr>
          <p:nvPr>
            <p:ph type="body" idx="1"/>
          </p:nvPr>
        </p:nvSpPr>
        <p:spPr>
          <a:effectLst>
            <a:outerShdw dist="35921" dir="2700000" algn="ctr" rotWithShape="0">
              <a:schemeClr val="bg2"/>
            </a:outerShdw>
          </a:effectLst>
        </p:spPr>
        <p:txBody>
          <a:bodyPr/>
          <a:lstStyle/>
          <a:p>
            <a:pPr>
              <a:defRPr/>
            </a:pPr>
            <a:r>
              <a:rPr lang="zh-CN" altLang="en-US" sz="2800" u="sng" dirty="0">
                <a:effectLst>
                  <a:outerShdw blurRad="38100" dist="38100" dir="2700000" algn="tl">
                    <a:srgbClr val="000000"/>
                  </a:outerShdw>
                </a:effectLst>
                <a:latin typeface="Arial" charset="0"/>
                <a:ea typeface="MS PGothic" charset="0"/>
              </a:rPr>
              <a:t>日期</a:t>
            </a:r>
            <a:r>
              <a:rPr lang="ja-JP" altLang="en-US" sz="2800" u="sng" dirty="0">
                <a:effectLst>
                  <a:outerShdw blurRad="38100" dist="38100" dir="2700000" algn="tl">
                    <a:srgbClr val="000000"/>
                  </a:outerShdw>
                </a:effectLst>
                <a:latin typeface="Arial" charset="0"/>
                <a:ea typeface="MS PGothic" charset="0"/>
              </a:rPr>
              <a:t> </a:t>
            </a:r>
            <a:r>
              <a:rPr lang="en-US" sz="2800" dirty="0">
                <a:effectLst>
                  <a:outerShdw blurRad="38100" dist="38100" dir="2700000" algn="tl">
                    <a:srgbClr val="000000"/>
                  </a:outerShdw>
                </a:effectLst>
                <a:latin typeface="Arial" charset="0"/>
                <a:ea typeface="MS PGothic" charset="0"/>
              </a:rPr>
              <a:t>: </a:t>
            </a:r>
            <a:r>
              <a:rPr lang="zh-CN" altLang="en-US" sz="2800" dirty="0">
                <a:effectLst>
                  <a:outerShdw blurRad="38100" dist="38100" dir="2700000" algn="tl">
                    <a:srgbClr val="000000"/>
                  </a:outerShdw>
                </a:effectLst>
                <a:latin typeface="Arial" charset="0"/>
                <a:ea typeface="MS PGothic" charset="0"/>
              </a:rPr>
              <a:t>被掳后的三至四代的犹太人。</a:t>
            </a:r>
            <a:endParaRPr lang="en-US" altLang="ja-JP" sz="2800" dirty="0">
              <a:effectLst>
                <a:outerShdw blurRad="38100" dist="38100" dir="2700000" algn="tl">
                  <a:srgbClr val="000000"/>
                </a:outerShdw>
              </a:effectLst>
              <a:latin typeface="Arial" charset="0"/>
              <a:ea typeface="MS PGothic" charset="0"/>
            </a:endParaRPr>
          </a:p>
          <a:p>
            <a:pPr>
              <a:defRPr/>
            </a:pPr>
            <a:r>
              <a:rPr lang="ja-JP" altLang="en-US" sz="2800" u="sng" dirty="0">
                <a:effectLst>
                  <a:outerShdw blurRad="38100" dist="38100" dir="2700000" algn="tl">
                    <a:srgbClr val="000000"/>
                  </a:outerShdw>
                </a:effectLst>
                <a:latin typeface="Arial" charset="0"/>
                <a:ea typeface="MS PGothic" charset="0"/>
              </a:rPr>
              <a:t>期待 </a:t>
            </a:r>
            <a:r>
              <a:rPr lang="en-US" sz="2800" dirty="0">
                <a:effectLst>
                  <a:outerShdw blurRad="38100" dist="38100" dir="2700000" algn="tl">
                    <a:srgbClr val="000000"/>
                  </a:outerShdw>
                </a:effectLst>
                <a:latin typeface="Arial" charset="0"/>
                <a:ea typeface="MS PGothic" charset="0"/>
              </a:rPr>
              <a:t>: </a:t>
            </a:r>
            <a:r>
              <a:rPr lang="ja-JP" altLang="en-US" sz="2800" dirty="0">
                <a:effectLst>
                  <a:outerShdw blurRad="38100" dist="38100" dir="2700000" algn="tl">
                    <a:srgbClr val="000000"/>
                  </a:outerShdw>
                </a:effectLst>
                <a:latin typeface="Arial" charset="0"/>
                <a:ea typeface="MS PGothic" charset="0"/>
              </a:rPr>
              <a:t>履行 </a:t>
            </a:r>
            <a:r>
              <a:rPr lang="zh-CN" altLang="en-US" sz="2800" dirty="0">
                <a:effectLst>
                  <a:outerShdw blurRad="38100" dist="38100" dir="2700000" algn="tl">
                    <a:srgbClr val="000000"/>
                  </a:outerShdw>
                </a:effectLst>
                <a:latin typeface="Arial" charset="0"/>
                <a:ea typeface="MS PGothic" charset="0"/>
              </a:rPr>
              <a:t>弥赛亚在神国度里</a:t>
            </a:r>
            <a:r>
              <a:rPr lang="ja-JP" altLang="en-US" sz="2800" dirty="0">
                <a:effectLst>
                  <a:outerShdw blurRad="38100" dist="38100" dir="2700000" algn="tl">
                    <a:srgbClr val="000000"/>
                  </a:outerShdw>
                </a:effectLst>
                <a:latin typeface="Arial" charset="0"/>
                <a:ea typeface="MS PGothic" charset="0"/>
              </a:rPr>
              <a:t>荣耀</a:t>
            </a:r>
            <a:r>
              <a:rPr lang="zh-CN" altLang="en-US" sz="2800" dirty="0">
                <a:effectLst>
                  <a:outerShdw blurRad="38100" dist="38100" dir="2700000" algn="tl">
                    <a:srgbClr val="000000"/>
                  </a:outerShdw>
                </a:effectLst>
                <a:latin typeface="Arial" charset="0"/>
                <a:ea typeface="MS PGothic" charset="0"/>
              </a:rPr>
              <a:t>之圣殿</a:t>
            </a:r>
            <a:r>
              <a:rPr lang="ja-JP" altLang="en-US" sz="2800" dirty="0">
                <a:effectLst>
                  <a:outerShdw blurRad="38100" dist="38100" dir="2700000" algn="tl">
                    <a:srgbClr val="000000"/>
                  </a:outerShdw>
                </a:effectLst>
                <a:latin typeface="Arial" charset="0"/>
                <a:ea typeface="MS PGothic" charset="0"/>
              </a:rPr>
              <a:t>诺言</a:t>
            </a:r>
            <a:r>
              <a:rPr lang="zh-CN" altLang="en-US" sz="2800" dirty="0">
                <a:effectLst>
                  <a:outerShdw blurRad="38100" dist="38100" dir="2700000" algn="tl">
                    <a:srgbClr val="000000"/>
                  </a:outerShdw>
                </a:effectLst>
                <a:latin typeface="Arial" charset="0"/>
                <a:ea typeface="MS PGothic" charset="0"/>
              </a:rPr>
              <a:t>。 </a:t>
            </a:r>
            <a:endParaRPr lang="en-US" altLang="ja-JP" sz="2800" dirty="0">
              <a:effectLst>
                <a:outerShdw blurRad="38100" dist="38100" dir="2700000" algn="tl">
                  <a:srgbClr val="000000"/>
                </a:outerShdw>
              </a:effectLst>
              <a:latin typeface="Arial" charset="0"/>
              <a:ea typeface="MS PGothic" charset="0"/>
            </a:endParaRPr>
          </a:p>
          <a:p>
            <a:pPr>
              <a:defRPr/>
            </a:pPr>
            <a:r>
              <a:rPr lang="ja-JP" altLang="en-US" sz="2800" u="sng" dirty="0">
                <a:effectLst>
                  <a:outerShdw blurRad="38100" dist="38100" dir="2700000" algn="tl">
                    <a:srgbClr val="000000"/>
                  </a:outerShdw>
                </a:effectLst>
                <a:latin typeface="Arial" charset="0"/>
                <a:ea typeface="MS PGothic" charset="0"/>
              </a:rPr>
              <a:t>现实 </a:t>
            </a:r>
            <a:r>
              <a:rPr lang="en-US" sz="2800" dirty="0">
                <a:effectLst>
                  <a:outerShdw blurRad="38100" dist="38100" dir="2700000" algn="tl">
                    <a:srgbClr val="000000"/>
                  </a:outerShdw>
                </a:effectLst>
                <a:latin typeface="Arial" charset="0"/>
                <a:ea typeface="MS PGothic" charset="0"/>
              </a:rPr>
              <a:t>: </a:t>
            </a:r>
            <a:r>
              <a:rPr lang="ja-JP" altLang="en-US" sz="2800" dirty="0">
                <a:effectLst>
                  <a:outerShdw blurRad="38100" dist="38100" dir="2700000" algn="tl">
                    <a:srgbClr val="000000"/>
                  </a:outerShdw>
                </a:effectLst>
                <a:latin typeface="Arial" charset="0"/>
                <a:ea typeface="MS PGothic" charset="0"/>
              </a:rPr>
              <a:t>幻灭</a:t>
            </a:r>
            <a:r>
              <a:rPr lang="zh-CN" altLang="en-US" sz="2800" dirty="0">
                <a:effectLst>
                  <a:outerShdw blurRad="38100" dist="38100" dir="2700000" algn="tl">
                    <a:srgbClr val="000000"/>
                  </a:outerShdw>
                </a:effectLst>
                <a:latin typeface="Arial" charset="0"/>
                <a:ea typeface="MS PGothic" charset="0"/>
              </a:rPr>
              <a:t>， 泄气</a:t>
            </a:r>
            <a:r>
              <a:rPr lang="ja-JP" altLang="en-US" sz="2800" dirty="0">
                <a:effectLst>
                  <a:outerShdw blurRad="38100" dist="38100" dir="2700000" algn="tl">
                    <a:srgbClr val="000000"/>
                  </a:outerShdw>
                </a:effectLst>
                <a:latin typeface="Arial" charset="0"/>
                <a:ea typeface="MS PGothic" charset="0"/>
              </a:rPr>
              <a:t> </a:t>
            </a:r>
            <a:r>
              <a:rPr lang="zh-CN" altLang="en-US" sz="2800" dirty="0">
                <a:effectLst>
                  <a:outerShdw blurRad="38100" dist="38100" dir="2700000" algn="tl">
                    <a:srgbClr val="000000"/>
                  </a:outerShdw>
                </a:effectLst>
                <a:latin typeface="Arial" charset="0"/>
                <a:ea typeface="MS PGothic" charset="0"/>
              </a:rPr>
              <a:t>， 疑惑 的人 经历了贫乏 与 干旱 。 </a:t>
            </a:r>
            <a:endParaRPr lang="en-US" sz="2800" dirty="0">
              <a:effectLst>
                <a:outerShdw blurRad="38100" dist="38100" dir="2700000" algn="tl">
                  <a:srgbClr val="000000"/>
                </a:outerShdw>
              </a:effectLst>
              <a:latin typeface="Arial" charset="0"/>
              <a:ea typeface="MS PGothic" charset="0"/>
            </a:endParaRPr>
          </a:p>
        </p:txBody>
      </p:sp>
      <p:sp>
        <p:nvSpPr>
          <p:cNvPr id="100356" name="Text Box 6"/>
          <p:cNvSpPr txBox="1">
            <a:spLocks noChangeArrowheads="1"/>
          </p:cNvSpPr>
          <p:nvPr/>
        </p:nvSpPr>
        <p:spPr bwMode="auto">
          <a:xfrm>
            <a:off x="8458200" y="7620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kumimoji="1" sz="3200" b="1">
                <a:solidFill>
                  <a:schemeClr val="tx1"/>
                </a:solidFill>
                <a:latin typeface="Arial" charset="0"/>
                <a:ea typeface="MS PGothic" charset="0"/>
                <a:cs typeface="MS PGothic" charset="0"/>
              </a:defRPr>
            </a:lvl1pPr>
            <a:lvl2pPr marL="37931725" indent="-37474525">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MS PGothic" charset="0"/>
                <a:cs typeface="MS PGothic" charset="0"/>
              </a:defRPr>
            </a:lvl3pPr>
            <a:lvl4pPr>
              <a:defRPr kumimoji="1" sz="2000" b="1">
                <a:solidFill>
                  <a:schemeClr val="tx1"/>
                </a:solidFill>
                <a:latin typeface="Arial" charset="0"/>
                <a:ea typeface="MS PGothic" charset="0"/>
                <a:cs typeface="MS PGothic" charset="0"/>
              </a:defRPr>
            </a:lvl4pPr>
            <a:lvl5pPr>
              <a:defRPr kumimoji="1" sz="2000" b="1">
                <a:solidFill>
                  <a:schemeClr val="tx1"/>
                </a:solidFill>
                <a:latin typeface="Arial" charset="0"/>
                <a:ea typeface="MS PGothic" charset="0"/>
                <a:cs typeface="MS PGothic" charset="0"/>
              </a:defRPr>
            </a:lvl5pPr>
            <a:lvl6pPr>
              <a:defRPr kumimoji="1" sz="2000" b="1">
                <a:solidFill>
                  <a:schemeClr val="tx1"/>
                </a:solidFill>
                <a:latin typeface="Arial" charset="0"/>
                <a:ea typeface="MS PGothic" charset="0"/>
                <a:cs typeface="MS PGothic" charset="0"/>
              </a:defRPr>
            </a:lvl6pPr>
            <a:lvl7pPr>
              <a:defRPr kumimoji="1" sz="2000" b="1">
                <a:solidFill>
                  <a:schemeClr val="tx1"/>
                </a:solidFill>
                <a:latin typeface="Arial" charset="0"/>
                <a:ea typeface="MS PGothic" charset="0"/>
                <a:cs typeface="MS PGothic" charset="0"/>
              </a:defRPr>
            </a:lvl7pPr>
            <a:lvl8pPr>
              <a:defRPr kumimoji="1" sz="2000" b="1">
                <a:solidFill>
                  <a:schemeClr val="tx1"/>
                </a:solidFill>
                <a:latin typeface="Arial" charset="0"/>
                <a:ea typeface="MS PGothic" charset="0"/>
                <a:cs typeface="MS PGothic" charset="0"/>
              </a:defRPr>
            </a:lvl8pPr>
            <a:lvl9pPr>
              <a:defRPr kumimoji="1" sz="2000" b="1">
                <a:solidFill>
                  <a:schemeClr val="tx1"/>
                </a:solidFill>
                <a:latin typeface="Arial" charset="0"/>
                <a:ea typeface="MS PGothic" charset="0"/>
                <a:cs typeface="MS PGothic" charset="0"/>
              </a:defRPr>
            </a:lvl9pPr>
          </a:lstStyle>
          <a:p>
            <a:pPr>
              <a:defRPr/>
            </a:pPr>
            <a:r>
              <a:rPr kumimoji="0" lang="en-US" sz="2400">
                <a:latin typeface="Times New Roman" charset="0"/>
              </a:rPr>
              <a:t>661</a:t>
            </a:r>
            <a:endParaRPr kumimoji="0" lang="en-US" sz="2000">
              <a:latin typeface="Times New Roman" charset="0"/>
            </a:endParaRPr>
          </a:p>
        </p:txBody>
      </p:sp>
    </p:spTree>
  </p:cSld>
  <p:clrMapOvr>
    <a:masterClrMapping/>
  </p:clrMapOvr>
  <p:transition spd="med">
    <p:zoom dir="in"/>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04800" y="1268413"/>
            <a:ext cx="8686800" cy="5284787"/>
          </a:xfrm>
          <a:prstGeom prst="rect">
            <a:avLst/>
          </a:prstGeom>
          <a:noFill/>
          <a:ln>
            <a:noFill/>
          </a:ln>
          <a:effectLst>
            <a:outerShdw dist="35921"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spcBef>
                <a:spcPct val="20000"/>
              </a:spcBef>
              <a:buClr>
                <a:schemeClr val="accent2"/>
              </a:buClr>
              <a:buSzPct val="80000"/>
              <a:buFont typeface="Wingdings" charset="0"/>
              <a:buChar char="l"/>
              <a:defRPr sz="2800" b="1" u="sng">
                <a:effectLst>
                  <a:outerShdw blurRad="38100" dist="38100" dir="2700000" algn="tl">
                    <a:srgbClr val="000000"/>
                  </a:outerShdw>
                </a:effectLst>
                <a:latin typeface="Arial" charset="0"/>
              </a:defRPr>
            </a:lvl1pPr>
            <a:lvl2pPr marL="742950" indent="-285750" eaLnBrk="0" hangingPunct="0">
              <a:spcBef>
                <a:spcPct val="20000"/>
              </a:spcBef>
              <a:buChar char="–"/>
              <a:defRPr sz="2800" b="1">
                <a:latin typeface="+mn-lt"/>
                <a:ea typeface="MS PGothic" pitchFamily="34" charset="-128"/>
              </a:defRPr>
            </a:lvl2pPr>
            <a:lvl3pPr marL="1143000" indent="-228600" eaLnBrk="0" hangingPunct="0">
              <a:spcBef>
                <a:spcPct val="20000"/>
              </a:spcBef>
              <a:buClr>
                <a:schemeClr val="accent2"/>
              </a:buClr>
              <a:buChar char="•"/>
              <a:defRPr b="1">
                <a:latin typeface="+mn-lt"/>
                <a:ea typeface="MS PGothic" pitchFamily="34" charset="-128"/>
              </a:defRPr>
            </a:lvl3pPr>
            <a:lvl4pPr marL="1600200" indent="-228600" eaLnBrk="0" hangingPunct="0">
              <a:spcBef>
                <a:spcPct val="20000"/>
              </a:spcBef>
              <a:buChar char="–"/>
              <a:defRPr sz="2000" b="1">
                <a:latin typeface="+mn-lt"/>
                <a:ea typeface="MS PGothic" pitchFamily="34" charset="-128"/>
              </a:defRPr>
            </a:lvl4pPr>
            <a:lvl5pPr marL="2057400" indent="-228600" eaLnBrk="0" hangingPunct="0">
              <a:spcBef>
                <a:spcPct val="20000"/>
              </a:spcBef>
              <a:buClr>
                <a:schemeClr val="accent2"/>
              </a:buClr>
              <a:buChar char="•"/>
              <a:defRPr sz="2000" b="1">
                <a:latin typeface="+mn-lt"/>
                <a:ea typeface="MS PGothic" pitchFamily="34" charset="-128"/>
              </a:defRPr>
            </a:lvl5pPr>
            <a:lvl6pPr marL="2514600" indent="-228600" eaLnBrk="0" fontAlgn="base" hangingPunct="0">
              <a:spcBef>
                <a:spcPct val="20000"/>
              </a:spcBef>
              <a:spcAft>
                <a:spcPct val="0"/>
              </a:spcAft>
              <a:buClr>
                <a:schemeClr val="accent2"/>
              </a:buClr>
              <a:buChar char="•"/>
              <a:defRPr sz="2000" b="1">
                <a:latin typeface="+mn-lt"/>
              </a:defRPr>
            </a:lvl6pPr>
            <a:lvl7pPr marL="2971800" indent="-228600" eaLnBrk="0" fontAlgn="base" hangingPunct="0">
              <a:spcBef>
                <a:spcPct val="20000"/>
              </a:spcBef>
              <a:spcAft>
                <a:spcPct val="0"/>
              </a:spcAft>
              <a:buClr>
                <a:schemeClr val="accent2"/>
              </a:buClr>
              <a:buChar char="•"/>
              <a:defRPr sz="2000" b="1">
                <a:latin typeface="+mn-lt"/>
              </a:defRPr>
            </a:lvl7pPr>
            <a:lvl8pPr marL="3429000" indent="-228600" eaLnBrk="0" fontAlgn="base" hangingPunct="0">
              <a:spcBef>
                <a:spcPct val="20000"/>
              </a:spcBef>
              <a:spcAft>
                <a:spcPct val="0"/>
              </a:spcAft>
              <a:buClr>
                <a:schemeClr val="accent2"/>
              </a:buClr>
              <a:buChar char="•"/>
              <a:defRPr sz="2000" b="1">
                <a:latin typeface="+mn-lt"/>
              </a:defRPr>
            </a:lvl8pPr>
            <a:lvl9pPr marL="3886200" indent="-228600" eaLnBrk="0" fontAlgn="base" hangingPunct="0">
              <a:spcBef>
                <a:spcPct val="20000"/>
              </a:spcBef>
              <a:spcAft>
                <a:spcPct val="0"/>
              </a:spcAft>
              <a:buClr>
                <a:schemeClr val="accent2"/>
              </a:buClr>
              <a:buChar char="•"/>
              <a:defRPr sz="2000" b="1">
                <a:latin typeface="+mn-lt"/>
              </a:defRPr>
            </a:lvl9pPr>
          </a:lstStyle>
          <a:p>
            <a:pPr>
              <a:defRPr/>
            </a:pPr>
            <a:r>
              <a:rPr lang="zh-CN" altLang="en-US" u="none" dirty="0"/>
              <a:t>题写和  </a:t>
            </a:r>
            <a:r>
              <a:rPr lang="en-US" altLang="zh-CN" u="none" dirty="0"/>
              <a:t>6-8 </a:t>
            </a:r>
            <a:r>
              <a:rPr lang="zh-CN" altLang="en-US" u="none" dirty="0"/>
              <a:t>修辞纠纷 议论。</a:t>
            </a:r>
            <a:endParaRPr lang="en-US" altLang="zh-CN" u="none" dirty="0"/>
          </a:p>
          <a:p>
            <a:pPr>
              <a:defRPr/>
            </a:pPr>
            <a:endParaRPr lang="en-US" u="none" dirty="0"/>
          </a:p>
          <a:p>
            <a:pPr>
              <a:defRPr/>
            </a:pPr>
            <a:r>
              <a:rPr lang="ja-JP" altLang="en-US" u="none" dirty="0"/>
              <a:t>言语 </a:t>
            </a:r>
            <a:r>
              <a:rPr lang="zh-CN" altLang="en-US" u="none" dirty="0"/>
              <a:t>形式 </a:t>
            </a:r>
            <a:r>
              <a:rPr lang="en-US" altLang="ja-JP" u="none" dirty="0"/>
              <a:t>(</a:t>
            </a:r>
            <a:r>
              <a:rPr lang="ja-JP" altLang="en-US" u="none" dirty="0"/>
              <a:t>纠纷</a:t>
            </a:r>
            <a:r>
              <a:rPr lang="zh-CN" altLang="en-US" u="none" dirty="0"/>
              <a:t>论</a:t>
            </a:r>
            <a:r>
              <a:rPr lang="en-US" altLang="ja-JP" u="none" dirty="0"/>
              <a:t>) </a:t>
            </a:r>
            <a:r>
              <a:rPr lang="zh-CN" altLang="en-US" u="none" dirty="0"/>
              <a:t>是一个独特点 。</a:t>
            </a:r>
            <a:endParaRPr lang="en-US" altLang="zh-CN" u="none" dirty="0"/>
          </a:p>
          <a:p>
            <a:pPr>
              <a:defRPr/>
            </a:pPr>
            <a:endParaRPr lang="en-US" u="none" dirty="0"/>
          </a:p>
          <a:p>
            <a:pPr>
              <a:defRPr/>
            </a:pPr>
            <a:r>
              <a:rPr lang="zh-CN" altLang="en-US" u="none" dirty="0"/>
              <a:t>旧约其中的一本最简单， 最重复 性 的先知书 。</a:t>
            </a:r>
            <a:endParaRPr lang="en-US" altLang="zh-CN" u="none" dirty="0"/>
          </a:p>
          <a:p>
            <a:pPr>
              <a:defRPr/>
            </a:pPr>
            <a:endParaRPr lang="en-US" u="none" dirty="0"/>
          </a:p>
          <a:p>
            <a:pPr>
              <a:defRPr/>
            </a:pPr>
            <a:r>
              <a:rPr lang="zh-CN" altLang="en-US" u="none" dirty="0"/>
              <a:t>纠纷论的四个元素： 主张，问题，反应，涵义 。</a:t>
            </a:r>
            <a:endParaRPr lang="en-US" altLang="zh-CN" u="none" dirty="0"/>
          </a:p>
          <a:p>
            <a:pPr>
              <a:defRPr/>
            </a:pPr>
            <a:endParaRPr lang="en-US" u="none" dirty="0"/>
          </a:p>
          <a:p>
            <a:pPr>
              <a:defRPr/>
            </a:pPr>
            <a:r>
              <a:rPr lang="zh-CN" altLang="en-US" u="none" dirty="0"/>
              <a:t>此书的重心： 爱、舒适、保证和希望  。</a:t>
            </a:r>
            <a:endParaRPr lang="en-US" u="none" dirty="0"/>
          </a:p>
        </p:txBody>
      </p:sp>
      <p:sp>
        <p:nvSpPr>
          <p:cNvPr id="6" name="Title 5"/>
          <p:cNvSpPr>
            <a:spLocks noGrp="1"/>
          </p:cNvSpPr>
          <p:nvPr>
            <p:ph type="ctrTitle" sz="quarter"/>
          </p:nvPr>
        </p:nvSpPr>
        <p:spPr>
          <a:xfrm>
            <a:off x="228600" y="228964"/>
            <a:ext cx="7772400" cy="646973"/>
          </a:xfrm>
          <a:solidFill>
            <a:schemeClr val="tx1"/>
          </a:solidFill>
          <a:effectLst>
            <a:outerShdw blurRad="63500" dist="38099" dir="2700000" algn="ctr" rotWithShape="0">
              <a:schemeClr val="bg2">
                <a:alpha val="74997"/>
              </a:schemeClr>
            </a:outerShdw>
          </a:effectLst>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a:spcBef>
                <a:spcPct val="50000"/>
              </a:spcBef>
              <a:defRPr/>
            </a:pPr>
            <a:r>
              <a:rPr kumimoji="0" lang="zh-CN" altLang="en-US" sz="3600" b="1" dirty="0">
                <a:solidFill>
                  <a:schemeClr val="hlink"/>
                </a:solidFill>
                <a:effectLst>
                  <a:outerShdw blurRad="38100" dist="38100" dir="2700000" algn="tl">
                    <a:srgbClr val="DDDDDD"/>
                  </a:outerShdw>
                </a:effectLst>
                <a:latin typeface="Arial" charset="0"/>
                <a:cs typeface="Arial" charset="0"/>
              </a:rPr>
              <a:t>文学形式与结构</a:t>
            </a:r>
            <a:endParaRPr kumimoji="0" lang="en-US" sz="3600" b="1" dirty="0">
              <a:solidFill>
                <a:schemeClr val="hlink"/>
              </a:solidFill>
              <a:effectLst>
                <a:outerShdw blurRad="38100" dist="38100" dir="2700000" algn="tl">
                  <a:srgbClr val="DDDDDD"/>
                </a:outerShdw>
              </a:effectLst>
              <a:latin typeface="Arial" charset="0"/>
              <a:cs typeface="Arial" charset="0"/>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6490" y="-27384"/>
            <a:ext cx="9190210" cy="6120680"/>
          </a:xfrm>
          <a:prstGeom prst="rect">
            <a:avLst/>
          </a:prstGeom>
        </p:spPr>
      </p:pic>
      <p:sp>
        <p:nvSpPr>
          <p:cNvPr id="8" name="Rectangle 2"/>
          <p:cNvSpPr txBox="1">
            <a:spLocks noChangeArrowheads="1"/>
          </p:cNvSpPr>
          <p:nvPr/>
        </p:nvSpPr>
        <p:spPr bwMode="auto">
          <a:xfrm>
            <a:off x="16187" y="5301208"/>
            <a:ext cx="9144000" cy="819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40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玛拉基</a:t>
            </a:r>
            <a:endPar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6859"/>
            <a:ext cx="6228183" cy="1501643"/>
          </a:xfrm>
          <a:effectLst>
            <a:outerShdw blurRad="63500" dist="35921" dir="2700000" algn="ctr" rotWithShape="0">
              <a:schemeClr val="tx2">
                <a:alpha val="74998"/>
              </a:schemeClr>
            </a:outerShdw>
          </a:effectLst>
        </p:spPr>
        <p:txBody>
          <a:bodyPr/>
          <a:lstStyle/>
          <a:p>
            <a:pPr algn="l">
              <a:defRPr/>
            </a:pPr>
            <a:r>
              <a:rPr lang="zh-CN" altLang="en-US" sz="6600" b="1" dirty="0">
                <a:effectLst>
                  <a:glow rad="127000">
                    <a:schemeClr val="tx1"/>
                  </a:glow>
                </a:effectLst>
                <a:latin typeface="Arial" charset="0"/>
                <a:ea typeface="ＭＳ Ｐゴシック" charset="0"/>
                <a:cs typeface="ＭＳ Ｐゴシック" charset="0"/>
              </a:rPr>
              <a:t>作个真诚的人 </a:t>
            </a:r>
            <a:endParaRPr lang="en-US" sz="60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9127144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5301208"/>
            <a:ext cx="9144000" cy="1484784"/>
          </a:xfrm>
          <a:solidFill>
            <a:srgbClr val="000000"/>
          </a:solidFill>
          <a:effectLst>
            <a:outerShdw blurRad="63500" dist="35921" dir="2700000" algn="ctr" rotWithShape="0">
              <a:schemeClr val="tx2">
                <a:alpha val="74998"/>
              </a:schemeClr>
            </a:outerShdw>
          </a:effectLst>
        </p:spPr>
        <p:txBody>
          <a:bodyPr/>
          <a:lstStyle/>
          <a:p>
            <a:pPr>
              <a:defRPr/>
            </a:pPr>
            <a:r>
              <a:rPr lang="zh-CN" altLang="en-US" sz="3600" b="1" dirty="0">
                <a:effectLst>
                  <a:glow rad="127000">
                    <a:schemeClr val="tx1"/>
                  </a:glow>
                </a:effectLst>
                <a:latin typeface="Arial" charset="0"/>
                <a:ea typeface="ＭＳ Ｐゴシック" charset="0"/>
                <a:cs typeface="ＭＳ Ｐゴシック" charset="0"/>
              </a:rPr>
              <a:t>如果你不能言行一致，最好还是别说大话。</a:t>
            </a:r>
            <a:endParaRPr lang="en-US" sz="3600" b="1" dirty="0">
              <a:effectLst>
                <a:glow rad="127000">
                  <a:schemeClr val="tx1"/>
                </a:glow>
              </a:effectLst>
              <a:latin typeface="Arial" charset="0"/>
              <a:ea typeface="ＭＳ Ｐゴシック" charset="0"/>
              <a:cs typeface="ＭＳ Ｐゴシック" charset="0"/>
            </a:endParaRPr>
          </a:p>
        </p:txBody>
      </p:sp>
      <p:sp>
        <p:nvSpPr>
          <p:cNvPr id="4" name="文本框 3">
            <a:extLst>
              <a:ext uri="{FF2B5EF4-FFF2-40B4-BE49-F238E27FC236}">
                <a16:creationId xmlns:a16="http://schemas.microsoft.com/office/drawing/2014/main" id="{A13D169D-4776-5921-908B-47CA43467E80}"/>
              </a:ext>
            </a:extLst>
          </p:cNvPr>
          <p:cNvSpPr txBox="1"/>
          <p:nvPr/>
        </p:nvSpPr>
        <p:spPr>
          <a:xfrm>
            <a:off x="647564" y="3933056"/>
            <a:ext cx="7956884" cy="923330"/>
          </a:xfrm>
          <a:prstGeom prst="rect">
            <a:avLst/>
          </a:prstGeom>
          <a:solidFill>
            <a:schemeClr val="bg1"/>
          </a:solidFill>
        </p:spPr>
        <p:txBody>
          <a:bodyPr wrap="square">
            <a:spAutoFit/>
          </a:bodyPr>
          <a:lstStyle/>
          <a:p>
            <a:r>
              <a:rPr lang="zh-CN" altLang="en-US" sz="1800" b="1" dirty="0">
                <a:solidFill>
                  <a:srgbClr val="0E0E0E"/>
                </a:solidFill>
                <a:effectLst/>
                <a:latin typeface=".AppleSystemUIFont"/>
              </a:rPr>
              <a:t>含义</a:t>
            </a:r>
            <a:r>
              <a:rPr lang="zh-CN" altLang="en-US" sz="1800" dirty="0">
                <a:solidFill>
                  <a:srgbClr val="0E0E0E"/>
                </a:solidFill>
                <a:effectLst/>
                <a:latin typeface=".AppleSystemUIFont"/>
              </a:rPr>
              <a:t>：</a:t>
            </a:r>
          </a:p>
          <a:p>
            <a:r>
              <a:rPr lang="en-US" altLang="zh-CN" sz="1800" dirty="0">
                <a:solidFill>
                  <a:srgbClr val="0E0E0E"/>
                </a:solidFill>
                <a:effectLst/>
                <a:latin typeface=".AppleSystemUIFont"/>
              </a:rPr>
              <a:t>1. </a:t>
            </a:r>
            <a:r>
              <a:rPr lang="zh-CN" altLang="en-US" sz="1800" dirty="0">
                <a:solidFill>
                  <a:srgbClr val="0E0E0E"/>
                </a:solidFill>
                <a:effectLst/>
                <a:latin typeface=".AppleSystemUIFont"/>
              </a:rPr>
              <a:t>假装拥有美德或宗教信仰的人。</a:t>
            </a:r>
          </a:p>
          <a:p>
            <a:r>
              <a:rPr lang="en-US" altLang="zh-CN" sz="1800" dirty="0">
                <a:solidFill>
                  <a:srgbClr val="0E0E0E"/>
                </a:solidFill>
                <a:effectLst/>
                <a:latin typeface=".AppleSystemUIFont"/>
              </a:rPr>
              <a:t>2. </a:t>
            </a:r>
            <a:r>
              <a:rPr lang="zh-CN" altLang="en-US" sz="1800" dirty="0">
                <a:solidFill>
                  <a:srgbClr val="0E0E0E"/>
                </a:solidFill>
                <a:effectLst/>
                <a:latin typeface=".AppleSystemUIFont"/>
              </a:rPr>
              <a:t>行为与其所宣称的信仰或感受相矛盾的人。</a:t>
            </a:r>
          </a:p>
        </p:txBody>
      </p:sp>
      <p:sp>
        <p:nvSpPr>
          <p:cNvPr id="3" name="文本框 2">
            <a:extLst>
              <a:ext uri="{FF2B5EF4-FFF2-40B4-BE49-F238E27FC236}">
                <a16:creationId xmlns:a16="http://schemas.microsoft.com/office/drawing/2014/main" id="{F2E79B68-1312-84FF-222A-3BC8E759DE9A}"/>
              </a:ext>
            </a:extLst>
          </p:cNvPr>
          <p:cNvSpPr txBox="1"/>
          <p:nvPr/>
        </p:nvSpPr>
        <p:spPr>
          <a:xfrm>
            <a:off x="2825806" y="332656"/>
            <a:ext cx="3600400" cy="830997"/>
          </a:xfrm>
          <a:prstGeom prst="rect">
            <a:avLst/>
          </a:prstGeom>
          <a:noFill/>
        </p:spPr>
        <p:txBody>
          <a:bodyPr wrap="square">
            <a:spAutoFit/>
          </a:bodyPr>
          <a:lstStyle/>
          <a:p>
            <a:pPr algn="ctr"/>
            <a:r>
              <a:rPr lang="zh-CN" altLang="en-US" sz="4800" b="1" dirty="0">
                <a:solidFill>
                  <a:srgbClr val="0E0E0E"/>
                </a:solidFill>
                <a:effectLst/>
                <a:latin typeface=".AppleSystemUIFont"/>
              </a:rPr>
              <a:t>虚假伪善</a:t>
            </a:r>
            <a:endParaRPr lang="zh-CN" altLang="en-US" sz="4800" dirty="0">
              <a:solidFill>
                <a:srgbClr val="0E0E0E"/>
              </a:solidFill>
              <a:effectLst/>
              <a:latin typeface=".AppleSystemUIFont"/>
            </a:endParaRPr>
          </a:p>
        </p:txBody>
      </p:sp>
    </p:spTree>
    <p:extLst>
      <p:ext uri="{BB962C8B-B14F-4D97-AF65-F5344CB8AC3E}">
        <p14:creationId xmlns:p14="http://schemas.microsoft.com/office/powerpoint/2010/main" val="120535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Group 5"/>
          <p:cNvGrpSpPr/>
          <p:nvPr/>
        </p:nvGrpSpPr>
        <p:grpSpPr>
          <a:xfrm>
            <a:off x="-252536" y="620688"/>
            <a:ext cx="10801199" cy="4824536"/>
            <a:chOff x="-36512" y="620688"/>
            <a:chExt cx="10441160" cy="4571998"/>
          </a:xfrm>
        </p:grpSpPr>
        <p:pic>
          <p:nvPicPr>
            <p:cNvPr id="4" name="Picture 3"/>
            <p:cNvPicPr>
              <a:picLocks noChangeAspect="1"/>
            </p:cNvPicPr>
            <p:nvPr/>
          </p:nvPicPr>
          <p:blipFill>
            <a:blip r:embed="rId4"/>
            <a:stretch>
              <a:fillRect/>
            </a:stretch>
          </p:blipFill>
          <p:spPr>
            <a:xfrm>
              <a:off x="-36512" y="620688"/>
              <a:ext cx="9144000" cy="4571998"/>
            </a:xfrm>
            <a:prstGeom prst="rect">
              <a:avLst/>
            </a:prstGeom>
          </p:spPr>
        </p:pic>
        <p:sp>
          <p:nvSpPr>
            <p:cNvPr id="2" name="Oval 1"/>
            <p:cNvSpPr/>
            <p:nvPr/>
          </p:nvSpPr>
          <p:spPr bwMode="auto">
            <a:xfrm>
              <a:off x="755576" y="1628799"/>
              <a:ext cx="3312369" cy="2664187"/>
            </a:xfrm>
            <a:prstGeom prst="ellipse">
              <a:avLst/>
            </a:prstGeom>
            <a:solidFill>
              <a:srgbClr val="E1E4E3"/>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3" name="Trapezoid 2"/>
            <p:cNvSpPr/>
            <p:nvPr/>
          </p:nvSpPr>
          <p:spPr bwMode="auto">
            <a:xfrm rot="10800000">
              <a:off x="3419872" y="692696"/>
              <a:ext cx="6120680" cy="864096"/>
            </a:xfrm>
            <a:prstGeom prst="trapezoid">
              <a:avLst/>
            </a:prstGeom>
            <a:solidFill>
              <a:srgbClr val="EEEEEE"/>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Trapezoid 7"/>
            <p:cNvSpPr/>
            <p:nvPr/>
          </p:nvSpPr>
          <p:spPr bwMode="auto">
            <a:xfrm rot="10800000">
              <a:off x="4283968" y="1340768"/>
              <a:ext cx="6120680" cy="864096"/>
            </a:xfrm>
            <a:prstGeom prst="trapezoid">
              <a:avLst/>
            </a:prstGeom>
            <a:solidFill>
              <a:srgbClr val="EEEEEE"/>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95536" y="2564904"/>
            <a:ext cx="4104456" cy="1080120"/>
          </a:xfrm>
          <a:noFill/>
          <a:ln>
            <a:noFill/>
          </a:ln>
          <a:effectLst/>
        </p:spPr>
        <p:txBody>
          <a:bodyPr vert="horz" wrap="square" lIns="91440" tIns="45720" rIns="91440" bIns="45720" numCol="1" anchor="ctr" anchorCtr="0" compatLnSpc="1">
            <a:prstTxWarp prst="textNoShape">
              <a:avLst/>
            </a:prstTxWarp>
          </a:bodyPr>
          <a:lstStyle/>
          <a:p>
            <a:r>
              <a:rPr kumimoji="1" lang="zh-CN" altLang="en-US" sz="6000" kern="1200" dirty="0">
                <a:solidFill>
                  <a:srgbClr val="000000"/>
                </a:solidFill>
                <a:latin typeface="Times New Roman"/>
                <a:cs typeface="Times New Roman"/>
              </a:rPr>
              <a:t>虚伪</a:t>
            </a:r>
            <a:endParaRPr kumimoji="1" lang="en-US" sz="6000" kern="1200" dirty="0">
              <a:solidFill>
                <a:srgbClr val="000000"/>
              </a:solidFill>
              <a:latin typeface="Times New Roman"/>
              <a:cs typeface="Times New Roman"/>
            </a:endParaRPr>
          </a:p>
        </p:txBody>
      </p:sp>
      <p:sp>
        <p:nvSpPr>
          <p:cNvPr id="5" name="Rectangle 2"/>
          <p:cNvSpPr txBox="1">
            <a:spLocks noChangeArrowheads="1"/>
          </p:cNvSpPr>
          <p:nvPr/>
        </p:nvSpPr>
        <p:spPr bwMode="auto">
          <a:xfrm>
            <a:off x="4644008" y="980728"/>
            <a:ext cx="4499991" cy="25922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4400" b="0" i="0" u="none" strike="noStrike" kern="1200" cap="none" spc="0" normalizeH="0" baseline="0" noProof="0" dirty="0">
                <a:ln>
                  <a:noFill/>
                </a:ln>
                <a:solidFill>
                  <a:srgbClr val="000000"/>
                </a:solidFill>
                <a:effectLst/>
                <a:uLnTx/>
                <a:uFillTx/>
                <a:latin typeface="Times New Roman"/>
                <a:ea typeface="ＭＳ Ｐゴシック" pitchFamily="-108" charset="-128"/>
                <a:cs typeface="Times New Roman"/>
              </a:rPr>
              <a:t>声称拥有道德标准，但自己的行为却与之不符。</a:t>
            </a:r>
          </a:p>
        </p:txBody>
      </p:sp>
    </p:spTree>
    <p:extLst>
      <p:ext uri="{BB962C8B-B14F-4D97-AF65-F5344CB8AC3E}">
        <p14:creationId xmlns:p14="http://schemas.microsoft.com/office/powerpoint/2010/main" val="3579915551"/>
      </p:ext>
    </p:extLst>
  </p:cSld>
  <p:clrMapOvr>
    <a:overrideClrMapping bg1="lt1" tx1="dk1" bg2="lt2" tx2="dk2" accent1="accent1" accent2="accent2" accent3="accent3" accent4="accent4" accent5="accent5" accent6="accent6" hlink="hlink" folHlink="folHlink"/>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878706"/>
            <a:ext cx="9180512" cy="6006678"/>
          </a:xfrm>
          <a:prstGeom prst="rect">
            <a:avLst/>
          </a:prstGeom>
        </p:spPr>
      </p:pic>
      <p:sp>
        <p:nvSpPr>
          <p:cNvPr id="900098" name="Rectangle 2"/>
          <p:cNvSpPr>
            <a:spLocks noGrp="1" noChangeArrowheads="1"/>
          </p:cNvSpPr>
          <p:nvPr>
            <p:ph type="ctrTitle"/>
          </p:nvPr>
        </p:nvSpPr>
        <p:spPr>
          <a:xfrm>
            <a:off x="0" y="44624"/>
            <a:ext cx="9143999" cy="864096"/>
          </a:xfrm>
          <a:effectLst/>
        </p:spPr>
        <p:txBody>
          <a:bodyPr/>
          <a:lstStyle/>
          <a:p>
            <a:pPr>
              <a:defRPr/>
            </a:pPr>
            <a:r>
              <a:rPr lang="zh-CN" altLang="en-US" b="1" i="1" dirty="0">
                <a:solidFill>
                  <a:srgbClr val="FFFFFF"/>
                </a:solidFill>
                <a:effectLst/>
                <a:latin typeface="Arial" charset="0"/>
                <a:ea typeface="ＭＳ Ｐゴシック" charset="0"/>
                <a:cs typeface="ＭＳ Ｐゴシック" charset="0"/>
              </a:rPr>
              <a:t>伪君子（希腊戏剧用语）</a:t>
            </a:r>
            <a:endParaRPr lang="en-US" b="1" i="1" dirty="0">
              <a:solidFill>
                <a:srgbClr val="FFFFFF"/>
              </a:solidFill>
              <a:effectLst/>
              <a:latin typeface="Arial" charset="0"/>
              <a:ea typeface="ＭＳ Ｐゴシック" charset="0"/>
              <a:cs typeface="ＭＳ Ｐゴシック" charset="0"/>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45167633"/>
      </p:ext>
    </p:extLst>
  </p:cSld>
  <p:clrMapOvr>
    <a:overrideClrMapping bg1="lt1" tx1="dk1" bg2="lt2" tx2="dk2" accent1="accent1" accent2="accent2" accent3="accent3" accent4="accent4" accent5="accent5" accent6="accent6" hlink="hlink" folHlink="folHlink"/>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kumimoji="0" lang="en-US">
              <a:solidFill>
                <a:srgbClr val="000000"/>
              </a:solidFill>
              <a:ea typeface="ＭＳ Ｐゴシック" charset="0"/>
            </a:endParaRPr>
          </a:p>
        </p:txBody>
      </p:sp>
      <p:sp>
        <p:nvSpPr>
          <p:cNvPr id="900098" name="Rectangle 2"/>
          <p:cNvSpPr>
            <a:spLocks noGrp="1" noChangeArrowheads="1"/>
          </p:cNvSpPr>
          <p:nvPr>
            <p:ph type="ctrTitle"/>
          </p:nvPr>
        </p:nvSpPr>
        <p:spPr>
          <a:xfrm>
            <a:off x="0" y="-23260"/>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95536" y="986118"/>
            <a:ext cx="8352928" cy="4799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ru-RU" sz="3200" b="1" dirty="0">
                <a:solidFill>
                  <a:srgbClr val="FFFFFF"/>
                </a:solidFill>
                <a:effectLst>
                  <a:glow rad="127000">
                    <a:srgbClr val="000000"/>
                  </a:glow>
                </a:effectLst>
                <a:latin typeface="Arial" charset="0"/>
                <a:ea typeface="ＭＳ Ｐゴシック" charset="0"/>
                <a:cs typeface="ＭＳ Ｐゴシック" charset="0"/>
              </a:rPr>
              <a:t>“</a:t>
            </a:r>
            <a:r>
              <a:rPr kumimoji="0" lang="zh-CN" altLang="en-US" sz="3200" b="1" dirty="0">
                <a:solidFill>
                  <a:srgbClr val="FFFFFF"/>
                </a:solidFill>
                <a:effectLst>
                  <a:glow rad="127000">
                    <a:srgbClr val="000000"/>
                  </a:glow>
                </a:effectLst>
                <a:latin typeface="Arial" charset="0"/>
                <a:ea typeface="ＭＳ Ｐゴシック" charset="0"/>
                <a:cs typeface="ＭＳ Ｐゴシック" charset="0"/>
              </a:rPr>
              <a:t>你们用自己的言语使耶和华厌烦，你们还说：“我们怎样使他厌烦呢？”因为你们说：“作恶的，耶和华都看为善，并且喜悦他们。”或说：“公义的　神在哪里呢？ 万军之耶和华说：“看哪！我派我的使者，在我前面预备道路；你们所寻求的主，必忽然进入他的殿；你们所爱慕立约的使者，就要来到。</a:t>
            </a:r>
            <a:r>
              <a:rPr kumimoji="0" lang="ru-RU" sz="3200" b="1" dirty="0">
                <a:solidFill>
                  <a:srgbClr val="FFFFFF"/>
                </a:solidFill>
                <a:effectLst>
                  <a:glow rad="127000">
                    <a:srgbClr val="000000"/>
                  </a:glow>
                </a:effectLst>
                <a:latin typeface="Arial" charset="0"/>
                <a:ea typeface="ＭＳ Ｐゴシック" charset="0"/>
                <a:cs typeface="ＭＳ Ｐゴシック" charset="0"/>
              </a:rPr>
              <a:t>"</a:t>
            </a:r>
            <a:endParaRPr kumimoji="0"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903308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zh-CN" altLang="en-US" sz="3600" b="1" dirty="0">
                <a:solidFill>
                  <a:srgbClr val="FFFFFF"/>
                </a:solidFill>
                <a:effectLst>
                  <a:glow rad="127000">
                    <a:srgbClr val="000000"/>
                  </a:glow>
                </a:effectLst>
                <a:latin typeface="Arial" charset="0"/>
                <a:ea typeface="ＭＳ Ｐゴシック" charset="0"/>
                <a:cs typeface="ＭＳ Ｐゴシック" charset="0"/>
              </a:rPr>
              <a:t>玛拉基 </a:t>
            </a:r>
            <a:r>
              <a:rPr kumimoji="0" lang="en-US" sz="3600" b="1" dirty="0">
                <a:solidFill>
                  <a:srgbClr val="FFFFFF"/>
                </a:solidFill>
                <a:effectLst>
                  <a:glow rad="127000">
                    <a:srgbClr val="000000"/>
                  </a:glow>
                </a:effectLst>
                <a:latin typeface="Arial" charset="0"/>
                <a:ea typeface="ＭＳ Ｐゴシック" charset="0"/>
                <a:cs typeface="ＭＳ Ｐゴシック" charset="0"/>
              </a:rPr>
              <a:t>2:17–3:1</a:t>
            </a:r>
            <a:endParaRPr kumimoji="0" lang="en-US" sz="5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kumimoji="0" lang="en-US" altLang="zh-CN" b="1" dirty="0">
                <a:solidFill>
                  <a:prstClr val="white"/>
                </a:solidFill>
                <a:effectLst>
                  <a:outerShdw blurRad="50800" dist="38100" dir="2700000" algn="tl" rotWithShape="0">
                    <a:srgbClr val="000000">
                      <a:alpha val="96000"/>
                    </a:srgbClr>
                  </a:outerShdw>
                </a:effectLst>
                <a:latin typeface="Arial"/>
                <a:cs typeface="Arial"/>
              </a:rPr>
              <a:t>659</a:t>
            </a:r>
          </a:p>
        </p:txBody>
      </p:sp>
    </p:spTree>
    <p:extLst>
      <p:ext uri="{BB962C8B-B14F-4D97-AF65-F5344CB8AC3E}">
        <p14:creationId xmlns:p14="http://schemas.microsoft.com/office/powerpoint/2010/main" val="143189740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5601" y="1064270"/>
            <a:ext cx="9144000" cy="5821114"/>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4624"/>
            <a:ext cx="9143999" cy="1080120"/>
          </a:xfrm>
          <a:effectLst/>
        </p:spPr>
        <p:txBody>
          <a:bodyPr/>
          <a:lstStyle/>
          <a:p>
            <a:pPr>
              <a:defRPr/>
            </a:pPr>
            <a:r>
              <a:rPr lang="zh-CN" altLang="en-US" b="1" dirty="0">
                <a:solidFill>
                  <a:srgbClr val="FFFFFF"/>
                </a:solidFill>
                <a:effectLst/>
                <a:latin typeface="Arial" charset="0"/>
                <a:ea typeface="ＭＳ Ｐゴシック" charset="0"/>
                <a:cs typeface="ＭＳ Ｐゴシック" charset="0"/>
              </a:rPr>
              <a:t>法利赛人的虚伪</a:t>
            </a:r>
            <a:endParaRPr lang="en-US" b="1" dirty="0">
              <a:solidFill>
                <a:srgbClr val="FFFFFF"/>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40260560"/>
      </p:ext>
    </p:extLst>
  </p:cSld>
  <p:clrMapOvr>
    <a:overrideClrMapping bg1="lt1" tx1="dk1" bg2="lt2" tx2="dk2" accent1="accent1" accent2="accent2" accent3="accent3" accent4="accent4" accent5="accent5" accent6="accent6" hlink="hlink" folHlink="folHlink"/>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8505" y="0"/>
            <a:ext cx="3644401" cy="1080120"/>
          </a:xfrm>
          <a:effectLst/>
        </p:spPr>
        <p:txBody>
          <a:bodyPr/>
          <a:lstStyle/>
          <a:p>
            <a:pPr algn="l">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虚伪</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60847"/>
            <a:ext cx="5913339" cy="4819769"/>
          </a:xfrm>
          <a:prstGeom prst="rect">
            <a:avLst/>
          </a:prstGeom>
        </p:spPr>
      </p:pic>
      <p:sp>
        <p:nvSpPr>
          <p:cNvPr id="5" name="Rectangle 2"/>
          <p:cNvSpPr txBox="1">
            <a:spLocks noChangeArrowheads="1"/>
          </p:cNvSpPr>
          <p:nvPr/>
        </p:nvSpPr>
        <p:spPr bwMode="auto">
          <a:xfrm>
            <a:off x="3347864" y="0"/>
            <a:ext cx="5903639"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“在圣经中，我们的主耶稣基督使用‘伪君子’和‘虚伪’这些词语（主要针对当时的‘宗教’领袖）时，其含义远不止于‘单纯的伪装’或‘像演员一样表演’。这些词语包含了更深的意思</a:t>
            </a:r>
            <a:r>
              <a:rPr kumimoji="1" lang="en-US" altLang="zh-CN"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1" lang="zh-CN" alt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即有意识地、刻意地要求他人遵守某种行为标准，而施行者却故意拒绝将同样的标准应用于自己</a:t>
            </a:r>
            <a:r>
              <a:rPr kumimoji="1" lang="en-US" altLang="zh-CN"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1" lang="zh-CN" alt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因此，这是一种出于完全知情和邪恶意图的行为。”</a:t>
            </a:r>
          </a:p>
        </p:txBody>
      </p:sp>
      <p:sp>
        <p:nvSpPr>
          <p:cNvPr id="6" name="Rectangle 2"/>
          <p:cNvSpPr txBox="1">
            <a:spLocks noChangeArrowheads="1"/>
          </p:cNvSpPr>
          <p:nvPr/>
        </p:nvSpPr>
        <p:spPr bwMode="auto">
          <a:xfrm>
            <a:off x="-13066" y="1025352"/>
            <a:ext cx="3576954" cy="9634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800" b="0" i="0" u="none" strike="noStrike" kern="1200" cap="none" spc="0" normalizeH="0" baseline="0" noProof="0" dirty="0">
                <a:ln>
                  <a:noFill/>
                </a:ln>
                <a:solidFill>
                  <a:srgbClr val="000000"/>
                </a:solidFill>
                <a:effectLst/>
                <a:uLnTx/>
                <a:uFillTx/>
                <a:latin typeface="Arial"/>
                <a:ea typeface="ＭＳ Ｐゴシック" pitchFamily="-108" charset="-128"/>
                <a:cs typeface="Arial"/>
              </a:rPr>
              <a:t>J. Harold Greenlee </a:t>
            </a:r>
            <a:r>
              <a:rPr kumimoji="1" lang="zh-CN" altLang="en-US" sz="1800" b="0" i="0" u="none" strike="noStrike" kern="1200" cap="none" spc="0" normalizeH="0" baseline="0" noProof="0" dirty="0">
                <a:ln>
                  <a:noFill/>
                </a:ln>
                <a:solidFill>
                  <a:srgbClr val="000000"/>
                </a:solidFill>
                <a:effectLst/>
                <a:uLnTx/>
                <a:uFillTx/>
                <a:latin typeface="Arial"/>
                <a:ea typeface="ＭＳ Ｐゴシック" pitchFamily="-108" charset="-128"/>
                <a:cs typeface="Arial"/>
              </a:rPr>
              <a:t>和 </a:t>
            </a:r>
            <a:r>
              <a:rPr kumimoji="1" lang="en-US" sz="1800" b="0" i="0" u="none" strike="noStrike" kern="1200" cap="none" spc="0" normalizeH="0" baseline="0" noProof="0" dirty="0">
                <a:ln>
                  <a:noFill/>
                </a:ln>
                <a:solidFill>
                  <a:srgbClr val="000000"/>
                </a:solidFill>
                <a:effectLst/>
                <a:uLnTx/>
                <a:uFillTx/>
                <a:latin typeface="Arial"/>
                <a:ea typeface="ＭＳ Ｐゴシック" pitchFamily="-108" charset="-128"/>
                <a:cs typeface="Arial"/>
              </a:rPr>
              <a:t>Allan R. Killen，《</a:t>
            </a:r>
            <a:r>
              <a:rPr kumimoji="1" lang="zh-CN" altLang="en-US" sz="1800" b="0" i="0" u="none" strike="noStrike" kern="1200" cap="none" spc="0" normalizeH="0" baseline="0" noProof="0" dirty="0">
                <a:ln>
                  <a:noFill/>
                </a:ln>
                <a:solidFill>
                  <a:srgbClr val="000000"/>
                </a:solidFill>
                <a:effectLst/>
                <a:uLnTx/>
                <a:uFillTx/>
                <a:latin typeface="Arial"/>
                <a:ea typeface="ＭＳ Ｐゴシック" pitchFamily="-108" charset="-128"/>
                <a:cs typeface="Arial"/>
              </a:rPr>
              <a:t>虚伪、伪君子</a:t>
            </a:r>
            <a:r>
              <a:rPr kumimoji="1" lang="en-US" altLang="zh-CN" sz="1800" b="0" i="0" u="none" strike="noStrike" kern="1200" cap="none" spc="0" normalizeH="0" baseline="0" noProof="0" dirty="0">
                <a:ln>
                  <a:noFill/>
                </a:ln>
                <a:solidFill>
                  <a:srgbClr val="000000"/>
                </a:solidFill>
                <a:effectLst/>
                <a:uLnTx/>
                <a:uFillTx/>
                <a:latin typeface="Arial"/>
                <a:ea typeface="ＭＳ Ｐゴシック" pitchFamily="-108" charset="-128"/>
                <a:cs typeface="Arial"/>
              </a:rPr>
              <a:t>》</a:t>
            </a:r>
            <a:r>
              <a:rPr kumimoji="1" lang="zh-CN" altLang="en-US" sz="1800" b="0" i="0" u="none" strike="noStrike" kern="1200" cap="none" spc="0" normalizeH="0" baseline="0" noProof="0" dirty="0">
                <a:ln>
                  <a:noFill/>
                </a:ln>
                <a:solidFill>
                  <a:srgbClr val="000000"/>
                </a:solidFill>
                <a:effectLst/>
                <a:uLnTx/>
                <a:uFillTx/>
                <a:latin typeface="Arial"/>
                <a:ea typeface="ＭＳ Ｐゴシック" pitchFamily="-108" charset="-128"/>
                <a:cs typeface="Arial"/>
              </a:rPr>
              <a:t>，</a:t>
            </a:r>
            <a:r>
              <a:rPr kumimoji="1" lang="en-US" altLang="zh-CN" sz="1800" b="0" i="0" u="none" strike="noStrike" kern="1200" cap="none" spc="0" normalizeH="0" baseline="0" noProof="0" dirty="0">
                <a:ln>
                  <a:noFill/>
                </a:ln>
                <a:solidFill>
                  <a:srgbClr val="000000"/>
                </a:solidFill>
                <a:effectLst/>
                <a:uLnTx/>
                <a:uFillTx/>
                <a:latin typeface="Arial"/>
                <a:ea typeface="ＭＳ Ｐゴシック" pitchFamily="-108" charset="-128"/>
                <a:cs typeface="Arial"/>
              </a:rPr>
              <a:t>《</a:t>
            </a:r>
            <a:r>
              <a:rPr kumimoji="1" lang="zh-CN" altLang="en-US" sz="1800" b="0" i="0" u="none" strike="noStrike" kern="1200" cap="none" spc="0" normalizeH="0" baseline="0" noProof="0" dirty="0">
                <a:ln>
                  <a:noFill/>
                </a:ln>
                <a:solidFill>
                  <a:srgbClr val="000000"/>
                </a:solidFill>
                <a:effectLst/>
                <a:uLnTx/>
                <a:uFillTx/>
                <a:latin typeface="Arial"/>
                <a:ea typeface="ＭＳ Ｐゴシック" pitchFamily="-108" charset="-128"/>
                <a:cs typeface="Arial"/>
              </a:rPr>
              <a:t>威克里夫圣经词典</a:t>
            </a:r>
            <a:r>
              <a:rPr kumimoji="1" lang="en-US" altLang="zh-CN" sz="1800" b="0" i="0" u="none" strike="noStrike" kern="1200" cap="none" spc="0" normalizeH="0" baseline="0" noProof="0" dirty="0">
                <a:ln>
                  <a:noFill/>
                </a:ln>
                <a:solidFill>
                  <a:srgbClr val="000000"/>
                </a:solidFill>
                <a:effectLst/>
                <a:uLnTx/>
                <a:uFillTx/>
                <a:latin typeface="Arial"/>
                <a:ea typeface="ＭＳ Ｐゴシック" pitchFamily="-108" charset="-128"/>
                <a:cs typeface="Arial"/>
              </a:rPr>
              <a:t>》</a:t>
            </a:r>
          </a:p>
        </p:txBody>
      </p:sp>
    </p:spTree>
    <p:extLst>
      <p:ext uri="{BB962C8B-B14F-4D97-AF65-F5344CB8AC3E}">
        <p14:creationId xmlns:p14="http://schemas.microsoft.com/office/powerpoint/2010/main" val="185201406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1" y="44624"/>
            <a:ext cx="4932040" cy="1080120"/>
          </a:xfrm>
          <a:effectLst/>
        </p:spPr>
        <p:txBody>
          <a:bodyPr/>
          <a:lstStyle/>
          <a:p>
            <a:pPr algn="l">
              <a:lnSpc>
                <a:spcPct val="80000"/>
              </a:lnSpc>
              <a:defRPr/>
            </a:pPr>
            <a:r>
              <a:rPr lang="zh-CN" altLang="en-US" b="1" dirty="0">
                <a:solidFill>
                  <a:srgbClr val="FFFFFF"/>
                </a:solidFill>
                <a:effectLst/>
                <a:latin typeface="Arial" charset="0"/>
                <a:ea typeface="ＭＳ Ｐゴシック" charset="0"/>
                <a:cs typeface="ＭＳ Ｐゴシック" charset="0"/>
              </a:rPr>
              <a:t>你是伪君子吗？</a:t>
            </a:r>
            <a:endParaRPr lang="en-US" b="1" dirty="0">
              <a:solidFill>
                <a:srgbClr val="FFFFFF"/>
              </a:solidFill>
              <a:effectLst/>
              <a:latin typeface="Arial" charset="0"/>
              <a:ea typeface="ＭＳ Ｐゴシック" charset="0"/>
              <a:cs typeface="ＭＳ Ｐゴシック" charset="0"/>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438311230"/>
      </p:ext>
    </p:extLst>
  </p:cSld>
  <p:clrMapOvr>
    <a:overrideClrMapping bg1="lt1" tx1="dk1" bg2="lt2" tx2="dk2" accent1="accent1" accent2="accent2" accent3="accent3" accent4="accent4" accent5="accent5" accent6="accent6" hlink="hlink" folHlink="folHlink"/>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32656"/>
            <a:ext cx="9143999" cy="1080120"/>
          </a:xfrm>
          <a:effectLst/>
        </p:spPr>
        <p:txBody>
          <a:bodyPr/>
          <a:lstStyle/>
          <a:p>
            <a:pPr>
              <a:defRPr/>
            </a:pPr>
            <a:r>
              <a:rPr lang="en-US" b="1" dirty="0">
                <a:solidFill>
                  <a:srgbClr val="FFFFFF"/>
                </a:solidFill>
                <a:effectLst/>
                <a:latin typeface="Arial" charset="0"/>
                <a:ea typeface="ＭＳ Ｐゴシック" charset="0"/>
                <a:cs typeface="ＭＳ Ｐゴシック" charset="0"/>
              </a:rPr>
              <a:t>Hypocrisy</a:t>
            </a:r>
          </a:p>
        </p:txBody>
      </p:sp>
      <p:pic>
        <p:nvPicPr>
          <p:cNvPr id="2" name="Picture 1"/>
          <p:cNvPicPr>
            <a:picLocks noChangeAspect="1"/>
          </p:cNvPicPr>
          <p:nvPr/>
        </p:nvPicPr>
        <p:blipFill>
          <a:blip r:embed="rId4"/>
          <a:stretch>
            <a:fillRect/>
          </a:stretch>
        </p:blipFill>
        <p:spPr>
          <a:xfrm>
            <a:off x="0" y="0"/>
            <a:ext cx="9186287" cy="5255761"/>
          </a:xfrm>
          <a:prstGeom prst="rect">
            <a:avLst/>
          </a:prstGeom>
        </p:spPr>
      </p:pic>
    </p:spTree>
    <p:extLst>
      <p:ext uri="{BB962C8B-B14F-4D97-AF65-F5344CB8AC3E}">
        <p14:creationId xmlns:p14="http://schemas.microsoft.com/office/powerpoint/2010/main" val="4159741728"/>
      </p:ext>
    </p:extLst>
  </p:cSld>
  <p:clrMapOvr>
    <a:overrideClrMapping bg1="lt1" tx1="dk1" bg2="lt2" tx2="dk2" accent1="accent1" accent2="accent2" accent3="accent3" accent4="accent4" accent5="accent5" accent6="accent6" hlink="hlink" folHlink="folHlink"/>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07189" y="980728"/>
            <a:ext cx="5357099" cy="55892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88640"/>
            <a:ext cx="9143999" cy="1080120"/>
          </a:xfrm>
          <a:effectLst/>
        </p:spPr>
        <p:txBody>
          <a:bodyPr/>
          <a:lstStyle/>
          <a:p>
            <a:pPr>
              <a:defRPr/>
            </a:pPr>
            <a:r>
              <a:rPr lang="zh-CN" altLang="en-US" sz="6000" b="1" i="1" dirty="0">
                <a:solidFill>
                  <a:srgbClr val="3F5B7E"/>
                </a:solidFill>
                <a:effectLst>
                  <a:glow rad="127000">
                    <a:schemeClr val="bg1"/>
                  </a:glow>
                </a:effectLst>
                <a:latin typeface="Phosphate Inline"/>
                <a:ea typeface="ＭＳ Ｐゴシック" charset="0"/>
                <a:cs typeface="Phosphate Inline"/>
              </a:rPr>
              <a:t>你如何</a:t>
            </a:r>
            <a:r>
              <a:rPr lang="en-US" sz="6000" b="1" i="1" dirty="0">
                <a:solidFill>
                  <a:srgbClr val="3F5B7E"/>
                </a:solidFill>
                <a:effectLst>
                  <a:glow rad="127000">
                    <a:schemeClr val="bg1"/>
                  </a:glow>
                </a:effectLst>
                <a:latin typeface="Phosphate Inline"/>
                <a:ea typeface="ＭＳ Ｐゴシック" charset="0"/>
                <a:cs typeface="Phosphate Inline"/>
              </a:rPr>
              <a:t>...?</a:t>
            </a:r>
          </a:p>
        </p:txBody>
      </p:sp>
      <p:sp>
        <p:nvSpPr>
          <p:cNvPr id="6" name="Rectangle 2"/>
          <p:cNvSpPr txBox="1">
            <a:spLocks noChangeArrowheads="1"/>
          </p:cNvSpPr>
          <p:nvPr/>
        </p:nvSpPr>
        <p:spPr bwMode="auto">
          <a:xfrm>
            <a:off x="0" y="5920006"/>
            <a:ext cx="8791222"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000000"/>
                </a:solidFill>
                <a:effectLst/>
                <a:uLnTx/>
                <a:uFillTx/>
                <a:latin typeface="Arial" charset="0"/>
                <a:ea typeface="ＭＳ Ｐゴシック" charset="0"/>
                <a:cs typeface="ＭＳ Ｐゴシック" charset="0"/>
              </a:rPr>
              <a:t>玛拉基</a:t>
            </a:r>
            <a:endParaRPr kumimoji="0" 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8123457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WordArt 4"/>
          <p:cNvSpPr>
            <a:spLocks noChangeArrowheads="1" noChangeShapeType="1" noTextEdit="1"/>
          </p:cNvSpPr>
          <p:nvPr/>
        </p:nvSpPr>
        <p:spPr bwMode="auto">
          <a:xfrm>
            <a:off x="428625" y="1857375"/>
            <a:ext cx="7162800" cy="24384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4000" b="1"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38100" dist="38100" dir="2700000" algn="tl" rotWithShape="0">
                    <a:srgbClr val="000000">
                      <a:alpha val="43137"/>
                    </a:srgbClr>
                  </a:outerShdw>
                </a:effectLst>
                <a:uLnTx/>
                <a:uFillTx/>
                <a:latin typeface="CQuirinal"/>
                <a:ea typeface="CQuirinal"/>
                <a:cs typeface="CQuirinal"/>
              </a:rPr>
              <a:t>玛拉基书的背景</a:t>
            </a:r>
            <a:r>
              <a:rPr kumimoji="1" lang="zh-TW" altLang="en-US" sz="4000" b="1" i="0" u="none" strike="noStrike" kern="10" cap="none" spc="0" normalizeH="0" baseline="0" noProof="0" dirty="0">
                <a:ln>
                  <a:noFill/>
                </a:ln>
                <a:solidFill>
                  <a:srgbClr val="FFFF66"/>
                </a:solidFill>
                <a:effectLst/>
                <a:uLnTx/>
                <a:uFillTx/>
                <a:latin typeface="Times New Roman" charset="0"/>
                <a:ea typeface="MS PGothic" charset="0"/>
                <a:cs typeface="+mn-ea"/>
              </a:rPr>
              <a:t> </a:t>
            </a:r>
            <a:endParaRPr kumimoji="1" lang="en-US" sz="4000" b="1" i="0" u="none" strike="noStrike" kern="10" cap="none" spc="0" normalizeH="0" baseline="0" noProof="0" dirty="0">
              <a:ln>
                <a:noFill/>
              </a:ln>
              <a:solidFill>
                <a:srgbClr val="FFFF66"/>
              </a:solidFill>
              <a:effectLst/>
              <a:uLnTx/>
              <a:uFillTx/>
              <a:latin typeface="Times New Roman" charset="0"/>
              <a:ea typeface="MS PGothic" charset="0"/>
              <a:cs typeface="+mn-ea"/>
            </a:endParaRPr>
          </a:p>
        </p:txBody>
      </p:sp>
      <p:sp>
        <p:nvSpPr>
          <p:cNvPr id="168962" name="Rectangle 5"/>
          <p:cNvSpPr>
            <a:spLocks noGrp="1" noChangeArrowheads="1"/>
          </p:cNvSpPr>
          <p:nvPr>
            <p:ph type="title"/>
          </p:nvPr>
        </p:nvSpPr>
        <p:spPr>
          <a:xfrm>
            <a:off x="0" y="6477000"/>
            <a:ext cx="1600200" cy="381000"/>
          </a:xfrm>
        </p:spPr>
        <p:txBody>
          <a:bodyPr/>
          <a:lstStyle/>
          <a:p>
            <a:pPr eaLnBrk="1" hangingPunct="1"/>
            <a:r>
              <a:rPr lang="en-US" sz="800" dirty="0">
                <a:latin typeface="Times New Roman" charset="0"/>
                <a:ea typeface="MS PGothic" charset="0"/>
              </a:rPr>
              <a:t>Background to </a:t>
            </a:r>
            <a:r>
              <a:rPr lang="ko-KR" altLang="en-US" sz="800" dirty="0" err="1">
                <a:latin typeface="Times New Roman" charset="0"/>
                <a:ea typeface="MS PGothic" charset="0"/>
              </a:rPr>
              <a:t>玛拉基</a:t>
            </a:r>
            <a:endParaRPr lang="en-US" sz="800" dirty="0">
              <a:latin typeface="Times New Roman" charset="0"/>
              <a:ea typeface="MS PGothic" charset="0"/>
            </a:endParaRPr>
          </a:p>
        </p:txBody>
      </p:sp>
    </p:spTree>
    <p:extLst>
      <p:ext uri="{BB962C8B-B14F-4D97-AF65-F5344CB8AC3E}">
        <p14:creationId xmlns:p14="http://schemas.microsoft.com/office/powerpoint/2010/main" val="2573748346"/>
      </p:ext>
    </p:extLst>
  </p:cSld>
  <p:clrMapOvr>
    <a:overrideClrMapping bg1="dk2" tx1="lt1" bg2="dk1"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ChangeArrowheads="1"/>
          </p:cNvSpPr>
          <p:nvPr/>
        </p:nvSpPr>
        <p:spPr bwMode="auto">
          <a:xfrm>
            <a:off x="76200" y="0"/>
            <a:ext cx="89916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charset="0"/>
              <a:ea typeface="MS PGothic" charset="0"/>
              <a:cs typeface="+mn-cs"/>
            </a:endParaRPr>
          </a:p>
        </p:txBody>
      </p:sp>
      <p:sp>
        <p:nvSpPr>
          <p:cNvPr id="88067" name="Text Box 3"/>
          <p:cNvSpPr txBox="1">
            <a:spLocks noChangeArrowheads="1"/>
          </p:cNvSpPr>
          <p:nvPr/>
        </p:nvSpPr>
        <p:spPr bwMode="auto">
          <a:xfrm>
            <a:off x="5648325"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 650</a:t>
            </a:r>
          </a:p>
        </p:txBody>
      </p:sp>
      <p:sp>
        <p:nvSpPr>
          <p:cNvPr id="88068" name="Text Box 4"/>
          <p:cNvSpPr txBox="1">
            <a:spLocks noChangeArrowheads="1"/>
          </p:cNvSpPr>
          <p:nvPr/>
        </p:nvSpPr>
        <p:spPr bwMode="auto">
          <a:xfrm>
            <a:off x="3590925"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 800</a:t>
            </a:r>
          </a:p>
        </p:txBody>
      </p:sp>
      <p:sp>
        <p:nvSpPr>
          <p:cNvPr id="88069" name="Text Box 5"/>
          <p:cNvSpPr txBox="1">
            <a:spLocks noChangeArrowheads="1"/>
          </p:cNvSpPr>
          <p:nvPr/>
        </p:nvSpPr>
        <p:spPr bwMode="auto">
          <a:xfrm>
            <a:off x="2219325"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 900</a:t>
            </a:r>
          </a:p>
        </p:txBody>
      </p:sp>
      <p:sp>
        <p:nvSpPr>
          <p:cNvPr id="88070" name="Text Box 6"/>
          <p:cNvSpPr txBox="1">
            <a:spLocks noChangeArrowheads="1"/>
          </p:cNvSpPr>
          <p:nvPr/>
        </p:nvSpPr>
        <p:spPr bwMode="auto">
          <a:xfrm>
            <a:off x="1533525"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 950</a:t>
            </a:r>
          </a:p>
        </p:txBody>
      </p:sp>
      <p:sp>
        <p:nvSpPr>
          <p:cNvPr id="88071" name="Text Box 7"/>
          <p:cNvSpPr txBox="1">
            <a:spLocks noChangeArrowheads="1"/>
          </p:cNvSpPr>
          <p:nvPr/>
        </p:nvSpPr>
        <p:spPr bwMode="auto">
          <a:xfrm>
            <a:off x="847725"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1000</a:t>
            </a:r>
          </a:p>
        </p:txBody>
      </p:sp>
      <p:sp>
        <p:nvSpPr>
          <p:cNvPr id="88072" name="Text Box 8"/>
          <p:cNvSpPr txBox="1">
            <a:spLocks noChangeArrowheads="1"/>
          </p:cNvSpPr>
          <p:nvPr/>
        </p:nvSpPr>
        <p:spPr bwMode="auto">
          <a:xfrm>
            <a:off x="7629525"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 500</a:t>
            </a:r>
          </a:p>
        </p:txBody>
      </p:sp>
      <p:sp>
        <p:nvSpPr>
          <p:cNvPr id="88073" name="Line 11"/>
          <p:cNvSpPr>
            <a:spLocks noChangeShapeType="1"/>
          </p:cNvSpPr>
          <p:nvPr/>
        </p:nvSpPr>
        <p:spPr bwMode="auto">
          <a:xfrm>
            <a:off x="314325" y="3048000"/>
            <a:ext cx="0" cy="8350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074" name="Line 12"/>
          <p:cNvSpPr>
            <a:spLocks noChangeShapeType="1"/>
          </p:cNvSpPr>
          <p:nvPr/>
        </p:nvSpPr>
        <p:spPr bwMode="auto">
          <a:xfrm>
            <a:off x="1685925" y="3048000"/>
            <a:ext cx="0" cy="838200"/>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075" name="Line 13"/>
          <p:cNvSpPr>
            <a:spLocks noChangeShapeType="1"/>
          </p:cNvSpPr>
          <p:nvPr/>
        </p:nvSpPr>
        <p:spPr bwMode="auto">
          <a:xfrm>
            <a:off x="1000125" y="3044825"/>
            <a:ext cx="0" cy="838200"/>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grpSp>
        <p:nvGrpSpPr>
          <p:cNvPr id="160779" name="Group 15"/>
          <p:cNvGrpSpPr>
            <a:grpSpLocks/>
          </p:cNvGrpSpPr>
          <p:nvPr/>
        </p:nvGrpSpPr>
        <p:grpSpPr bwMode="auto">
          <a:xfrm>
            <a:off x="2371725" y="3048000"/>
            <a:ext cx="2057400" cy="841375"/>
            <a:chOff x="96" y="1918"/>
            <a:chExt cx="1296" cy="530"/>
          </a:xfrm>
        </p:grpSpPr>
        <p:sp>
          <p:nvSpPr>
            <p:cNvPr id="88106"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107"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108"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109"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grpSp>
      <p:grpSp>
        <p:nvGrpSpPr>
          <p:cNvPr id="160780" name="Group 20"/>
          <p:cNvGrpSpPr>
            <a:grpSpLocks/>
          </p:cNvGrpSpPr>
          <p:nvPr/>
        </p:nvGrpSpPr>
        <p:grpSpPr bwMode="auto">
          <a:xfrm>
            <a:off x="5114925" y="3048000"/>
            <a:ext cx="2057400" cy="841375"/>
            <a:chOff x="96" y="1918"/>
            <a:chExt cx="1296" cy="530"/>
          </a:xfrm>
        </p:grpSpPr>
        <p:sp>
          <p:nvSpPr>
            <p:cNvPr id="88102"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103"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104"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105"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grpSp>
      <p:sp>
        <p:nvSpPr>
          <p:cNvPr id="88078" name="Line 25"/>
          <p:cNvSpPr>
            <a:spLocks noChangeShapeType="1"/>
          </p:cNvSpPr>
          <p:nvPr/>
        </p:nvSpPr>
        <p:spPr bwMode="auto">
          <a:xfrm>
            <a:off x="8391525" y="3051175"/>
            <a:ext cx="0" cy="8350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079" name="Line 26"/>
          <p:cNvSpPr>
            <a:spLocks noChangeShapeType="1"/>
          </p:cNvSpPr>
          <p:nvPr/>
        </p:nvSpPr>
        <p:spPr bwMode="auto">
          <a:xfrm>
            <a:off x="7781925" y="3051175"/>
            <a:ext cx="0" cy="8350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080" name="Line 27"/>
          <p:cNvSpPr>
            <a:spLocks noChangeShapeType="1"/>
          </p:cNvSpPr>
          <p:nvPr/>
        </p:nvSpPr>
        <p:spPr bwMode="auto">
          <a:xfrm>
            <a:off x="-457200" y="3886200"/>
            <a:ext cx="9534525"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081" name="Text Box 28"/>
          <p:cNvSpPr txBox="1">
            <a:spLocks noChangeArrowheads="1"/>
          </p:cNvSpPr>
          <p:nvPr/>
        </p:nvSpPr>
        <p:spPr bwMode="auto">
          <a:xfrm>
            <a:off x="7019925"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 550</a:t>
            </a:r>
          </a:p>
        </p:txBody>
      </p:sp>
      <p:sp>
        <p:nvSpPr>
          <p:cNvPr id="88082" name="Text Box 29"/>
          <p:cNvSpPr txBox="1">
            <a:spLocks noChangeArrowheads="1"/>
          </p:cNvSpPr>
          <p:nvPr/>
        </p:nvSpPr>
        <p:spPr bwMode="auto">
          <a:xfrm>
            <a:off x="2905125"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 850</a:t>
            </a:r>
          </a:p>
        </p:txBody>
      </p:sp>
      <p:sp>
        <p:nvSpPr>
          <p:cNvPr id="88083" name="Text Box 30"/>
          <p:cNvSpPr txBox="1">
            <a:spLocks noChangeArrowheads="1"/>
          </p:cNvSpPr>
          <p:nvPr/>
        </p:nvSpPr>
        <p:spPr bwMode="auto">
          <a:xfrm>
            <a:off x="161925"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1050</a:t>
            </a:r>
          </a:p>
        </p:txBody>
      </p:sp>
      <p:sp>
        <p:nvSpPr>
          <p:cNvPr id="88084" name="Text Box 32"/>
          <p:cNvSpPr txBox="1">
            <a:spLocks noChangeArrowheads="1"/>
          </p:cNvSpPr>
          <p:nvPr/>
        </p:nvSpPr>
        <p:spPr bwMode="auto">
          <a:xfrm>
            <a:off x="8239125"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 450</a:t>
            </a:r>
          </a:p>
        </p:txBody>
      </p:sp>
      <p:sp>
        <p:nvSpPr>
          <p:cNvPr id="88085" name="Text Box 33"/>
          <p:cNvSpPr txBox="1">
            <a:spLocks noChangeArrowheads="1"/>
          </p:cNvSpPr>
          <p:nvPr/>
        </p:nvSpPr>
        <p:spPr bwMode="auto">
          <a:xfrm>
            <a:off x="-219075" y="1155700"/>
            <a:ext cx="2514600" cy="11382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3600" b="1" i="0" u="none" strike="noStrike" kern="1200" cap="none" spc="0" normalizeH="0" baseline="0" noProof="0">
                <a:ln>
                  <a:noFill/>
                </a:ln>
                <a:solidFill>
                  <a:srgbClr val="00FFFF"/>
                </a:solidFill>
                <a:effectLst/>
                <a:uLnTx/>
                <a:uFillTx/>
                <a:latin typeface="Times New Roman" charset="0"/>
                <a:ea typeface="MS PGothic" charset="0"/>
              </a:rPr>
              <a:t>联合王国 </a:t>
            </a:r>
            <a:r>
              <a:rPr kumimoji="0" lang="en-US" sz="3200" b="1" i="0" u="none" strike="noStrike" kern="1200" cap="none" spc="0" normalizeH="0" baseline="0" noProof="0">
                <a:ln>
                  <a:noFill/>
                </a:ln>
                <a:solidFill>
                  <a:srgbClr val="00FFFF"/>
                </a:solidFill>
                <a:effectLst/>
                <a:uLnTx/>
                <a:uFillTx/>
                <a:latin typeface="Times New Roman" charset="0"/>
                <a:ea typeface="MS PGothic" charset="0"/>
              </a:rPr>
              <a:t>1050-930</a:t>
            </a:r>
          </a:p>
        </p:txBody>
      </p:sp>
      <p:sp>
        <p:nvSpPr>
          <p:cNvPr id="88086" name="Text Box 34"/>
          <p:cNvSpPr txBox="1">
            <a:spLocks noChangeArrowheads="1"/>
          </p:cNvSpPr>
          <p:nvPr/>
        </p:nvSpPr>
        <p:spPr bwMode="auto">
          <a:xfrm>
            <a:off x="5343525" y="6172200"/>
            <a:ext cx="3048000" cy="584200"/>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66FF66"/>
                </a:solidFill>
                <a:effectLst/>
                <a:uLnTx/>
                <a:uFillTx/>
                <a:latin typeface="Times New Roman" charset="0"/>
                <a:ea typeface="MS PGothic" charset="0"/>
              </a:rPr>
              <a:t>被掳时</a:t>
            </a:r>
            <a:r>
              <a:rPr kumimoji="0" lang="en-US" altLang="ja-JP" sz="3200" b="1" i="0" u="none" strike="noStrike" kern="1200" cap="none" spc="0" normalizeH="0" baseline="0" noProof="0">
                <a:ln>
                  <a:noFill/>
                </a:ln>
                <a:solidFill>
                  <a:srgbClr val="66FF66"/>
                </a:solidFill>
                <a:effectLst/>
                <a:uLnTx/>
                <a:uFillTx/>
                <a:latin typeface="Times New Roman" charset="0"/>
                <a:ea typeface="MS PGothic" charset="0"/>
              </a:rPr>
              <a:t>  586-536</a:t>
            </a:r>
            <a:endParaRPr kumimoji="0" lang="en-US" sz="3200" b="1" i="0" u="none" strike="noStrike" kern="1200" cap="none" spc="0" normalizeH="0" baseline="0" noProof="0">
              <a:ln>
                <a:noFill/>
              </a:ln>
              <a:solidFill>
                <a:srgbClr val="66FF66"/>
              </a:solidFill>
              <a:effectLst/>
              <a:uLnTx/>
              <a:uFillTx/>
              <a:latin typeface="Times New Roman" charset="0"/>
              <a:ea typeface="MS PGothic" charset="0"/>
            </a:endParaRPr>
          </a:p>
        </p:txBody>
      </p:sp>
      <p:sp>
        <p:nvSpPr>
          <p:cNvPr id="88087" name="AutoShape 35"/>
          <p:cNvSpPr>
            <a:spLocks noChangeArrowheads="1"/>
          </p:cNvSpPr>
          <p:nvPr/>
        </p:nvSpPr>
        <p:spPr bwMode="auto">
          <a:xfrm>
            <a:off x="7343775"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160791" name="AutoShape 36"/>
          <p:cNvSpPr>
            <a:spLocks noChangeArrowheads="1"/>
          </p:cNvSpPr>
          <p:nvPr/>
        </p:nvSpPr>
        <p:spPr bwMode="auto">
          <a:xfrm>
            <a:off x="6410325" y="3505200"/>
            <a:ext cx="609600" cy="2590800"/>
          </a:xfrm>
          <a:prstGeom prst="upArrow">
            <a:avLst>
              <a:gd name="adj1" fmla="val 50000"/>
              <a:gd name="adj2" fmla="val 106250"/>
            </a:avLst>
          </a:prstGeom>
          <a:solidFill>
            <a:srgbClr val="66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089" name="AutoShape 37"/>
          <p:cNvSpPr>
            <a:spLocks noChangeArrowheads="1"/>
          </p:cNvSpPr>
          <p:nvPr/>
        </p:nvSpPr>
        <p:spPr bwMode="auto">
          <a:xfrm>
            <a:off x="269875"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090" name="Text Box 38"/>
          <p:cNvSpPr txBox="1">
            <a:spLocks noChangeArrowheads="1"/>
          </p:cNvSpPr>
          <p:nvPr/>
        </p:nvSpPr>
        <p:spPr bwMode="auto">
          <a:xfrm>
            <a:off x="4200525" y="4067175"/>
            <a:ext cx="600075"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   7 5 0 </a:t>
            </a:r>
          </a:p>
        </p:txBody>
      </p:sp>
      <p:sp>
        <p:nvSpPr>
          <p:cNvPr id="88091" name="AutoShape 39"/>
          <p:cNvSpPr>
            <a:spLocks noChangeArrowheads="1"/>
          </p:cNvSpPr>
          <p:nvPr/>
        </p:nvSpPr>
        <p:spPr bwMode="auto">
          <a:xfrm>
            <a:off x="1990725"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092" name="Text Box 40"/>
          <p:cNvSpPr txBox="1">
            <a:spLocks noChangeArrowheads="1"/>
          </p:cNvSpPr>
          <p:nvPr/>
        </p:nvSpPr>
        <p:spPr bwMode="auto">
          <a:xfrm>
            <a:off x="2600325" y="0"/>
            <a:ext cx="27432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88093" name="AutoShape 41"/>
          <p:cNvSpPr>
            <a:spLocks noChangeArrowheads="1"/>
          </p:cNvSpPr>
          <p:nvPr/>
        </p:nvSpPr>
        <p:spPr bwMode="auto">
          <a:xfrm>
            <a:off x="4886325"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094" name="Text Box 42"/>
          <p:cNvSpPr txBox="1">
            <a:spLocks noChangeArrowheads="1"/>
          </p:cNvSpPr>
          <p:nvPr/>
        </p:nvSpPr>
        <p:spPr bwMode="auto">
          <a:xfrm>
            <a:off x="4819650" y="4067175"/>
            <a:ext cx="600075"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   7 0 0 </a:t>
            </a:r>
          </a:p>
        </p:txBody>
      </p:sp>
      <p:sp>
        <p:nvSpPr>
          <p:cNvPr id="88095" name="Text Box 43"/>
          <p:cNvSpPr txBox="1">
            <a:spLocks noChangeArrowheads="1"/>
          </p:cNvSpPr>
          <p:nvPr/>
        </p:nvSpPr>
        <p:spPr bwMode="auto">
          <a:xfrm>
            <a:off x="6791325" y="609600"/>
            <a:ext cx="2209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Times New Roman" charset="0"/>
                <a:ea typeface="MS PGothic" charset="0"/>
              </a:rPr>
              <a:t>430</a:t>
            </a:r>
          </a:p>
        </p:txBody>
      </p:sp>
      <p:sp>
        <p:nvSpPr>
          <p:cNvPr id="88096" name="Text Box 44"/>
          <p:cNvSpPr txBox="1">
            <a:spLocks noChangeArrowheads="1"/>
          </p:cNvSpPr>
          <p:nvPr/>
        </p:nvSpPr>
        <p:spPr bwMode="auto">
          <a:xfrm>
            <a:off x="6334125"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 600</a:t>
            </a:r>
          </a:p>
        </p:txBody>
      </p:sp>
      <p:sp>
        <p:nvSpPr>
          <p:cNvPr id="88097" name="Text Box 45"/>
          <p:cNvSpPr txBox="1">
            <a:spLocks noChangeArrowheads="1"/>
          </p:cNvSpPr>
          <p:nvPr/>
        </p:nvSpPr>
        <p:spPr bwMode="auto">
          <a:xfrm>
            <a:off x="2066925" y="1155700"/>
            <a:ext cx="2514600" cy="11382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3600" b="1" i="0" u="none" strike="noStrike" kern="1200" cap="none" spc="0" normalizeH="0" baseline="0" noProof="0">
                <a:ln>
                  <a:noFill/>
                </a:ln>
                <a:solidFill>
                  <a:srgbClr val="FFFF00"/>
                </a:solidFill>
                <a:effectLst/>
                <a:uLnTx/>
                <a:uFillTx/>
                <a:latin typeface="Times New Roman" charset="0"/>
                <a:ea typeface="MS PGothic" charset="0"/>
              </a:rPr>
              <a:t>分割王国</a:t>
            </a:r>
            <a:r>
              <a:rPr kumimoji="0" lang="en-US" altLang="ja-JP" sz="3200" b="1" i="0" u="none" strike="noStrike" kern="1200" cap="none" spc="0" normalizeH="0" baseline="0" noProof="0">
                <a:ln>
                  <a:noFill/>
                </a:ln>
                <a:solidFill>
                  <a:srgbClr val="FFFF00"/>
                </a:solidFill>
                <a:effectLst/>
                <a:uLnTx/>
                <a:uFillTx/>
                <a:latin typeface="Times New Roman" charset="0"/>
                <a:ea typeface="MS PGothic" charset="0"/>
              </a:rPr>
              <a:t>930-722</a:t>
            </a:r>
            <a:endParaRPr kumimoji="0" lang="en-US" sz="3200" b="1" i="0" u="none" strike="noStrike" kern="1200" cap="none" spc="0" normalizeH="0" baseline="0" noProof="0">
              <a:ln>
                <a:noFill/>
              </a:ln>
              <a:solidFill>
                <a:srgbClr val="FFFF00"/>
              </a:solidFill>
              <a:effectLst/>
              <a:uLnTx/>
              <a:uFillTx/>
              <a:latin typeface="Times New Roman" charset="0"/>
              <a:ea typeface="MS PGothic" charset="0"/>
            </a:endParaRPr>
          </a:p>
        </p:txBody>
      </p:sp>
      <p:sp>
        <p:nvSpPr>
          <p:cNvPr id="88098" name="AutoShape 46"/>
          <p:cNvSpPr>
            <a:spLocks noChangeArrowheads="1"/>
          </p:cNvSpPr>
          <p:nvPr/>
        </p:nvSpPr>
        <p:spPr bwMode="auto">
          <a:xfrm flipV="1">
            <a:off x="8543925" y="1219200"/>
            <a:ext cx="304800" cy="2590800"/>
          </a:xfrm>
          <a:prstGeom prst="upArrow">
            <a:avLst>
              <a:gd name="adj1" fmla="val 50000"/>
              <a:gd name="adj2" fmla="val 212500"/>
            </a:avLst>
          </a:prstGeom>
          <a:solidFill>
            <a:schemeClr val="bg1"/>
          </a:solidFill>
          <a:ln w="3810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099" name="Text Box 47"/>
          <p:cNvSpPr txBox="1">
            <a:spLocks noChangeArrowheads="1"/>
          </p:cNvSpPr>
          <p:nvPr/>
        </p:nvSpPr>
        <p:spPr bwMode="auto">
          <a:xfrm>
            <a:off x="6486525" y="1155700"/>
            <a:ext cx="2514600" cy="1077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CC00"/>
                </a:solidFill>
                <a:effectLst/>
                <a:uLnTx/>
                <a:uFillTx/>
                <a:latin typeface="Times New Roman" charset="0"/>
                <a:ea typeface="MS PGothic" charset="0"/>
              </a:rPr>
              <a:t>被掳后     </a:t>
            </a:r>
            <a:r>
              <a:rPr kumimoji="0" lang="en-US" sz="3200" b="1" i="0" u="none" strike="noStrike" kern="1200" cap="none" spc="0" normalizeH="0" baseline="0" noProof="0">
                <a:ln>
                  <a:noFill/>
                </a:ln>
                <a:solidFill>
                  <a:srgbClr val="FFCC00"/>
                </a:solidFill>
                <a:effectLst/>
                <a:uLnTx/>
                <a:uFillTx/>
                <a:latin typeface="Times New Roman" charset="0"/>
                <a:ea typeface="MS PGothic" charset="0"/>
              </a:rPr>
              <a:t>536-425</a:t>
            </a:r>
          </a:p>
        </p:txBody>
      </p:sp>
      <p:sp>
        <p:nvSpPr>
          <p:cNvPr id="88100" name="Text Box 48"/>
          <p:cNvSpPr txBox="1">
            <a:spLocks noChangeArrowheads="1"/>
          </p:cNvSpPr>
          <p:nvPr/>
        </p:nvSpPr>
        <p:spPr bwMode="auto">
          <a:xfrm>
            <a:off x="4505325" y="1155700"/>
            <a:ext cx="2514600" cy="11382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3600" b="1" i="0" u="none" strike="noStrike" kern="1200" cap="none" spc="0" normalizeH="0" baseline="0" noProof="0">
                <a:ln>
                  <a:noFill/>
                </a:ln>
                <a:solidFill>
                  <a:srgbClr val="FF99FF"/>
                </a:solidFill>
                <a:effectLst/>
                <a:uLnTx/>
                <a:uFillTx/>
                <a:latin typeface="Times New Roman" charset="0"/>
                <a:ea typeface="MS PGothic" charset="0"/>
              </a:rPr>
              <a:t>孤立 </a:t>
            </a:r>
            <a:r>
              <a:rPr kumimoji="0" lang="zh-CN" altLang="en-US" sz="3600" b="1" i="0" u="none" strike="noStrike" kern="1200" cap="none" spc="0" normalizeH="0" baseline="0" noProof="0">
                <a:ln>
                  <a:noFill/>
                </a:ln>
                <a:solidFill>
                  <a:srgbClr val="FF99FF"/>
                </a:solidFill>
                <a:effectLst/>
                <a:uLnTx/>
                <a:uFillTx/>
                <a:latin typeface="Times New Roman" charset="0"/>
                <a:ea typeface="MS PGothic" charset="0"/>
              </a:rPr>
              <a:t>王国</a:t>
            </a:r>
            <a:r>
              <a:rPr kumimoji="0" lang="en-US" altLang="ja-JP" sz="3200" b="1" i="0" u="none" strike="noStrike" kern="1200" cap="none" spc="0" normalizeH="0" baseline="0" noProof="0">
                <a:ln>
                  <a:noFill/>
                </a:ln>
                <a:solidFill>
                  <a:srgbClr val="FF99FF"/>
                </a:solidFill>
                <a:effectLst/>
                <a:uLnTx/>
                <a:uFillTx/>
                <a:latin typeface="Times New Roman" charset="0"/>
                <a:ea typeface="MS PGothic" charset="0"/>
              </a:rPr>
              <a:t>722-586</a:t>
            </a:r>
            <a:endParaRPr kumimoji="0" lang="en-US" sz="3200" b="1" i="0" u="none" strike="noStrike" kern="1200" cap="none" spc="0" normalizeH="0" baseline="0" noProof="0">
              <a:ln>
                <a:noFill/>
              </a:ln>
              <a:solidFill>
                <a:srgbClr val="FF99FF"/>
              </a:solidFill>
              <a:effectLst/>
              <a:uLnTx/>
              <a:uFillTx/>
              <a:latin typeface="Times New Roman" charset="0"/>
              <a:ea typeface="MS PGothic" charset="0"/>
            </a:endParaRPr>
          </a:p>
        </p:txBody>
      </p:sp>
      <p:sp>
        <p:nvSpPr>
          <p:cNvPr id="160804" name="Rectangle 49"/>
          <p:cNvSpPr>
            <a:spLocks noGrp="1" noChangeArrowheads="1"/>
          </p:cNvSpPr>
          <p:nvPr>
            <p:ph type="title" idx="4294967295"/>
          </p:nvPr>
        </p:nvSpPr>
        <p:spPr>
          <a:xfrm>
            <a:off x="533400" y="152400"/>
            <a:ext cx="7772400" cy="685800"/>
          </a:xfrm>
        </p:spPr>
        <p:txBody>
          <a:bodyPr/>
          <a:lstStyle/>
          <a:p>
            <a:pPr eaLnBrk="1" hangingPunct="1"/>
            <a:r>
              <a:rPr lang="zh-CN" altLang="en-US" sz="4000">
                <a:solidFill>
                  <a:schemeClr val="bg1"/>
                </a:solidFill>
                <a:latin typeface="Times New Roman" charset="0"/>
                <a:ea typeface="MS PGothic" charset="0"/>
              </a:rPr>
              <a:t>时</a:t>
            </a:r>
            <a:r>
              <a:rPr lang="ja-JP" altLang="en-US" sz="4000">
                <a:solidFill>
                  <a:schemeClr val="bg1"/>
                </a:solidFill>
                <a:latin typeface="Times New Roman" charset="0"/>
                <a:ea typeface="MS PGothic" charset="0"/>
              </a:rPr>
              <a:t>期 卷 </a:t>
            </a:r>
            <a:r>
              <a:rPr lang="zh-CN" altLang="en-US" sz="4000">
                <a:solidFill>
                  <a:schemeClr val="bg1"/>
                </a:solidFill>
                <a:latin typeface="Times New Roman" charset="0"/>
                <a:ea typeface="MS PGothic" charset="0"/>
              </a:rPr>
              <a:t> </a:t>
            </a:r>
            <a:endParaRPr lang="en-US" sz="4000">
              <a:latin typeface="Times New Roman" charset="0"/>
              <a:ea typeface="MS PGothic" charset="0"/>
            </a:endParaRPr>
          </a:p>
        </p:txBody>
      </p:sp>
    </p:spTree>
    <p:extLst>
      <p:ext uri="{BB962C8B-B14F-4D97-AF65-F5344CB8AC3E}">
        <p14:creationId xmlns:p14="http://schemas.microsoft.com/office/powerpoint/2010/main" val="4143876048"/>
      </p:ext>
    </p:extLst>
  </p:cSld>
  <p:clrMapOvr>
    <a:masterClrMapping/>
  </p:clrMapOvr>
  <p:transition spd="med">
    <p:randomBar dir="vert"/>
  </p:transition>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5" name="Rectangle 1026"/>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66" name="Rectangle 1027"/>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67" name="Rectangle 1028"/>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68" name="Rectangle 1029"/>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69" name="Rectangle 1030"/>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70" name="Rectangle 1031"/>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71" name="Rectangle 1032"/>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72" name="Text Box 1033"/>
          <p:cNvSpPr txBox="1">
            <a:spLocks noChangeArrowheads="1"/>
          </p:cNvSpPr>
          <p:nvPr/>
        </p:nvSpPr>
        <p:spPr bwMode="auto">
          <a:xfrm>
            <a:off x="8382000" y="762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MS PGothic" charset="0"/>
              </a:rPr>
              <a:t>342</a:t>
            </a:r>
          </a:p>
        </p:txBody>
      </p:sp>
      <p:sp>
        <p:nvSpPr>
          <p:cNvPr id="413706" name="Rectangle 1034"/>
          <p:cNvSpPr>
            <a:spLocks noChangeArrowheads="1"/>
          </p:cNvSpPr>
          <p:nvPr/>
        </p:nvSpPr>
        <p:spPr bwMode="auto">
          <a:xfrm>
            <a:off x="4038600" y="16002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rPr>
              <a:t>931</a:t>
            </a:r>
          </a:p>
        </p:txBody>
      </p:sp>
      <p:sp>
        <p:nvSpPr>
          <p:cNvPr id="413707" name="Rectangle 1035"/>
          <p:cNvSpPr>
            <a:spLocks noChangeArrowheads="1"/>
          </p:cNvSpPr>
          <p:nvPr/>
        </p:nvSpPr>
        <p:spPr bwMode="auto">
          <a:xfrm>
            <a:off x="3581400" y="30480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rPr>
              <a:t>722</a:t>
            </a:r>
          </a:p>
        </p:txBody>
      </p:sp>
      <p:sp>
        <p:nvSpPr>
          <p:cNvPr id="413708" name="Rectangle 1036"/>
          <p:cNvSpPr>
            <a:spLocks noChangeArrowheads="1"/>
          </p:cNvSpPr>
          <p:nvPr/>
        </p:nvSpPr>
        <p:spPr bwMode="auto">
          <a:xfrm>
            <a:off x="1524000" y="6248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rPr>
              <a:t>586</a:t>
            </a:r>
          </a:p>
        </p:txBody>
      </p:sp>
      <p:sp>
        <p:nvSpPr>
          <p:cNvPr id="413709" name="Rectangle 1037"/>
          <p:cNvSpPr>
            <a:spLocks noChangeArrowheads="1"/>
          </p:cNvSpPr>
          <p:nvPr/>
        </p:nvSpPr>
        <p:spPr bwMode="auto">
          <a:xfrm>
            <a:off x="7467600" y="16764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MS PGothic" charset="0"/>
                <a:cs typeface="+mn-cs"/>
              </a:rPr>
              <a:t>俄巴底亚</a:t>
            </a:r>
            <a:endParaRPr kumimoji="0" lang="en-US" sz="28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0" name="Rectangle 1038"/>
          <p:cNvSpPr>
            <a:spLocks noChangeArrowheads="1"/>
          </p:cNvSpPr>
          <p:nvPr/>
        </p:nvSpPr>
        <p:spPr bwMode="auto">
          <a:xfrm>
            <a:off x="-762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约拿</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1" name="Rectangle 1039"/>
          <p:cNvSpPr>
            <a:spLocks noChangeArrowheads="1"/>
          </p:cNvSpPr>
          <p:nvPr/>
        </p:nvSpPr>
        <p:spPr bwMode="auto">
          <a:xfrm>
            <a:off x="11430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阿摩司</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2" name="Rectangle 1040"/>
          <p:cNvSpPr>
            <a:spLocks noChangeArrowheads="1"/>
          </p:cNvSpPr>
          <p:nvPr/>
        </p:nvSpPr>
        <p:spPr bwMode="auto">
          <a:xfrm>
            <a:off x="24384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何西阿</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3" name="Rectangle 1041"/>
          <p:cNvSpPr>
            <a:spLocks noChangeArrowheads="1"/>
          </p:cNvSpPr>
          <p:nvPr/>
        </p:nvSpPr>
        <p:spPr bwMode="auto">
          <a:xfrm>
            <a:off x="2743200" y="37719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以赛亚</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4" name="Rectangle 1042"/>
          <p:cNvSpPr>
            <a:spLocks noChangeArrowheads="1"/>
          </p:cNvSpPr>
          <p:nvPr/>
        </p:nvSpPr>
        <p:spPr bwMode="auto">
          <a:xfrm>
            <a:off x="2971800" y="41148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弥迦</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5" name="Rectangle 1043"/>
          <p:cNvSpPr>
            <a:spLocks noChangeArrowheads="1"/>
          </p:cNvSpPr>
          <p:nvPr/>
        </p:nvSpPr>
        <p:spPr bwMode="auto">
          <a:xfrm>
            <a:off x="5334000" y="40386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那鸿</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6" name="Rectangle 1044"/>
          <p:cNvSpPr>
            <a:spLocks noChangeArrowheads="1"/>
          </p:cNvSpPr>
          <p:nvPr/>
        </p:nvSpPr>
        <p:spPr bwMode="auto">
          <a:xfrm>
            <a:off x="6781800" y="4038600"/>
            <a:ext cx="20574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西番亚</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7" name="Rectangle 1045"/>
          <p:cNvSpPr>
            <a:spLocks noChangeArrowheads="1"/>
          </p:cNvSpPr>
          <p:nvPr/>
        </p:nvSpPr>
        <p:spPr bwMode="auto">
          <a:xfrm>
            <a:off x="-76200" y="5867400"/>
            <a:ext cx="20574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哈巴谷</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8" name="Rectangle 1046"/>
          <p:cNvSpPr>
            <a:spLocks noChangeArrowheads="1"/>
          </p:cNvSpPr>
          <p:nvPr/>
        </p:nvSpPr>
        <p:spPr bwMode="auto">
          <a:xfrm>
            <a:off x="-76200" y="5486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MS PGothic" charset="0"/>
                <a:cs typeface="+mn-cs"/>
              </a:rPr>
              <a:t>约珥</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9" name="Rectangle 1047"/>
          <p:cNvSpPr>
            <a:spLocks noChangeArrowheads="1"/>
          </p:cNvSpPr>
          <p:nvPr/>
        </p:nvSpPr>
        <p:spPr bwMode="auto">
          <a:xfrm>
            <a:off x="533400" y="4800600"/>
            <a:ext cx="2057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耶利米</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0" name="Rectangle 1048"/>
          <p:cNvSpPr>
            <a:spLocks noChangeArrowheads="1"/>
          </p:cNvSpPr>
          <p:nvPr/>
        </p:nvSpPr>
        <p:spPr bwMode="auto">
          <a:xfrm>
            <a:off x="1066800" y="5105400"/>
            <a:ext cx="25908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耶利米哀歌</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1" name="Rectangle 1049"/>
          <p:cNvSpPr>
            <a:spLocks noChangeArrowheads="1"/>
          </p:cNvSpPr>
          <p:nvPr/>
        </p:nvSpPr>
        <p:spPr bwMode="auto">
          <a:xfrm>
            <a:off x="1447800" y="5486400"/>
            <a:ext cx="15240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但以理</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2" name="Rectangle 1050"/>
          <p:cNvSpPr>
            <a:spLocks noChangeArrowheads="1"/>
          </p:cNvSpPr>
          <p:nvPr/>
        </p:nvSpPr>
        <p:spPr bwMode="auto">
          <a:xfrm>
            <a:off x="1828800" y="5867400"/>
            <a:ext cx="152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以西结</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3" name="Rectangle 1051"/>
          <p:cNvSpPr>
            <a:spLocks noChangeArrowheads="1"/>
          </p:cNvSpPr>
          <p:nvPr/>
        </p:nvSpPr>
        <p:spPr bwMode="auto">
          <a:xfrm>
            <a:off x="3657600" y="5524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哈该</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4" name="Rectangle 1052"/>
          <p:cNvSpPr>
            <a:spLocks noChangeArrowheads="1"/>
          </p:cNvSpPr>
          <p:nvPr/>
        </p:nvSpPr>
        <p:spPr bwMode="auto">
          <a:xfrm>
            <a:off x="3657600" y="5867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撒迦利亚</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5" name="Rectangle 1053"/>
          <p:cNvSpPr>
            <a:spLocks noChangeArrowheads="1"/>
          </p:cNvSpPr>
          <p:nvPr/>
        </p:nvSpPr>
        <p:spPr bwMode="auto">
          <a:xfrm>
            <a:off x="6248400" y="58674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马拉基</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164893" name="Rectangle 1054"/>
          <p:cNvSpPr>
            <a:spLocks noGrp="1" noChangeArrowheads="1"/>
          </p:cNvSpPr>
          <p:nvPr>
            <p:ph type="ctrTitle"/>
          </p:nvPr>
        </p:nvSpPr>
        <p:spPr>
          <a:xfrm>
            <a:off x="1600200" y="0"/>
            <a:ext cx="6477000" cy="914400"/>
          </a:xfrm>
          <a:solidFill>
            <a:schemeClr val="bg2"/>
          </a:solidFill>
        </p:spPr>
        <p:txBody>
          <a:bodyPr/>
          <a:lstStyle/>
          <a:p>
            <a:pPr eaLnBrk="1" hangingPunct="1"/>
            <a:r>
              <a:rPr lang="en-US">
                <a:solidFill>
                  <a:srgbClr val="000000"/>
                </a:solidFill>
                <a:latin typeface="Times New Roman" charset="0"/>
                <a:ea typeface="MS PGothic" charset="0"/>
              </a:rPr>
              <a:t>Placing the Prophets</a:t>
            </a:r>
            <a:endParaRPr lang="en-US">
              <a:latin typeface="Times New Roman" charset="0"/>
              <a:ea typeface="MS PGothic" charset="0"/>
            </a:endParaRPr>
          </a:p>
        </p:txBody>
      </p:sp>
      <p:sp>
        <p:nvSpPr>
          <p:cNvPr id="164894" name="Rectangle 1055"/>
          <p:cNvSpPr>
            <a:spLocks noChangeArrowheads="1"/>
          </p:cNvSpPr>
          <p:nvPr/>
        </p:nvSpPr>
        <p:spPr bwMode="auto">
          <a:xfrm>
            <a:off x="0" y="762000"/>
            <a:ext cx="2057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1" lang="ja-JP" altLang="en-US" sz="3200" b="0" i="0" u="none" strike="noStrike" kern="1200" cap="none" spc="0" normalizeH="0" baseline="0" noProof="0">
                <a:ln>
                  <a:noFill/>
                </a:ln>
                <a:solidFill>
                  <a:srgbClr val="EAEAEA"/>
                </a:solidFill>
                <a:effectLst/>
                <a:uLnTx/>
                <a:uFillTx/>
                <a:latin typeface="Times New Roman" charset="0"/>
                <a:ea typeface="MS PGothic" charset="0"/>
                <a:cs typeface="+mn-cs"/>
              </a:rPr>
              <a:t>关键 </a:t>
            </a:r>
            <a:r>
              <a:rPr kumimoji="1" lang="zh-CN" altLang="en-US" sz="3200" b="0" i="0" u="none" strike="noStrike" kern="1200" cap="none" spc="0" normalizeH="0" baseline="0" noProof="0">
                <a:ln>
                  <a:noFill/>
                </a:ln>
                <a:solidFill>
                  <a:srgbClr val="EAEAEA"/>
                </a:solidFill>
                <a:effectLst/>
                <a:uLnTx/>
                <a:uFillTx/>
                <a:latin typeface="Times New Roman" charset="0"/>
                <a:ea typeface="MS PGothic" charset="0"/>
                <a:cs typeface="+mn-cs"/>
              </a:rPr>
              <a:t>时代</a:t>
            </a:r>
            <a:endParaRPr kumimoji="1" lang="en-US" sz="32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95" name="WordArt 1056"/>
          <p:cNvSpPr>
            <a:spLocks noChangeArrowheads="1" noChangeShapeType="1" noTextEdit="1"/>
          </p:cNvSpPr>
          <p:nvPr/>
        </p:nvSpPr>
        <p:spPr bwMode="auto">
          <a:xfrm>
            <a:off x="2362200" y="0"/>
            <a:ext cx="4876800" cy="906463"/>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CHT" altLang="en-US" sz="3600" b="0"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Times New Roman" charset="0"/>
                <a:ea typeface="MS PGothic" charset="0"/>
                <a:cs typeface="+mn-cs"/>
              </a:rPr>
              <a:t>先知的位置 </a:t>
            </a:r>
            <a:endParaRPr kumimoji="1" lang="en-US" sz="3600" b="0"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Times New Roman" charset="0"/>
              <a:ea typeface="MS PGothic" charset="0"/>
              <a:cs typeface="+mn-cs"/>
            </a:endParaRPr>
          </a:p>
        </p:txBody>
      </p:sp>
    </p:spTree>
    <p:extLst>
      <p:ext uri="{BB962C8B-B14F-4D97-AF65-F5344CB8AC3E}">
        <p14:creationId xmlns:p14="http://schemas.microsoft.com/office/powerpoint/2010/main" val="39565961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3706"/>
                                        </p:tgtEl>
                                        <p:attrNameLst>
                                          <p:attrName>style.visibility</p:attrName>
                                        </p:attrNameLst>
                                      </p:cBhvr>
                                      <p:to>
                                        <p:strVal val="visible"/>
                                      </p:to>
                                    </p:set>
                                    <p:anim calcmode="lin" valueType="num">
                                      <p:cBhvr additive="base">
                                        <p:cTn id="7" dur="500" fill="hold"/>
                                        <p:tgtEl>
                                          <p:spTgt spid="413706"/>
                                        </p:tgtEl>
                                        <p:attrNameLst>
                                          <p:attrName>ppt_x</p:attrName>
                                        </p:attrNameLst>
                                      </p:cBhvr>
                                      <p:tavLst>
                                        <p:tav tm="0">
                                          <p:val>
                                            <p:strVal val="0-#ppt_w/2"/>
                                          </p:val>
                                        </p:tav>
                                        <p:tav tm="100000">
                                          <p:val>
                                            <p:strVal val="#ppt_x"/>
                                          </p:val>
                                        </p:tav>
                                      </p:tavLst>
                                    </p:anim>
                                    <p:anim calcmode="lin" valueType="num">
                                      <p:cBhvr additive="base">
                                        <p:cTn id="8" dur="500" fill="hold"/>
                                        <p:tgtEl>
                                          <p:spTgt spid="41370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3707"/>
                                        </p:tgtEl>
                                        <p:attrNameLst>
                                          <p:attrName>style.visibility</p:attrName>
                                        </p:attrNameLst>
                                      </p:cBhvr>
                                      <p:to>
                                        <p:strVal val="visible"/>
                                      </p:to>
                                    </p:set>
                                    <p:anim calcmode="lin" valueType="num">
                                      <p:cBhvr additive="base">
                                        <p:cTn id="13" dur="500" fill="hold"/>
                                        <p:tgtEl>
                                          <p:spTgt spid="413707"/>
                                        </p:tgtEl>
                                        <p:attrNameLst>
                                          <p:attrName>ppt_x</p:attrName>
                                        </p:attrNameLst>
                                      </p:cBhvr>
                                      <p:tavLst>
                                        <p:tav tm="0">
                                          <p:val>
                                            <p:strVal val="0-#ppt_w/2"/>
                                          </p:val>
                                        </p:tav>
                                        <p:tav tm="100000">
                                          <p:val>
                                            <p:strVal val="#ppt_x"/>
                                          </p:val>
                                        </p:tav>
                                      </p:tavLst>
                                    </p:anim>
                                    <p:anim calcmode="lin" valueType="num">
                                      <p:cBhvr additive="base">
                                        <p:cTn id="14" dur="500" fill="hold"/>
                                        <p:tgtEl>
                                          <p:spTgt spid="41370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3708"/>
                                        </p:tgtEl>
                                        <p:attrNameLst>
                                          <p:attrName>style.visibility</p:attrName>
                                        </p:attrNameLst>
                                      </p:cBhvr>
                                      <p:to>
                                        <p:strVal val="visible"/>
                                      </p:to>
                                    </p:set>
                                    <p:anim calcmode="lin" valueType="num">
                                      <p:cBhvr additive="base">
                                        <p:cTn id="19" dur="500" fill="hold"/>
                                        <p:tgtEl>
                                          <p:spTgt spid="413708"/>
                                        </p:tgtEl>
                                        <p:attrNameLst>
                                          <p:attrName>ppt_x</p:attrName>
                                        </p:attrNameLst>
                                      </p:cBhvr>
                                      <p:tavLst>
                                        <p:tav tm="0">
                                          <p:val>
                                            <p:strVal val="0-#ppt_w/2"/>
                                          </p:val>
                                        </p:tav>
                                        <p:tav tm="100000">
                                          <p:val>
                                            <p:strVal val="#ppt_x"/>
                                          </p:val>
                                        </p:tav>
                                      </p:tavLst>
                                    </p:anim>
                                    <p:anim calcmode="lin" valueType="num">
                                      <p:cBhvr additive="base">
                                        <p:cTn id="20" dur="500" fill="hold"/>
                                        <p:tgtEl>
                                          <p:spTgt spid="41370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3709"/>
                                        </p:tgtEl>
                                        <p:attrNameLst>
                                          <p:attrName>style.visibility</p:attrName>
                                        </p:attrNameLst>
                                      </p:cBhvr>
                                      <p:to>
                                        <p:strVal val="visible"/>
                                      </p:to>
                                    </p:set>
                                    <p:anim calcmode="lin" valueType="num">
                                      <p:cBhvr additive="base">
                                        <p:cTn id="25" dur="500" fill="hold"/>
                                        <p:tgtEl>
                                          <p:spTgt spid="413709"/>
                                        </p:tgtEl>
                                        <p:attrNameLst>
                                          <p:attrName>ppt_x</p:attrName>
                                        </p:attrNameLst>
                                      </p:cBhvr>
                                      <p:tavLst>
                                        <p:tav tm="0">
                                          <p:val>
                                            <p:strVal val="0-#ppt_w/2"/>
                                          </p:val>
                                        </p:tav>
                                        <p:tav tm="100000">
                                          <p:val>
                                            <p:strVal val="#ppt_x"/>
                                          </p:val>
                                        </p:tav>
                                      </p:tavLst>
                                    </p:anim>
                                    <p:anim calcmode="lin" valueType="num">
                                      <p:cBhvr additive="base">
                                        <p:cTn id="26" dur="500" fill="hold"/>
                                        <p:tgtEl>
                                          <p:spTgt spid="413709"/>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3710"/>
                                        </p:tgtEl>
                                        <p:attrNameLst>
                                          <p:attrName>style.visibility</p:attrName>
                                        </p:attrNameLst>
                                      </p:cBhvr>
                                      <p:to>
                                        <p:strVal val="visible"/>
                                      </p:to>
                                    </p:set>
                                    <p:anim calcmode="lin" valueType="num">
                                      <p:cBhvr additive="base">
                                        <p:cTn id="31" dur="500" fill="hold"/>
                                        <p:tgtEl>
                                          <p:spTgt spid="413710"/>
                                        </p:tgtEl>
                                        <p:attrNameLst>
                                          <p:attrName>ppt_x</p:attrName>
                                        </p:attrNameLst>
                                      </p:cBhvr>
                                      <p:tavLst>
                                        <p:tav tm="0">
                                          <p:val>
                                            <p:strVal val="0-#ppt_w/2"/>
                                          </p:val>
                                        </p:tav>
                                        <p:tav tm="100000">
                                          <p:val>
                                            <p:strVal val="#ppt_x"/>
                                          </p:val>
                                        </p:tav>
                                      </p:tavLst>
                                    </p:anim>
                                    <p:anim calcmode="lin" valueType="num">
                                      <p:cBhvr additive="base">
                                        <p:cTn id="32" dur="500" fill="hold"/>
                                        <p:tgtEl>
                                          <p:spTgt spid="413710"/>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13711"/>
                                        </p:tgtEl>
                                        <p:attrNameLst>
                                          <p:attrName>style.visibility</p:attrName>
                                        </p:attrNameLst>
                                      </p:cBhvr>
                                      <p:to>
                                        <p:strVal val="visible"/>
                                      </p:to>
                                    </p:set>
                                    <p:anim calcmode="lin" valueType="num">
                                      <p:cBhvr additive="base">
                                        <p:cTn id="37" dur="500" fill="hold"/>
                                        <p:tgtEl>
                                          <p:spTgt spid="413711"/>
                                        </p:tgtEl>
                                        <p:attrNameLst>
                                          <p:attrName>ppt_x</p:attrName>
                                        </p:attrNameLst>
                                      </p:cBhvr>
                                      <p:tavLst>
                                        <p:tav tm="0">
                                          <p:val>
                                            <p:strVal val="0-#ppt_w/2"/>
                                          </p:val>
                                        </p:tav>
                                        <p:tav tm="100000">
                                          <p:val>
                                            <p:strVal val="#ppt_x"/>
                                          </p:val>
                                        </p:tav>
                                      </p:tavLst>
                                    </p:anim>
                                    <p:anim calcmode="lin" valueType="num">
                                      <p:cBhvr additive="base">
                                        <p:cTn id="38" dur="500" fill="hold"/>
                                        <p:tgtEl>
                                          <p:spTgt spid="413711"/>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13712"/>
                                        </p:tgtEl>
                                        <p:attrNameLst>
                                          <p:attrName>style.visibility</p:attrName>
                                        </p:attrNameLst>
                                      </p:cBhvr>
                                      <p:to>
                                        <p:strVal val="visible"/>
                                      </p:to>
                                    </p:set>
                                    <p:anim calcmode="lin" valueType="num">
                                      <p:cBhvr additive="base">
                                        <p:cTn id="43" dur="500" fill="hold"/>
                                        <p:tgtEl>
                                          <p:spTgt spid="413712"/>
                                        </p:tgtEl>
                                        <p:attrNameLst>
                                          <p:attrName>ppt_x</p:attrName>
                                        </p:attrNameLst>
                                      </p:cBhvr>
                                      <p:tavLst>
                                        <p:tav tm="0">
                                          <p:val>
                                            <p:strVal val="0-#ppt_w/2"/>
                                          </p:val>
                                        </p:tav>
                                        <p:tav tm="100000">
                                          <p:val>
                                            <p:strVal val="#ppt_x"/>
                                          </p:val>
                                        </p:tav>
                                      </p:tavLst>
                                    </p:anim>
                                    <p:anim calcmode="lin" valueType="num">
                                      <p:cBhvr additive="base">
                                        <p:cTn id="44" dur="500" fill="hold"/>
                                        <p:tgtEl>
                                          <p:spTgt spid="413712"/>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13713"/>
                                        </p:tgtEl>
                                        <p:attrNameLst>
                                          <p:attrName>style.visibility</p:attrName>
                                        </p:attrNameLst>
                                      </p:cBhvr>
                                      <p:to>
                                        <p:strVal val="visible"/>
                                      </p:to>
                                    </p:set>
                                    <p:anim calcmode="lin" valueType="num">
                                      <p:cBhvr additive="base">
                                        <p:cTn id="49" dur="500" fill="hold"/>
                                        <p:tgtEl>
                                          <p:spTgt spid="413713"/>
                                        </p:tgtEl>
                                        <p:attrNameLst>
                                          <p:attrName>ppt_x</p:attrName>
                                        </p:attrNameLst>
                                      </p:cBhvr>
                                      <p:tavLst>
                                        <p:tav tm="0">
                                          <p:val>
                                            <p:strVal val="0-#ppt_w/2"/>
                                          </p:val>
                                        </p:tav>
                                        <p:tav tm="100000">
                                          <p:val>
                                            <p:strVal val="#ppt_x"/>
                                          </p:val>
                                        </p:tav>
                                      </p:tavLst>
                                    </p:anim>
                                    <p:anim calcmode="lin" valueType="num">
                                      <p:cBhvr additive="base">
                                        <p:cTn id="50" dur="500" fill="hold"/>
                                        <p:tgtEl>
                                          <p:spTgt spid="413713"/>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13714"/>
                                        </p:tgtEl>
                                        <p:attrNameLst>
                                          <p:attrName>style.visibility</p:attrName>
                                        </p:attrNameLst>
                                      </p:cBhvr>
                                      <p:to>
                                        <p:strVal val="visible"/>
                                      </p:to>
                                    </p:set>
                                    <p:anim calcmode="lin" valueType="num">
                                      <p:cBhvr additive="base">
                                        <p:cTn id="55" dur="500" fill="hold"/>
                                        <p:tgtEl>
                                          <p:spTgt spid="413714"/>
                                        </p:tgtEl>
                                        <p:attrNameLst>
                                          <p:attrName>ppt_x</p:attrName>
                                        </p:attrNameLst>
                                      </p:cBhvr>
                                      <p:tavLst>
                                        <p:tav tm="0">
                                          <p:val>
                                            <p:strVal val="0-#ppt_w/2"/>
                                          </p:val>
                                        </p:tav>
                                        <p:tav tm="100000">
                                          <p:val>
                                            <p:strVal val="#ppt_x"/>
                                          </p:val>
                                        </p:tav>
                                      </p:tavLst>
                                    </p:anim>
                                    <p:anim calcmode="lin" valueType="num">
                                      <p:cBhvr additive="base">
                                        <p:cTn id="56" dur="500" fill="hold"/>
                                        <p:tgtEl>
                                          <p:spTgt spid="41371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13715"/>
                                        </p:tgtEl>
                                        <p:attrNameLst>
                                          <p:attrName>style.visibility</p:attrName>
                                        </p:attrNameLst>
                                      </p:cBhvr>
                                      <p:to>
                                        <p:strVal val="visible"/>
                                      </p:to>
                                    </p:set>
                                    <p:anim calcmode="lin" valueType="num">
                                      <p:cBhvr additive="base">
                                        <p:cTn id="61" dur="500" fill="hold"/>
                                        <p:tgtEl>
                                          <p:spTgt spid="413715"/>
                                        </p:tgtEl>
                                        <p:attrNameLst>
                                          <p:attrName>ppt_x</p:attrName>
                                        </p:attrNameLst>
                                      </p:cBhvr>
                                      <p:tavLst>
                                        <p:tav tm="0">
                                          <p:val>
                                            <p:strVal val="0-#ppt_w/2"/>
                                          </p:val>
                                        </p:tav>
                                        <p:tav tm="100000">
                                          <p:val>
                                            <p:strVal val="#ppt_x"/>
                                          </p:val>
                                        </p:tav>
                                      </p:tavLst>
                                    </p:anim>
                                    <p:anim calcmode="lin" valueType="num">
                                      <p:cBhvr additive="base">
                                        <p:cTn id="62" dur="500" fill="hold"/>
                                        <p:tgtEl>
                                          <p:spTgt spid="413715"/>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13716"/>
                                        </p:tgtEl>
                                        <p:attrNameLst>
                                          <p:attrName>style.visibility</p:attrName>
                                        </p:attrNameLst>
                                      </p:cBhvr>
                                      <p:to>
                                        <p:strVal val="visible"/>
                                      </p:to>
                                    </p:set>
                                    <p:anim calcmode="lin" valueType="num">
                                      <p:cBhvr additive="base">
                                        <p:cTn id="67" dur="500" fill="hold"/>
                                        <p:tgtEl>
                                          <p:spTgt spid="413716"/>
                                        </p:tgtEl>
                                        <p:attrNameLst>
                                          <p:attrName>ppt_x</p:attrName>
                                        </p:attrNameLst>
                                      </p:cBhvr>
                                      <p:tavLst>
                                        <p:tav tm="0">
                                          <p:val>
                                            <p:strVal val="0-#ppt_w/2"/>
                                          </p:val>
                                        </p:tav>
                                        <p:tav tm="100000">
                                          <p:val>
                                            <p:strVal val="#ppt_x"/>
                                          </p:val>
                                        </p:tav>
                                      </p:tavLst>
                                    </p:anim>
                                    <p:anim calcmode="lin" valueType="num">
                                      <p:cBhvr additive="base">
                                        <p:cTn id="68" dur="500" fill="hold"/>
                                        <p:tgtEl>
                                          <p:spTgt spid="413716"/>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13718"/>
                                        </p:tgtEl>
                                        <p:attrNameLst>
                                          <p:attrName>style.visibility</p:attrName>
                                        </p:attrNameLst>
                                      </p:cBhvr>
                                      <p:to>
                                        <p:strVal val="visible"/>
                                      </p:to>
                                    </p:set>
                                    <p:anim calcmode="lin" valueType="num">
                                      <p:cBhvr additive="base">
                                        <p:cTn id="73" dur="500" fill="hold"/>
                                        <p:tgtEl>
                                          <p:spTgt spid="413718"/>
                                        </p:tgtEl>
                                        <p:attrNameLst>
                                          <p:attrName>ppt_x</p:attrName>
                                        </p:attrNameLst>
                                      </p:cBhvr>
                                      <p:tavLst>
                                        <p:tav tm="0">
                                          <p:val>
                                            <p:strVal val="0-#ppt_w/2"/>
                                          </p:val>
                                        </p:tav>
                                        <p:tav tm="100000">
                                          <p:val>
                                            <p:strVal val="#ppt_x"/>
                                          </p:val>
                                        </p:tav>
                                      </p:tavLst>
                                    </p:anim>
                                    <p:anim calcmode="lin" valueType="num">
                                      <p:cBhvr additive="base">
                                        <p:cTn id="74" dur="500" fill="hold"/>
                                        <p:tgtEl>
                                          <p:spTgt spid="41371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13717"/>
                                        </p:tgtEl>
                                        <p:attrNameLst>
                                          <p:attrName>style.visibility</p:attrName>
                                        </p:attrNameLst>
                                      </p:cBhvr>
                                      <p:to>
                                        <p:strVal val="visible"/>
                                      </p:to>
                                    </p:set>
                                    <p:anim calcmode="lin" valueType="num">
                                      <p:cBhvr additive="base">
                                        <p:cTn id="79" dur="500" fill="hold"/>
                                        <p:tgtEl>
                                          <p:spTgt spid="413717"/>
                                        </p:tgtEl>
                                        <p:attrNameLst>
                                          <p:attrName>ppt_x</p:attrName>
                                        </p:attrNameLst>
                                      </p:cBhvr>
                                      <p:tavLst>
                                        <p:tav tm="0">
                                          <p:val>
                                            <p:strVal val="0-#ppt_w/2"/>
                                          </p:val>
                                        </p:tav>
                                        <p:tav tm="100000">
                                          <p:val>
                                            <p:strVal val="#ppt_x"/>
                                          </p:val>
                                        </p:tav>
                                      </p:tavLst>
                                    </p:anim>
                                    <p:anim calcmode="lin" valueType="num">
                                      <p:cBhvr additive="base">
                                        <p:cTn id="80" dur="500" fill="hold"/>
                                        <p:tgtEl>
                                          <p:spTgt spid="413717"/>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13719"/>
                                        </p:tgtEl>
                                        <p:attrNameLst>
                                          <p:attrName>style.visibility</p:attrName>
                                        </p:attrNameLst>
                                      </p:cBhvr>
                                      <p:to>
                                        <p:strVal val="visible"/>
                                      </p:to>
                                    </p:set>
                                    <p:anim calcmode="lin" valueType="num">
                                      <p:cBhvr additive="base">
                                        <p:cTn id="85" dur="500" fill="hold"/>
                                        <p:tgtEl>
                                          <p:spTgt spid="413719"/>
                                        </p:tgtEl>
                                        <p:attrNameLst>
                                          <p:attrName>ppt_x</p:attrName>
                                        </p:attrNameLst>
                                      </p:cBhvr>
                                      <p:tavLst>
                                        <p:tav tm="0">
                                          <p:val>
                                            <p:strVal val="0-#ppt_w/2"/>
                                          </p:val>
                                        </p:tav>
                                        <p:tav tm="100000">
                                          <p:val>
                                            <p:strVal val="#ppt_x"/>
                                          </p:val>
                                        </p:tav>
                                      </p:tavLst>
                                    </p:anim>
                                    <p:anim calcmode="lin" valueType="num">
                                      <p:cBhvr additive="base">
                                        <p:cTn id="86" dur="500" fill="hold"/>
                                        <p:tgtEl>
                                          <p:spTgt spid="413719"/>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13720"/>
                                        </p:tgtEl>
                                        <p:attrNameLst>
                                          <p:attrName>style.visibility</p:attrName>
                                        </p:attrNameLst>
                                      </p:cBhvr>
                                      <p:to>
                                        <p:strVal val="visible"/>
                                      </p:to>
                                    </p:set>
                                    <p:anim calcmode="lin" valueType="num">
                                      <p:cBhvr additive="base">
                                        <p:cTn id="91" dur="500" fill="hold"/>
                                        <p:tgtEl>
                                          <p:spTgt spid="413720"/>
                                        </p:tgtEl>
                                        <p:attrNameLst>
                                          <p:attrName>ppt_x</p:attrName>
                                        </p:attrNameLst>
                                      </p:cBhvr>
                                      <p:tavLst>
                                        <p:tav tm="0">
                                          <p:val>
                                            <p:strVal val="0-#ppt_w/2"/>
                                          </p:val>
                                        </p:tav>
                                        <p:tav tm="100000">
                                          <p:val>
                                            <p:strVal val="#ppt_x"/>
                                          </p:val>
                                        </p:tav>
                                      </p:tavLst>
                                    </p:anim>
                                    <p:anim calcmode="lin" valueType="num">
                                      <p:cBhvr additive="base">
                                        <p:cTn id="92" dur="500" fill="hold"/>
                                        <p:tgtEl>
                                          <p:spTgt spid="413720"/>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413721"/>
                                        </p:tgtEl>
                                        <p:attrNameLst>
                                          <p:attrName>style.visibility</p:attrName>
                                        </p:attrNameLst>
                                      </p:cBhvr>
                                      <p:to>
                                        <p:strVal val="visible"/>
                                      </p:to>
                                    </p:set>
                                    <p:anim calcmode="lin" valueType="num">
                                      <p:cBhvr additive="base">
                                        <p:cTn id="97" dur="500" fill="hold"/>
                                        <p:tgtEl>
                                          <p:spTgt spid="413721"/>
                                        </p:tgtEl>
                                        <p:attrNameLst>
                                          <p:attrName>ppt_x</p:attrName>
                                        </p:attrNameLst>
                                      </p:cBhvr>
                                      <p:tavLst>
                                        <p:tav tm="0">
                                          <p:val>
                                            <p:strVal val="0-#ppt_w/2"/>
                                          </p:val>
                                        </p:tav>
                                        <p:tav tm="100000">
                                          <p:val>
                                            <p:strVal val="#ppt_x"/>
                                          </p:val>
                                        </p:tav>
                                      </p:tavLst>
                                    </p:anim>
                                    <p:anim calcmode="lin" valueType="num">
                                      <p:cBhvr additive="base">
                                        <p:cTn id="98" dur="500" fill="hold"/>
                                        <p:tgtEl>
                                          <p:spTgt spid="413721"/>
                                        </p:tgtEl>
                                        <p:attrNameLst>
                                          <p:attrName>ppt_y</p:attrName>
                                        </p:attrNameLst>
                                      </p:cBhvr>
                                      <p:tavLst>
                                        <p:tav tm="0">
                                          <p:val>
                                            <p:strVal val="#ppt_y"/>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413722"/>
                                        </p:tgtEl>
                                        <p:attrNameLst>
                                          <p:attrName>style.visibility</p:attrName>
                                        </p:attrNameLst>
                                      </p:cBhvr>
                                      <p:to>
                                        <p:strVal val="visible"/>
                                      </p:to>
                                    </p:set>
                                    <p:anim calcmode="lin" valueType="num">
                                      <p:cBhvr additive="base">
                                        <p:cTn id="103" dur="500" fill="hold"/>
                                        <p:tgtEl>
                                          <p:spTgt spid="413722"/>
                                        </p:tgtEl>
                                        <p:attrNameLst>
                                          <p:attrName>ppt_x</p:attrName>
                                        </p:attrNameLst>
                                      </p:cBhvr>
                                      <p:tavLst>
                                        <p:tav tm="0">
                                          <p:val>
                                            <p:strVal val="0-#ppt_w/2"/>
                                          </p:val>
                                        </p:tav>
                                        <p:tav tm="100000">
                                          <p:val>
                                            <p:strVal val="#ppt_x"/>
                                          </p:val>
                                        </p:tav>
                                      </p:tavLst>
                                    </p:anim>
                                    <p:anim calcmode="lin" valueType="num">
                                      <p:cBhvr additive="base">
                                        <p:cTn id="104" dur="500" fill="hold"/>
                                        <p:tgtEl>
                                          <p:spTgt spid="413722"/>
                                        </p:tgtEl>
                                        <p:attrNameLst>
                                          <p:attrName>ppt_y</p:attrName>
                                        </p:attrNameLst>
                                      </p:cBhvr>
                                      <p:tavLst>
                                        <p:tav tm="0">
                                          <p:val>
                                            <p:strVal val="#ppt_y"/>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413723"/>
                                        </p:tgtEl>
                                        <p:attrNameLst>
                                          <p:attrName>style.visibility</p:attrName>
                                        </p:attrNameLst>
                                      </p:cBhvr>
                                      <p:to>
                                        <p:strVal val="visible"/>
                                      </p:to>
                                    </p:set>
                                    <p:anim calcmode="lin" valueType="num">
                                      <p:cBhvr additive="base">
                                        <p:cTn id="109" dur="500" fill="hold"/>
                                        <p:tgtEl>
                                          <p:spTgt spid="413723"/>
                                        </p:tgtEl>
                                        <p:attrNameLst>
                                          <p:attrName>ppt_x</p:attrName>
                                        </p:attrNameLst>
                                      </p:cBhvr>
                                      <p:tavLst>
                                        <p:tav tm="0">
                                          <p:val>
                                            <p:strVal val="0-#ppt_w/2"/>
                                          </p:val>
                                        </p:tav>
                                        <p:tav tm="100000">
                                          <p:val>
                                            <p:strVal val="#ppt_x"/>
                                          </p:val>
                                        </p:tav>
                                      </p:tavLst>
                                    </p:anim>
                                    <p:anim calcmode="lin" valueType="num">
                                      <p:cBhvr additive="base">
                                        <p:cTn id="110" dur="500" fill="hold"/>
                                        <p:tgtEl>
                                          <p:spTgt spid="413723"/>
                                        </p:tgtEl>
                                        <p:attrNameLst>
                                          <p:attrName>ppt_y</p:attrName>
                                        </p:attrNameLst>
                                      </p:cBhvr>
                                      <p:tavLst>
                                        <p:tav tm="0">
                                          <p:val>
                                            <p:strVal val="#ppt_y"/>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8" fill="hold" grpId="0" nodeType="clickEffect">
                                  <p:stCondLst>
                                    <p:cond delay="0"/>
                                  </p:stCondLst>
                                  <p:childTnLst>
                                    <p:set>
                                      <p:cBhvr>
                                        <p:cTn id="114" dur="1" fill="hold">
                                          <p:stCondLst>
                                            <p:cond delay="0"/>
                                          </p:stCondLst>
                                        </p:cTn>
                                        <p:tgtEl>
                                          <p:spTgt spid="413724"/>
                                        </p:tgtEl>
                                        <p:attrNameLst>
                                          <p:attrName>style.visibility</p:attrName>
                                        </p:attrNameLst>
                                      </p:cBhvr>
                                      <p:to>
                                        <p:strVal val="visible"/>
                                      </p:to>
                                    </p:set>
                                    <p:anim calcmode="lin" valueType="num">
                                      <p:cBhvr additive="base">
                                        <p:cTn id="115" dur="500" fill="hold"/>
                                        <p:tgtEl>
                                          <p:spTgt spid="413724"/>
                                        </p:tgtEl>
                                        <p:attrNameLst>
                                          <p:attrName>ppt_x</p:attrName>
                                        </p:attrNameLst>
                                      </p:cBhvr>
                                      <p:tavLst>
                                        <p:tav tm="0">
                                          <p:val>
                                            <p:strVal val="0-#ppt_w/2"/>
                                          </p:val>
                                        </p:tav>
                                        <p:tav tm="100000">
                                          <p:val>
                                            <p:strVal val="#ppt_x"/>
                                          </p:val>
                                        </p:tav>
                                      </p:tavLst>
                                    </p:anim>
                                    <p:anim calcmode="lin" valueType="num">
                                      <p:cBhvr additive="base">
                                        <p:cTn id="116" dur="500" fill="hold"/>
                                        <p:tgtEl>
                                          <p:spTgt spid="413724"/>
                                        </p:tgtEl>
                                        <p:attrNameLst>
                                          <p:attrName>ppt_y</p:attrName>
                                        </p:attrNameLst>
                                      </p:cBhvr>
                                      <p:tavLst>
                                        <p:tav tm="0">
                                          <p:val>
                                            <p:strVal val="#ppt_y"/>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ntr" presetSubtype="8" fill="hold" grpId="0" nodeType="clickEffect">
                                  <p:stCondLst>
                                    <p:cond delay="0"/>
                                  </p:stCondLst>
                                  <p:childTnLst>
                                    <p:set>
                                      <p:cBhvr>
                                        <p:cTn id="120" dur="1" fill="hold">
                                          <p:stCondLst>
                                            <p:cond delay="0"/>
                                          </p:stCondLst>
                                        </p:cTn>
                                        <p:tgtEl>
                                          <p:spTgt spid="413725"/>
                                        </p:tgtEl>
                                        <p:attrNameLst>
                                          <p:attrName>style.visibility</p:attrName>
                                        </p:attrNameLst>
                                      </p:cBhvr>
                                      <p:to>
                                        <p:strVal val="visible"/>
                                      </p:to>
                                    </p:set>
                                    <p:anim calcmode="lin" valueType="num">
                                      <p:cBhvr additive="base">
                                        <p:cTn id="121" dur="500" fill="hold"/>
                                        <p:tgtEl>
                                          <p:spTgt spid="413725"/>
                                        </p:tgtEl>
                                        <p:attrNameLst>
                                          <p:attrName>ppt_x</p:attrName>
                                        </p:attrNameLst>
                                      </p:cBhvr>
                                      <p:tavLst>
                                        <p:tav tm="0">
                                          <p:val>
                                            <p:strVal val="0-#ppt_w/2"/>
                                          </p:val>
                                        </p:tav>
                                        <p:tav tm="100000">
                                          <p:val>
                                            <p:strVal val="#ppt_x"/>
                                          </p:val>
                                        </p:tav>
                                      </p:tavLst>
                                    </p:anim>
                                    <p:anim calcmode="lin" valueType="num">
                                      <p:cBhvr additive="base">
                                        <p:cTn id="122" dur="500" fill="hold"/>
                                        <p:tgtEl>
                                          <p:spTgt spid="4137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6" grpId="0" autoUpdateAnimBg="0"/>
      <p:bldP spid="413707" grpId="0" autoUpdateAnimBg="0"/>
      <p:bldP spid="413708" grpId="0" autoUpdateAnimBg="0"/>
      <p:bldP spid="413709" grpId="0" autoUpdateAnimBg="0"/>
      <p:bldP spid="413710" grpId="0" autoUpdateAnimBg="0"/>
      <p:bldP spid="413711" grpId="0" autoUpdateAnimBg="0"/>
      <p:bldP spid="413712" grpId="0" autoUpdateAnimBg="0"/>
      <p:bldP spid="413713" grpId="0" autoUpdateAnimBg="0"/>
      <p:bldP spid="413714" grpId="0" autoUpdateAnimBg="0"/>
      <p:bldP spid="413715" grpId="0" autoUpdateAnimBg="0"/>
      <p:bldP spid="413716" grpId="0" autoUpdateAnimBg="0"/>
      <p:bldP spid="413717" grpId="0" autoUpdateAnimBg="0"/>
      <p:bldP spid="413718" grpId="0" autoUpdateAnimBg="0"/>
      <p:bldP spid="413719" grpId="0" autoUpdateAnimBg="0"/>
      <p:bldP spid="413720" grpId="0" autoUpdateAnimBg="0"/>
      <p:bldP spid="413721" grpId="0" autoUpdateAnimBg="0"/>
      <p:bldP spid="413722" grpId="0" autoUpdateAnimBg="0"/>
      <p:bldP spid="413723" grpId="0" autoUpdateAnimBg="0"/>
      <p:bldP spid="413724" grpId="0" autoUpdateAnimBg="0"/>
      <p:bldP spid="413725"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2" descr="MIDGI00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447800" y="0"/>
            <a:ext cx="4502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1010" name="Rectangle 3"/>
          <p:cNvSpPr>
            <a:spLocks noChangeArrowheads="1"/>
          </p:cNvSpPr>
          <p:nvPr/>
        </p:nvSpPr>
        <p:spPr bwMode="auto">
          <a:xfrm>
            <a:off x="0" y="4648200"/>
            <a:ext cx="533400" cy="22098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68292" name="Oval 4"/>
          <p:cNvSpPr>
            <a:spLocks noChangeArrowheads="1"/>
          </p:cNvSpPr>
          <p:nvPr/>
        </p:nvSpPr>
        <p:spPr bwMode="auto">
          <a:xfrm>
            <a:off x="4953000" y="4419600"/>
            <a:ext cx="914400" cy="990600"/>
          </a:xfrm>
          <a:prstGeom prst="ellipse">
            <a:avLst/>
          </a:prstGeom>
          <a:noFill/>
          <a:ln w="76200">
            <a:solidFill>
              <a:srgbClr val="FFFF00"/>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71012" name="Rectangle 5"/>
          <p:cNvSpPr>
            <a:spLocks noGrp="1" noChangeArrowheads="1"/>
          </p:cNvSpPr>
          <p:nvPr>
            <p:ph type="title" idx="4294967295"/>
          </p:nvPr>
        </p:nvSpPr>
        <p:spPr>
          <a:xfrm>
            <a:off x="6248400" y="4343400"/>
            <a:ext cx="2895600" cy="2514600"/>
          </a:xfrm>
        </p:spPr>
        <p:txBody>
          <a:bodyPr/>
          <a:lstStyle/>
          <a:p>
            <a:pPr eaLnBrk="1" hangingPunct="1"/>
            <a:r>
              <a:rPr lang="zh-CN" altLang="en-US">
                <a:solidFill>
                  <a:schemeClr val="bg1"/>
                </a:solidFill>
                <a:latin typeface="Times New Roman" charset="0"/>
                <a:ea typeface="MS PGothic" charset="0"/>
              </a:rPr>
              <a:t>圣经</a:t>
            </a:r>
            <a:r>
              <a:rPr lang="ja-JP" altLang="en-US">
                <a:solidFill>
                  <a:schemeClr val="bg1"/>
                </a:solidFill>
                <a:latin typeface="Times New Roman" charset="0"/>
                <a:ea typeface="MS PGothic" charset="0"/>
              </a:rPr>
              <a:t>书橱</a:t>
            </a:r>
            <a:endParaRPr lang="en-US">
              <a:latin typeface="Times New Roman" charset="0"/>
              <a:ea typeface="MS PGothic" charset="0"/>
            </a:endParaRPr>
          </a:p>
        </p:txBody>
      </p:sp>
    </p:spTree>
    <p:extLst>
      <p:ext uri="{BB962C8B-B14F-4D97-AF65-F5344CB8AC3E}">
        <p14:creationId xmlns:p14="http://schemas.microsoft.com/office/powerpoint/2010/main" val="108277621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8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charset="0"/>
              <a:ea typeface="MS PGothic" charset="0"/>
              <a:cs typeface="+mn-cs"/>
            </a:endParaRPr>
          </a:p>
        </p:txBody>
      </p:sp>
      <p:sp>
        <p:nvSpPr>
          <p:cNvPr id="94211" name="AutoShape 49"/>
          <p:cNvSpPr>
            <a:spLocks noChangeArrowheads="1"/>
          </p:cNvSpPr>
          <p:nvPr/>
        </p:nvSpPr>
        <p:spPr bwMode="auto">
          <a:xfrm rot="16200000" flipV="1">
            <a:off x="635794" y="4521994"/>
            <a:ext cx="1776413" cy="657225"/>
          </a:xfrm>
          <a:prstGeom prst="rightArrow">
            <a:avLst>
              <a:gd name="adj1" fmla="val 50000"/>
              <a:gd name="adj2" fmla="val 67572"/>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rot="10800000" vert="eaVert"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12" name="Text Box 3"/>
          <p:cNvSpPr txBox="1">
            <a:spLocks noChangeArrowheads="1"/>
          </p:cNvSpPr>
          <p:nvPr/>
        </p:nvSpPr>
        <p:spPr bwMode="auto">
          <a:xfrm>
            <a:off x="6172200" y="4067175"/>
            <a:ext cx="381000" cy="1373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450</a:t>
            </a:r>
          </a:p>
        </p:txBody>
      </p:sp>
      <p:sp>
        <p:nvSpPr>
          <p:cNvPr id="94213" name="Text Box 4"/>
          <p:cNvSpPr txBox="1">
            <a:spLocks noChangeArrowheads="1"/>
          </p:cNvSpPr>
          <p:nvPr/>
        </p:nvSpPr>
        <p:spPr bwMode="auto">
          <a:xfrm>
            <a:off x="5343525" y="4067175"/>
            <a:ext cx="523875" cy="1373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460</a:t>
            </a:r>
          </a:p>
        </p:txBody>
      </p:sp>
      <p:sp>
        <p:nvSpPr>
          <p:cNvPr id="94214" name="Text Box 5"/>
          <p:cNvSpPr txBox="1">
            <a:spLocks noChangeArrowheads="1"/>
          </p:cNvSpPr>
          <p:nvPr/>
        </p:nvSpPr>
        <p:spPr bwMode="auto">
          <a:xfrm>
            <a:off x="4114800" y="4067175"/>
            <a:ext cx="381000" cy="1373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480</a:t>
            </a:r>
          </a:p>
        </p:txBody>
      </p:sp>
      <p:sp>
        <p:nvSpPr>
          <p:cNvPr id="94215" name="Text Box 6"/>
          <p:cNvSpPr txBox="1">
            <a:spLocks noChangeArrowheads="1"/>
          </p:cNvSpPr>
          <p:nvPr/>
        </p:nvSpPr>
        <p:spPr bwMode="auto">
          <a:xfrm>
            <a:off x="2743200" y="4067175"/>
            <a:ext cx="381000" cy="1373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500</a:t>
            </a:r>
          </a:p>
        </p:txBody>
      </p:sp>
      <p:sp>
        <p:nvSpPr>
          <p:cNvPr id="94216" name="Text Box 7"/>
          <p:cNvSpPr txBox="1">
            <a:spLocks noChangeArrowheads="1"/>
          </p:cNvSpPr>
          <p:nvPr/>
        </p:nvSpPr>
        <p:spPr bwMode="auto">
          <a:xfrm>
            <a:off x="2057400" y="4067175"/>
            <a:ext cx="381000" cy="1373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510</a:t>
            </a:r>
          </a:p>
        </p:txBody>
      </p:sp>
      <p:sp>
        <p:nvSpPr>
          <p:cNvPr id="94217" name="Text Box 9"/>
          <p:cNvSpPr txBox="1">
            <a:spLocks noChangeArrowheads="1"/>
          </p:cNvSpPr>
          <p:nvPr/>
        </p:nvSpPr>
        <p:spPr bwMode="auto">
          <a:xfrm>
            <a:off x="6858000" y="4067175"/>
            <a:ext cx="381000" cy="1373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440</a:t>
            </a:r>
          </a:p>
        </p:txBody>
      </p:sp>
      <p:sp>
        <p:nvSpPr>
          <p:cNvPr id="94218" name="Text Box 10"/>
          <p:cNvSpPr txBox="1">
            <a:spLocks noChangeArrowheads="1"/>
          </p:cNvSpPr>
          <p:nvPr/>
        </p:nvSpPr>
        <p:spPr bwMode="auto">
          <a:xfrm>
            <a:off x="8153400" y="4067175"/>
            <a:ext cx="381000" cy="1373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420</a:t>
            </a:r>
          </a:p>
        </p:txBody>
      </p:sp>
      <p:grpSp>
        <p:nvGrpSpPr>
          <p:cNvPr id="173066" name="Group 11"/>
          <p:cNvGrpSpPr>
            <a:grpSpLocks/>
          </p:cNvGrpSpPr>
          <p:nvPr/>
        </p:nvGrpSpPr>
        <p:grpSpPr bwMode="auto">
          <a:xfrm>
            <a:off x="66675" y="3044825"/>
            <a:ext cx="9534525" cy="844550"/>
            <a:chOff x="42" y="1918"/>
            <a:chExt cx="6006" cy="532"/>
          </a:xfrm>
        </p:grpSpPr>
        <p:grpSp>
          <p:nvGrpSpPr>
            <p:cNvPr id="173092" name="Group 12"/>
            <p:cNvGrpSpPr>
              <a:grpSpLocks/>
            </p:cNvGrpSpPr>
            <p:nvPr/>
          </p:nvGrpSpPr>
          <p:grpSpPr bwMode="auto">
            <a:xfrm>
              <a:off x="96" y="1918"/>
              <a:ext cx="1296" cy="530"/>
              <a:chOff x="96" y="1918"/>
              <a:chExt cx="1296" cy="530"/>
            </a:xfrm>
          </p:grpSpPr>
          <p:sp>
            <p:nvSpPr>
              <p:cNvPr id="94259"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60"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61"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62"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grpSp>
        <p:grpSp>
          <p:nvGrpSpPr>
            <p:cNvPr id="173093" name="Group 17"/>
            <p:cNvGrpSpPr>
              <a:grpSpLocks/>
            </p:cNvGrpSpPr>
            <p:nvPr/>
          </p:nvGrpSpPr>
          <p:grpSpPr bwMode="auto">
            <a:xfrm>
              <a:off x="1824" y="1920"/>
              <a:ext cx="1296" cy="530"/>
              <a:chOff x="96" y="1918"/>
              <a:chExt cx="1296" cy="530"/>
            </a:xfrm>
          </p:grpSpPr>
          <p:sp>
            <p:nvSpPr>
              <p:cNvPr id="94255"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56"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57"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58"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grpSp>
        <p:grpSp>
          <p:nvGrpSpPr>
            <p:cNvPr id="173094" name="Group 22"/>
            <p:cNvGrpSpPr>
              <a:grpSpLocks/>
            </p:cNvGrpSpPr>
            <p:nvPr/>
          </p:nvGrpSpPr>
          <p:grpSpPr bwMode="auto">
            <a:xfrm>
              <a:off x="3552" y="1920"/>
              <a:ext cx="1296" cy="530"/>
              <a:chOff x="96" y="1918"/>
              <a:chExt cx="1296" cy="530"/>
            </a:xfrm>
          </p:grpSpPr>
          <p:sp>
            <p:nvSpPr>
              <p:cNvPr id="94251"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52"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53"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54"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grpSp>
        <p:sp>
          <p:nvSpPr>
            <p:cNvPr id="94248"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49"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50"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grpSp>
      <p:sp>
        <p:nvSpPr>
          <p:cNvPr id="94220" name="Text Box 30"/>
          <p:cNvSpPr txBox="1">
            <a:spLocks noChangeArrowheads="1"/>
          </p:cNvSpPr>
          <p:nvPr/>
        </p:nvSpPr>
        <p:spPr bwMode="auto">
          <a:xfrm>
            <a:off x="4724400" y="4067175"/>
            <a:ext cx="533400" cy="1373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470</a:t>
            </a:r>
          </a:p>
        </p:txBody>
      </p:sp>
      <p:sp>
        <p:nvSpPr>
          <p:cNvPr id="94221" name="Text Box 31"/>
          <p:cNvSpPr txBox="1">
            <a:spLocks noChangeArrowheads="1"/>
          </p:cNvSpPr>
          <p:nvPr/>
        </p:nvSpPr>
        <p:spPr bwMode="auto">
          <a:xfrm>
            <a:off x="3429000" y="4067175"/>
            <a:ext cx="381000" cy="1373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490</a:t>
            </a:r>
          </a:p>
        </p:txBody>
      </p:sp>
      <p:sp>
        <p:nvSpPr>
          <p:cNvPr id="94222" name="Text Box 32"/>
          <p:cNvSpPr txBox="1">
            <a:spLocks noChangeArrowheads="1"/>
          </p:cNvSpPr>
          <p:nvPr/>
        </p:nvSpPr>
        <p:spPr bwMode="auto">
          <a:xfrm>
            <a:off x="685800" y="4067175"/>
            <a:ext cx="381000" cy="1373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530</a:t>
            </a:r>
          </a:p>
        </p:txBody>
      </p:sp>
      <p:sp>
        <p:nvSpPr>
          <p:cNvPr id="94223" name="Text Box 33"/>
          <p:cNvSpPr txBox="1">
            <a:spLocks noChangeArrowheads="1"/>
          </p:cNvSpPr>
          <p:nvPr/>
        </p:nvSpPr>
        <p:spPr bwMode="auto">
          <a:xfrm>
            <a:off x="0" y="4067175"/>
            <a:ext cx="381000" cy="1373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540</a:t>
            </a:r>
          </a:p>
        </p:txBody>
      </p:sp>
      <p:sp>
        <p:nvSpPr>
          <p:cNvPr id="94224" name="Text Box 34"/>
          <p:cNvSpPr txBox="1">
            <a:spLocks noChangeArrowheads="1"/>
          </p:cNvSpPr>
          <p:nvPr/>
        </p:nvSpPr>
        <p:spPr bwMode="auto">
          <a:xfrm>
            <a:off x="8763000" y="4067175"/>
            <a:ext cx="381000" cy="1373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410</a:t>
            </a:r>
          </a:p>
        </p:txBody>
      </p:sp>
      <p:sp>
        <p:nvSpPr>
          <p:cNvPr id="94225" name="Text Box 35"/>
          <p:cNvSpPr txBox="1">
            <a:spLocks noChangeArrowheads="1"/>
          </p:cNvSpPr>
          <p:nvPr/>
        </p:nvSpPr>
        <p:spPr bwMode="auto">
          <a:xfrm>
            <a:off x="0" y="2133600"/>
            <a:ext cx="3352800" cy="1066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FF00"/>
                </a:solidFill>
                <a:effectLst/>
                <a:uLnTx/>
                <a:uFillTx/>
                <a:latin typeface="Times New Roman" charset="0"/>
                <a:ea typeface="MS PGothic" charset="0"/>
              </a:rPr>
              <a:t>Zerubbabel    537-516</a:t>
            </a:r>
          </a:p>
        </p:txBody>
      </p:sp>
      <p:sp>
        <p:nvSpPr>
          <p:cNvPr id="94226" name="AutoShape 37"/>
          <p:cNvSpPr>
            <a:spLocks noChangeArrowheads="1"/>
          </p:cNvSpPr>
          <p:nvPr/>
        </p:nvSpPr>
        <p:spPr bwMode="auto">
          <a:xfrm rot="16200000" flipV="1">
            <a:off x="6807994" y="4521994"/>
            <a:ext cx="1776413" cy="657225"/>
          </a:xfrm>
          <a:prstGeom prst="rightArrow">
            <a:avLst>
              <a:gd name="adj1" fmla="val 50000"/>
              <a:gd name="adj2" fmla="val 67572"/>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rot="10800000" vert="eaVert"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27" name="Text Box 38"/>
          <p:cNvSpPr txBox="1">
            <a:spLocks noChangeArrowheads="1"/>
          </p:cNvSpPr>
          <p:nvPr/>
        </p:nvSpPr>
        <p:spPr bwMode="auto">
          <a:xfrm>
            <a:off x="6229350" y="2133600"/>
            <a:ext cx="2914650" cy="1077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3200" b="1" i="0" u="none" strike="noStrike" kern="1200" cap="none" spc="0" normalizeH="0" baseline="0" noProof="0">
                <a:ln>
                  <a:noFill/>
                </a:ln>
                <a:solidFill>
                  <a:srgbClr val="47FFD1"/>
                </a:solidFill>
                <a:effectLst/>
                <a:uLnTx/>
                <a:uFillTx/>
                <a:latin typeface="Times New Roman" charset="0"/>
                <a:ea typeface="MS PGothic" charset="0"/>
              </a:rPr>
              <a:t>尼希米        </a:t>
            </a:r>
            <a:r>
              <a:rPr kumimoji="0" lang="en-US" sz="3200" b="1" i="0" u="none" strike="noStrike" kern="1200" cap="none" spc="0" normalizeH="0" baseline="0" noProof="0">
                <a:ln>
                  <a:noFill/>
                </a:ln>
                <a:solidFill>
                  <a:srgbClr val="47FFD1"/>
                </a:solidFill>
                <a:effectLst/>
                <a:uLnTx/>
                <a:uFillTx/>
                <a:latin typeface="Times New Roman" charset="0"/>
                <a:ea typeface="MS PGothic" charset="0"/>
              </a:rPr>
              <a:t>444-430</a:t>
            </a:r>
          </a:p>
        </p:txBody>
      </p:sp>
      <p:sp>
        <p:nvSpPr>
          <p:cNvPr id="173075" name="Rectangle 39"/>
          <p:cNvSpPr>
            <a:spLocks noChangeArrowheads="1"/>
          </p:cNvSpPr>
          <p:nvPr/>
        </p:nvSpPr>
        <p:spPr bwMode="auto">
          <a:xfrm>
            <a:off x="381000" y="3429000"/>
            <a:ext cx="1447800" cy="381000"/>
          </a:xfrm>
          <a:prstGeom prst="rect">
            <a:avLst/>
          </a:prstGeom>
          <a:solidFill>
            <a:srgbClr val="66FF33"/>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29" name="Rectangle 40"/>
          <p:cNvSpPr>
            <a:spLocks noChangeArrowheads="1"/>
          </p:cNvSpPr>
          <p:nvPr/>
        </p:nvSpPr>
        <p:spPr bwMode="auto">
          <a:xfrm>
            <a:off x="4329113" y="3429000"/>
            <a:ext cx="533400" cy="381000"/>
          </a:xfrm>
          <a:prstGeom prst="rect">
            <a:avLst/>
          </a:prstGeom>
          <a:solidFill>
            <a:srgbClr val="FFB0B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FFB0B0"/>
              </a:solidFill>
              <a:effectLst/>
              <a:uLnTx/>
              <a:uFillTx/>
              <a:latin typeface="Times New Roman" charset="0"/>
              <a:ea typeface="MS PGothic" charset="0"/>
              <a:cs typeface="+mn-cs"/>
            </a:endParaRPr>
          </a:p>
        </p:txBody>
      </p:sp>
      <p:sp>
        <p:nvSpPr>
          <p:cNvPr id="94230" name="Rectangle 41"/>
          <p:cNvSpPr>
            <a:spLocks noChangeArrowheads="1"/>
          </p:cNvSpPr>
          <p:nvPr/>
        </p:nvSpPr>
        <p:spPr bwMode="auto">
          <a:xfrm>
            <a:off x="5791200" y="3429000"/>
            <a:ext cx="1047750" cy="381000"/>
          </a:xfrm>
          <a:prstGeom prst="rect">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31" name="Rectangle 42"/>
          <p:cNvSpPr>
            <a:spLocks noChangeArrowheads="1"/>
          </p:cNvSpPr>
          <p:nvPr/>
        </p:nvSpPr>
        <p:spPr bwMode="auto">
          <a:xfrm>
            <a:off x="6648450" y="3429000"/>
            <a:ext cx="1047750" cy="381000"/>
          </a:xfrm>
          <a:prstGeom prst="rect">
            <a:avLst/>
          </a:prstGeom>
          <a:solidFill>
            <a:schemeClr val="accent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CC99"/>
              </a:solidFill>
              <a:effectLst/>
              <a:uLnTx/>
              <a:uFillTx/>
              <a:latin typeface="Times New Roman" charset="0"/>
              <a:ea typeface="MS PGothic" charset="0"/>
              <a:cs typeface="+mn-cs"/>
            </a:endParaRPr>
          </a:p>
        </p:txBody>
      </p:sp>
      <p:sp>
        <p:nvSpPr>
          <p:cNvPr id="94232" name="Text Box 43"/>
          <p:cNvSpPr txBox="1">
            <a:spLocks noChangeArrowheads="1"/>
          </p:cNvSpPr>
          <p:nvPr/>
        </p:nvSpPr>
        <p:spPr bwMode="auto">
          <a:xfrm>
            <a:off x="5943600" y="5691188"/>
            <a:ext cx="3505200" cy="6461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3600" b="1" i="0" u="none" strike="noStrike" kern="1200" cap="none" spc="0" normalizeH="0" baseline="0" noProof="0">
                <a:ln>
                  <a:noFill/>
                </a:ln>
                <a:solidFill>
                  <a:srgbClr val="FFFF66"/>
                </a:solidFill>
                <a:effectLst/>
                <a:uLnTx/>
                <a:uFillTx/>
                <a:latin typeface="Arial" charset="0"/>
                <a:ea typeface="MS PGothic" charset="0"/>
              </a:rPr>
              <a:t>玛拉基</a:t>
            </a:r>
            <a:endParaRPr kumimoji="0" lang="en-US" sz="3600" b="1"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94233" name="Rectangle 44"/>
          <p:cNvSpPr>
            <a:spLocks noChangeArrowheads="1"/>
          </p:cNvSpPr>
          <p:nvPr/>
        </p:nvSpPr>
        <p:spPr bwMode="auto">
          <a:xfrm>
            <a:off x="1524000" y="3403600"/>
            <a:ext cx="2743200" cy="330200"/>
          </a:xfrm>
          <a:prstGeom prst="rect">
            <a:avLst/>
          </a:prstGeom>
          <a:solidFill>
            <a:srgbClr val="FFFF00"/>
          </a:solidFill>
          <a:ln>
            <a:noFill/>
          </a:ln>
          <a:effectLst>
            <a:outerShdw blurRad="63500" dist="38099" dir="2700000" algn="ctr" rotWithShape="0">
              <a:schemeClr val="tx1">
                <a:alpha val="74998"/>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34" name="Text Box 45"/>
          <p:cNvSpPr txBox="1">
            <a:spLocks noChangeArrowheads="1"/>
          </p:cNvSpPr>
          <p:nvPr/>
        </p:nvSpPr>
        <p:spPr bwMode="auto">
          <a:xfrm>
            <a:off x="7496175" y="4067175"/>
            <a:ext cx="381000" cy="1373188"/>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charset="0"/>
                <a:ea typeface="MS PGothic" charset="0"/>
              </a:rPr>
              <a:t>430</a:t>
            </a:r>
          </a:p>
        </p:txBody>
      </p:sp>
      <p:sp>
        <p:nvSpPr>
          <p:cNvPr id="94235" name="Text Box 46"/>
          <p:cNvSpPr txBox="1">
            <a:spLocks noChangeArrowheads="1"/>
          </p:cNvSpPr>
          <p:nvPr/>
        </p:nvSpPr>
        <p:spPr bwMode="auto">
          <a:xfrm>
            <a:off x="5105400" y="2133600"/>
            <a:ext cx="2209800" cy="1077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3200" b="1" i="0" u="none" strike="noStrike" kern="1200" cap="none" spc="0" normalizeH="0" baseline="0" noProof="0">
                <a:ln>
                  <a:noFill/>
                </a:ln>
                <a:solidFill>
                  <a:srgbClr val="FFFF00"/>
                </a:solidFill>
                <a:effectLst/>
                <a:uLnTx/>
                <a:uFillTx/>
                <a:latin typeface="Times New Roman" charset="0"/>
                <a:ea typeface="MS PGothic" charset="0"/>
              </a:rPr>
              <a:t>以斯拉  </a:t>
            </a:r>
            <a:r>
              <a:rPr kumimoji="0" lang="en-US" sz="3200" b="1" i="0" u="none" strike="noStrike" kern="1200" cap="none" spc="0" normalizeH="0" baseline="0" noProof="0">
                <a:ln>
                  <a:noFill/>
                </a:ln>
                <a:solidFill>
                  <a:srgbClr val="FFFF00"/>
                </a:solidFill>
                <a:effectLst/>
                <a:uLnTx/>
                <a:uFillTx/>
                <a:latin typeface="Times New Roman" charset="0"/>
                <a:ea typeface="MS PGothic" charset="0"/>
              </a:rPr>
              <a:t>457-444</a:t>
            </a:r>
          </a:p>
        </p:txBody>
      </p:sp>
      <p:sp>
        <p:nvSpPr>
          <p:cNvPr id="94236" name="Text Box 47"/>
          <p:cNvSpPr txBox="1">
            <a:spLocks noChangeArrowheads="1"/>
          </p:cNvSpPr>
          <p:nvPr/>
        </p:nvSpPr>
        <p:spPr bwMode="auto">
          <a:xfrm>
            <a:off x="1905000" y="2133600"/>
            <a:ext cx="2362200" cy="1077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00"/>
                </a:solidFill>
                <a:effectLst/>
                <a:uLnTx/>
                <a:uFillTx/>
                <a:latin typeface="Times New Roman" charset="0"/>
                <a:ea typeface="MS PGothic" charset="0"/>
              </a:rPr>
              <a:t>撒迦利亚</a:t>
            </a:r>
            <a:r>
              <a:rPr kumimoji="0" lang="en-US" altLang="ja-JP" sz="3200" b="1" i="0" u="none" strike="noStrike" kern="1200" cap="none" spc="0" normalizeH="0" baseline="0" noProof="0">
                <a:ln>
                  <a:noFill/>
                </a:ln>
                <a:solidFill>
                  <a:srgbClr val="FFFF00"/>
                </a:solidFill>
                <a:effectLst/>
                <a:uLnTx/>
                <a:uFillTx/>
                <a:latin typeface="Times New Roman" charset="0"/>
                <a:ea typeface="MS PGothic" charset="0"/>
              </a:rPr>
              <a:t> 520-480</a:t>
            </a:r>
            <a:endParaRPr kumimoji="0" lang="en-US" sz="3200" b="1" i="0" u="none" strike="noStrike" kern="1200" cap="none" spc="0" normalizeH="0" baseline="0" noProof="0">
              <a:ln>
                <a:noFill/>
              </a:ln>
              <a:solidFill>
                <a:srgbClr val="FFFF00"/>
              </a:solidFill>
              <a:effectLst/>
              <a:uLnTx/>
              <a:uFillTx/>
              <a:latin typeface="Times New Roman" charset="0"/>
              <a:ea typeface="MS PGothic" charset="0"/>
            </a:endParaRPr>
          </a:p>
        </p:txBody>
      </p:sp>
      <p:sp>
        <p:nvSpPr>
          <p:cNvPr id="94237" name="Text Box 50"/>
          <p:cNvSpPr txBox="1">
            <a:spLocks noChangeArrowheads="1"/>
          </p:cNvSpPr>
          <p:nvPr/>
        </p:nvSpPr>
        <p:spPr bwMode="auto">
          <a:xfrm>
            <a:off x="-228600" y="5691188"/>
            <a:ext cx="3505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Times New Roman" charset="0"/>
                <a:ea typeface="MS PGothic" charset="0"/>
              </a:rPr>
              <a:t> </a:t>
            </a:r>
            <a:r>
              <a:rPr kumimoji="0" lang="zh-CN" altLang="en-US" sz="3600" b="1" i="0" u="none" strike="noStrike" kern="1200" cap="none" spc="0" normalizeH="0" baseline="0" noProof="0">
                <a:ln>
                  <a:noFill/>
                </a:ln>
                <a:solidFill>
                  <a:srgbClr val="FFFFFF"/>
                </a:solidFill>
                <a:effectLst/>
                <a:uLnTx/>
                <a:uFillTx/>
                <a:latin typeface="Times New Roman" charset="0"/>
                <a:ea typeface="MS PGothic" charset="0"/>
              </a:rPr>
              <a:t>哈该</a:t>
            </a:r>
            <a:endParaRPr kumimoji="0" lang="en-US" sz="3600" b="1"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94238" name="Text Box 8"/>
          <p:cNvSpPr txBox="1">
            <a:spLocks noChangeArrowheads="1"/>
          </p:cNvSpPr>
          <p:nvPr/>
        </p:nvSpPr>
        <p:spPr bwMode="auto">
          <a:xfrm>
            <a:off x="1328738" y="4067175"/>
            <a:ext cx="381000" cy="1373188"/>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charset="0"/>
                <a:ea typeface="MS PGothic" charset="0"/>
              </a:rPr>
              <a:t>520</a:t>
            </a:r>
          </a:p>
        </p:txBody>
      </p:sp>
      <p:sp>
        <p:nvSpPr>
          <p:cNvPr id="270388" name="Text Box 52"/>
          <p:cNvSpPr txBox="1">
            <a:spLocks noChangeArrowheads="1"/>
          </p:cNvSpPr>
          <p:nvPr/>
        </p:nvSpPr>
        <p:spPr bwMode="auto">
          <a:xfrm>
            <a:off x="1066800" y="1295400"/>
            <a:ext cx="1676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Times New Roman" charset="0"/>
                <a:ea typeface="MS PGothic" charset="0"/>
              </a:rPr>
              <a:t> H</a:t>
            </a:r>
            <a:r>
              <a:rPr kumimoji="0" lang="en-US" sz="3600" b="1" i="0" u="none" strike="noStrike" kern="1200" cap="none" spc="0" normalizeH="0" baseline="0" noProof="0">
                <a:ln>
                  <a:noFill/>
                </a:ln>
                <a:solidFill>
                  <a:srgbClr val="00FF00"/>
                </a:solidFill>
                <a:effectLst/>
                <a:uLnTx/>
                <a:uFillTx/>
                <a:latin typeface="Times New Roman" charset="0"/>
                <a:ea typeface="MS PGothic" charset="0"/>
              </a:rPr>
              <a:t>Z</a:t>
            </a:r>
            <a:r>
              <a:rPr kumimoji="0" lang="en-US" sz="3600" b="1" i="0" u="none" strike="noStrike" kern="1200" cap="none" spc="0" normalizeH="0" baseline="0" noProof="0">
                <a:ln>
                  <a:noFill/>
                </a:ln>
                <a:solidFill>
                  <a:srgbClr val="FFFF00"/>
                </a:solidFill>
                <a:effectLst/>
                <a:uLnTx/>
                <a:uFillTx/>
                <a:latin typeface="Times New Roman" charset="0"/>
                <a:ea typeface="MS PGothic" charset="0"/>
              </a:rPr>
              <a:t>Z</a:t>
            </a:r>
            <a:endParaRPr kumimoji="0" lang="en-US" sz="3600" b="1"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270389" name="Text Box 53"/>
          <p:cNvSpPr txBox="1">
            <a:spLocks noChangeArrowheads="1"/>
          </p:cNvSpPr>
          <p:nvPr/>
        </p:nvSpPr>
        <p:spPr bwMode="auto">
          <a:xfrm>
            <a:off x="6172200" y="1295400"/>
            <a:ext cx="1676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Times New Roman" charset="0"/>
                <a:ea typeface="MS PGothic" charset="0"/>
              </a:rPr>
              <a:t> M</a:t>
            </a:r>
            <a:r>
              <a:rPr kumimoji="0" lang="en-US" sz="3600" b="1" i="0" u="none" strike="noStrike" kern="1200" cap="none" spc="0" normalizeH="0" baseline="0" noProof="0">
                <a:ln>
                  <a:noFill/>
                </a:ln>
                <a:solidFill>
                  <a:srgbClr val="FFFF66"/>
                </a:solidFill>
                <a:effectLst/>
                <a:uLnTx/>
                <a:uFillTx/>
                <a:latin typeface="Times New Roman" charset="0"/>
                <a:ea typeface="MS PGothic" charset="0"/>
              </a:rPr>
              <a:t>E</a:t>
            </a:r>
            <a:r>
              <a:rPr kumimoji="0" lang="en-US" sz="3600" b="1" i="0" u="none" strike="noStrike" kern="1200" cap="none" spc="0" normalizeH="0" baseline="0" noProof="0">
                <a:ln>
                  <a:noFill/>
                </a:ln>
                <a:solidFill>
                  <a:srgbClr val="00CC99"/>
                </a:solidFill>
                <a:effectLst/>
                <a:uLnTx/>
                <a:uFillTx/>
                <a:latin typeface="Times New Roman" charset="0"/>
                <a:ea typeface="MS PGothic" charset="0"/>
              </a:rPr>
              <a:t>N</a:t>
            </a:r>
            <a:endParaRPr kumimoji="0" lang="en-US" sz="3600" b="1" i="0" u="none" strike="noStrike" kern="1200" cap="none" spc="0" normalizeH="0" baseline="0" noProof="0">
              <a:ln>
                <a:noFill/>
              </a:ln>
              <a:solidFill>
                <a:srgbClr val="FFFFFF"/>
              </a:solidFill>
              <a:effectLst/>
              <a:uLnTx/>
              <a:uFillTx/>
              <a:latin typeface="Times New Roman" charset="0"/>
              <a:ea typeface="MS PGothic" charset="0"/>
            </a:endParaRPr>
          </a:p>
        </p:txBody>
      </p:sp>
      <p:pic>
        <p:nvPicPr>
          <p:cNvPr id="270391" name="Picture 5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965575" y="838200"/>
            <a:ext cx="1825625" cy="1725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0390" name="Text Box 54"/>
          <p:cNvSpPr txBox="1">
            <a:spLocks noChangeArrowheads="1"/>
          </p:cNvSpPr>
          <p:nvPr/>
        </p:nvSpPr>
        <p:spPr bwMode="auto">
          <a:xfrm>
            <a:off x="4419600" y="1371600"/>
            <a:ext cx="457200" cy="579438"/>
          </a:xfrm>
          <a:prstGeom prst="rect">
            <a:avLst/>
          </a:prstGeom>
          <a:solidFill>
            <a:schemeClr val="tx2"/>
          </a:solidFill>
          <a:ln>
            <a:noFill/>
          </a:ln>
          <a:effectLst>
            <a:outerShdw blurRad="63500" dist="38099" dir="2700000" algn="ctr" rotWithShape="0">
              <a:schemeClr val="tx1">
                <a:alpha val="74998"/>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B0B0"/>
                </a:solidFill>
                <a:effectLst/>
                <a:uLnTx/>
                <a:uFillTx/>
                <a:latin typeface="Times New Roman" charset="0"/>
                <a:ea typeface="MS PGothic" charset="0"/>
              </a:rPr>
              <a:t>E</a:t>
            </a:r>
          </a:p>
        </p:txBody>
      </p:sp>
      <p:sp>
        <p:nvSpPr>
          <p:cNvPr id="94243" name="Text Box 48"/>
          <p:cNvSpPr txBox="1">
            <a:spLocks noChangeArrowheads="1"/>
          </p:cNvSpPr>
          <p:nvPr/>
        </p:nvSpPr>
        <p:spPr bwMode="auto">
          <a:xfrm>
            <a:off x="3643313" y="2143125"/>
            <a:ext cx="2209800" cy="1077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3200" b="1" i="0" u="none" strike="noStrike" kern="1200" cap="none" spc="0" normalizeH="0" baseline="0" noProof="0">
                <a:ln>
                  <a:noFill/>
                </a:ln>
                <a:solidFill>
                  <a:srgbClr val="FFFFFF"/>
                </a:solidFill>
                <a:effectLst/>
                <a:uLnTx/>
                <a:uFillTx/>
                <a:latin typeface="Times New Roman" charset="0"/>
                <a:ea typeface="MS PGothic" charset="0"/>
              </a:rPr>
              <a:t>以斯帖     </a:t>
            </a:r>
            <a:r>
              <a:rPr kumimoji="0" lang="en-US" sz="3200" b="1" i="0" u="none" strike="noStrike" kern="1200" cap="none" spc="0" normalizeH="0" baseline="0" noProof="0">
                <a:ln>
                  <a:noFill/>
                </a:ln>
                <a:solidFill>
                  <a:srgbClr val="FFB0B0"/>
                </a:solidFill>
                <a:effectLst/>
                <a:uLnTx/>
                <a:uFillTx/>
                <a:latin typeface="Times New Roman" charset="0"/>
                <a:ea typeface="MS PGothic" charset="0"/>
              </a:rPr>
              <a:t>479-473</a:t>
            </a:r>
          </a:p>
        </p:txBody>
      </p:sp>
      <p:sp>
        <p:nvSpPr>
          <p:cNvPr id="173091" name="Rectangle 56"/>
          <p:cNvSpPr>
            <a:spLocks noGrp="1" noChangeArrowheads="1"/>
          </p:cNvSpPr>
          <p:nvPr>
            <p:ph type="title" idx="4294967295"/>
          </p:nvPr>
        </p:nvSpPr>
        <p:spPr>
          <a:xfrm>
            <a:off x="685800" y="152400"/>
            <a:ext cx="7772400" cy="685800"/>
          </a:xfrm>
        </p:spPr>
        <p:txBody>
          <a:bodyPr/>
          <a:lstStyle/>
          <a:p>
            <a:pPr eaLnBrk="1" hangingPunct="1"/>
            <a:r>
              <a:rPr lang="zh-CN" altLang="en-US" sz="4000" b="1">
                <a:solidFill>
                  <a:schemeClr val="bg1"/>
                </a:solidFill>
                <a:latin typeface="Times New Roman" charset="0"/>
                <a:ea typeface="MS PGothic" charset="0"/>
              </a:rPr>
              <a:t>以斯拉记</a:t>
            </a:r>
            <a:r>
              <a:rPr lang="en-US" altLang="zh-CN" sz="4000" b="1">
                <a:solidFill>
                  <a:schemeClr val="bg1"/>
                </a:solidFill>
                <a:latin typeface="Times New Roman" charset="0"/>
                <a:ea typeface="MS PGothic" charset="0"/>
              </a:rPr>
              <a:t>-</a:t>
            </a:r>
            <a:r>
              <a:rPr lang="zh-CN" altLang="en-US" sz="4000" b="1">
                <a:solidFill>
                  <a:schemeClr val="bg1"/>
                </a:solidFill>
                <a:latin typeface="Times New Roman" charset="0"/>
                <a:ea typeface="MS PGothic" charset="0"/>
              </a:rPr>
              <a:t>尼希米记的</a:t>
            </a:r>
            <a:r>
              <a:rPr lang="ja-JP" altLang="en-US" sz="4000" b="1">
                <a:solidFill>
                  <a:schemeClr val="bg1"/>
                </a:solidFill>
                <a:latin typeface="Times New Roman" charset="0"/>
                <a:ea typeface="MS PGothic" charset="0"/>
              </a:rPr>
              <a:t>年表</a:t>
            </a:r>
            <a:r>
              <a:rPr lang="zh-CN" altLang="en-US" sz="4000" b="1">
                <a:solidFill>
                  <a:schemeClr val="bg1"/>
                </a:solidFill>
                <a:latin typeface="Times New Roman" charset="0"/>
                <a:ea typeface="MS PGothic" charset="0"/>
              </a:rPr>
              <a:t> </a:t>
            </a:r>
            <a:endParaRPr lang="en-US">
              <a:latin typeface="Times New Roman" charset="0"/>
              <a:ea typeface="MS PGothic" charset="0"/>
            </a:endParaRPr>
          </a:p>
        </p:txBody>
      </p:sp>
    </p:spTree>
    <p:extLst>
      <p:ext uri="{BB962C8B-B14F-4D97-AF65-F5344CB8AC3E}">
        <p14:creationId xmlns:p14="http://schemas.microsoft.com/office/powerpoint/2010/main" val="293652616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0388"/>
                                        </p:tgtEl>
                                        <p:attrNameLst>
                                          <p:attrName>style.visibility</p:attrName>
                                        </p:attrNameLst>
                                      </p:cBhvr>
                                      <p:to>
                                        <p:strVal val="visible"/>
                                      </p:to>
                                    </p:set>
                                    <p:animEffect transition="in" filter="dissolve">
                                      <p:cBhvr>
                                        <p:cTn id="7" dur="500"/>
                                        <p:tgtEl>
                                          <p:spTgt spid="2703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0389"/>
                                        </p:tgtEl>
                                        <p:attrNameLst>
                                          <p:attrName>style.visibility</p:attrName>
                                        </p:attrNameLst>
                                      </p:cBhvr>
                                      <p:to>
                                        <p:strVal val="visible"/>
                                      </p:to>
                                    </p:set>
                                    <p:animEffect transition="in" filter="dissolve">
                                      <p:cBhvr>
                                        <p:cTn id="12" dur="500"/>
                                        <p:tgtEl>
                                          <p:spTgt spid="2703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0390"/>
                                        </p:tgtEl>
                                        <p:attrNameLst>
                                          <p:attrName>style.visibility</p:attrName>
                                        </p:attrNameLst>
                                      </p:cBhvr>
                                      <p:to>
                                        <p:strVal val="visible"/>
                                      </p:to>
                                    </p:set>
                                    <p:animEffect transition="in" filter="dissolve">
                                      <p:cBhvr>
                                        <p:cTn id="17" dur="500"/>
                                        <p:tgtEl>
                                          <p:spTgt spid="27039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nodeType="clickEffect">
                                  <p:stCondLst>
                                    <p:cond delay="0"/>
                                  </p:stCondLst>
                                  <p:childTnLst>
                                    <p:set>
                                      <p:cBhvr>
                                        <p:cTn id="21" dur="1" fill="hold">
                                          <p:stCondLst>
                                            <p:cond delay="0"/>
                                          </p:stCondLst>
                                        </p:cTn>
                                        <p:tgtEl>
                                          <p:spTgt spid="270391"/>
                                        </p:tgtEl>
                                        <p:attrNameLst>
                                          <p:attrName>style.visibility</p:attrName>
                                        </p:attrNameLst>
                                      </p:cBhvr>
                                      <p:to>
                                        <p:strVal val="visible"/>
                                      </p:to>
                                    </p:set>
                                    <p:anim calcmode="lin" valueType="num">
                                      <p:cBhvr>
                                        <p:cTn id="22" dur="500" fill="hold"/>
                                        <p:tgtEl>
                                          <p:spTgt spid="270391"/>
                                        </p:tgtEl>
                                        <p:attrNameLst>
                                          <p:attrName>ppt_w</p:attrName>
                                        </p:attrNameLst>
                                      </p:cBhvr>
                                      <p:tavLst>
                                        <p:tav tm="0">
                                          <p:val>
                                            <p:fltVal val="0"/>
                                          </p:val>
                                        </p:tav>
                                        <p:tav tm="100000">
                                          <p:val>
                                            <p:strVal val="#ppt_w"/>
                                          </p:val>
                                        </p:tav>
                                      </p:tavLst>
                                    </p:anim>
                                    <p:anim calcmode="lin" valueType="num">
                                      <p:cBhvr>
                                        <p:cTn id="23" dur="500" fill="hold"/>
                                        <p:tgtEl>
                                          <p:spTgt spid="270391"/>
                                        </p:tgtEl>
                                        <p:attrNameLst>
                                          <p:attrName>ppt_h</p:attrName>
                                        </p:attrNameLst>
                                      </p:cBhvr>
                                      <p:tavLst>
                                        <p:tav tm="0">
                                          <p:val>
                                            <p:fltVal val="0"/>
                                          </p:val>
                                        </p:tav>
                                        <p:tav tm="100000">
                                          <p:val>
                                            <p:strVal val="#ppt_h"/>
                                          </p:val>
                                        </p:tav>
                                      </p:tavLst>
                                    </p:anim>
                                    <p:anim calcmode="lin" valueType="num">
                                      <p:cBhvr>
                                        <p:cTn id="24" dur="500" fill="hold"/>
                                        <p:tgtEl>
                                          <p:spTgt spid="270391"/>
                                        </p:tgtEl>
                                        <p:attrNameLst>
                                          <p:attrName>ppt_x</p:attrName>
                                        </p:attrNameLst>
                                      </p:cBhvr>
                                      <p:tavLst>
                                        <p:tav tm="0">
                                          <p:val>
                                            <p:fltVal val="0.5"/>
                                          </p:val>
                                        </p:tav>
                                        <p:tav tm="100000">
                                          <p:val>
                                            <p:strVal val="#ppt_x"/>
                                          </p:val>
                                        </p:tav>
                                      </p:tavLst>
                                    </p:anim>
                                    <p:anim calcmode="lin" valueType="num">
                                      <p:cBhvr>
                                        <p:cTn id="25" dur="500" fill="hold"/>
                                        <p:tgtEl>
                                          <p:spTgt spid="27039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88" grpId="0" autoUpdateAnimBg="0"/>
      <p:bldP spid="270389" grpId="0" autoUpdateAnimBg="0"/>
      <p:bldP spid="270390"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ko-KR" altLang="en-US" sz="4000" b="1" dirty="0">
                <a:solidFill>
                  <a:srgbClr val="FFFFFF"/>
                </a:solidFill>
                <a:effectLst>
                  <a:glow rad="127000">
                    <a:srgbClr val="000000"/>
                  </a:glow>
                </a:effectLst>
                <a:latin typeface="Arial" charset="0"/>
              </a:rPr>
              <a:t>玛拉基</a:t>
            </a:r>
            <a:r>
              <a:rPr lang="zh-CN" altLang="en-US" sz="4000" b="1" dirty="0">
                <a:solidFill>
                  <a:srgbClr val="FFFFFF"/>
                </a:solidFill>
                <a:effectLst>
                  <a:glow rad="127000">
                    <a:srgbClr val="000000"/>
                  </a:glow>
                </a:effectLst>
                <a:latin typeface="Arial" charset="0"/>
              </a:rPr>
              <a:t>书 国度命题</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kumimoji="0" lang="zh-CN" altLang="en-US" b="1" dirty="0">
                <a:solidFill>
                  <a:prstClr val="white"/>
                </a:solidFill>
                <a:effectLst>
                  <a:glow rad="101600">
                    <a:prstClr val="black">
                      <a:alpha val="99000"/>
                    </a:prstClr>
                  </a:glow>
                </a:effectLst>
              </a:rPr>
              <a:t>犹大必须从虚伪中悔改</a:t>
            </a:r>
            <a:r>
              <a:rPr kumimoji="0" lang="en-US" b="1" dirty="0">
                <a:solidFill>
                  <a:prstClr val="white"/>
                </a:solidFill>
                <a:effectLst>
                  <a:glow rad="101600">
                    <a:prstClr val="black">
                      <a:alpha val="99000"/>
                    </a:prstClr>
                  </a:glow>
                </a:effectLst>
              </a:rPr>
              <a:t> (1–3) </a:t>
            </a:r>
            <a:r>
              <a:rPr kumimoji="0" lang="zh-CN" altLang="en-US" b="1" dirty="0">
                <a:solidFill>
                  <a:prstClr val="white"/>
                </a:solidFill>
                <a:effectLst>
                  <a:glow rad="101600">
                    <a:prstClr val="black">
                      <a:alpha val="99000"/>
                    </a:prstClr>
                  </a:glow>
                </a:effectLst>
              </a:rPr>
              <a:t>才能在弥赛亚国度中得祝福</a:t>
            </a:r>
            <a:r>
              <a:rPr kumimoji="0" lang="en-US" b="1" dirty="0">
                <a:solidFill>
                  <a:prstClr val="white"/>
                </a:solidFill>
                <a:effectLst>
                  <a:glow rad="101600">
                    <a:prstClr val="black">
                      <a:alpha val="99000"/>
                    </a:prstClr>
                  </a:glow>
                </a:effectLst>
              </a:rPr>
              <a:t>(4).</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kumimoji="0"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7113975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838200" y="0"/>
            <a:ext cx="7391400" cy="685800"/>
          </a:xfrm>
          <a:gradFill rotWithShape="0">
            <a:gsLst>
              <a:gs pos="0">
                <a:srgbClr val="006600"/>
              </a:gs>
              <a:gs pos="100000">
                <a:srgbClr val="006600">
                  <a:gamma/>
                  <a:shade val="46275"/>
                  <a:invGamma/>
                </a:srgbClr>
              </a:gs>
            </a:gsLst>
            <a:path path="shape">
              <a:fillToRect l="50000" t="50000" r="50000" b="50000"/>
            </a:path>
          </a:gradFill>
          <a:effectLst>
            <a:outerShdw blurRad="63500" dist="35921" dir="2700000" algn="ctr" rotWithShape="0">
              <a:srgbClr val="000000">
                <a:alpha val="74998"/>
              </a:srgbClr>
            </a:outerShdw>
          </a:effectLst>
        </p:spPr>
        <p:txBody>
          <a:bodyPr/>
          <a:lstStyle/>
          <a:p>
            <a:pPr eaLnBrk="1" hangingPunct="1">
              <a:defRPr/>
            </a:pPr>
            <a:r>
              <a:rPr lang="zh-CN" altLang="en-US" sz="3600" b="1" dirty="0">
                <a:solidFill>
                  <a:schemeClr val="bg1"/>
                </a:solidFill>
                <a:latin typeface="华文楷体"/>
                <a:ea typeface="华文楷体"/>
                <a:cs typeface="华文楷体"/>
              </a:rPr>
              <a:t>综合旧约全书</a:t>
            </a:r>
            <a:endParaRPr lang="en-US" sz="3600" b="1" dirty="0">
              <a:solidFill>
                <a:schemeClr val="bg1"/>
              </a:solidFill>
              <a:latin typeface="华文楷体"/>
              <a:ea typeface="华文楷体"/>
              <a:cs typeface="华文楷体"/>
            </a:endParaRPr>
          </a:p>
        </p:txBody>
      </p:sp>
      <p:sp>
        <p:nvSpPr>
          <p:cNvPr id="203779" name="Text Box 5"/>
          <p:cNvSpPr txBox="1">
            <a:spLocks noChangeArrowheads="1"/>
          </p:cNvSpPr>
          <p:nvPr/>
        </p:nvSpPr>
        <p:spPr bwMode="auto">
          <a:xfrm>
            <a:off x="8467725" y="39688"/>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43</a:t>
            </a:r>
          </a:p>
        </p:txBody>
      </p:sp>
      <p:sp>
        <p:nvSpPr>
          <p:cNvPr id="39" name="Rectangle 38"/>
          <p:cNvSpPr/>
          <p:nvPr/>
        </p:nvSpPr>
        <p:spPr bwMode="auto">
          <a:xfrm>
            <a:off x="685800" y="685800"/>
            <a:ext cx="8458200" cy="13716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
        <p:nvSpPr>
          <p:cNvPr id="41" name="Rectangle 40"/>
          <p:cNvSpPr/>
          <p:nvPr/>
        </p:nvSpPr>
        <p:spPr bwMode="auto">
          <a:xfrm>
            <a:off x="685800" y="2133600"/>
            <a:ext cx="8458200" cy="9144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
        <p:nvSpPr>
          <p:cNvPr id="42" name="Rectangle 41"/>
          <p:cNvSpPr/>
          <p:nvPr/>
        </p:nvSpPr>
        <p:spPr bwMode="auto">
          <a:xfrm>
            <a:off x="685800" y="3124200"/>
            <a:ext cx="8458200" cy="37338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graphicFrame>
        <p:nvGraphicFramePr>
          <p:cNvPr id="43" name="Table 42"/>
          <p:cNvGraphicFramePr>
            <a:graphicFrameLocks noGrp="1"/>
          </p:cNvGraphicFramePr>
          <p:nvPr>
            <p:extLst>
              <p:ext uri="{D42A27DB-BD31-4B8C-83A1-F6EECF244321}">
                <p14:modId xmlns:p14="http://schemas.microsoft.com/office/powerpoint/2010/main" val="1740693585"/>
              </p:ext>
            </p:extLst>
          </p:nvPr>
        </p:nvGraphicFramePr>
        <p:xfrm>
          <a:off x="838200" y="1295400"/>
          <a:ext cx="6096000" cy="685800"/>
        </p:xfrm>
        <a:graphic>
          <a:graphicData uri="http://schemas.openxmlformats.org/drawingml/2006/table">
            <a:tbl>
              <a:tblPr>
                <a:tableStyleId>{C083E6E3-FA7D-4D7B-A595-EF9225AFEA82}</a:tableStyleId>
              </a:tblPr>
              <a:tblGrid>
                <a:gridCol w="609600">
                  <a:extLst>
                    <a:ext uri="{9D8B030D-6E8A-4147-A177-3AD203B41FA5}">
                      <a16:colId xmlns:a16="http://schemas.microsoft.com/office/drawing/2014/main" val="20000"/>
                    </a:ext>
                  </a:extLst>
                </a:gridCol>
                <a:gridCol w="717395">
                  <a:extLst>
                    <a:ext uri="{9D8B030D-6E8A-4147-A177-3AD203B41FA5}">
                      <a16:colId xmlns:a16="http://schemas.microsoft.com/office/drawing/2014/main" val="20001"/>
                    </a:ext>
                  </a:extLst>
                </a:gridCol>
                <a:gridCol w="578005">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685800">
                  <a:extLst>
                    <a:ext uri="{9D8B030D-6E8A-4147-A177-3AD203B41FA5}">
                      <a16:colId xmlns:a16="http://schemas.microsoft.com/office/drawing/2014/main" val="20008"/>
                    </a:ext>
                  </a:extLst>
                </a:gridCol>
              </a:tblGrid>
              <a:tr h="685800">
                <a:tc>
                  <a:txBody>
                    <a:bodyPr/>
                    <a:lstStyle/>
                    <a:p>
                      <a:pPr algn="ctr"/>
                      <a:r>
                        <a:rPr lang="zh-CN" altLang="en-US" sz="1000" b="1" kern="1200" spc="-150" dirty="0">
                          <a:solidFill>
                            <a:schemeClr val="bg1"/>
                          </a:solidFill>
                          <a:latin typeface="华文楷体"/>
                          <a:ea typeface="华文楷体"/>
                          <a:cs typeface="华文楷体"/>
                        </a:rPr>
                        <a:t>创世记</a:t>
                      </a:r>
                      <a:endParaRPr lang="en-US" altLang="zh-CN" sz="1000" b="1" kern="1200" spc="-15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algn="ctr"/>
                      <a:r>
                        <a:rPr lang="zh-CN" altLang="en-US" sz="1000" b="1" kern="1200" spc="-150" dirty="0">
                          <a:solidFill>
                            <a:schemeClr val="bg1"/>
                          </a:solidFill>
                          <a:latin typeface="华文楷体"/>
                          <a:ea typeface="华文楷体"/>
                          <a:cs typeface="华文楷体"/>
                        </a:rPr>
                        <a:t>出埃及记</a:t>
                      </a:r>
                      <a:r>
                        <a:rPr lang="en-US" sz="1000" spc="-150" dirty="0">
                          <a:solidFill>
                            <a:schemeClr val="bg1"/>
                          </a:solidFill>
                        </a:rPr>
                        <a:t> </a:t>
                      </a:r>
                      <a:br>
                        <a:rPr lang="en-US" sz="1000" spc="-150" dirty="0">
                          <a:solidFill>
                            <a:schemeClr val="bg1"/>
                          </a:solidFill>
                        </a:rPr>
                      </a:br>
                      <a:endParaRPr lang="en-US" sz="1000" spc="-150"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algn="ctr"/>
                      <a:r>
                        <a:rPr lang="zh-CN" altLang="en-US" sz="1000" b="1" spc="-150" dirty="0">
                          <a:solidFill>
                            <a:schemeClr val="bg1"/>
                          </a:solidFill>
                          <a:latin typeface="华文楷体"/>
                          <a:ea typeface="华文楷体"/>
                          <a:cs typeface="华文楷体"/>
                        </a:rPr>
                        <a:t>民数记</a:t>
                      </a:r>
                      <a:endParaRPr lang="en-US" sz="1000" b="1" spc="-15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algn="ctr"/>
                      <a:r>
                        <a:rPr lang="zh-CN" altLang="en-US" sz="1000" b="1" spc="-150" dirty="0">
                          <a:solidFill>
                            <a:schemeClr val="bg1"/>
                          </a:solidFill>
                          <a:latin typeface="华文楷体"/>
                          <a:ea typeface="华文楷体"/>
                          <a:cs typeface="华文楷体"/>
                        </a:rPr>
                        <a:t>约书亚记</a:t>
                      </a:r>
                      <a:endParaRPr lang="en-US" sz="1000" b="1" spc="-15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algn="ctr"/>
                      <a:r>
                        <a:rPr lang="zh-CN" altLang="en-US" sz="1000" b="1" spc="-150" dirty="0">
                          <a:solidFill>
                            <a:schemeClr val="bg1"/>
                          </a:solidFill>
                          <a:latin typeface="华文楷体"/>
                          <a:ea typeface="华文楷体"/>
                          <a:cs typeface="华文楷体"/>
                        </a:rPr>
                        <a:t>士师记</a:t>
                      </a:r>
                      <a:endParaRPr lang="en-US" sz="1000" b="1" spc="-15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algn="ctr"/>
                      <a:r>
                        <a:rPr lang="zh-CN" altLang="en-US" sz="1000" b="1" spc="-150" dirty="0">
                          <a:solidFill>
                            <a:schemeClr val="bg1"/>
                          </a:solidFill>
                          <a:latin typeface="华文楷体"/>
                          <a:ea typeface="华文楷体"/>
                          <a:cs typeface="华文楷体"/>
                        </a:rPr>
                        <a:t>撒母耳记上</a:t>
                      </a:r>
                      <a:endParaRPr lang="en-US" sz="1000" b="1" spc="-15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algn="ctr"/>
                      <a:r>
                        <a:rPr lang="zh-CN" altLang="en-US" sz="1000" spc="-150" dirty="0">
                          <a:solidFill>
                            <a:schemeClr val="bg1"/>
                          </a:solidFill>
                          <a:latin typeface="华文楷体"/>
                          <a:ea typeface="华文楷体"/>
                          <a:cs typeface="华文楷体"/>
                        </a:rPr>
                        <a:t>撒</a:t>
                      </a:r>
                      <a:r>
                        <a:rPr lang="zh-CN" altLang="en-US" sz="1000" b="1" spc="-150" dirty="0">
                          <a:solidFill>
                            <a:schemeClr val="bg1"/>
                          </a:solidFill>
                          <a:latin typeface="华文楷体"/>
                          <a:ea typeface="华文楷体"/>
                          <a:cs typeface="华文楷体"/>
                        </a:rPr>
                        <a:t>母耳记下</a:t>
                      </a:r>
                      <a:endParaRPr lang="en-US" sz="1000" b="1" spc="-15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algn="ctr"/>
                      <a:r>
                        <a:rPr lang="zh-CN" altLang="en-US" sz="1000" b="1" spc="-100" baseline="0" dirty="0">
                          <a:solidFill>
                            <a:schemeClr val="bg1"/>
                          </a:solidFill>
                          <a:latin typeface="华文楷体"/>
                          <a:ea typeface="华文楷体"/>
                          <a:cs typeface="华文楷体"/>
                        </a:rPr>
                        <a:t>列王记上</a:t>
                      </a:r>
                      <a:endParaRPr lang="en-US" sz="1000" b="1" spc="-100" baseline="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1000" b="1" spc="-100" baseline="0" dirty="0">
                          <a:solidFill>
                            <a:schemeClr val="bg1"/>
                          </a:solidFill>
                          <a:latin typeface="华文楷体"/>
                          <a:ea typeface="华文楷体"/>
                          <a:cs typeface="华文楷体"/>
                        </a:rPr>
                        <a:t>列王记下</a:t>
                      </a:r>
                      <a:endParaRPr lang="en-US" sz="1000" b="1" spc="-100" baseline="0" dirty="0">
                        <a:solidFill>
                          <a:schemeClr val="bg1"/>
                        </a:solidFill>
                        <a:latin typeface="华文楷体"/>
                        <a:ea typeface="华文楷体"/>
                        <a:cs typeface="华文楷体"/>
                      </a:endParaRPr>
                    </a:p>
                    <a:p>
                      <a:pPr algn="ctr"/>
                      <a:endParaRPr lang="en-US" sz="1000" b="1" spc="-15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extLst>
              <p:ext uri="{D42A27DB-BD31-4B8C-83A1-F6EECF244321}">
                <p14:modId xmlns:p14="http://schemas.microsoft.com/office/powerpoint/2010/main" val="3942111648"/>
              </p:ext>
            </p:extLst>
          </p:nvPr>
        </p:nvGraphicFramePr>
        <p:xfrm>
          <a:off x="7467600" y="1295400"/>
          <a:ext cx="1413796" cy="685800"/>
        </p:xfrm>
        <a:graphic>
          <a:graphicData uri="http://schemas.openxmlformats.org/drawingml/2006/table">
            <a:tbl>
              <a:tblPr bandRow="1">
                <a:tableStyleId>{C083E6E3-FA7D-4D7B-A595-EF9225AFEA82}</a:tableStyleId>
              </a:tblPr>
              <a:tblGrid>
                <a:gridCol w="702562">
                  <a:extLst>
                    <a:ext uri="{9D8B030D-6E8A-4147-A177-3AD203B41FA5}">
                      <a16:colId xmlns:a16="http://schemas.microsoft.com/office/drawing/2014/main" val="20000"/>
                    </a:ext>
                  </a:extLst>
                </a:gridCol>
                <a:gridCol w="711234">
                  <a:extLst>
                    <a:ext uri="{9D8B030D-6E8A-4147-A177-3AD203B41FA5}">
                      <a16:colId xmlns:a16="http://schemas.microsoft.com/office/drawing/2014/main" val="20001"/>
                    </a:ext>
                  </a:extLst>
                </a:gridCol>
              </a:tblGrid>
              <a:tr h="685800">
                <a:tc>
                  <a:txBody>
                    <a:bodyPr/>
                    <a:lstStyle/>
                    <a:p>
                      <a:r>
                        <a:rPr lang="zh-CN" altLang="en-US" sz="1000" b="1" dirty="0">
                          <a:solidFill>
                            <a:schemeClr val="bg1"/>
                          </a:solidFill>
                          <a:latin typeface="华文楷体"/>
                          <a:ea typeface="华文楷体"/>
                          <a:cs typeface="华文楷体"/>
                        </a:rPr>
                        <a:t>以斯拉记</a:t>
                      </a:r>
                      <a:endParaRPr lang="en-US" sz="1000" b="1"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r>
                        <a:rPr lang="zh-CN" altLang="en-US" sz="1000" b="1" dirty="0">
                          <a:solidFill>
                            <a:schemeClr val="bg1"/>
                          </a:solidFill>
                          <a:latin typeface="华文楷体"/>
                          <a:ea typeface="华文楷体"/>
                          <a:cs typeface="华文楷体"/>
                        </a:rPr>
                        <a:t>尼希米记</a:t>
                      </a:r>
                      <a:endParaRPr lang="en-US" sz="1000" b="1"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extLst>
                  <a:ext uri="{0D108BD9-81ED-4DB2-BD59-A6C34878D82A}">
                    <a16:rowId xmlns:a16="http://schemas.microsoft.com/office/drawing/2014/main" val="10000"/>
                  </a:ext>
                </a:extLst>
              </a:tr>
            </a:tbl>
          </a:graphicData>
        </a:graphic>
      </p:graphicFrame>
      <p:cxnSp>
        <p:nvCxnSpPr>
          <p:cNvPr id="46" name="Straight Connector 45"/>
          <p:cNvCxnSpPr/>
          <p:nvPr/>
        </p:nvCxnSpPr>
        <p:spPr bwMode="auto">
          <a:xfrm>
            <a:off x="6934200" y="1752600"/>
            <a:ext cx="533400" cy="1588"/>
          </a:xfrm>
          <a:prstGeom prst="line">
            <a:avLst/>
          </a:prstGeom>
          <a:solidFill>
            <a:schemeClr val="accent1"/>
          </a:solidFill>
          <a:ln w="28575" cap="flat" cmpd="sng" algn="ctr">
            <a:solidFill>
              <a:schemeClr val="tx1"/>
            </a:solidFill>
            <a:prstDash val="dash"/>
            <a:round/>
            <a:headEnd type="none" w="med" len="med"/>
            <a:tailEnd type="none" w="med" len="med"/>
          </a:ln>
          <a:effectLst/>
        </p:spPr>
      </p:cxnSp>
      <p:sp>
        <p:nvSpPr>
          <p:cNvPr id="50" name="TextBox 49"/>
          <p:cNvSpPr txBox="1"/>
          <p:nvPr/>
        </p:nvSpPr>
        <p:spPr>
          <a:xfrm>
            <a:off x="838200" y="1447800"/>
            <a:ext cx="609600" cy="53340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charset="0"/>
                <a:ea typeface="ＭＳ Ｐゴシック" charset="0"/>
              </a:rPr>
              <a:t>1</a:t>
            </a:r>
          </a:p>
        </p:txBody>
      </p:sp>
      <p:sp>
        <p:nvSpPr>
          <p:cNvPr id="51" name="TextBox 50"/>
          <p:cNvSpPr txBox="1"/>
          <p:nvPr/>
        </p:nvSpPr>
        <p:spPr>
          <a:xfrm>
            <a:off x="1461864" y="1447800"/>
            <a:ext cx="690088"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charset="0"/>
                <a:ea typeface="ＭＳ Ｐゴシック" charset="0"/>
              </a:rPr>
              <a:t>2</a:t>
            </a:r>
          </a:p>
        </p:txBody>
      </p:sp>
      <p:sp>
        <p:nvSpPr>
          <p:cNvPr id="52" name="TextBox 51"/>
          <p:cNvSpPr txBox="1"/>
          <p:nvPr/>
        </p:nvSpPr>
        <p:spPr>
          <a:xfrm>
            <a:off x="2195736" y="14478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charset="0"/>
                <a:ea typeface="ＭＳ Ｐゴシック" charset="0"/>
              </a:rPr>
              <a:t>3</a:t>
            </a:r>
          </a:p>
        </p:txBody>
      </p:sp>
      <p:sp>
        <p:nvSpPr>
          <p:cNvPr id="53" name="TextBox 52"/>
          <p:cNvSpPr txBox="1"/>
          <p:nvPr/>
        </p:nvSpPr>
        <p:spPr>
          <a:xfrm>
            <a:off x="2743200" y="1447800"/>
            <a:ext cx="683418"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charset="0"/>
                <a:ea typeface="ＭＳ Ｐゴシック" charset="0"/>
              </a:rPr>
              <a:t>4</a:t>
            </a:r>
          </a:p>
        </p:txBody>
      </p:sp>
      <p:sp>
        <p:nvSpPr>
          <p:cNvPr id="54" name="TextBox 53"/>
          <p:cNvSpPr txBox="1"/>
          <p:nvPr/>
        </p:nvSpPr>
        <p:spPr>
          <a:xfrm>
            <a:off x="3429000" y="1447800"/>
            <a:ext cx="607218"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charset="0"/>
                <a:ea typeface="ＭＳ Ｐゴシック" charset="0"/>
              </a:rPr>
              <a:t>5</a:t>
            </a:r>
          </a:p>
        </p:txBody>
      </p:sp>
      <p:sp>
        <p:nvSpPr>
          <p:cNvPr id="55" name="TextBox 54"/>
          <p:cNvSpPr txBox="1"/>
          <p:nvPr/>
        </p:nvSpPr>
        <p:spPr>
          <a:xfrm>
            <a:off x="4191000" y="14478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charset="0"/>
                <a:ea typeface="ＭＳ Ｐゴシック" charset="0"/>
              </a:rPr>
              <a:t>6</a:t>
            </a:r>
          </a:p>
        </p:txBody>
      </p:sp>
      <p:sp>
        <p:nvSpPr>
          <p:cNvPr id="56" name="TextBox 55"/>
          <p:cNvSpPr txBox="1"/>
          <p:nvPr/>
        </p:nvSpPr>
        <p:spPr>
          <a:xfrm>
            <a:off x="4800600" y="1447800"/>
            <a:ext cx="758824"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charset="0"/>
                <a:ea typeface="ＭＳ Ｐゴシック" charset="0"/>
              </a:rPr>
              <a:t>7</a:t>
            </a:r>
          </a:p>
        </p:txBody>
      </p:sp>
      <p:sp>
        <p:nvSpPr>
          <p:cNvPr id="57" name="TextBox 56"/>
          <p:cNvSpPr txBox="1"/>
          <p:nvPr/>
        </p:nvSpPr>
        <p:spPr>
          <a:xfrm>
            <a:off x="5559424" y="1447800"/>
            <a:ext cx="688976"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charset="0"/>
                <a:ea typeface="ＭＳ Ｐゴシック" charset="0"/>
              </a:rPr>
              <a:t>8</a:t>
            </a:r>
          </a:p>
        </p:txBody>
      </p:sp>
      <p:sp>
        <p:nvSpPr>
          <p:cNvPr id="58" name="TextBox 57"/>
          <p:cNvSpPr txBox="1"/>
          <p:nvPr/>
        </p:nvSpPr>
        <p:spPr>
          <a:xfrm>
            <a:off x="6248400" y="1447800"/>
            <a:ext cx="685006"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charset="0"/>
                <a:ea typeface="ＭＳ Ｐゴシック" charset="0"/>
              </a:rPr>
              <a:t>9</a:t>
            </a:r>
          </a:p>
        </p:txBody>
      </p:sp>
      <p:sp>
        <p:nvSpPr>
          <p:cNvPr id="59" name="TextBox 58"/>
          <p:cNvSpPr txBox="1"/>
          <p:nvPr/>
        </p:nvSpPr>
        <p:spPr>
          <a:xfrm>
            <a:off x="7467600" y="1447800"/>
            <a:ext cx="682624"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charset="0"/>
                <a:ea typeface="ＭＳ Ｐゴシック" charset="0"/>
              </a:rPr>
              <a:t>10</a:t>
            </a:r>
          </a:p>
        </p:txBody>
      </p:sp>
      <p:sp>
        <p:nvSpPr>
          <p:cNvPr id="60" name="TextBox 59"/>
          <p:cNvSpPr txBox="1"/>
          <p:nvPr/>
        </p:nvSpPr>
        <p:spPr>
          <a:xfrm>
            <a:off x="8229600" y="14478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charset="0"/>
                <a:ea typeface="ＭＳ Ｐゴシック" charset="0"/>
              </a:rPr>
              <a:t>11</a:t>
            </a:r>
          </a:p>
        </p:txBody>
      </p:sp>
      <p:graphicFrame>
        <p:nvGraphicFramePr>
          <p:cNvPr id="61" name="Table 60"/>
          <p:cNvGraphicFramePr>
            <a:graphicFrameLocks noGrp="1"/>
          </p:cNvGraphicFramePr>
          <p:nvPr>
            <p:extLst>
              <p:ext uri="{D42A27DB-BD31-4B8C-83A1-F6EECF244321}">
                <p14:modId xmlns:p14="http://schemas.microsoft.com/office/powerpoint/2010/main" val="3401422122"/>
              </p:ext>
            </p:extLst>
          </p:nvPr>
        </p:nvGraphicFramePr>
        <p:xfrm>
          <a:off x="827584" y="2249056"/>
          <a:ext cx="609600" cy="24384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28600">
                <a:tc>
                  <a:txBody>
                    <a:bodyPr/>
                    <a:lstStyle/>
                    <a:p>
                      <a:r>
                        <a:rPr lang="zh-CN" altLang="en-US" sz="1000" b="1" dirty="0">
                          <a:solidFill>
                            <a:schemeClr val="bg1"/>
                          </a:solidFill>
                          <a:latin typeface="华文楷体"/>
                          <a:ea typeface="华文楷体"/>
                          <a:cs typeface="华文楷体"/>
                        </a:rPr>
                        <a:t>约伯记</a:t>
                      </a:r>
                      <a:endParaRPr lang="en-US" sz="1000" b="1"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2700000" scaled="1"/>
                      <a:tileRect/>
                    </a:gradFill>
                  </a:tcPr>
                </a:tc>
                <a:extLst>
                  <a:ext uri="{0D108BD9-81ED-4DB2-BD59-A6C34878D82A}">
                    <a16:rowId xmlns:a16="http://schemas.microsoft.com/office/drawing/2014/main" val="10000"/>
                  </a:ext>
                </a:extLst>
              </a:tr>
            </a:tbl>
          </a:graphicData>
        </a:graphic>
      </p:graphicFrame>
      <p:graphicFrame>
        <p:nvGraphicFramePr>
          <p:cNvPr id="62" name="Table 61"/>
          <p:cNvGraphicFramePr>
            <a:graphicFrameLocks noGrp="1"/>
          </p:cNvGraphicFramePr>
          <p:nvPr>
            <p:extLst>
              <p:ext uri="{D42A27DB-BD31-4B8C-83A1-F6EECF244321}">
                <p14:modId xmlns:p14="http://schemas.microsoft.com/office/powerpoint/2010/main" val="3252773433"/>
              </p:ext>
            </p:extLst>
          </p:nvPr>
        </p:nvGraphicFramePr>
        <p:xfrm>
          <a:off x="1828800" y="914400"/>
          <a:ext cx="609600" cy="24384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43840">
                <a:tc>
                  <a:txBody>
                    <a:bodyPr/>
                    <a:lstStyle/>
                    <a:p>
                      <a:r>
                        <a:rPr lang="zh-CN" altLang="en-US" sz="1000" b="1" dirty="0">
                          <a:solidFill>
                            <a:schemeClr val="bg1"/>
                          </a:solidFill>
                          <a:latin typeface="华文楷体"/>
                          <a:ea typeface="华文楷体"/>
                          <a:cs typeface="华文楷体"/>
                        </a:rPr>
                        <a:t>利未记</a:t>
                      </a:r>
                      <a:endParaRPr lang="en-US" sz="1000" b="1"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tcPr>
                </a:tc>
                <a:extLst>
                  <a:ext uri="{0D108BD9-81ED-4DB2-BD59-A6C34878D82A}">
                    <a16:rowId xmlns:a16="http://schemas.microsoft.com/office/drawing/2014/main" val="10000"/>
                  </a:ext>
                </a:extLst>
              </a:tr>
            </a:tbl>
          </a:graphicData>
        </a:graphic>
      </p:graphicFrame>
      <p:graphicFrame>
        <p:nvGraphicFramePr>
          <p:cNvPr id="63" name="Table 62"/>
          <p:cNvGraphicFramePr>
            <a:graphicFrameLocks noGrp="1"/>
          </p:cNvGraphicFramePr>
          <p:nvPr>
            <p:extLst>
              <p:ext uri="{D42A27DB-BD31-4B8C-83A1-F6EECF244321}">
                <p14:modId xmlns:p14="http://schemas.microsoft.com/office/powerpoint/2010/main" val="1657977030"/>
              </p:ext>
            </p:extLst>
          </p:nvPr>
        </p:nvGraphicFramePr>
        <p:xfrm>
          <a:off x="2590800" y="914400"/>
          <a:ext cx="609600" cy="24384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28600">
                <a:tc>
                  <a:txBody>
                    <a:bodyPr/>
                    <a:lstStyle/>
                    <a:p>
                      <a:r>
                        <a:rPr lang="zh-CN" altLang="en-US" sz="1000" b="1" dirty="0">
                          <a:solidFill>
                            <a:schemeClr val="bg1"/>
                          </a:solidFill>
                          <a:latin typeface="华文楷体"/>
                          <a:ea typeface="华文楷体"/>
                          <a:cs typeface="华文楷体"/>
                        </a:rPr>
                        <a:t>申命记</a:t>
                      </a:r>
                      <a:endParaRPr lang="en-US" sz="1000" b="1"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tcPr>
                </a:tc>
                <a:extLst>
                  <a:ext uri="{0D108BD9-81ED-4DB2-BD59-A6C34878D82A}">
                    <a16:rowId xmlns:a16="http://schemas.microsoft.com/office/drawing/2014/main" val="10000"/>
                  </a:ext>
                </a:extLst>
              </a:tr>
            </a:tbl>
          </a:graphicData>
        </a:graphic>
      </p:graphicFrame>
      <p:graphicFrame>
        <p:nvGraphicFramePr>
          <p:cNvPr id="64" name="Table 63"/>
          <p:cNvGraphicFramePr>
            <a:graphicFrameLocks noGrp="1"/>
          </p:cNvGraphicFramePr>
          <p:nvPr>
            <p:extLst>
              <p:ext uri="{D42A27DB-BD31-4B8C-83A1-F6EECF244321}">
                <p14:modId xmlns:p14="http://schemas.microsoft.com/office/powerpoint/2010/main" val="1013354876"/>
              </p:ext>
            </p:extLst>
          </p:nvPr>
        </p:nvGraphicFramePr>
        <p:xfrm>
          <a:off x="3505200" y="914400"/>
          <a:ext cx="609600" cy="24384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28600">
                <a:tc>
                  <a:txBody>
                    <a:bodyPr/>
                    <a:lstStyle/>
                    <a:p>
                      <a:r>
                        <a:rPr lang="zh-CN" altLang="en-US" sz="1000" dirty="0">
                          <a:solidFill>
                            <a:schemeClr val="bg1"/>
                          </a:solidFill>
                          <a:latin typeface="华文楷体"/>
                          <a:ea typeface="华文楷体"/>
                          <a:cs typeface="华文楷体"/>
                        </a:rPr>
                        <a:t>路得记</a:t>
                      </a:r>
                      <a:endParaRPr lang="en-US" sz="100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tcPr>
                </a:tc>
                <a:extLst>
                  <a:ext uri="{0D108BD9-81ED-4DB2-BD59-A6C34878D82A}">
                    <a16:rowId xmlns:a16="http://schemas.microsoft.com/office/drawing/2014/main" val="10000"/>
                  </a:ext>
                </a:extLst>
              </a:tr>
            </a:tbl>
          </a:graphicData>
        </a:graphic>
      </p:graphicFrame>
      <p:graphicFrame>
        <p:nvGraphicFramePr>
          <p:cNvPr id="65" name="Table 64"/>
          <p:cNvGraphicFramePr>
            <a:graphicFrameLocks noGrp="1"/>
          </p:cNvGraphicFramePr>
          <p:nvPr>
            <p:extLst>
              <p:ext uri="{D42A27DB-BD31-4B8C-83A1-F6EECF244321}">
                <p14:modId xmlns:p14="http://schemas.microsoft.com/office/powerpoint/2010/main" val="1186324096"/>
              </p:ext>
            </p:extLst>
          </p:nvPr>
        </p:nvGraphicFramePr>
        <p:xfrm>
          <a:off x="4800600" y="914400"/>
          <a:ext cx="702734" cy="396240"/>
        </p:xfrm>
        <a:graphic>
          <a:graphicData uri="http://schemas.openxmlformats.org/drawingml/2006/table">
            <a:tbl>
              <a:tblPr bandRow="1">
                <a:tableStyleId>{C083E6E3-FA7D-4D7B-A595-EF9225AFEA82}</a:tableStyleId>
              </a:tblPr>
              <a:tblGrid>
                <a:gridCol w="702734">
                  <a:extLst>
                    <a:ext uri="{9D8B030D-6E8A-4147-A177-3AD203B41FA5}">
                      <a16:colId xmlns:a16="http://schemas.microsoft.com/office/drawing/2014/main" val="20000"/>
                    </a:ext>
                  </a:extLst>
                </a:gridCol>
              </a:tblGrid>
              <a:tr h="228600">
                <a:tc>
                  <a:txBody>
                    <a:bodyPr/>
                    <a:lstStyle/>
                    <a:p>
                      <a:r>
                        <a:rPr lang="zh-CN" altLang="en-US" sz="1000" b="1" dirty="0">
                          <a:solidFill>
                            <a:schemeClr val="bg1"/>
                          </a:solidFill>
                          <a:latin typeface="华文楷体"/>
                          <a:ea typeface="华文楷体"/>
                          <a:cs typeface="华文楷体"/>
                        </a:rPr>
                        <a:t>历代志上</a:t>
                      </a:r>
                      <a:endParaRPr lang="en-US" sz="1000" b="1"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tcPr>
                </a:tc>
                <a:extLst>
                  <a:ext uri="{0D108BD9-81ED-4DB2-BD59-A6C34878D82A}">
                    <a16:rowId xmlns:a16="http://schemas.microsoft.com/office/drawing/2014/main" val="10000"/>
                  </a:ext>
                </a:extLst>
              </a:tr>
            </a:tbl>
          </a:graphicData>
        </a:graphic>
      </p:graphicFrame>
      <p:graphicFrame>
        <p:nvGraphicFramePr>
          <p:cNvPr id="66" name="Table 65"/>
          <p:cNvGraphicFramePr>
            <a:graphicFrameLocks noGrp="1"/>
          </p:cNvGraphicFramePr>
          <p:nvPr>
            <p:extLst>
              <p:ext uri="{D42A27DB-BD31-4B8C-83A1-F6EECF244321}">
                <p14:modId xmlns:p14="http://schemas.microsoft.com/office/powerpoint/2010/main" val="15671788"/>
              </p:ext>
            </p:extLst>
          </p:nvPr>
        </p:nvGraphicFramePr>
        <p:xfrm>
          <a:off x="5562600" y="914400"/>
          <a:ext cx="1371600" cy="243840"/>
        </p:xfrm>
        <a:graphic>
          <a:graphicData uri="http://schemas.openxmlformats.org/drawingml/2006/table">
            <a:tbl>
              <a:tblPr bandRow="1">
                <a:tableStyleId>{C083E6E3-FA7D-4D7B-A595-EF9225AFEA82}</a:tableStyleId>
              </a:tblPr>
              <a:tblGrid>
                <a:gridCol w="1371600">
                  <a:extLst>
                    <a:ext uri="{9D8B030D-6E8A-4147-A177-3AD203B41FA5}">
                      <a16:colId xmlns:a16="http://schemas.microsoft.com/office/drawing/2014/main" val="20000"/>
                    </a:ext>
                  </a:extLst>
                </a:gridCol>
              </a:tblGrid>
              <a:tr h="155788">
                <a:tc>
                  <a:txBody>
                    <a:bodyPr/>
                    <a:lstStyle/>
                    <a:p>
                      <a:pPr algn="ctr"/>
                      <a:r>
                        <a:rPr lang="zh-CN" altLang="en-US" sz="1000" b="1" dirty="0">
                          <a:solidFill>
                            <a:schemeClr val="bg1"/>
                          </a:solidFill>
                          <a:latin typeface="华文楷体"/>
                          <a:ea typeface="华文楷体"/>
                          <a:cs typeface="华文楷体"/>
                        </a:rPr>
                        <a:t>历代志下</a:t>
                      </a:r>
                      <a:endParaRPr lang="en-US" sz="1000" b="1"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tcPr>
                </a:tc>
                <a:extLst>
                  <a:ext uri="{0D108BD9-81ED-4DB2-BD59-A6C34878D82A}">
                    <a16:rowId xmlns:a16="http://schemas.microsoft.com/office/drawing/2014/main" val="10000"/>
                  </a:ext>
                </a:extLst>
              </a:tr>
            </a:tbl>
          </a:graphicData>
        </a:graphic>
      </p:graphicFrame>
      <p:graphicFrame>
        <p:nvGraphicFramePr>
          <p:cNvPr id="67" name="Table 66"/>
          <p:cNvGraphicFramePr>
            <a:graphicFrameLocks noGrp="1"/>
          </p:cNvGraphicFramePr>
          <p:nvPr>
            <p:extLst>
              <p:ext uri="{D42A27DB-BD31-4B8C-83A1-F6EECF244321}">
                <p14:modId xmlns:p14="http://schemas.microsoft.com/office/powerpoint/2010/main" val="197494380"/>
              </p:ext>
            </p:extLst>
          </p:nvPr>
        </p:nvGraphicFramePr>
        <p:xfrm>
          <a:off x="7614254" y="880904"/>
          <a:ext cx="774170" cy="243840"/>
        </p:xfrm>
        <a:graphic>
          <a:graphicData uri="http://schemas.openxmlformats.org/drawingml/2006/table">
            <a:tbl>
              <a:tblPr bandRow="1">
                <a:tableStyleId>{C083E6E3-FA7D-4D7B-A595-EF9225AFEA82}</a:tableStyleId>
              </a:tblPr>
              <a:tblGrid>
                <a:gridCol w="774170">
                  <a:extLst>
                    <a:ext uri="{9D8B030D-6E8A-4147-A177-3AD203B41FA5}">
                      <a16:colId xmlns:a16="http://schemas.microsoft.com/office/drawing/2014/main" val="20000"/>
                    </a:ext>
                  </a:extLst>
                </a:gridCol>
              </a:tblGrid>
              <a:tr h="228600">
                <a:tc>
                  <a:txBody>
                    <a:bodyPr/>
                    <a:lstStyle/>
                    <a:p>
                      <a:r>
                        <a:rPr lang="zh-CN" altLang="en-US" sz="1000" b="1" dirty="0">
                          <a:solidFill>
                            <a:schemeClr val="bg1"/>
                          </a:solidFill>
                          <a:latin typeface="华文楷体"/>
                          <a:ea typeface="华文楷体"/>
                          <a:cs typeface="华文楷体"/>
                        </a:rPr>
                        <a:t>以斯帖记</a:t>
                      </a:r>
                      <a:endParaRPr lang="en-US" sz="1000" b="1"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tcPr>
                </a:tc>
                <a:extLst>
                  <a:ext uri="{0D108BD9-81ED-4DB2-BD59-A6C34878D82A}">
                    <a16:rowId xmlns:a16="http://schemas.microsoft.com/office/drawing/2014/main" val="10000"/>
                  </a:ext>
                </a:extLst>
              </a:tr>
            </a:tbl>
          </a:graphicData>
        </a:graphic>
      </p:graphicFrame>
      <p:cxnSp>
        <p:nvCxnSpPr>
          <p:cNvPr id="69" name="Straight Connector 68"/>
          <p:cNvCxnSpPr/>
          <p:nvPr/>
        </p:nvCxnSpPr>
        <p:spPr bwMode="auto">
          <a:xfrm rot="5400000">
            <a:off x="2057400" y="1219200"/>
            <a:ext cx="152400"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rot="5400000">
            <a:off x="2591197" y="1295003"/>
            <a:ext cx="3048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2" name="Straight Connector 71"/>
          <p:cNvCxnSpPr/>
          <p:nvPr/>
        </p:nvCxnSpPr>
        <p:spPr bwMode="auto">
          <a:xfrm rot="5400000">
            <a:off x="3657600"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3" name="Straight Connector 72"/>
          <p:cNvCxnSpPr/>
          <p:nvPr/>
        </p:nvCxnSpPr>
        <p:spPr bwMode="auto">
          <a:xfrm rot="5400000">
            <a:off x="4724400" y="1269205"/>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4" name="Straight Connector 73"/>
          <p:cNvCxnSpPr/>
          <p:nvPr/>
        </p:nvCxnSpPr>
        <p:spPr bwMode="auto">
          <a:xfrm rot="5400000">
            <a:off x="5486400" y="1286139"/>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5" name="Straight Connector 74"/>
          <p:cNvCxnSpPr/>
          <p:nvPr/>
        </p:nvCxnSpPr>
        <p:spPr bwMode="auto">
          <a:xfrm rot="5400000">
            <a:off x="68572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rot="5400000">
            <a:off x="54856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7" name="Straight Connector 76"/>
          <p:cNvCxnSpPr/>
          <p:nvPr/>
        </p:nvCxnSpPr>
        <p:spPr bwMode="auto">
          <a:xfrm rot="5400000">
            <a:off x="7924006"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78" name="Table 77"/>
          <p:cNvGraphicFramePr>
            <a:graphicFrameLocks noGrp="1"/>
          </p:cNvGraphicFramePr>
          <p:nvPr>
            <p:extLst>
              <p:ext uri="{D42A27DB-BD31-4B8C-83A1-F6EECF244321}">
                <p14:modId xmlns:p14="http://schemas.microsoft.com/office/powerpoint/2010/main" val="1972354893"/>
              </p:ext>
            </p:extLst>
          </p:nvPr>
        </p:nvGraphicFramePr>
        <p:xfrm>
          <a:off x="4876800" y="2249056"/>
          <a:ext cx="609600" cy="24384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28600">
                <a:tc>
                  <a:txBody>
                    <a:bodyPr/>
                    <a:lstStyle/>
                    <a:p>
                      <a:pPr algn="ctr"/>
                      <a:r>
                        <a:rPr lang="zh-CN" altLang="en-US" sz="1000" dirty="0">
                          <a:solidFill>
                            <a:schemeClr val="bg1"/>
                          </a:solidFill>
                          <a:latin typeface="华文楷体"/>
                          <a:ea typeface="华文楷体"/>
                          <a:cs typeface="华文楷体"/>
                        </a:rPr>
                        <a:t>诗篇</a:t>
                      </a:r>
                      <a:endParaRPr lang="en-US" sz="100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18900000" scaled="1"/>
                      <a:tileRect/>
                    </a:gradFill>
                  </a:tcPr>
                </a:tc>
                <a:extLst>
                  <a:ext uri="{0D108BD9-81ED-4DB2-BD59-A6C34878D82A}">
                    <a16:rowId xmlns:a16="http://schemas.microsoft.com/office/drawing/2014/main" val="10000"/>
                  </a:ext>
                </a:extLst>
              </a:tr>
            </a:tbl>
          </a:graphicData>
        </a:graphic>
      </p:graphicFrame>
      <p:graphicFrame>
        <p:nvGraphicFramePr>
          <p:cNvPr id="79" name="Table 78"/>
          <p:cNvGraphicFramePr>
            <a:graphicFrameLocks noGrp="1"/>
          </p:cNvGraphicFramePr>
          <p:nvPr>
            <p:extLst>
              <p:ext uri="{D42A27DB-BD31-4B8C-83A1-F6EECF244321}">
                <p14:modId xmlns:p14="http://schemas.microsoft.com/office/powerpoint/2010/main" val="1718171604"/>
              </p:ext>
            </p:extLst>
          </p:nvPr>
        </p:nvGraphicFramePr>
        <p:xfrm>
          <a:off x="5562600" y="2249056"/>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zh-CN" altLang="en-US" sz="1000" dirty="0">
                          <a:solidFill>
                            <a:schemeClr val="bg1"/>
                          </a:solidFill>
                          <a:latin typeface="华文楷体"/>
                          <a:ea typeface="华文楷体"/>
                          <a:cs typeface="华文楷体"/>
                        </a:rPr>
                        <a:t>箴言</a:t>
                      </a:r>
                      <a:endParaRPr lang="en-US" sz="100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2700000" scaled="1"/>
                      <a:tileRect/>
                    </a:gradFill>
                  </a:tcPr>
                </a:tc>
                <a:extLst>
                  <a:ext uri="{0D108BD9-81ED-4DB2-BD59-A6C34878D82A}">
                    <a16:rowId xmlns:a16="http://schemas.microsoft.com/office/drawing/2014/main" val="10000"/>
                  </a:ext>
                </a:extLst>
              </a:tr>
            </a:tbl>
          </a:graphicData>
        </a:graphic>
      </p:graphicFrame>
      <p:graphicFrame>
        <p:nvGraphicFramePr>
          <p:cNvPr id="80" name="Table 79"/>
          <p:cNvGraphicFramePr>
            <a:graphicFrameLocks noGrp="1"/>
          </p:cNvGraphicFramePr>
          <p:nvPr>
            <p:extLst>
              <p:ext uri="{D42A27DB-BD31-4B8C-83A1-F6EECF244321}">
                <p14:modId xmlns:p14="http://schemas.microsoft.com/office/powerpoint/2010/main" val="1635440669"/>
              </p:ext>
            </p:extLst>
          </p:nvPr>
        </p:nvGraphicFramePr>
        <p:xfrm>
          <a:off x="5562600" y="2537088"/>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en-US" sz="900" dirty="0">
                          <a:solidFill>
                            <a:schemeClr val="bg1"/>
                          </a:solidFill>
                        </a:rPr>
                        <a:t> </a:t>
                      </a:r>
                      <a:r>
                        <a:rPr lang="zh-CN" altLang="en-US" sz="1000" dirty="0">
                          <a:solidFill>
                            <a:schemeClr val="bg1"/>
                          </a:solidFill>
                          <a:latin typeface="华文楷体"/>
                          <a:ea typeface="华文楷体"/>
                          <a:cs typeface="华文楷体"/>
                        </a:rPr>
                        <a:t>传道书</a:t>
                      </a:r>
                      <a:endParaRPr lang="en-US" sz="900"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2700000" scaled="1"/>
                      <a:tileRect/>
                    </a:gradFill>
                  </a:tcPr>
                </a:tc>
                <a:extLst>
                  <a:ext uri="{0D108BD9-81ED-4DB2-BD59-A6C34878D82A}">
                    <a16:rowId xmlns:a16="http://schemas.microsoft.com/office/drawing/2014/main" val="10000"/>
                  </a:ext>
                </a:extLst>
              </a:tr>
            </a:tbl>
          </a:graphicData>
        </a:graphic>
      </p:graphicFrame>
      <p:graphicFrame>
        <p:nvGraphicFramePr>
          <p:cNvPr id="81" name="Table 80"/>
          <p:cNvGraphicFramePr>
            <a:graphicFrameLocks noGrp="1"/>
          </p:cNvGraphicFramePr>
          <p:nvPr>
            <p:extLst>
              <p:ext uri="{D42A27DB-BD31-4B8C-83A1-F6EECF244321}">
                <p14:modId xmlns:p14="http://schemas.microsoft.com/office/powerpoint/2010/main" val="3845094622"/>
              </p:ext>
            </p:extLst>
          </p:nvPr>
        </p:nvGraphicFramePr>
        <p:xfrm>
          <a:off x="5562600" y="2819400"/>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zh-CN" altLang="en-US" sz="1000" dirty="0">
                          <a:solidFill>
                            <a:schemeClr val="bg1"/>
                          </a:solidFill>
                          <a:latin typeface="华文楷体"/>
                          <a:ea typeface="华文楷体"/>
                          <a:cs typeface="华文楷体"/>
                        </a:rPr>
                        <a:t>雅歌</a:t>
                      </a:r>
                      <a:endParaRPr lang="en-US" sz="100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2700000" scaled="1"/>
                      <a:tileRect/>
                    </a:gradFill>
                  </a:tcPr>
                </a:tc>
                <a:extLst>
                  <a:ext uri="{0D108BD9-81ED-4DB2-BD59-A6C34878D82A}">
                    <a16:rowId xmlns:a16="http://schemas.microsoft.com/office/drawing/2014/main" val="10000"/>
                  </a:ext>
                </a:extLst>
              </a:tr>
            </a:tbl>
          </a:graphicData>
        </a:graphic>
      </p:graphicFrame>
      <p:cxnSp>
        <p:nvCxnSpPr>
          <p:cNvPr id="84" name="Straight Connector 83"/>
          <p:cNvCxnSpPr/>
          <p:nvPr/>
        </p:nvCxnSpPr>
        <p:spPr bwMode="auto">
          <a:xfrm rot="5400000">
            <a:off x="5143897"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6" name="Straight Connector 85"/>
          <p:cNvCxnSpPr/>
          <p:nvPr/>
        </p:nvCxnSpPr>
        <p:spPr bwMode="auto">
          <a:xfrm rot="5400000">
            <a:off x="5753497"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87" name="Table 86"/>
          <p:cNvGraphicFramePr>
            <a:graphicFrameLocks noGrp="1"/>
          </p:cNvGraphicFramePr>
          <p:nvPr>
            <p:extLst>
              <p:ext uri="{D42A27DB-BD31-4B8C-83A1-F6EECF244321}">
                <p14:modId xmlns:p14="http://schemas.microsoft.com/office/powerpoint/2010/main" val="858627004"/>
              </p:ext>
            </p:extLst>
          </p:nvPr>
        </p:nvGraphicFramePr>
        <p:xfrm>
          <a:off x="5981700" y="3322320"/>
          <a:ext cx="762000" cy="487680"/>
        </p:xfrm>
        <a:graphic>
          <a:graphicData uri="http://schemas.openxmlformats.org/drawingml/2006/table">
            <a:tbl>
              <a:tblPr bandRow="1">
                <a:tableStyleId>{C083E6E3-FA7D-4D7B-A595-EF9225AFEA82}</a:tableStyleId>
              </a:tblPr>
              <a:tblGrid>
                <a:gridCol w="762000">
                  <a:extLst>
                    <a:ext uri="{9D8B030D-6E8A-4147-A177-3AD203B41FA5}">
                      <a16:colId xmlns:a16="http://schemas.microsoft.com/office/drawing/2014/main" val="20000"/>
                    </a:ext>
                  </a:extLst>
                </a:gridCol>
              </a:tblGrid>
              <a:tr h="182880">
                <a:tc>
                  <a:txBody>
                    <a:bodyPr/>
                    <a:lstStyle/>
                    <a:p>
                      <a:pPr algn="ctr"/>
                      <a:r>
                        <a:rPr lang="zh-CN" altLang="en-US" sz="1000" b="1" dirty="0">
                          <a:latin typeface="华文楷体"/>
                          <a:ea typeface="华文楷体"/>
                          <a:cs typeface="华文楷体"/>
                        </a:rPr>
                        <a:t>何西阿书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82880">
                <a:tc>
                  <a:txBody>
                    <a:bodyPr/>
                    <a:lstStyle/>
                    <a:p>
                      <a:pPr algn="ctr"/>
                      <a:r>
                        <a:rPr lang="zh-CN" altLang="en-US" sz="1000" b="1" dirty="0">
                          <a:latin typeface="华文楷体"/>
                          <a:ea typeface="华文楷体"/>
                          <a:cs typeface="华文楷体"/>
                        </a:rPr>
                        <a:t>阿摩司书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88" name="Table 87"/>
          <p:cNvGraphicFramePr>
            <a:graphicFrameLocks noGrp="1"/>
          </p:cNvGraphicFramePr>
          <p:nvPr>
            <p:extLst>
              <p:ext uri="{D42A27DB-BD31-4B8C-83A1-F6EECF244321}">
                <p14:modId xmlns:p14="http://schemas.microsoft.com/office/powerpoint/2010/main" val="3107498474"/>
              </p:ext>
            </p:extLst>
          </p:nvPr>
        </p:nvGraphicFramePr>
        <p:xfrm>
          <a:off x="5943600" y="3962400"/>
          <a:ext cx="838200" cy="1767840"/>
        </p:xfrm>
        <a:graphic>
          <a:graphicData uri="http://schemas.openxmlformats.org/drawingml/2006/table">
            <a:tbl>
              <a:tblPr bandRow="1">
                <a:tableStyleId>{C083E6E3-FA7D-4D7B-A595-EF9225AFEA82}</a:tableStyleId>
              </a:tblPr>
              <a:tblGrid>
                <a:gridCol w="838200">
                  <a:extLst>
                    <a:ext uri="{9D8B030D-6E8A-4147-A177-3AD203B41FA5}">
                      <a16:colId xmlns:a16="http://schemas.microsoft.com/office/drawing/2014/main" val="20000"/>
                    </a:ext>
                  </a:extLst>
                </a:gridCol>
              </a:tblGrid>
              <a:tr h="152400">
                <a:tc>
                  <a:txBody>
                    <a:bodyPr/>
                    <a:lstStyle/>
                    <a:p>
                      <a:pPr algn="ctr"/>
                      <a:r>
                        <a:rPr lang="zh-CN" altLang="en-US" sz="1000" b="1" dirty="0">
                          <a:latin typeface="华文楷体"/>
                          <a:ea typeface="华文楷体"/>
                          <a:cs typeface="华文楷体"/>
                        </a:rPr>
                        <a:t>哈巴谷书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14234">
                <a:tc>
                  <a:txBody>
                    <a:bodyPr/>
                    <a:lstStyle/>
                    <a:p>
                      <a:pPr algn="ctr"/>
                      <a:r>
                        <a:rPr lang="zh-CN" altLang="en-US" sz="1000" b="1" dirty="0">
                          <a:latin typeface="华文楷体"/>
                          <a:ea typeface="华文楷体"/>
                          <a:cs typeface="华文楷体"/>
                        </a:rPr>
                        <a:t>以赛亚书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14234">
                <a:tc>
                  <a:txBody>
                    <a:bodyPr/>
                    <a:lstStyle/>
                    <a:p>
                      <a:pPr algn="ctr"/>
                      <a:r>
                        <a:rPr lang="zh-CN" altLang="en-US" sz="1000" b="1" dirty="0">
                          <a:latin typeface="华文楷体"/>
                          <a:ea typeface="华文楷体"/>
                          <a:cs typeface="华文楷体"/>
                        </a:rPr>
                        <a:t>耶利米书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r h="214234">
                <a:tc>
                  <a:txBody>
                    <a:bodyPr/>
                    <a:lstStyle/>
                    <a:p>
                      <a:pPr algn="ctr"/>
                      <a:r>
                        <a:rPr lang="zh-CN" altLang="en-US" sz="1000" b="1" dirty="0">
                          <a:latin typeface="华文楷体"/>
                          <a:ea typeface="华文楷体"/>
                          <a:cs typeface="华文楷体"/>
                        </a:rPr>
                        <a:t>约珥书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214234">
                <a:tc>
                  <a:txBody>
                    <a:bodyPr/>
                    <a:lstStyle/>
                    <a:p>
                      <a:pPr algn="ctr"/>
                      <a:r>
                        <a:rPr lang="zh-CN" altLang="en-US" sz="1000" b="1" dirty="0">
                          <a:latin typeface="华文楷体"/>
                          <a:ea typeface="华文楷体"/>
                          <a:cs typeface="华文楷体"/>
                        </a:rPr>
                        <a:t>弥迦书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r h="304800">
                <a:tc>
                  <a:txBody>
                    <a:bodyPr/>
                    <a:lstStyle/>
                    <a:p>
                      <a:pPr algn="ctr"/>
                      <a:r>
                        <a:rPr lang="zh-CN" altLang="en-US" sz="1000" b="1" dirty="0">
                          <a:latin typeface="华文楷体"/>
                          <a:ea typeface="华文楷体"/>
                          <a:cs typeface="华文楷体"/>
                        </a:rPr>
                        <a:t>西番亚书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r h="214234">
                <a:tc>
                  <a:txBody>
                    <a:bodyPr/>
                    <a:lstStyle/>
                    <a:p>
                      <a:pPr algn="ctr"/>
                      <a:r>
                        <a:rPr lang="zh-CN" altLang="en-US" sz="1000" b="1" dirty="0">
                          <a:latin typeface="华文楷体"/>
                          <a:ea typeface="华文楷体"/>
                          <a:cs typeface="华文楷体"/>
                        </a:rPr>
                        <a:t>耶利米哀歌</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6"/>
                  </a:ext>
                </a:extLst>
              </a:tr>
            </a:tbl>
          </a:graphicData>
        </a:graphic>
      </p:graphicFrame>
      <p:graphicFrame>
        <p:nvGraphicFramePr>
          <p:cNvPr id="90" name="Table 89"/>
          <p:cNvGraphicFramePr>
            <a:graphicFrameLocks noGrp="1"/>
          </p:cNvGraphicFramePr>
          <p:nvPr>
            <p:extLst>
              <p:ext uri="{D42A27DB-BD31-4B8C-83A1-F6EECF244321}">
                <p14:modId xmlns:p14="http://schemas.microsoft.com/office/powerpoint/2010/main" val="3709401234"/>
              </p:ext>
            </p:extLst>
          </p:nvPr>
        </p:nvGraphicFramePr>
        <p:xfrm>
          <a:off x="5981700" y="5949680"/>
          <a:ext cx="762000" cy="420640"/>
        </p:xfrm>
        <a:graphic>
          <a:graphicData uri="http://schemas.openxmlformats.org/drawingml/2006/table">
            <a:tbl>
              <a:tblPr bandRow="1">
                <a:tableStyleId>{C083E6E3-FA7D-4D7B-A595-EF9225AFEA82}</a:tableStyleId>
              </a:tblPr>
              <a:tblGrid>
                <a:gridCol w="762000">
                  <a:extLst>
                    <a:ext uri="{9D8B030D-6E8A-4147-A177-3AD203B41FA5}">
                      <a16:colId xmlns:a16="http://schemas.microsoft.com/office/drawing/2014/main" val="20000"/>
                    </a:ext>
                  </a:extLst>
                </a:gridCol>
              </a:tblGrid>
              <a:tr h="182880">
                <a:tc>
                  <a:txBody>
                    <a:bodyPr/>
                    <a:lstStyle/>
                    <a:p>
                      <a:pPr algn="ctr"/>
                      <a:r>
                        <a:rPr lang="zh-CN" altLang="en-US" sz="900" b="1" dirty="0">
                          <a:latin typeface="华文楷体"/>
                          <a:ea typeface="华文楷体"/>
                          <a:cs typeface="华文楷体"/>
                        </a:rPr>
                        <a:t>约拿</a:t>
                      </a:r>
                      <a:endParaRPr lang="en-US" sz="900" b="1" dirty="0">
                        <a:latin typeface="华文楷体"/>
                        <a:ea typeface="华文楷体"/>
                        <a:cs typeface="华文楷体"/>
                      </a:endParaRPr>
                    </a:p>
                  </a:txBody>
                  <a:tcPr marL="73150" marR="73150" marT="36580" marB="3658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00"/>
                    </a:solidFill>
                  </a:tcPr>
                </a:tc>
                <a:extLst>
                  <a:ext uri="{0D108BD9-81ED-4DB2-BD59-A6C34878D82A}">
                    <a16:rowId xmlns:a16="http://schemas.microsoft.com/office/drawing/2014/main" val="10000"/>
                  </a:ext>
                </a:extLst>
              </a:tr>
              <a:tr h="182880">
                <a:tc>
                  <a:txBody>
                    <a:bodyPr/>
                    <a:lstStyle/>
                    <a:p>
                      <a:pPr algn="ctr"/>
                      <a:r>
                        <a:rPr lang="zh-CN" altLang="en-US" sz="900" b="1" dirty="0">
                          <a:latin typeface="华文楷体"/>
                          <a:ea typeface="华文楷体"/>
                          <a:cs typeface="华文楷体"/>
                        </a:rPr>
                        <a:t>那鸿书</a:t>
                      </a:r>
                      <a:endParaRPr lang="en-US" sz="900" b="1" dirty="0">
                        <a:latin typeface="华文楷体"/>
                        <a:ea typeface="华文楷体"/>
                        <a:cs typeface="华文楷体"/>
                      </a:endParaRPr>
                    </a:p>
                  </a:txBody>
                  <a:tcPr marL="73150" marR="73150" marT="36580" marB="3658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00"/>
                    </a:solidFill>
                  </a:tcPr>
                </a:tc>
                <a:extLst>
                  <a:ext uri="{0D108BD9-81ED-4DB2-BD59-A6C34878D82A}">
                    <a16:rowId xmlns:a16="http://schemas.microsoft.com/office/drawing/2014/main" val="10001"/>
                  </a:ext>
                </a:extLst>
              </a:tr>
            </a:tbl>
          </a:graphicData>
        </a:graphic>
      </p:graphicFrame>
      <p:cxnSp>
        <p:nvCxnSpPr>
          <p:cNvPr id="95" name="Straight Connector 94"/>
          <p:cNvCxnSpPr/>
          <p:nvPr/>
        </p:nvCxnSpPr>
        <p:spPr bwMode="auto">
          <a:xfrm rot="5400000">
            <a:off x="1029097"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97" name="TextBox 96"/>
          <p:cNvSpPr txBox="1"/>
          <p:nvPr/>
        </p:nvSpPr>
        <p:spPr>
          <a:xfrm>
            <a:off x="6043830" y="3106579"/>
            <a:ext cx="637740"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dirty="0">
                <a:ln>
                  <a:noFill/>
                </a:ln>
                <a:solidFill>
                  <a:srgbClr val="000000"/>
                </a:solidFill>
                <a:effectLst/>
                <a:uLnTx/>
                <a:uFillTx/>
                <a:latin typeface="华文楷体"/>
                <a:ea typeface="华文楷体"/>
                <a:cs typeface="华文楷体"/>
              </a:rPr>
              <a:t>去以色列</a:t>
            </a:r>
            <a:r>
              <a:rPr kumimoji="0" lang="en-US" sz="1000" b="1" i="0" u="none" strike="noStrike" kern="1200" cap="none" spc="0" normalizeH="0" baseline="0" noProof="0" dirty="0">
                <a:ln>
                  <a:noFill/>
                </a:ln>
                <a:solidFill>
                  <a:srgbClr val="000000"/>
                </a:solidFill>
                <a:effectLst/>
                <a:uLnTx/>
                <a:uFillTx/>
                <a:latin typeface="Arial" charset="0"/>
                <a:ea typeface="ＭＳ Ｐゴシック" charset="0"/>
              </a:rPr>
              <a:t>:</a:t>
            </a:r>
          </a:p>
        </p:txBody>
      </p:sp>
      <p:sp>
        <p:nvSpPr>
          <p:cNvPr id="98" name="TextBox 97"/>
          <p:cNvSpPr txBox="1"/>
          <p:nvPr/>
        </p:nvSpPr>
        <p:spPr>
          <a:xfrm>
            <a:off x="6097243" y="3733800"/>
            <a:ext cx="530915" cy="24622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dirty="0">
                <a:ln>
                  <a:noFill/>
                </a:ln>
                <a:solidFill>
                  <a:srgbClr val="000000"/>
                </a:solidFill>
                <a:effectLst/>
                <a:uLnTx/>
                <a:uFillTx/>
                <a:latin typeface="华文楷体"/>
                <a:ea typeface="华文楷体"/>
                <a:cs typeface="华文楷体"/>
              </a:rPr>
              <a:t>去犹大</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a:t>
            </a:r>
          </a:p>
        </p:txBody>
      </p:sp>
      <p:sp>
        <p:nvSpPr>
          <p:cNvPr id="99" name="TextBox 98"/>
          <p:cNvSpPr txBox="1"/>
          <p:nvPr/>
        </p:nvSpPr>
        <p:spPr>
          <a:xfrm>
            <a:off x="6097243" y="5697379"/>
            <a:ext cx="530915" cy="24622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dirty="0">
                <a:ln>
                  <a:noFill/>
                </a:ln>
                <a:solidFill>
                  <a:srgbClr val="000000"/>
                </a:solidFill>
                <a:effectLst/>
                <a:uLnTx/>
                <a:uFillTx/>
                <a:latin typeface="华文楷体"/>
                <a:ea typeface="华文楷体"/>
                <a:cs typeface="华文楷体"/>
              </a:rPr>
              <a:t>去亚述</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a:t>
            </a:r>
          </a:p>
        </p:txBody>
      </p:sp>
      <p:sp>
        <p:nvSpPr>
          <p:cNvPr id="100" name="TextBox 99"/>
          <p:cNvSpPr txBox="1"/>
          <p:nvPr/>
        </p:nvSpPr>
        <p:spPr>
          <a:xfrm>
            <a:off x="5988050" y="6324600"/>
            <a:ext cx="749300" cy="21544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dirty="0">
                <a:ln>
                  <a:noFill/>
                </a:ln>
                <a:solidFill>
                  <a:srgbClr val="000000"/>
                </a:solidFill>
                <a:effectLst/>
                <a:uLnTx/>
                <a:uFillTx/>
                <a:latin typeface="华文楷体"/>
                <a:ea typeface="华文楷体"/>
                <a:cs typeface="华文楷体"/>
              </a:rPr>
              <a:t>去以东</a:t>
            </a:r>
            <a:endParaRPr kumimoji="0" lang="en-US" sz="800" b="1" i="0" u="none" strike="noStrike" kern="1200" cap="none" spc="0" normalizeH="0" baseline="0" noProof="0" dirty="0">
              <a:ln>
                <a:noFill/>
              </a:ln>
              <a:solidFill>
                <a:srgbClr val="000000"/>
              </a:solidFill>
              <a:effectLst/>
              <a:uLnTx/>
              <a:uFillTx/>
              <a:latin typeface="华文楷体"/>
              <a:ea typeface="华文楷体"/>
              <a:cs typeface="华文楷体"/>
            </a:endParaRPr>
          </a:p>
        </p:txBody>
      </p:sp>
      <p:graphicFrame>
        <p:nvGraphicFramePr>
          <p:cNvPr id="101" name="Table 100"/>
          <p:cNvGraphicFramePr>
            <a:graphicFrameLocks noGrp="1"/>
          </p:cNvGraphicFramePr>
          <p:nvPr>
            <p:extLst>
              <p:ext uri="{D42A27DB-BD31-4B8C-83A1-F6EECF244321}">
                <p14:modId xmlns:p14="http://schemas.microsoft.com/office/powerpoint/2010/main" val="195034001"/>
              </p:ext>
            </p:extLst>
          </p:nvPr>
        </p:nvGraphicFramePr>
        <p:xfrm>
          <a:off x="6804250" y="4114800"/>
          <a:ext cx="739550" cy="243840"/>
        </p:xfrm>
        <a:graphic>
          <a:graphicData uri="http://schemas.openxmlformats.org/drawingml/2006/table">
            <a:tbl>
              <a:tblPr bandRow="1">
                <a:tableStyleId>{C083E6E3-FA7D-4D7B-A595-EF9225AFEA82}</a:tableStyleId>
              </a:tblPr>
              <a:tblGrid>
                <a:gridCol w="739550">
                  <a:extLst>
                    <a:ext uri="{9D8B030D-6E8A-4147-A177-3AD203B41FA5}">
                      <a16:colId xmlns:a16="http://schemas.microsoft.com/office/drawing/2014/main" val="20000"/>
                    </a:ext>
                  </a:extLst>
                </a:gridCol>
              </a:tblGrid>
              <a:tr h="228600">
                <a:tc>
                  <a:txBody>
                    <a:bodyPr/>
                    <a:lstStyle/>
                    <a:p>
                      <a:r>
                        <a:rPr lang="zh-CN" altLang="en-US" sz="1000" b="1" dirty="0">
                          <a:latin typeface="华文楷体"/>
                          <a:ea typeface="华文楷体"/>
                          <a:cs typeface="华文楷体"/>
                        </a:rPr>
                        <a:t>以西结书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2FFF0"/>
                    </a:solidFill>
                  </a:tcPr>
                </a:tc>
                <a:extLst>
                  <a:ext uri="{0D108BD9-81ED-4DB2-BD59-A6C34878D82A}">
                    <a16:rowId xmlns:a16="http://schemas.microsoft.com/office/drawing/2014/main" val="10000"/>
                  </a:ext>
                </a:extLst>
              </a:tr>
            </a:tbl>
          </a:graphicData>
        </a:graphic>
      </p:graphicFrame>
      <p:graphicFrame>
        <p:nvGraphicFramePr>
          <p:cNvPr id="102" name="Table 101"/>
          <p:cNvGraphicFramePr>
            <a:graphicFrameLocks noGrp="1"/>
          </p:cNvGraphicFramePr>
          <p:nvPr>
            <p:extLst>
              <p:ext uri="{D42A27DB-BD31-4B8C-83A1-F6EECF244321}">
                <p14:modId xmlns:p14="http://schemas.microsoft.com/office/powerpoint/2010/main" val="1373649701"/>
              </p:ext>
            </p:extLst>
          </p:nvPr>
        </p:nvGraphicFramePr>
        <p:xfrm>
          <a:off x="6804250" y="4404360"/>
          <a:ext cx="739550" cy="243840"/>
        </p:xfrm>
        <a:graphic>
          <a:graphicData uri="http://schemas.openxmlformats.org/drawingml/2006/table">
            <a:tbl>
              <a:tblPr bandRow="1">
                <a:tableStyleId>{C083E6E3-FA7D-4D7B-A595-EF9225AFEA82}</a:tableStyleId>
              </a:tblPr>
              <a:tblGrid>
                <a:gridCol w="739550">
                  <a:extLst>
                    <a:ext uri="{9D8B030D-6E8A-4147-A177-3AD203B41FA5}">
                      <a16:colId xmlns:a16="http://schemas.microsoft.com/office/drawing/2014/main" val="20000"/>
                    </a:ext>
                  </a:extLst>
                </a:gridCol>
              </a:tblGrid>
              <a:tr h="228600">
                <a:tc>
                  <a:txBody>
                    <a:bodyPr/>
                    <a:lstStyle/>
                    <a:p>
                      <a:r>
                        <a:rPr lang="zh-CN" altLang="en-US" sz="1000" b="1" dirty="0">
                          <a:latin typeface="华文楷体"/>
                          <a:ea typeface="华文楷体"/>
                          <a:cs typeface="华文楷体"/>
                        </a:rPr>
                        <a:t>但以理书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2FFF0"/>
                    </a:solidFill>
                  </a:tcPr>
                </a:tc>
                <a:extLst>
                  <a:ext uri="{0D108BD9-81ED-4DB2-BD59-A6C34878D82A}">
                    <a16:rowId xmlns:a16="http://schemas.microsoft.com/office/drawing/2014/main" val="10000"/>
                  </a:ext>
                </a:extLst>
              </a:tr>
            </a:tbl>
          </a:graphicData>
        </a:graphic>
      </p:graphicFrame>
      <p:graphicFrame>
        <p:nvGraphicFramePr>
          <p:cNvPr id="103" name="Table 102"/>
          <p:cNvGraphicFramePr>
            <a:graphicFrameLocks noGrp="1"/>
          </p:cNvGraphicFramePr>
          <p:nvPr>
            <p:extLst>
              <p:ext uri="{D42A27DB-BD31-4B8C-83A1-F6EECF244321}">
                <p14:modId xmlns:p14="http://schemas.microsoft.com/office/powerpoint/2010/main" val="3774850774"/>
              </p:ext>
            </p:extLst>
          </p:nvPr>
        </p:nvGraphicFramePr>
        <p:xfrm>
          <a:off x="7620000" y="4114800"/>
          <a:ext cx="609600" cy="24384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28600">
                <a:tc>
                  <a:txBody>
                    <a:bodyPr/>
                    <a:lstStyle/>
                    <a:p>
                      <a:pPr algn="ctr"/>
                      <a:r>
                        <a:rPr lang="zh-CN" altLang="en-US" sz="1000" b="1" dirty="0">
                          <a:latin typeface="华文楷体"/>
                          <a:ea typeface="华文楷体"/>
                          <a:cs typeface="华文楷体"/>
                        </a:rPr>
                        <a:t>哈该书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2FFF0"/>
                    </a:solidFill>
                  </a:tcPr>
                </a:tc>
                <a:extLst>
                  <a:ext uri="{0D108BD9-81ED-4DB2-BD59-A6C34878D82A}">
                    <a16:rowId xmlns:a16="http://schemas.microsoft.com/office/drawing/2014/main" val="10000"/>
                  </a:ext>
                </a:extLst>
              </a:tr>
            </a:tbl>
          </a:graphicData>
        </a:graphic>
      </p:graphicFrame>
      <p:graphicFrame>
        <p:nvGraphicFramePr>
          <p:cNvPr id="104" name="Table 103"/>
          <p:cNvGraphicFramePr>
            <a:graphicFrameLocks noGrp="1"/>
          </p:cNvGraphicFramePr>
          <p:nvPr>
            <p:extLst>
              <p:ext uri="{D42A27DB-BD31-4B8C-83A1-F6EECF244321}">
                <p14:modId xmlns:p14="http://schemas.microsoft.com/office/powerpoint/2010/main" val="2780874799"/>
              </p:ext>
            </p:extLst>
          </p:nvPr>
        </p:nvGraphicFramePr>
        <p:xfrm>
          <a:off x="7620000" y="4419600"/>
          <a:ext cx="762000" cy="365760"/>
        </p:xfrm>
        <a:graphic>
          <a:graphicData uri="http://schemas.openxmlformats.org/drawingml/2006/table">
            <a:tbl>
              <a:tblPr bandRow="1">
                <a:tableStyleId>{C083E6E3-FA7D-4D7B-A595-EF9225AFEA82}</a:tableStyleId>
              </a:tblPr>
              <a:tblGrid>
                <a:gridCol w="762000">
                  <a:extLst>
                    <a:ext uri="{9D8B030D-6E8A-4147-A177-3AD203B41FA5}">
                      <a16:colId xmlns:a16="http://schemas.microsoft.com/office/drawing/2014/main" val="20000"/>
                    </a:ext>
                  </a:extLst>
                </a:gridCol>
              </a:tblGrid>
              <a:tr h="228600">
                <a:tc>
                  <a:txBody>
                    <a:bodyPr/>
                    <a:lstStyle/>
                    <a:p>
                      <a:r>
                        <a:rPr lang="zh-CN" altLang="en-US" sz="900" b="1" dirty="0">
                          <a:latin typeface="华文楷体"/>
                          <a:ea typeface="华文楷体"/>
                          <a:cs typeface="华文楷体"/>
                        </a:rPr>
                        <a:t>撒迦利亚书</a:t>
                      </a:r>
                      <a:endParaRPr lang="en-US" sz="9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2FFF0"/>
                    </a:solidFill>
                  </a:tcPr>
                </a:tc>
                <a:extLst>
                  <a:ext uri="{0D108BD9-81ED-4DB2-BD59-A6C34878D82A}">
                    <a16:rowId xmlns:a16="http://schemas.microsoft.com/office/drawing/2014/main" val="10000"/>
                  </a:ext>
                </a:extLst>
              </a:tr>
            </a:tbl>
          </a:graphicData>
        </a:graphic>
      </p:graphicFrame>
      <p:graphicFrame>
        <p:nvGraphicFramePr>
          <p:cNvPr id="105" name="Table 104"/>
          <p:cNvGraphicFramePr>
            <a:graphicFrameLocks noGrp="1"/>
          </p:cNvGraphicFramePr>
          <p:nvPr>
            <p:extLst>
              <p:ext uri="{D42A27DB-BD31-4B8C-83A1-F6EECF244321}">
                <p14:modId xmlns:p14="http://schemas.microsoft.com/office/powerpoint/2010/main" val="602823827"/>
              </p:ext>
            </p:extLst>
          </p:nvPr>
        </p:nvGraphicFramePr>
        <p:xfrm>
          <a:off x="8382000" y="4114800"/>
          <a:ext cx="685800" cy="22860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r>
                        <a:rPr lang="zh-CN" altLang="en-US" sz="900" b="1" dirty="0">
                          <a:latin typeface="华文楷体"/>
                          <a:ea typeface="华文楷体"/>
                          <a:cs typeface="华文楷体"/>
                        </a:rPr>
                        <a:t>玛拉基书</a:t>
                      </a:r>
                      <a:endParaRPr lang="en-US" sz="9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2FFF0"/>
                    </a:solidFill>
                  </a:tcPr>
                </a:tc>
                <a:extLst>
                  <a:ext uri="{0D108BD9-81ED-4DB2-BD59-A6C34878D82A}">
                    <a16:rowId xmlns:a16="http://schemas.microsoft.com/office/drawing/2014/main" val="10000"/>
                  </a:ext>
                </a:extLst>
              </a:tr>
            </a:tbl>
          </a:graphicData>
        </a:graphic>
      </p:graphicFrame>
      <p:cxnSp>
        <p:nvCxnSpPr>
          <p:cNvPr id="107" name="Straight Connector 106"/>
          <p:cNvCxnSpPr/>
          <p:nvPr/>
        </p:nvCxnSpPr>
        <p:spPr bwMode="auto">
          <a:xfrm rot="5400000">
            <a:off x="5978254" y="2631551"/>
            <a:ext cx="1149096" cy="79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2" name="Straight Connector 111"/>
          <p:cNvCxnSpPr/>
          <p:nvPr/>
        </p:nvCxnSpPr>
        <p:spPr bwMode="auto">
          <a:xfrm rot="16200000" flipH="1">
            <a:off x="6210300" y="3162300"/>
            <a:ext cx="1905002" cy="2"/>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4" name="Straight Connector 113"/>
          <p:cNvCxnSpPr/>
          <p:nvPr/>
        </p:nvCxnSpPr>
        <p:spPr bwMode="auto">
          <a:xfrm rot="5400000">
            <a:off x="6858398" y="3047602"/>
            <a:ext cx="1981200" cy="796"/>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5" name="Straight Connector 114"/>
          <p:cNvCxnSpPr/>
          <p:nvPr/>
        </p:nvCxnSpPr>
        <p:spPr bwMode="auto">
          <a:xfrm rot="5400000">
            <a:off x="7581502" y="3085702"/>
            <a:ext cx="2057400" cy="796"/>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16" name="TextBox 115"/>
          <p:cNvSpPr txBox="1"/>
          <p:nvPr/>
        </p:nvSpPr>
        <p:spPr>
          <a:xfrm rot="16200000">
            <a:off x="8812" y="1316623"/>
            <a:ext cx="83820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华文楷体"/>
                <a:ea typeface="华文楷体"/>
                <a:cs typeface="华文楷体"/>
              </a:rPr>
              <a:t>历史书</a:t>
            </a:r>
            <a:r>
              <a:rPr kumimoji="0" lang="en-US" sz="1600" b="1" i="0" u="none" strike="noStrike" kern="1200" cap="none" spc="0" normalizeH="0" baseline="0" noProof="0" dirty="0">
                <a:ln>
                  <a:noFill/>
                </a:ln>
                <a:solidFill>
                  <a:srgbClr val="000000"/>
                </a:solidFill>
                <a:effectLst/>
                <a:uLnTx/>
                <a:uFillTx/>
                <a:latin typeface="华文楷体"/>
                <a:ea typeface="华文楷体"/>
                <a:cs typeface="华文楷体"/>
              </a:rPr>
              <a:t> </a:t>
            </a:r>
          </a:p>
        </p:txBody>
      </p:sp>
      <p:sp>
        <p:nvSpPr>
          <p:cNvPr id="117" name="TextBox 116"/>
          <p:cNvSpPr txBox="1"/>
          <p:nvPr/>
        </p:nvSpPr>
        <p:spPr>
          <a:xfrm rot="16200000">
            <a:off x="8810" y="2459623"/>
            <a:ext cx="83820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华文楷体"/>
                <a:ea typeface="华文楷体"/>
                <a:cs typeface="华文楷体"/>
              </a:rPr>
              <a:t>诗歌</a:t>
            </a:r>
            <a:endParaRPr kumimoji="0" lang="en-US" sz="1600" b="1" i="0" u="none" strike="noStrike" kern="1200" cap="none" spc="0" normalizeH="0" baseline="0" noProof="0" dirty="0">
              <a:ln>
                <a:noFill/>
              </a:ln>
              <a:solidFill>
                <a:srgbClr val="000000"/>
              </a:solidFill>
              <a:effectLst/>
              <a:uLnTx/>
              <a:uFillTx/>
              <a:latin typeface="华文楷体"/>
              <a:ea typeface="华文楷体"/>
              <a:cs typeface="华文楷体"/>
            </a:endParaRPr>
          </a:p>
        </p:txBody>
      </p:sp>
      <p:sp>
        <p:nvSpPr>
          <p:cNvPr id="118" name="TextBox 117"/>
          <p:cNvSpPr txBox="1"/>
          <p:nvPr/>
        </p:nvSpPr>
        <p:spPr>
          <a:xfrm rot="16200000">
            <a:off x="8810" y="4669426"/>
            <a:ext cx="83820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华文楷体"/>
                <a:ea typeface="华文楷体"/>
                <a:cs typeface="华文楷体"/>
              </a:rPr>
              <a:t>先知书</a:t>
            </a:r>
            <a:endParaRPr kumimoji="0" lang="en-US" sz="1600" b="1" i="0" u="none" strike="noStrike" kern="1200" cap="none" spc="0" normalizeH="0" baseline="0" noProof="0" dirty="0">
              <a:ln>
                <a:noFill/>
              </a:ln>
              <a:solidFill>
                <a:srgbClr val="000000"/>
              </a:solidFill>
              <a:effectLst/>
              <a:uLnTx/>
              <a:uFillTx/>
              <a:latin typeface="华文楷体"/>
              <a:ea typeface="华文楷体"/>
              <a:cs typeface="华文楷体"/>
            </a:endParaRPr>
          </a:p>
        </p:txBody>
      </p:sp>
      <p:graphicFrame>
        <p:nvGraphicFramePr>
          <p:cNvPr id="70" name="Table 69"/>
          <p:cNvGraphicFramePr>
            <a:graphicFrameLocks noGrp="1"/>
          </p:cNvGraphicFramePr>
          <p:nvPr>
            <p:extLst>
              <p:ext uri="{D42A27DB-BD31-4B8C-83A1-F6EECF244321}">
                <p14:modId xmlns:p14="http://schemas.microsoft.com/office/powerpoint/2010/main" val="1398238691"/>
              </p:ext>
            </p:extLst>
          </p:nvPr>
        </p:nvGraphicFramePr>
        <p:xfrm>
          <a:off x="5981700" y="6553200"/>
          <a:ext cx="762000" cy="365760"/>
        </p:xfrm>
        <a:graphic>
          <a:graphicData uri="http://schemas.openxmlformats.org/drawingml/2006/table">
            <a:tbl>
              <a:tblPr bandRow="1">
                <a:tableStyleId>{C083E6E3-FA7D-4D7B-A595-EF9225AFEA82}</a:tableStyleId>
              </a:tblPr>
              <a:tblGrid>
                <a:gridCol w="762000">
                  <a:extLst>
                    <a:ext uri="{9D8B030D-6E8A-4147-A177-3AD203B41FA5}">
                      <a16:colId xmlns:a16="http://schemas.microsoft.com/office/drawing/2014/main" val="20000"/>
                    </a:ext>
                  </a:extLst>
                </a:gridCol>
              </a:tblGrid>
              <a:tr h="2286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CN" altLang="en-US" sz="900" b="1" dirty="0">
                          <a:latin typeface="华文楷体"/>
                          <a:ea typeface="华文楷体"/>
                          <a:cs typeface="华文楷体"/>
                        </a:rPr>
                        <a:t>俄巴底亚书</a:t>
                      </a:r>
                      <a:endParaRPr lang="en-US" sz="9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alpha val="20000"/>
                      </a:schemeClr>
                    </a:solidFill>
                  </a:tcPr>
                </a:tc>
                <a:extLst>
                  <a:ext uri="{0D108BD9-81ED-4DB2-BD59-A6C34878D82A}">
                    <a16:rowId xmlns:a16="http://schemas.microsoft.com/office/drawing/2014/main" val="10000"/>
                  </a:ext>
                </a:extLst>
              </a:tr>
            </a:tbl>
          </a:graphicData>
        </a:graphic>
      </p:graphicFrame>
      <p:sp>
        <p:nvSpPr>
          <p:cNvPr id="68" name="Text Box 52"/>
          <p:cNvSpPr txBox="1">
            <a:spLocks noChangeArrowheads="1"/>
          </p:cNvSpPr>
          <p:nvPr/>
        </p:nvSpPr>
        <p:spPr bwMode="auto">
          <a:xfrm>
            <a:off x="0" y="44624"/>
            <a:ext cx="755576"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Walk Thru the OT</a:t>
            </a:r>
          </a:p>
        </p:txBody>
      </p:sp>
    </p:spTree>
    <p:extLst>
      <p:ext uri="{BB962C8B-B14F-4D97-AF65-F5344CB8AC3E}">
        <p14:creationId xmlns:p14="http://schemas.microsoft.com/office/powerpoint/2010/main" val="3526639564"/>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r="-831"/>
          <a:stretch/>
        </p:blipFill>
        <p:spPr>
          <a:xfrm>
            <a:off x="-13228" y="-1"/>
            <a:ext cx="9219940" cy="6876829"/>
          </a:xfrm>
          <a:prstGeom prst="rect">
            <a:avLst/>
          </a:prstGeom>
        </p:spPr>
      </p:pic>
      <p:sp>
        <p:nvSpPr>
          <p:cNvPr id="94210" name="Picture 1"/>
          <p:cNvSpPr>
            <a:spLocks noChangeAspect="1"/>
          </p:cNvSpPr>
          <p:nvPr/>
        </p:nvSpPr>
        <p:spPr bwMode="auto">
          <a:xfrm>
            <a:off x="-220129"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8" name="Rectangle 2"/>
          <p:cNvSpPr txBox="1">
            <a:spLocks noChangeArrowheads="1"/>
          </p:cNvSpPr>
          <p:nvPr/>
        </p:nvSpPr>
        <p:spPr bwMode="auto">
          <a:xfrm>
            <a:off x="-2201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ＭＳ Ｐゴシック" charset="0"/>
              </a:rPr>
              <a:t>忠诚</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67161"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ＭＳ Ｐゴシック" charset="0"/>
              </a:rPr>
              <a:t>关怀他人</a:t>
            </a:r>
            <a:endParaRPr kumimoji="0" lang="en-US" altLang="zh-CN"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360451" y="1866351"/>
            <a:ext cx="6615154" cy="1334975"/>
          </a:xfrm>
          <a:effectLst>
            <a:outerShdw blurRad="63500" dist="35921" dir="2700000" algn="ctr" rotWithShape="0">
              <a:schemeClr val="tx2">
                <a:alpha val="74998"/>
              </a:schemeClr>
            </a:outerShdw>
          </a:effectLst>
        </p:spPr>
        <p:txBody>
          <a:bodyPr anchor="t"/>
          <a:lstStyle/>
          <a:p>
            <a:pPr>
              <a:defRPr/>
            </a:pPr>
            <a:r>
              <a:rPr lang="en-US" sz="8800" b="1" dirty="0" err="1">
                <a:effectLst>
                  <a:glow rad="254000">
                    <a:schemeClr val="tx1"/>
                  </a:glow>
                </a:effectLst>
                <a:latin typeface="Arial" charset="0"/>
                <a:ea typeface="ＭＳ Ｐゴシック" charset="0"/>
                <a:cs typeface="ＭＳ Ｐゴシック" charset="0"/>
              </a:rPr>
              <a:t>作个</a:t>
            </a:r>
            <a:r>
              <a:rPr lang="en-US" sz="8800" b="1" dirty="0">
                <a:effectLst>
                  <a:glow rad="254000">
                    <a:schemeClr val="tx1"/>
                  </a:glow>
                </a:effectLst>
                <a:latin typeface="Arial" charset="0"/>
                <a:ea typeface="ＭＳ Ｐゴシック" charset="0"/>
                <a:cs typeface="ＭＳ Ｐゴシック" charset="0"/>
              </a:rPr>
              <a:t>...</a:t>
            </a:r>
          </a:p>
        </p:txBody>
      </p:sp>
      <p:sp>
        <p:nvSpPr>
          <p:cNvPr id="12" name="Rectangle 2"/>
          <p:cNvSpPr txBox="1">
            <a:spLocks noChangeArrowheads="1"/>
          </p:cNvSpPr>
          <p:nvPr/>
        </p:nvSpPr>
        <p:spPr bwMode="auto">
          <a:xfrm>
            <a:off x="2052703"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慷慨</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45889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ＭＳ Ｐゴシック" charset="0"/>
              </a:rPr>
              <a:t>公正</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17" name="Rectangle 2"/>
          <p:cNvSpPr txBox="1">
            <a:spLocks noChangeArrowheads="1"/>
          </p:cNvSpPr>
          <p:nvPr/>
        </p:nvSpPr>
        <p:spPr bwMode="auto">
          <a:xfrm>
            <a:off x="6485467"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ＭＳ Ｐゴシック" charset="0"/>
              </a:rPr>
              <a:t>谦卑</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2" name="文本框 1">
            <a:extLst>
              <a:ext uri="{FF2B5EF4-FFF2-40B4-BE49-F238E27FC236}">
                <a16:creationId xmlns:a16="http://schemas.microsoft.com/office/drawing/2014/main" id="{94FC4C83-8D18-681D-72B6-B60CB8C9963D}"/>
              </a:ext>
            </a:extLst>
          </p:cNvPr>
          <p:cNvSpPr txBox="1"/>
          <p:nvPr/>
        </p:nvSpPr>
        <p:spPr>
          <a:xfrm rot="1126180">
            <a:off x="1032455" y="532659"/>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何西阿</a:t>
            </a:r>
          </a:p>
        </p:txBody>
      </p:sp>
      <p:sp>
        <p:nvSpPr>
          <p:cNvPr id="3" name="文本框 2">
            <a:extLst>
              <a:ext uri="{FF2B5EF4-FFF2-40B4-BE49-F238E27FC236}">
                <a16:creationId xmlns:a16="http://schemas.microsoft.com/office/drawing/2014/main" id="{782A17FD-F823-3FFC-FDA8-9606F8B7550A}"/>
              </a:ext>
            </a:extLst>
          </p:cNvPr>
          <p:cNvSpPr txBox="1"/>
          <p:nvPr/>
        </p:nvSpPr>
        <p:spPr>
          <a:xfrm rot="21159989">
            <a:off x="3072478" y="424712"/>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约珥</a:t>
            </a:r>
          </a:p>
        </p:txBody>
      </p:sp>
      <p:sp>
        <p:nvSpPr>
          <p:cNvPr id="4" name="文本框 3">
            <a:extLst>
              <a:ext uri="{FF2B5EF4-FFF2-40B4-BE49-F238E27FC236}">
                <a16:creationId xmlns:a16="http://schemas.microsoft.com/office/drawing/2014/main" id="{3C90E252-8A20-920A-C301-517613ADC62B}"/>
              </a:ext>
            </a:extLst>
          </p:cNvPr>
          <p:cNvSpPr txBox="1"/>
          <p:nvPr/>
        </p:nvSpPr>
        <p:spPr>
          <a:xfrm rot="358197">
            <a:off x="5735702" y="582768"/>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阿摩司</a:t>
            </a:r>
          </a:p>
        </p:txBody>
      </p:sp>
      <p:sp>
        <p:nvSpPr>
          <p:cNvPr id="6" name="文本框 5">
            <a:extLst>
              <a:ext uri="{FF2B5EF4-FFF2-40B4-BE49-F238E27FC236}">
                <a16:creationId xmlns:a16="http://schemas.microsoft.com/office/drawing/2014/main" id="{8391255F-21B6-ABA6-02B0-585E9166E2A2}"/>
              </a:ext>
            </a:extLst>
          </p:cNvPr>
          <p:cNvSpPr txBox="1"/>
          <p:nvPr/>
        </p:nvSpPr>
        <p:spPr>
          <a:xfrm>
            <a:off x="7431052" y="422984"/>
            <a:ext cx="1444697"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俄巴底亚</a:t>
            </a:r>
          </a:p>
        </p:txBody>
      </p:sp>
      <p:sp>
        <p:nvSpPr>
          <p:cNvPr id="9" name="文本框 8">
            <a:extLst>
              <a:ext uri="{FF2B5EF4-FFF2-40B4-BE49-F238E27FC236}">
                <a16:creationId xmlns:a16="http://schemas.microsoft.com/office/drawing/2014/main" id="{28F953F7-E8F0-E88D-9DD4-06594B21B9BD}"/>
              </a:ext>
            </a:extLst>
          </p:cNvPr>
          <p:cNvSpPr txBox="1"/>
          <p:nvPr/>
        </p:nvSpPr>
        <p:spPr>
          <a:xfrm rot="358197">
            <a:off x="1056697" y="2790946"/>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约拿</a:t>
            </a:r>
          </a:p>
        </p:txBody>
      </p:sp>
      <p:sp>
        <p:nvSpPr>
          <p:cNvPr id="10" name="文本框 9">
            <a:extLst>
              <a:ext uri="{FF2B5EF4-FFF2-40B4-BE49-F238E27FC236}">
                <a16:creationId xmlns:a16="http://schemas.microsoft.com/office/drawing/2014/main" id="{36013F7E-CE4F-1C57-264A-BCDD9BCE6270}"/>
              </a:ext>
            </a:extLst>
          </p:cNvPr>
          <p:cNvSpPr txBox="1"/>
          <p:nvPr/>
        </p:nvSpPr>
        <p:spPr>
          <a:xfrm rot="358197">
            <a:off x="2943862" y="3306512"/>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弥迦</a:t>
            </a:r>
          </a:p>
        </p:txBody>
      </p:sp>
      <p:sp>
        <p:nvSpPr>
          <p:cNvPr id="11" name="文本框 10">
            <a:extLst>
              <a:ext uri="{FF2B5EF4-FFF2-40B4-BE49-F238E27FC236}">
                <a16:creationId xmlns:a16="http://schemas.microsoft.com/office/drawing/2014/main" id="{9A89904D-975D-C281-660C-96B8578003D3}"/>
              </a:ext>
            </a:extLst>
          </p:cNvPr>
          <p:cNvSpPr txBox="1"/>
          <p:nvPr/>
        </p:nvSpPr>
        <p:spPr>
          <a:xfrm rot="21311518">
            <a:off x="5550875" y="2781218"/>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那鸿</a:t>
            </a:r>
          </a:p>
        </p:txBody>
      </p:sp>
      <p:sp>
        <p:nvSpPr>
          <p:cNvPr id="13" name="文本框 12">
            <a:extLst>
              <a:ext uri="{FF2B5EF4-FFF2-40B4-BE49-F238E27FC236}">
                <a16:creationId xmlns:a16="http://schemas.microsoft.com/office/drawing/2014/main" id="{6684AF6A-56FD-AD74-BD70-DBC7D1046E39}"/>
              </a:ext>
            </a:extLst>
          </p:cNvPr>
          <p:cNvSpPr txBox="1"/>
          <p:nvPr/>
        </p:nvSpPr>
        <p:spPr>
          <a:xfrm rot="21311518">
            <a:off x="7639346" y="2866479"/>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哈巴谷</a:t>
            </a:r>
          </a:p>
        </p:txBody>
      </p:sp>
      <p:sp>
        <p:nvSpPr>
          <p:cNvPr id="15" name="文本框 14">
            <a:extLst>
              <a:ext uri="{FF2B5EF4-FFF2-40B4-BE49-F238E27FC236}">
                <a16:creationId xmlns:a16="http://schemas.microsoft.com/office/drawing/2014/main" id="{81F2C297-6240-489E-148F-72162B6DBD85}"/>
              </a:ext>
            </a:extLst>
          </p:cNvPr>
          <p:cNvSpPr txBox="1"/>
          <p:nvPr/>
        </p:nvSpPr>
        <p:spPr>
          <a:xfrm rot="21311518">
            <a:off x="577065" y="5094113"/>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西番雅</a:t>
            </a:r>
          </a:p>
        </p:txBody>
      </p:sp>
      <p:sp>
        <p:nvSpPr>
          <p:cNvPr id="16" name="文本框 15">
            <a:extLst>
              <a:ext uri="{FF2B5EF4-FFF2-40B4-BE49-F238E27FC236}">
                <a16:creationId xmlns:a16="http://schemas.microsoft.com/office/drawing/2014/main" id="{A4563292-2863-0940-D95B-CAE42D278763}"/>
              </a:ext>
            </a:extLst>
          </p:cNvPr>
          <p:cNvSpPr txBox="1"/>
          <p:nvPr/>
        </p:nvSpPr>
        <p:spPr>
          <a:xfrm rot="21311518">
            <a:off x="2892247" y="4831466"/>
            <a:ext cx="12192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哈该</a:t>
            </a:r>
          </a:p>
        </p:txBody>
      </p:sp>
      <p:sp>
        <p:nvSpPr>
          <p:cNvPr id="18" name="文本框 17">
            <a:extLst>
              <a:ext uri="{FF2B5EF4-FFF2-40B4-BE49-F238E27FC236}">
                <a16:creationId xmlns:a16="http://schemas.microsoft.com/office/drawing/2014/main" id="{6A840CA8-FEFA-824D-873A-159B971C8558}"/>
              </a:ext>
            </a:extLst>
          </p:cNvPr>
          <p:cNvSpPr txBox="1"/>
          <p:nvPr/>
        </p:nvSpPr>
        <p:spPr>
          <a:xfrm rot="20408321">
            <a:off x="5054023" y="4842767"/>
            <a:ext cx="1457515"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撒迦利亚</a:t>
            </a:r>
          </a:p>
        </p:txBody>
      </p:sp>
      <p:sp>
        <p:nvSpPr>
          <p:cNvPr id="19" name="文本框 18">
            <a:extLst>
              <a:ext uri="{FF2B5EF4-FFF2-40B4-BE49-F238E27FC236}">
                <a16:creationId xmlns:a16="http://schemas.microsoft.com/office/drawing/2014/main" id="{00D7188C-4D7A-B124-19C5-A285FAB93CD6}"/>
              </a:ext>
            </a:extLst>
          </p:cNvPr>
          <p:cNvSpPr txBox="1"/>
          <p:nvPr/>
        </p:nvSpPr>
        <p:spPr>
          <a:xfrm rot="21346304">
            <a:off x="7520188" y="4984063"/>
            <a:ext cx="1457515"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E0E0E"/>
                </a:solidFill>
                <a:effectLst/>
                <a:uLnTx/>
                <a:uFillTx/>
                <a:latin typeface=".AppleSystemUIFont"/>
                <a:ea typeface="ＭＳ Ｐゴシック" panose="020B0600070205080204" pitchFamily="34" charset="-128"/>
                <a:cs typeface="+mn-cs"/>
              </a:rPr>
              <a:t>玛拉基</a:t>
            </a:r>
          </a:p>
        </p:txBody>
      </p:sp>
      <p:sp>
        <p:nvSpPr>
          <p:cNvPr id="20" name="Rectangle 2">
            <a:extLst>
              <a:ext uri="{FF2B5EF4-FFF2-40B4-BE49-F238E27FC236}">
                <a16:creationId xmlns:a16="http://schemas.microsoft.com/office/drawing/2014/main" id="{61724659-1BF3-FABE-8E91-58C3187E001F}"/>
              </a:ext>
            </a:extLst>
          </p:cNvPr>
          <p:cNvSpPr txBox="1">
            <a:spLocks noChangeArrowheads="1"/>
          </p:cNvSpPr>
          <p:nvPr/>
        </p:nvSpPr>
        <p:spPr bwMode="auto">
          <a:xfrm>
            <a:off x="-51400" y="5858374"/>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怀抱希望</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21" name="Rectangle 2">
            <a:extLst>
              <a:ext uri="{FF2B5EF4-FFF2-40B4-BE49-F238E27FC236}">
                <a16:creationId xmlns:a16="http://schemas.microsoft.com/office/drawing/2014/main" id="{94AD086A-A0FE-6DF2-8E70-7B8B09CCE6B8}"/>
              </a:ext>
            </a:extLst>
          </p:cNvPr>
          <p:cNvSpPr txBox="1">
            <a:spLocks noChangeArrowheads="1"/>
          </p:cNvSpPr>
          <p:nvPr/>
        </p:nvSpPr>
        <p:spPr bwMode="auto">
          <a:xfrm>
            <a:off x="2215501" y="5952500"/>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被上帝复兴</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22" name="Rectangle 2">
            <a:extLst>
              <a:ext uri="{FF2B5EF4-FFF2-40B4-BE49-F238E27FC236}">
                <a16:creationId xmlns:a16="http://schemas.microsoft.com/office/drawing/2014/main" id="{FD9B75E8-A453-E2C1-6F23-694A449513FD}"/>
              </a:ext>
            </a:extLst>
          </p:cNvPr>
          <p:cNvSpPr txBox="1">
            <a:spLocks noChangeArrowheads="1"/>
          </p:cNvSpPr>
          <p:nvPr/>
        </p:nvSpPr>
        <p:spPr bwMode="auto">
          <a:xfrm>
            <a:off x="2148167" y="1146794"/>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ＭＳ Ｐゴシック" charset="0"/>
              </a:rPr>
              <a:t>有纪律的</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23" name="Rectangle 2">
            <a:extLst>
              <a:ext uri="{FF2B5EF4-FFF2-40B4-BE49-F238E27FC236}">
                <a16:creationId xmlns:a16="http://schemas.microsoft.com/office/drawing/2014/main" id="{7B00986D-8D79-9069-CFED-C5D1BFDFF5D1}"/>
              </a:ext>
            </a:extLst>
          </p:cNvPr>
          <p:cNvSpPr txBox="1">
            <a:spLocks noChangeArrowheads="1"/>
          </p:cNvSpPr>
          <p:nvPr/>
        </p:nvSpPr>
        <p:spPr bwMode="auto">
          <a:xfrm>
            <a:off x="4634649" y="3670538"/>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ＭＳ Ｐゴシック" charset="0"/>
              </a:rPr>
              <a:t>有耐心的</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24" name="Rectangle 2">
            <a:extLst>
              <a:ext uri="{FF2B5EF4-FFF2-40B4-BE49-F238E27FC236}">
                <a16:creationId xmlns:a16="http://schemas.microsoft.com/office/drawing/2014/main" id="{B60A1FA8-E452-2152-9F62-DEDEC863974A}"/>
              </a:ext>
            </a:extLst>
          </p:cNvPr>
          <p:cNvSpPr txBox="1">
            <a:spLocks noChangeArrowheads="1"/>
          </p:cNvSpPr>
          <p:nvPr/>
        </p:nvSpPr>
        <p:spPr bwMode="auto">
          <a:xfrm>
            <a:off x="6756057" y="3889994"/>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ＭＳ Ｐゴシック" charset="0"/>
              </a:rPr>
              <a:t>敬畏上帝</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25" name="Rectangle 2">
            <a:extLst>
              <a:ext uri="{FF2B5EF4-FFF2-40B4-BE49-F238E27FC236}">
                <a16:creationId xmlns:a16="http://schemas.microsoft.com/office/drawing/2014/main" id="{1D1C048B-8272-C97F-7502-6C616F912CA1}"/>
              </a:ext>
            </a:extLst>
          </p:cNvPr>
          <p:cNvSpPr txBox="1">
            <a:spLocks noChangeArrowheads="1"/>
          </p:cNvSpPr>
          <p:nvPr/>
        </p:nvSpPr>
        <p:spPr bwMode="auto">
          <a:xfrm>
            <a:off x="4920640" y="5834208"/>
            <a:ext cx="223280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受上帝鼓励的人</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
        <p:nvSpPr>
          <p:cNvPr id="26" name="Rectangle 2">
            <a:extLst>
              <a:ext uri="{FF2B5EF4-FFF2-40B4-BE49-F238E27FC236}">
                <a16:creationId xmlns:a16="http://schemas.microsoft.com/office/drawing/2014/main" id="{A0AC41AA-FF95-0367-2B2F-4F96AAB865A5}"/>
              </a:ext>
            </a:extLst>
          </p:cNvPr>
          <p:cNvSpPr txBox="1">
            <a:spLocks noChangeArrowheads="1"/>
          </p:cNvSpPr>
          <p:nvPr/>
        </p:nvSpPr>
        <p:spPr bwMode="auto">
          <a:xfrm>
            <a:off x="6866894" y="5709558"/>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ＭＳ Ｐゴシック" charset="0"/>
              </a:rPr>
              <a:t>真诚的人</a:t>
            </a:r>
            <a:endPar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460631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599"/>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900098" grpId="0"/>
      <p:bldP spid="12" grpId="0"/>
      <p:bldP spid="14" grpId="0"/>
      <p:bldP spid="17" grpId="0"/>
      <p:bldP spid="20" grpId="0"/>
      <p:bldP spid="21" grpId="0"/>
      <p:bldP spid="22" grpId="0"/>
      <p:bldP spid="23" grpId="0"/>
      <p:bldP spid="24" grpId="0"/>
      <p:bldP spid="25" grpId="0"/>
      <p:bldP spid="2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0800" y="1131695"/>
            <a:ext cx="9144000" cy="1737728"/>
          </a:xfrm>
          <a:effectLst>
            <a:outerShdw blurRad="63500" dist="35921" dir="2700000" algn="ctr" rotWithShape="0">
              <a:schemeClr val="tx2">
                <a:alpha val="74998"/>
              </a:schemeClr>
            </a:outerShdw>
          </a:effectLst>
        </p:spPr>
        <p:txBody>
          <a:bodyPr anchor="t"/>
          <a:lstStyle/>
          <a:p>
            <a:pPr>
              <a:defRPr/>
            </a:pPr>
            <a:r>
              <a:rPr lang="en-US" sz="11500" b="1" dirty="0">
                <a:effectLst>
                  <a:glow rad="254000">
                    <a:schemeClr val="tx1"/>
                  </a:glow>
                </a:effectLst>
                <a:latin typeface="Arial" charset="0"/>
                <a:ea typeface="ＭＳ Ｐゴシック" charset="0"/>
                <a:cs typeface="ＭＳ Ｐゴシック" charset="0"/>
              </a:rPr>
              <a:t>The Twelve</a:t>
            </a:r>
          </a:p>
        </p:txBody>
      </p:sp>
      <p:sp>
        <p:nvSpPr>
          <p:cNvPr id="8" name="Rectangle 2"/>
          <p:cNvSpPr txBox="1">
            <a:spLocks noChangeArrowheads="1"/>
          </p:cNvSpPr>
          <p:nvPr/>
        </p:nvSpPr>
        <p:spPr bwMode="auto">
          <a:xfrm>
            <a:off x="0" y="3718882"/>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Courage to Confront Culture</a:t>
            </a:r>
          </a:p>
        </p:txBody>
      </p:sp>
      <p:sp>
        <p:nvSpPr>
          <p:cNvPr id="9" name="Rectangle 2"/>
          <p:cNvSpPr txBox="1">
            <a:spLocks noChangeArrowheads="1"/>
          </p:cNvSpPr>
          <p:nvPr/>
        </p:nvSpPr>
        <p:spPr bwMode="auto">
          <a:xfrm>
            <a:off x="-47032" y="6036765"/>
            <a:ext cx="9253744" cy="8553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en-US" altLang="zh-CN" sz="3200" b="1" i="1"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a:t>
            </a:r>
            <a:r>
              <a:rPr kumimoji="0" lang="zh-CN" altLang="en-US" sz="3200" b="1" i="1"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小先知书讲道系列</a:t>
            </a:r>
            <a:r>
              <a:rPr kumimoji="0" lang="en-US" altLang="zh-CN" sz="3200" b="1" i="1"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61259" y="498085"/>
            <a:ext cx="9308472" cy="5331216"/>
          </a:xfrm>
          <a:prstGeom prst="rect">
            <a:avLst/>
          </a:prstGeom>
        </p:spPr>
      </p:pic>
    </p:spTree>
    <p:extLst>
      <p:ext uri="{BB962C8B-B14F-4D97-AF65-F5344CB8AC3E}">
        <p14:creationId xmlns:p14="http://schemas.microsoft.com/office/powerpoint/2010/main" val="36709920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3842" name="Rectangle 12"/>
          <p:cNvSpPr>
            <a:spLocks noGrp="1" noChangeArrowheads="1"/>
          </p:cNvSpPr>
          <p:nvPr>
            <p:ph type="title" idx="4294967295"/>
          </p:nvPr>
        </p:nvSpPr>
        <p:spPr/>
        <p:txBody>
          <a:bodyPr/>
          <a:lstStyle/>
          <a:p>
            <a:pPr eaLnBrk="1" hangingPunct="1"/>
            <a:r>
              <a:rPr lang="en-US">
                <a:latin typeface="Arial" charset="0"/>
              </a:rPr>
              <a:t>Sin</a:t>
            </a:r>
          </a:p>
        </p:txBody>
      </p:sp>
      <p:pic>
        <p:nvPicPr>
          <p:cNvPr id="90114" name="Picture 2" descr="map babylon1"/>
          <p:cNvPicPr>
            <a:picLocks noGrp="1" noChangeAspect="1" noChangeArrowheads="1"/>
          </p:cNvPicPr>
          <p:nvPr>
            <p:ph/>
          </p:nvPr>
        </p:nvPicPr>
        <p:blipFill>
          <a:blip r:embed="rId3">
            <a:lum bright="-42000" contrast="-32000"/>
            <a:extLst>
              <a:ext uri="{28A0092B-C50C-407E-A947-70E740481C1C}">
                <a14:useLocalDpi xmlns:a14="http://schemas.microsoft.com/office/drawing/2010/main"/>
              </a:ext>
            </a:extLst>
          </a:blip>
          <a:srcRect/>
          <a:stretch>
            <a:fillRect/>
          </a:stretch>
        </p:blipFill>
        <p:spPr>
          <a:xfrm>
            <a:off x="0" y="608013"/>
            <a:ext cx="9144000" cy="5640387"/>
          </a:xfrm>
        </p:spPr>
      </p:pic>
      <p:sp>
        <p:nvSpPr>
          <p:cNvPr id="90115" name="Text Box 3"/>
          <p:cNvSpPr txBox="1">
            <a:spLocks noChangeArrowheads="1"/>
          </p:cNvSpPr>
          <p:nvPr/>
        </p:nvSpPr>
        <p:spPr bwMode="auto">
          <a:xfrm>
            <a:off x="0" y="3016250"/>
            <a:ext cx="91440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err="1">
                <a:ln>
                  <a:noFill/>
                </a:ln>
                <a:solidFill>
                  <a:srgbClr val="C0C0C0"/>
                </a:solidFill>
                <a:effectLst/>
                <a:uLnTx/>
                <a:uFillTx/>
                <a:latin typeface="QUAKE" charset="0"/>
                <a:ea typeface="ＭＳ Ｐゴシック" charset="0"/>
              </a:rPr>
              <a:t>但以理</a:t>
            </a:r>
            <a:endParaRPr kumimoji="0" lang="en-US" sz="6000" b="0" i="0" u="none" strike="noStrike" kern="1200" cap="none" spc="0" normalizeH="0" baseline="0" noProof="0" dirty="0">
              <a:ln>
                <a:noFill/>
              </a:ln>
              <a:solidFill>
                <a:srgbClr val="C0C0C0"/>
              </a:solidFill>
              <a:effectLst/>
              <a:uLnTx/>
              <a:uFillTx/>
              <a:latin typeface="QUAKE" charset="0"/>
              <a:ea typeface="ＭＳ Ｐゴシック" charset="0"/>
            </a:endParaRPr>
          </a:p>
        </p:txBody>
      </p:sp>
      <p:sp>
        <p:nvSpPr>
          <p:cNvPr id="90116" name="Text Box 4"/>
          <p:cNvSpPr txBox="1">
            <a:spLocks noChangeArrowheads="1"/>
          </p:cNvSpPr>
          <p:nvPr/>
        </p:nvSpPr>
        <p:spPr bwMode="auto">
          <a:xfrm>
            <a:off x="4300" y="3046273"/>
            <a:ext cx="91440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lvl="0" algn="ctr">
              <a:defRPr/>
            </a:pPr>
            <a:r>
              <a:rPr kumimoji="0" lang="zh-CN" altLang="en-US" sz="6000" dirty="0">
                <a:solidFill>
                  <a:srgbClr val="C0C0C0"/>
                </a:solidFill>
                <a:latin typeface="QUAKE" charset="0"/>
              </a:rPr>
              <a:t>以西结</a:t>
            </a:r>
            <a:endParaRPr kumimoji="0" lang="en-US" sz="6000" b="0" i="0" u="none" strike="noStrike" kern="1200" cap="none" spc="0" normalizeH="0" baseline="0" noProof="0" dirty="0">
              <a:ln>
                <a:noFill/>
              </a:ln>
              <a:solidFill>
                <a:srgbClr val="C0C0C0"/>
              </a:solidFill>
              <a:effectLst/>
              <a:uLnTx/>
              <a:uFillTx/>
              <a:latin typeface="QUAKE" charset="0"/>
              <a:ea typeface="ＭＳ Ｐゴシック" charset="0"/>
            </a:endParaRPr>
          </a:p>
        </p:txBody>
      </p:sp>
      <p:sp>
        <p:nvSpPr>
          <p:cNvPr id="90117" name="Text Box 5"/>
          <p:cNvSpPr txBox="1">
            <a:spLocks noChangeArrowheads="1"/>
          </p:cNvSpPr>
          <p:nvPr/>
        </p:nvSpPr>
        <p:spPr bwMode="auto">
          <a:xfrm>
            <a:off x="1865313" y="5194300"/>
            <a:ext cx="697627"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err="1">
                <a:ln>
                  <a:noFill/>
                </a:ln>
                <a:solidFill>
                  <a:srgbClr val="FFFF66"/>
                </a:solidFill>
                <a:effectLst/>
                <a:uLnTx/>
                <a:uFillTx/>
                <a:latin typeface="Visitation" charset="0"/>
                <a:ea typeface="ＭＳ Ｐゴシック" charset="0"/>
              </a:rPr>
              <a:t>罪</a:t>
            </a:r>
            <a:endParaRPr kumimoji="0" lang="en-US" sz="4000" b="0" i="0" u="none" strike="noStrike" kern="1200" cap="none" spc="0" normalizeH="0" baseline="0" noProof="0" dirty="0">
              <a:ln>
                <a:noFill/>
              </a:ln>
              <a:solidFill>
                <a:srgbClr val="FFFF66"/>
              </a:solidFill>
              <a:effectLst/>
              <a:uLnTx/>
              <a:uFillTx/>
              <a:latin typeface="Visitation" charset="0"/>
              <a:ea typeface="ＭＳ Ｐゴシック" charset="0"/>
            </a:endParaRPr>
          </a:p>
        </p:txBody>
      </p:sp>
      <p:sp>
        <p:nvSpPr>
          <p:cNvPr id="90118" name="Text Box 6"/>
          <p:cNvSpPr txBox="1">
            <a:spLocks noChangeArrowheads="1"/>
          </p:cNvSpPr>
          <p:nvPr/>
        </p:nvSpPr>
        <p:spPr bwMode="auto">
          <a:xfrm>
            <a:off x="3559175" y="5899150"/>
            <a:ext cx="1210588"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lvl="0">
              <a:defRPr/>
            </a:pPr>
            <a:r>
              <a:rPr kumimoji="0" lang="zh-CN" altLang="en-US" sz="4000" dirty="0">
                <a:solidFill>
                  <a:srgbClr val="FFFF66"/>
                </a:solidFill>
                <a:latin typeface="Visitation" charset="0"/>
              </a:rPr>
              <a:t>悖逆</a:t>
            </a:r>
          </a:p>
        </p:txBody>
      </p:sp>
      <p:sp>
        <p:nvSpPr>
          <p:cNvPr id="90119" name="Text Box 7"/>
          <p:cNvSpPr txBox="1">
            <a:spLocks noChangeArrowheads="1"/>
          </p:cNvSpPr>
          <p:nvPr/>
        </p:nvSpPr>
        <p:spPr bwMode="auto">
          <a:xfrm>
            <a:off x="4811713" y="4337050"/>
            <a:ext cx="1210588"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lvl="0">
              <a:defRPr/>
            </a:pPr>
            <a:r>
              <a:rPr kumimoji="0" lang="zh-CN" altLang="en-US" sz="4000" dirty="0">
                <a:solidFill>
                  <a:srgbClr val="FFFF66"/>
                </a:solidFill>
                <a:latin typeface="Visitation" charset="0"/>
              </a:rPr>
              <a:t>惩罚</a:t>
            </a:r>
          </a:p>
        </p:txBody>
      </p:sp>
      <p:sp>
        <p:nvSpPr>
          <p:cNvPr id="90120" name="Text Box 8"/>
          <p:cNvSpPr txBox="1">
            <a:spLocks noChangeArrowheads="1"/>
          </p:cNvSpPr>
          <p:nvPr/>
        </p:nvSpPr>
        <p:spPr bwMode="auto">
          <a:xfrm>
            <a:off x="1376363" y="1936750"/>
            <a:ext cx="1210588"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lvl="0">
              <a:defRPr/>
            </a:pPr>
            <a:r>
              <a:rPr kumimoji="0" lang="zh-CN" altLang="en-US" sz="4000" dirty="0">
                <a:solidFill>
                  <a:srgbClr val="FFFF66"/>
                </a:solidFill>
                <a:latin typeface="Visitation" charset="0"/>
              </a:rPr>
              <a:t>愤怒</a:t>
            </a:r>
            <a:endParaRPr kumimoji="0" lang="en-US" sz="4000" b="0" i="0" u="none" strike="noStrike" kern="1200" cap="none" spc="0" normalizeH="0" baseline="0" noProof="0" dirty="0">
              <a:ln>
                <a:noFill/>
              </a:ln>
              <a:solidFill>
                <a:srgbClr val="FFFF66"/>
              </a:solidFill>
              <a:effectLst/>
              <a:uLnTx/>
              <a:uFillTx/>
              <a:latin typeface="Visitation" charset="0"/>
              <a:ea typeface="ＭＳ Ｐゴシック" charset="0"/>
            </a:endParaRPr>
          </a:p>
        </p:txBody>
      </p:sp>
      <p:sp>
        <p:nvSpPr>
          <p:cNvPr id="90121" name="Text Box 9"/>
          <p:cNvSpPr txBox="1">
            <a:spLocks noChangeArrowheads="1"/>
          </p:cNvSpPr>
          <p:nvPr/>
        </p:nvSpPr>
        <p:spPr bwMode="auto">
          <a:xfrm>
            <a:off x="206375" y="965200"/>
            <a:ext cx="223651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lvl="0">
              <a:defRPr/>
            </a:pPr>
            <a:r>
              <a:rPr kumimoji="0" lang="zh-CN" altLang="en-US" sz="4000" dirty="0">
                <a:solidFill>
                  <a:srgbClr val="FFFF66"/>
                </a:solidFill>
                <a:latin typeface="Visitation" charset="0"/>
              </a:rPr>
              <a:t>偶像崇拜</a:t>
            </a:r>
          </a:p>
        </p:txBody>
      </p:sp>
      <p:sp>
        <p:nvSpPr>
          <p:cNvPr id="90122" name="Text Box 10"/>
          <p:cNvSpPr txBox="1">
            <a:spLocks noChangeArrowheads="1"/>
          </p:cNvSpPr>
          <p:nvPr/>
        </p:nvSpPr>
        <p:spPr bwMode="auto">
          <a:xfrm>
            <a:off x="5827713" y="241300"/>
            <a:ext cx="1210588"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err="1">
                <a:ln>
                  <a:noFill/>
                </a:ln>
                <a:solidFill>
                  <a:srgbClr val="FFFF66"/>
                </a:solidFill>
                <a:effectLst/>
                <a:uLnTx/>
                <a:uFillTx/>
                <a:latin typeface="Visitation" charset="0"/>
                <a:ea typeface="ＭＳ Ｐゴシック" charset="0"/>
              </a:rPr>
              <a:t>审判</a:t>
            </a:r>
            <a:endParaRPr kumimoji="0" lang="en-US" sz="4000" b="0" i="0" u="none" strike="noStrike" kern="1200" cap="none" spc="0" normalizeH="0" baseline="0" noProof="0" dirty="0">
              <a:ln>
                <a:noFill/>
              </a:ln>
              <a:solidFill>
                <a:srgbClr val="FFFF66"/>
              </a:solidFill>
              <a:effectLst/>
              <a:uLnTx/>
              <a:uFillTx/>
              <a:latin typeface="Visitation" charset="0"/>
              <a:ea typeface="ＭＳ Ｐゴシック" charset="0"/>
            </a:endParaRPr>
          </a:p>
        </p:txBody>
      </p:sp>
    </p:spTree>
    <p:extLst>
      <p:ext uri="{BB962C8B-B14F-4D97-AF65-F5344CB8AC3E}">
        <p14:creationId xmlns:p14="http://schemas.microsoft.com/office/powerpoint/2010/main" val="26983172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90117">
                                            <p:txEl>
                                              <p:pRg st="0" end="0"/>
                                            </p:txEl>
                                          </p:spTgt>
                                        </p:tgtEl>
                                        <p:attrNameLst>
                                          <p:attrName>style.visibility</p:attrName>
                                        </p:attrNameLst>
                                      </p:cBhvr>
                                      <p:to>
                                        <p:strVal val="visible"/>
                                      </p:to>
                                    </p:set>
                                    <p:anim calcmode="lin" valueType="num">
                                      <p:cBhvr>
                                        <p:cTn id="7" dur="500" fill="hold"/>
                                        <p:tgtEl>
                                          <p:spTgt spid="9011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011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9011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011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0117">
                                            <p:txEl>
                                              <p:pRg st="0" end="0"/>
                                            </p:txEl>
                                          </p:spTgt>
                                        </p:tgtEl>
                                      </p:cBhvr>
                                    </p:animEffect>
                                  </p:childTnLst>
                                </p:cTn>
                              </p:par>
                            </p:childTnLst>
                          </p:cTn>
                        </p:par>
                        <p:par>
                          <p:cTn id="12" fill="hold" nodeType="afterGroup">
                            <p:stCondLst>
                              <p:cond delay="500"/>
                            </p:stCondLst>
                            <p:childTnLst>
                              <p:par>
                                <p:cTn id="13" presetID="50" presetClass="exit" presetSubtype="0" accel="100000" fill="hold" nodeType="afterEffect">
                                  <p:stCondLst>
                                    <p:cond delay="0"/>
                                  </p:stCondLst>
                                  <p:iterate type="lt">
                                    <p:tmPct val="0"/>
                                  </p:iterate>
                                  <p:childTnLst>
                                    <p:anim calcmode="lin" valueType="num">
                                      <p:cBhvr>
                                        <p:cTn id="14" dur="1000"/>
                                        <p:tgtEl>
                                          <p:spTgt spid="90117">
                                            <p:txEl>
                                              <p:pRg st="0" end="0"/>
                                            </p:txEl>
                                          </p:spTgt>
                                        </p:tgtEl>
                                        <p:attrNameLst>
                                          <p:attrName>ppt_w</p:attrName>
                                        </p:attrNameLst>
                                      </p:cBhvr>
                                      <p:tavLst>
                                        <p:tav tm="0">
                                          <p:val>
                                            <p:strVal val="ppt_w"/>
                                          </p:val>
                                        </p:tav>
                                        <p:tav tm="100000">
                                          <p:val>
                                            <p:strVal val="ppt_w+.3"/>
                                          </p:val>
                                        </p:tav>
                                      </p:tavLst>
                                    </p:anim>
                                    <p:anim calcmode="lin" valueType="num">
                                      <p:cBhvr>
                                        <p:cTn id="15" dur="1000"/>
                                        <p:tgtEl>
                                          <p:spTgt spid="90117">
                                            <p:txEl>
                                              <p:pRg st="0" end="0"/>
                                            </p:txEl>
                                          </p:spTgt>
                                        </p:tgtEl>
                                        <p:attrNameLst>
                                          <p:attrName>ppt_h</p:attrName>
                                        </p:attrNameLst>
                                      </p:cBhvr>
                                      <p:tavLst>
                                        <p:tav tm="0">
                                          <p:val>
                                            <p:strVal val="ppt_h"/>
                                          </p:val>
                                        </p:tav>
                                        <p:tav tm="100000">
                                          <p:val>
                                            <p:strVal val="ppt_h"/>
                                          </p:val>
                                        </p:tav>
                                      </p:tavLst>
                                    </p:anim>
                                    <p:animEffect transition="out" filter="fade">
                                      <p:cBhvr>
                                        <p:cTn id="16" dur="1000"/>
                                        <p:tgtEl>
                                          <p:spTgt spid="90117">
                                            <p:txEl>
                                              <p:pRg st="0" end="0"/>
                                            </p:txEl>
                                          </p:spTgt>
                                        </p:tgtEl>
                                      </p:cBhvr>
                                    </p:animEffect>
                                    <p:set>
                                      <p:cBhvr>
                                        <p:cTn id="17" dur="1" fill="hold">
                                          <p:stCondLst>
                                            <p:cond delay="999"/>
                                          </p:stCondLst>
                                        </p:cTn>
                                        <p:tgtEl>
                                          <p:spTgt spid="90117">
                                            <p:txEl>
                                              <p:pRg st="0" end="0"/>
                                            </p:txEl>
                                          </p:spTgt>
                                        </p:tgtEl>
                                        <p:attrNameLst>
                                          <p:attrName>style.visibility</p:attrName>
                                        </p:attrNameLst>
                                      </p:cBhvr>
                                      <p:to>
                                        <p:strVal val="hidden"/>
                                      </p:to>
                                    </p:set>
                                  </p:childTnLst>
                                </p:cTn>
                              </p:par>
                              <p:par>
                                <p:cTn id="18" presetID="41" presetClass="entr" presetSubtype="0" fill="hold" nodeType="withEffect">
                                  <p:stCondLst>
                                    <p:cond delay="0"/>
                                  </p:stCondLst>
                                  <p:iterate type="lt">
                                    <p:tmPct val="10000"/>
                                  </p:iterate>
                                  <p:childTnLst>
                                    <p:set>
                                      <p:cBhvr>
                                        <p:cTn id="19" dur="1" fill="hold">
                                          <p:stCondLst>
                                            <p:cond delay="0"/>
                                          </p:stCondLst>
                                        </p:cTn>
                                        <p:tgtEl>
                                          <p:spTgt spid="90120">
                                            <p:txEl>
                                              <p:pRg st="0" end="0"/>
                                            </p:txEl>
                                          </p:spTgt>
                                        </p:tgtEl>
                                        <p:attrNameLst>
                                          <p:attrName>style.visibility</p:attrName>
                                        </p:attrNameLst>
                                      </p:cBhvr>
                                      <p:to>
                                        <p:strVal val="visible"/>
                                      </p:to>
                                    </p:set>
                                    <p:anim calcmode="lin" valueType="num">
                                      <p:cBhvr>
                                        <p:cTn id="20" dur="500" fill="hold"/>
                                        <p:tgtEl>
                                          <p:spTgt spid="901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90120">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901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901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90120">
                                            <p:txEl>
                                              <p:pRg st="0" end="0"/>
                                            </p:txEl>
                                          </p:spTgt>
                                        </p:tgtEl>
                                      </p:cBhvr>
                                    </p:animEffect>
                                  </p:childTnLst>
                                </p:cTn>
                              </p:par>
                            </p:childTnLst>
                          </p:cTn>
                        </p:par>
                        <p:par>
                          <p:cTn id="25" fill="hold">
                            <p:stCondLst>
                              <p:cond delay="1500"/>
                            </p:stCondLst>
                            <p:childTnLst>
                              <p:par>
                                <p:cTn id="26" presetID="50" presetClass="exit" presetSubtype="0" accel="100000" fill="hold" nodeType="afterEffect">
                                  <p:stCondLst>
                                    <p:cond delay="0"/>
                                  </p:stCondLst>
                                  <p:iterate type="lt">
                                    <p:tmPct val="0"/>
                                  </p:iterate>
                                  <p:childTnLst>
                                    <p:anim calcmode="lin" valueType="num">
                                      <p:cBhvr>
                                        <p:cTn id="27" dur="1000"/>
                                        <p:tgtEl>
                                          <p:spTgt spid="90120">
                                            <p:txEl>
                                              <p:pRg st="0" end="0"/>
                                            </p:txEl>
                                          </p:spTgt>
                                        </p:tgtEl>
                                        <p:attrNameLst>
                                          <p:attrName>ppt_w</p:attrName>
                                        </p:attrNameLst>
                                      </p:cBhvr>
                                      <p:tavLst>
                                        <p:tav tm="0">
                                          <p:val>
                                            <p:strVal val="ppt_w"/>
                                          </p:val>
                                        </p:tav>
                                        <p:tav tm="100000">
                                          <p:val>
                                            <p:strVal val="ppt_w+.3"/>
                                          </p:val>
                                        </p:tav>
                                      </p:tavLst>
                                    </p:anim>
                                    <p:anim calcmode="lin" valueType="num">
                                      <p:cBhvr>
                                        <p:cTn id="28" dur="1000"/>
                                        <p:tgtEl>
                                          <p:spTgt spid="90120">
                                            <p:txEl>
                                              <p:pRg st="0" end="0"/>
                                            </p:txEl>
                                          </p:spTgt>
                                        </p:tgtEl>
                                        <p:attrNameLst>
                                          <p:attrName>ppt_h</p:attrName>
                                        </p:attrNameLst>
                                      </p:cBhvr>
                                      <p:tavLst>
                                        <p:tav tm="0">
                                          <p:val>
                                            <p:strVal val="ppt_h"/>
                                          </p:val>
                                        </p:tav>
                                        <p:tav tm="100000">
                                          <p:val>
                                            <p:strVal val="ppt_h"/>
                                          </p:val>
                                        </p:tav>
                                      </p:tavLst>
                                    </p:anim>
                                    <p:animEffect transition="out" filter="fade">
                                      <p:cBhvr>
                                        <p:cTn id="29" dur="1000"/>
                                        <p:tgtEl>
                                          <p:spTgt spid="90120">
                                            <p:txEl>
                                              <p:pRg st="0" end="0"/>
                                            </p:txEl>
                                          </p:spTgt>
                                        </p:tgtEl>
                                      </p:cBhvr>
                                    </p:animEffect>
                                    <p:set>
                                      <p:cBhvr>
                                        <p:cTn id="30" dur="1" fill="hold">
                                          <p:stCondLst>
                                            <p:cond delay="999"/>
                                          </p:stCondLst>
                                        </p:cTn>
                                        <p:tgtEl>
                                          <p:spTgt spid="90120">
                                            <p:txEl>
                                              <p:pRg st="0" end="0"/>
                                            </p:txEl>
                                          </p:spTgt>
                                        </p:tgtEl>
                                        <p:attrNameLst>
                                          <p:attrName>style.visibility</p:attrName>
                                        </p:attrNameLst>
                                      </p:cBhvr>
                                      <p:to>
                                        <p:strVal val="hidden"/>
                                      </p:to>
                                    </p:set>
                                  </p:childTnLst>
                                </p:cTn>
                              </p:par>
                            </p:childTnLst>
                          </p:cTn>
                        </p:par>
                        <p:par>
                          <p:cTn id="31" fill="hold">
                            <p:stCondLst>
                              <p:cond delay="2500"/>
                            </p:stCondLst>
                            <p:childTnLst>
                              <p:par>
                                <p:cTn id="32" presetID="41" presetClass="entr" presetSubtype="0" fill="hold" nodeType="afterEffect">
                                  <p:stCondLst>
                                    <p:cond delay="0"/>
                                  </p:stCondLst>
                                  <p:iterate type="lt">
                                    <p:tmPct val="10000"/>
                                  </p:iterate>
                                  <p:childTnLst>
                                    <p:set>
                                      <p:cBhvr>
                                        <p:cTn id="33" dur="1" fill="hold">
                                          <p:stCondLst>
                                            <p:cond delay="0"/>
                                          </p:stCondLst>
                                        </p:cTn>
                                        <p:tgtEl>
                                          <p:spTgt spid="90118">
                                            <p:txEl>
                                              <p:pRg st="0" end="0"/>
                                            </p:txEl>
                                          </p:spTgt>
                                        </p:tgtEl>
                                        <p:attrNameLst>
                                          <p:attrName>style.visibility</p:attrName>
                                        </p:attrNameLst>
                                      </p:cBhvr>
                                      <p:to>
                                        <p:strVal val="visible"/>
                                      </p:to>
                                    </p:set>
                                    <p:anim calcmode="lin" valueType="num">
                                      <p:cBhvr>
                                        <p:cTn id="34" dur="500" fill="hold"/>
                                        <p:tgtEl>
                                          <p:spTgt spid="9011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90118">
                                            <p:txEl>
                                              <p:pRg st="0" end="0"/>
                                            </p:txEl>
                                          </p:spTgt>
                                        </p:tgtEl>
                                        <p:attrNameLst>
                                          <p:attrName>ppt_y</p:attrName>
                                        </p:attrNameLst>
                                      </p:cBhvr>
                                      <p:tavLst>
                                        <p:tav tm="0">
                                          <p:val>
                                            <p:strVal val="#ppt_y"/>
                                          </p:val>
                                        </p:tav>
                                        <p:tav tm="100000">
                                          <p:val>
                                            <p:strVal val="#ppt_y"/>
                                          </p:val>
                                        </p:tav>
                                      </p:tavLst>
                                    </p:anim>
                                    <p:anim calcmode="lin" valueType="num">
                                      <p:cBhvr>
                                        <p:cTn id="36" dur="500" fill="hold"/>
                                        <p:tgtEl>
                                          <p:spTgt spid="9011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9011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90118">
                                            <p:txEl>
                                              <p:pRg st="0" end="0"/>
                                            </p:txEl>
                                          </p:spTgt>
                                        </p:tgtEl>
                                      </p:cBhvr>
                                    </p:animEffect>
                                  </p:childTnLst>
                                </p:cTn>
                              </p:par>
                            </p:childTnLst>
                          </p:cTn>
                        </p:par>
                        <p:par>
                          <p:cTn id="39" fill="hold">
                            <p:stCondLst>
                              <p:cond delay="3050"/>
                            </p:stCondLst>
                            <p:childTnLst>
                              <p:par>
                                <p:cTn id="40" presetID="50" presetClass="exit" presetSubtype="0" accel="100000" fill="hold" nodeType="afterEffect">
                                  <p:stCondLst>
                                    <p:cond delay="0"/>
                                  </p:stCondLst>
                                  <p:iterate type="lt">
                                    <p:tmPct val="0"/>
                                  </p:iterate>
                                  <p:childTnLst>
                                    <p:anim calcmode="lin" valueType="num">
                                      <p:cBhvr>
                                        <p:cTn id="41" dur="1000"/>
                                        <p:tgtEl>
                                          <p:spTgt spid="90118">
                                            <p:txEl>
                                              <p:pRg st="0" end="0"/>
                                            </p:txEl>
                                          </p:spTgt>
                                        </p:tgtEl>
                                        <p:attrNameLst>
                                          <p:attrName>ppt_w</p:attrName>
                                        </p:attrNameLst>
                                      </p:cBhvr>
                                      <p:tavLst>
                                        <p:tav tm="0">
                                          <p:val>
                                            <p:strVal val="ppt_w"/>
                                          </p:val>
                                        </p:tav>
                                        <p:tav tm="100000">
                                          <p:val>
                                            <p:strVal val="ppt_w+.3"/>
                                          </p:val>
                                        </p:tav>
                                      </p:tavLst>
                                    </p:anim>
                                    <p:anim calcmode="lin" valueType="num">
                                      <p:cBhvr>
                                        <p:cTn id="42" dur="1000"/>
                                        <p:tgtEl>
                                          <p:spTgt spid="90118">
                                            <p:txEl>
                                              <p:pRg st="0" end="0"/>
                                            </p:txEl>
                                          </p:spTgt>
                                        </p:tgtEl>
                                        <p:attrNameLst>
                                          <p:attrName>ppt_h</p:attrName>
                                        </p:attrNameLst>
                                      </p:cBhvr>
                                      <p:tavLst>
                                        <p:tav tm="0">
                                          <p:val>
                                            <p:strVal val="ppt_h"/>
                                          </p:val>
                                        </p:tav>
                                        <p:tav tm="100000">
                                          <p:val>
                                            <p:strVal val="ppt_h"/>
                                          </p:val>
                                        </p:tav>
                                      </p:tavLst>
                                    </p:anim>
                                    <p:animEffect transition="out" filter="fade">
                                      <p:cBhvr>
                                        <p:cTn id="43" dur="1000"/>
                                        <p:tgtEl>
                                          <p:spTgt spid="90118">
                                            <p:txEl>
                                              <p:pRg st="0" end="0"/>
                                            </p:txEl>
                                          </p:spTgt>
                                        </p:tgtEl>
                                      </p:cBhvr>
                                    </p:animEffect>
                                    <p:set>
                                      <p:cBhvr>
                                        <p:cTn id="44" dur="1" fill="hold">
                                          <p:stCondLst>
                                            <p:cond delay="999"/>
                                          </p:stCondLst>
                                        </p:cTn>
                                        <p:tgtEl>
                                          <p:spTgt spid="90118">
                                            <p:txEl>
                                              <p:pRg st="0" end="0"/>
                                            </p:txEl>
                                          </p:spTgt>
                                        </p:tgtEl>
                                        <p:attrNameLst>
                                          <p:attrName>style.visibility</p:attrName>
                                        </p:attrNameLst>
                                      </p:cBhvr>
                                      <p:to>
                                        <p:strVal val="hidden"/>
                                      </p:to>
                                    </p:set>
                                  </p:childTnLst>
                                </p:cTn>
                              </p:par>
                            </p:childTnLst>
                          </p:cTn>
                        </p:par>
                        <p:par>
                          <p:cTn id="45" fill="hold" nodeType="afterGroup">
                            <p:stCondLst>
                              <p:cond delay="4050"/>
                            </p:stCondLst>
                            <p:childTnLst>
                              <p:par>
                                <p:cTn id="46" presetID="41" presetClass="entr" presetSubtype="0" fill="hold" nodeType="afterEffect">
                                  <p:stCondLst>
                                    <p:cond delay="0"/>
                                  </p:stCondLst>
                                  <p:iterate type="lt">
                                    <p:tmPct val="10000"/>
                                  </p:iterate>
                                  <p:childTnLst>
                                    <p:set>
                                      <p:cBhvr>
                                        <p:cTn id="47" dur="1" fill="hold">
                                          <p:stCondLst>
                                            <p:cond delay="0"/>
                                          </p:stCondLst>
                                        </p:cTn>
                                        <p:tgtEl>
                                          <p:spTgt spid="90122">
                                            <p:txEl>
                                              <p:pRg st="0" end="0"/>
                                            </p:txEl>
                                          </p:spTgt>
                                        </p:tgtEl>
                                        <p:attrNameLst>
                                          <p:attrName>style.visibility</p:attrName>
                                        </p:attrNameLst>
                                      </p:cBhvr>
                                      <p:to>
                                        <p:strVal val="visible"/>
                                      </p:to>
                                    </p:set>
                                    <p:anim calcmode="lin" valueType="num">
                                      <p:cBhvr>
                                        <p:cTn id="48" dur="500" fill="hold"/>
                                        <p:tgtEl>
                                          <p:spTgt spid="9012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90122">
                                            <p:txEl>
                                              <p:pRg st="0" end="0"/>
                                            </p:txEl>
                                          </p:spTgt>
                                        </p:tgtEl>
                                        <p:attrNameLst>
                                          <p:attrName>ppt_y</p:attrName>
                                        </p:attrNameLst>
                                      </p:cBhvr>
                                      <p:tavLst>
                                        <p:tav tm="0">
                                          <p:val>
                                            <p:strVal val="#ppt_y"/>
                                          </p:val>
                                        </p:tav>
                                        <p:tav tm="100000">
                                          <p:val>
                                            <p:strVal val="#ppt_y"/>
                                          </p:val>
                                        </p:tav>
                                      </p:tavLst>
                                    </p:anim>
                                    <p:anim calcmode="lin" valueType="num">
                                      <p:cBhvr>
                                        <p:cTn id="50" dur="500" fill="hold"/>
                                        <p:tgtEl>
                                          <p:spTgt spid="9012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9012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90122">
                                            <p:txEl>
                                              <p:pRg st="0" end="0"/>
                                            </p:txEl>
                                          </p:spTgt>
                                        </p:tgtEl>
                                      </p:cBhvr>
                                    </p:animEffect>
                                  </p:childTnLst>
                                </p:cTn>
                              </p:par>
                            </p:childTnLst>
                          </p:cTn>
                        </p:par>
                        <p:par>
                          <p:cTn id="53" fill="hold" nodeType="afterGroup">
                            <p:stCondLst>
                              <p:cond delay="4600"/>
                            </p:stCondLst>
                            <p:childTnLst>
                              <p:par>
                                <p:cTn id="54" presetID="50" presetClass="exit" presetSubtype="0" accel="100000" fill="hold" nodeType="afterEffect">
                                  <p:stCondLst>
                                    <p:cond delay="0"/>
                                  </p:stCondLst>
                                  <p:iterate type="lt">
                                    <p:tmPct val="0"/>
                                  </p:iterate>
                                  <p:childTnLst>
                                    <p:anim calcmode="lin" valueType="num">
                                      <p:cBhvr>
                                        <p:cTn id="55" dur="1000"/>
                                        <p:tgtEl>
                                          <p:spTgt spid="90122">
                                            <p:txEl>
                                              <p:pRg st="0" end="0"/>
                                            </p:txEl>
                                          </p:spTgt>
                                        </p:tgtEl>
                                        <p:attrNameLst>
                                          <p:attrName>ppt_w</p:attrName>
                                        </p:attrNameLst>
                                      </p:cBhvr>
                                      <p:tavLst>
                                        <p:tav tm="0">
                                          <p:val>
                                            <p:strVal val="ppt_w"/>
                                          </p:val>
                                        </p:tav>
                                        <p:tav tm="100000">
                                          <p:val>
                                            <p:strVal val="ppt_w+.3"/>
                                          </p:val>
                                        </p:tav>
                                      </p:tavLst>
                                    </p:anim>
                                    <p:anim calcmode="lin" valueType="num">
                                      <p:cBhvr>
                                        <p:cTn id="56" dur="1000"/>
                                        <p:tgtEl>
                                          <p:spTgt spid="90122">
                                            <p:txEl>
                                              <p:pRg st="0" end="0"/>
                                            </p:txEl>
                                          </p:spTgt>
                                        </p:tgtEl>
                                        <p:attrNameLst>
                                          <p:attrName>ppt_h</p:attrName>
                                        </p:attrNameLst>
                                      </p:cBhvr>
                                      <p:tavLst>
                                        <p:tav tm="0">
                                          <p:val>
                                            <p:strVal val="ppt_h"/>
                                          </p:val>
                                        </p:tav>
                                        <p:tav tm="100000">
                                          <p:val>
                                            <p:strVal val="ppt_h"/>
                                          </p:val>
                                        </p:tav>
                                      </p:tavLst>
                                    </p:anim>
                                    <p:animEffect transition="out" filter="fade">
                                      <p:cBhvr>
                                        <p:cTn id="57" dur="1000"/>
                                        <p:tgtEl>
                                          <p:spTgt spid="90122">
                                            <p:txEl>
                                              <p:pRg st="0" end="0"/>
                                            </p:txEl>
                                          </p:spTgt>
                                        </p:tgtEl>
                                      </p:cBhvr>
                                    </p:animEffect>
                                    <p:set>
                                      <p:cBhvr>
                                        <p:cTn id="58" dur="1" fill="hold">
                                          <p:stCondLst>
                                            <p:cond delay="999"/>
                                          </p:stCondLst>
                                        </p:cTn>
                                        <p:tgtEl>
                                          <p:spTgt spid="90122">
                                            <p:txEl>
                                              <p:pRg st="0" end="0"/>
                                            </p:txEl>
                                          </p:spTgt>
                                        </p:tgtEl>
                                        <p:attrNameLst>
                                          <p:attrName>style.visibility</p:attrName>
                                        </p:attrNameLst>
                                      </p:cBhvr>
                                      <p:to>
                                        <p:strVal val="hidden"/>
                                      </p:to>
                                    </p:set>
                                  </p:childTnLst>
                                </p:cTn>
                              </p:par>
                            </p:childTnLst>
                          </p:cTn>
                        </p:par>
                        <p:par>
                          <p:cTn id="59" fill="hold">
                            <p:stCondLst>
                              <p:cond delay="5600"/>
                            </p:stCondLst>
                            <p:childTnLst>
                              <p:par>
                                <p:cTn id="60" presetID="41" presetClass="entr" presetSubtype="0" fill="hold" nodeType="afterEffect">
                                  <p:stCondLst>
                                    <p:cond delay="0"/>
                                  </p:stCondLst>
                                  <p:iterate type="lt">
                                    <p:tmPct val="10000"/>
                                  </p:iterate>
                                  <p:childTnLst>
                                    <p:set>
                                      <p:cBhvr>
                                        <p:cTn id="61" dur="1" fill="hold">
                                          <p:stCondLst>
                                            <p:cond delay="0"/>
                                          </p:stCondLst>
                                        </p:cTn>
                                        <p:tgtEl>
                                          <p:spTgt spid="90121">
                                            <p:txEl>
                                              <p:pRg st="0" end="0"/>
                                            </p:txEl>
                                          </p:spTgt>
                                        </p:tgtEl>
                                        <p:attrNameLst>
                                          <p:attrName>style.visibility</p:attrName>
                                        </p:attrNameLst>
                                      </p:cBhvr>
                                      <p:to>
                                        <p:strVal val="visible"/>
                                      </p:to>
                                    </p:set>
                                    <p:anim calcmode="lin" valueType="num">
                                      <p:cBhvr>
                                        <p:cTn id="62" dur="500" fill="hold"/>
                                        <p:tgtEl>
                                          <p:spTgt spid="9012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90121">
                                            <p:txEl>
                                              <p:pRg st="0" end="0"/>
                                            </p:txEl>
                                          </p:spTgt>
                                        </p:tgtEl>
                                        <p:attrNameLst>
                                          <p:attrName>ppt_y</p:attrName>
                                        </p:attrNameLst>
                                      </p:cBhvr>
                                      <p:tavLst>
                                        <p:tav tm="0">
                                          <p:val>
                                            <p:strVal val="#ppt_y"/>
                                          </p:val>
                                        </p:tav>
                                        <p:tav tm="100000">
                                          <p:val>
                                            <p:strVal val="#ppt_y"/>
                                          </p:val>
                                        </p:tav>
                                      </p:tavLst>
                                    </p:anim>
                                    <p:anim calcmode="lin" valueType="num">
                                      <p:cBhvr>
                                        <p:cTn id="64" dur="500" fill="hold"/>
                                        <p:tgtEl>
                                          <p:spTgt spid="9012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9012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90121">
                                            <p:txEl>
                                              <p:pRg st="0" end="0"/>
                                            </p:txEl>
                                          </p:spTgt>
                                        </p:tgtEl>
                                      </p:cBhvr>
                                    </p:animEffect>
                                  </p:childTnLst>
                                </p:cTn>
                              </p:par>
                            </p:childTnLst>
                          </p:cTn>
                        </p:par>
                        <p:par>
                          <p:cTn id="67" fill="hold">
                            <p:stCondLst>
                              <p:cond delay="6250"/>
                            </p:stCondLst>
                            <p:childTnLst>
                              <p:par>
                                <p:cTn id="68" presetID="50" presetClass="exit" presetSubtype="0" accel="100000" fill="hold" nodeType="afterEffect">
                                  <p:stCondLst>
                                    <p:cond delay="0"/>
                                  </p:stCondLst>
                                  <p:iterate type="lt">
                                    <p:tmPct val="0"/>
                                  </p:iterate>
                                  <p:childTnLst>
                                    <p:anim calcmode="lin" valueType="num">
                                      <p:cBhvr>
                                        <p:cTn id="69" dur="1000"/>
                                        <p:tgtEl>
                                          <p:spTgt spid="90121">
                                            <p:txEl>
                                              <p:pRg st="0" end="0"/>
                                            </p:txEl>
                                          </p:spTgt>
                                        </p:tgtEl>
                                        <p:attrNameLst>
                                          <p:attrName>ppt_w</p:attrName>
                                        </p:attrNameLst>
                                      </p:cBhvr>
                                      <p:tavLst>
                                        <p:tav tm="0">
                                          <p:val>
                                            <p:strVal val="ppt_w"/>
                                          </p:val>
                                        </p:tav>
                                        <p:tav tm="100000">
                                          <p:val>
                                            <p:strVal val="ppt_w+.3"/>
                                          </p:val>
                                        </p:tav>
                                      </p:tavLst>
                                    </p:anim>
                                    <p:anim calcmode="lin" valueType="num">
                                      <p:cBhvr>
                                        <p:cTn id="70" dur="1000"/>
                                        <p:tgtEl>
                                          <p:spTgt spid="90121">
                                            <p:txEl>
                                              <p:pRg st="0" end="0"/>
                                            </p:txEl>
                                          </p:spTgt>
                                        </p:tgtEl>
                                        <p:attrNameLst>
                                          <p:attrName>ppt_h</p:attrName>
                                        </p:attrNameLst>
                                      </p:cBhvr>
                                      <p:tavLst>
                                        <p:tav tm="0">
                                          <p:val>
                                            <p:strVal val="ppt_h"/>
                                          </p:val>
                                        </p:tav>
                                        <p:tav tm="100000">
                                          <p:val>
                                            <p:strVal val="ppt_h"/>
                                          </p:val>
                                        </p:tav>
                                      </p:tavLst>
                                    </p:anim>
                                    <p:animEffect transition="out" filter="fade">
                                      <p:cBhvr>
                                        <p:cTn id="71" dur="1000"/>
                                        <p:tgtEl>
                                          <p:spTgt spid="90121">
                                            <p:txEl>
                                              <p:pRg st="0" end="0"/>
                                            </p:txEl>
                                          </p:spTgt>
                                        </p:tgtEl>
                                      </p:cBhvr>
                                    </p:animEffect>
                                    <p:set>
                                      <p:cBhvr>
                                        <p:cTn id="72" dur="1" fill="hold">
                                          <p:stCondLst>
                                            <p:cond delay="999"/>
                                          </p:stCondLst>
                                        </p:cTn>
                                        <p:tgtEl>
                                          <p:spTgt spid="90121">
                                            <p:txEl>
                                              <p:pRg st="0" end="0"/>
                                            </p:txEl>
                                          </p:spTgt>
                                        </p:tgtEl>
                                        <p:attrNameLst>
                                          <p:attrName>style.visibility</p:attrName>
                                        </p:attrNameLst>
                                      </p:cBhvr>
                                      <p:to>
                                        <p:strVal val="hidden"/>
                                      </p:to>
                                    </p:set>
                                  </p:childTnLst>
                                </p:cTn>
                              </p:par>
                            </p:childTnLst>
                          </p:cTn>
                        </p:par>
                        <p:par>
                          <p:cTn id="73" fill="hold">
                            <p:stCondLst>
                              <p:cond delay="7250"/>
                            </p:stCondLst>
                            <p:childTnLst>
                              <p:par>
                                <p:cTn id="74" presetID="41" presetClass="entr" presetSubtype="0" fill="hold" nodeType="afterEffect">
                                  <p:stCondLst>
                                    <p:cond delay="0"/>
                                  </p:stCondLst>
                                  <p:iterate type="lt">
                                    <p:tmPct val="10000"/>
                                  </p:iterate>
                                  <p:childTnLst>
                                    <p:set>
                                      <p:cBhvr>
                                        <p:cTn id="75" dur="1" fill="hold">
                                          <p:stCondLst>
                                            <p:cond delay="0"/>
                                          </p:stCondLst>
                                        </p:cTn>
                                        <p:tgtEl>
                                          <p:spTgt spid="90119">
                                            <p:txEl>
                                              <p:pRg st="0" end="0"/>
                                            </p:txEl>
                                          </p:spTgt>
                                        </p:tgtEl>
                                        <p:attrNameLst>
                                          <p:attrName>style.visibility</p:attrName>
                                        </p:attrNameLst>
                                      </p:cBhvr>
                                      <p:to>
                                        <p:strVal val="visible"/>
                                      </p:to>
                                    </p:set>
                                    <p:anim calcmode="lin" valueType="num">
                                      <p:cBhvr>
                                        <p:cTn id="76" dur="500" fill="hold"/>
                                        <p:tgtEl>
                                          <p:spTgt spid="9011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77" dur="500" fill="hold"/>
                                        <p:tgtEl>
                                          <p:spTgt spid="90119">
                                            <p:txEl>
                                              <p:pRg st="0" end="0"/>
                                            </p:txEl>
                                          </p:spTgt>
                                        </p:tgtEl>
                                        <p:attrNameLst>
                                          <p:attrName>ppt_y</p:attrName>
                                        </p:attrNameLst>
                                      </p:cBhvr>
                                      <p:tavLst>
                                        <p:tav tm="0">
                                          <p:val>
                                            <p:strVal val="#ppt_y"/>
                                          </p:val>
                                        </p:tav>
                                        <p:tav tm="100000">
                                          <p:val>
                                            <p:strVal val="#ppt_y"/>
                                          </p:val>
                                        </p:tav>
                                      </p:tavLst>
                                    </p:anim>
                                    <p:anim calcmode="lin" valueType="num">
                                      <p:cBhvr>
                                        <p:cTn id="78" dur="500" fill="hold"/>
                                        <p:tgtEl>
                                          <p:spTgt spid="9011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9" dur="500" fill="hold"/>
                                        <p:tgtEl>
                                          <p:spTgt spid="9011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0" dur="500" tmFilter="0,0; .5, 1; 1, 1"/>
                                        <p:tgtEl>
                                          <p:spTgt spid="90119">
                                            <p:txEl>
                                              <p:pRg st="0" end="0"/>
                                            </p:txEl>
                                          </p:spTgt>
                                        </p:tgtEl>
                                      </p:cBhvr>
                                    </p:animEffect>
                                  </p:childTnLst>
                                </p:cTn>
                              </p:par>
                            </p:childTnLst>
                          </p:cTn>
                        </p:par>
                        <p:par>
                          <p:cTn id="81" fill="hold">
                            <p:stCondLst>
                              <p:cond delay="7800"/>
                            </p:stCondLst>
                            <p:childTnLst>
                              <p:par>
                                <p:cTn id="82" presetID="50" presetClass="exit" presetSubtype="0" accel="100000" fill="hold" nodeType="afterEffect">
                                  <p:stCondLst>
                                    <p:cond delay="0"/>
                                  </p:stCondLst>
                                  <p:iterate type="lt">
                                    <p:tmPct val="0"/>
                                  </p:iterate>
                                  <p:childTnLst>
                                    <p:anim calcmode="lin" valueType="num">
                                      <p:cBhvr>
                                        <p:cTn id="83" dur="1000"/>
                                        <p:tgtEl>
                                          <p:spTgt spid="90119">
                                            <p:txEl>
                                              <p:pRg st="0" end="0"/>
                                            </p:txEl>
                                          </p:spTgt>
                                        </p:tgtEl>
                                        <p:attrNameLst>
                                          <p:attrName>ppt_w</p:attrName>
                                        </p:attrNameLst>
                                      </p:cBhvr>
                                      <p:tavLst>
                                        <p:tav tm="0">
                                          <p:val>
                                            <p:strVal val="ppt_w"/>
                                          </p:val>
                                        </p:tav>
                                        <p:tav tm="100000">
                                          <p:val>
                                            <p:strVal val="ppt_w+.3"/>
                                          </p:val>
                                        </p:tav>
                                      </p:tavLst>
                                    </p:anim>
                                    <p:anim calcmode="lin" valueType="num">
                                      <p:cBhvr>
                                        <p:cTn id="84" dur="1000"/>
                                        <p:tgtEl>
                                          <p:spTgt spid="90119">
                                            <p:txEl>
                                              <p:pRg st="0" end="0"/>
                                            </p:txEl>
                                          </p:spTgt>
                                        </p:tgtEl>
                                        <p:attrNameLst>
                                          <p:attrName>ppt_h</p:attrName>
                                        </p:attrNameLst>
                                      </p:cBhvr>
                                      <p:tavLst>
                                        <p:tav tm="0">
                                          <p:val>
                                            <p:strVal val="ppt_h"/>
                                          </p:val>
                                        </p:tav>
                                        <p:tav tm="100000">
                                          <p:val>
                                            <p:strVal val="ppt_h"/>
                                          </p:val>
                                        </p:tav>
                                      </p:tavLst>
                                    </p:anim>
                                    <p:animEffect transition="out" filter="fade">
                                      <p:cBhvr>
                                        <p:cTn id="85" dur="1000"/>
                                        <p:tgtEl>
                                          <p:spTgt spid="90119">
                                            <p:txEl>
                                              <p:pRg st="0" end="0"/>
                                            </p:txEl>
                                          </p:spTgt>
                                        </p:tgtEl>
                                      </p:cBhvr>
                                    </p:animEffect>
                                    <p:set>
                                      <p:cBhvr>
                                        <p:cTn id="86" dur="1" fill="hold">
                                          <p:stCondLst>
                                            <p:cond delay="999"/>
                                          </p:stCondLst>
                                        </p:cTn>
                                        <p:tgtEl>
                                          <p:spTgt spid="90119">
                                            <p:txEl>
                                              <p:pRg st="0" end="0"/>
                                            </p:txEl>
                                          </p:spTgt>
                                        </p:tgtEl>
                                        <p:attrNameLst>
                                          <p:attrName>style.visibility</p:attrName>
                                        </p:attrNameLst>
                                      </p:cBhvr>
                                      <p:to>
                                        <p:strVal val="hidden"/>
                                      </p:to>
                                    </p:set>
                                  </p:childTnLst>
                                </p:cTn>
                              </p:par>
                              <p:par>
                                <p:cTn id="87" presetID="13" presetClass="exit" presetSubtype="16" fill="hold" nodeType="withEffect">
                                  <p:stCondLst>
                                    <p:cond delay="0"/>
                                  </p:stCondLst>
                                  <p:childTnLst>
                                    <p:animEffect transition="out" filter="plus(in)">
                                      <p:cBhvr>
                                        <p:cTn id="88" dur="5000"/>
                                        <p:tgtEl>
                                          <p:spTgt spid="90114"/>
                                        </p:tgtEl>
                                      </p:cBhvr>
                                    </p:animEffect>
                                    <p:set>
                                      <p:cBhvr>
                                        <p:cTn id="89" dur="1" fill="hold">
                                          <p:stCondLst>
                                            <p:cond delay="4999"/>
                                          </p:stCondLst>
                                        </p:cTn>
                                        <p:tgtEl>
                                          <p:spTgt spid="90114"/>
                                        </p:tgtEl>
                                        <p:attrNameLst>
                                          <p:attrName>style.visibility</p:attrName>
                                        </p:attrNameLst>
                                      </p:cBhvr>
                                      <p:to>
                                        <p:strVal val="hidden"/>
                                      </p:to>
                                    </p:set>
                                  </p:childTnLst>
                                </p:cTn>
                              </p:par>
                              <p:par>
                                <p:cTn id="90" presetID="45" presetClass="entr" presetSubtype="0" fill="hold" nodeType="withEffect">
                                  <p:stCondLst>
                                    <p:cond delay="0"/>
                                  </p:stCondLst>
                                  <p:iterate type="lt">
                                    <p:tmPct val="10000"/>
                                  </p:iterate>
                                  <p:childTnLst>
                                    <p:set>
                                      <p:cBhvr>
                                        <p:cTn id="91" dur="1" fill="hold">
                                          <p:stCondLst>
                                            <p:cond delay="0"/>
                                          </p:stCondLst>
                                        </p:cTn>
                                        <p:tgtEl>
                                          <p:spTgt spid="90116">
                                            <p:txEl>
                                              <p:pRg st="0" end="0"/>
                                            </p:txEl>
                                          </p:spTgt>
                                        </p:tgtEl>
                                        <p:attrNameLst>
                                          <p:attrName>style.visibility</p:attrName>
                                        </p:attrNameLst>
                                      </p:cBhvr>
                                      <p:to>
                                        <p:strVal val="visible"/>
                                      </p:to>
                                    </p:set>
                                    <p:animEffect transition="in" filter="fade">
                                      <p:cBhvr>
                                        <p:cTn id="92" dur="3000"/>
                                        <p:tgtEl>
                                          <p:spTgt spid="90116">
                                            <p:txEl>
                                              <p:pRg st="0" end="0"/>
                                            </p:txEl>
                                          </p:spTgt>
                                        </p:tgtEl>
                                      </p:cBhvr>
                                    </p:animEffect>
                                    <p:anim calcmode="lin" valueType="num">
                                      <p:cBhvr>
                                        <p:cTn id="93" dur="3000" fill="hold"/>
                                        <p:tgtEl>
                                          <p:spTgt spid="90116">
                                            <p:txEl>
                                              <p:pRg st="0" end="0"/>
                                            </p:txEl>
                                          </p:spTgt>
                                        </p:tgtEl>
                                        <p:attrNameLst>
                                          <p:attrName>ppt_w</p:attrName>
                                        </p:attrNameLst>
                                      </p:cBhvr>
                                      <p:tavLst>
                                        <p:tav tm="0" fmla="#ppt_w*sin(2.5*pi*$)">
                                          <p:val>
                                            <p:fltVal val="0"/>
                                          </p:val>
                                        </p:tav>
                                        <p:tav tm="100000">
                                          <p:val>
                                            <p:fltVal val="1"/>
                                          </p:val>
                                        </p:tav>
                                      </p:tavLst>
                                    </p:anim>
                                    <p:anim calcmode="lin" valueType="num">
                                      <p:cBhvr>
                                        <p:cTn id="94" dur="3000" fill="hold"/>
                                        <p:tgtEl>
                                          <p:spTgt spid="90116">
                                            <p:txEl>
                                              <p:pRg st="0" end="0"/>
                                            </p:txEl>
                                          </p:spTgt>
                                        </p:tgtEl>
                                        <p:attrNameLst>
                                          <p:attrName>ppt_h</p:attrName>
                                        </p:attrNameLst>
                                      </p:cBhvr>
                                      <p:tavLst>
                                        <p:tav tm="0">
                                          <p:val>
                                            <p:strVal val="#ppt_h"/>
                                          </p:val>
                                        </p:tav>
                                        <p:tav tm="100000">
                                          <p:val>
                                            <p:strVal val="#ppt_h"/>
                                          </p:val>
                                        </p:tav>
                                      </p:tavLst>
                                    </p:anim>
                                  </p:childTnLst>
                                </p:cTn>
                              </p:par>
                              <p:par>
                                <p:cTn id="95" presetID="45" presetClass="entr" presetSubtype="0" fill="hold" grpId="1" nodeType="withEffect">
                                  <p:stCondLst>
                                    <p:cond delay="0"/>
                                  </p:stCondLst>
                                  <p:iterate type="lt">
                                    <p:tmPct val="10000"/>
                                  </p:iterate>
                                  <p:childTnLst>
                                    <p:set>
                                      <p:cBhvr>
                                        <p:cTn id="96" dur="1" fill="hold">
                                          <p:stCondLst>
                                            <p:cond delay="0"/>
                                          </p:stCondLst>
                                        </p:cTn>
                                        <p:tgtEl>
                                          <p:spTgt spid="90115"/>
                                        </p:tgtEl>
                                        <p:attrNameLst>
                                          <p:attrName>style.visibility</p:attrName>
                                        </p:attrNameLst>
                                      </p:cBhvr>
                                      <p:to>
                                        <p:strVal val="visible"/>
                                      </p:to>
                                    </p:set>
                                    <p:animEffect transition="in" filter="fade">
                                      <p:cBhvr>
                                        <p:cTn id="97" dur="3000"/>
                                        <p:tgtEl>
                                          <p:spTgt spid="90115"/>
                                        </p:tgtEl>
                                      </p:cBhvr>
                                    </p:animEffect>
                                    <p:anim calcmode="lin" valueType="num">
                                      <p:cBhvr>
                                        <p:cTn id="98" dur="3000" fill="hold"/>
                                        <p:tgtEl>
                                          <p:spTgt spid="90115"/>
                                        </p:tgtEl>
                                        <p:attrNameLst>
                                          <p:attrName>ppt_w</p:attrName>
                                        </p:attrNameLst>
                                      </p:cBhvr>
                                      <p:tavLst>
                                        <p:tav tm="0" fmla="#ppt_w*sin(2.5*pi*$)">
                                          <p:val>
                                            <p:fltVal val="0"/>
                                          </p:val>
                                        </p:tav>
                                        <p:tav tm="100000">
                                          <p:val>
                                            <p:fltVal val="1"/>
                                          </p:val>
                                        </p:tav>
                                      </p:tavLst>
                                    </p:anim>
                                    <p:anim calcmode="lin" valueType="num">
                                      <p:cBhvr>
                                        <p:cTn id="99" dur="3000" fill="hold"/>
                                        <p:tgtEl>
                                          <p:spTgt spid="90115"/>
                                        </p:tgtEl>
                                        <p:attrNameLst>
                                          <p:attrName>ppt_h</p:attrName>
                                        </p:attrNameLst>
                                      </p:cBhvr>
                                      <p:tavLst>
                                        <p:tav tm="0">
                                          <p:val>
                                            <p:strVal val="#ppt_h"/>
                                          </p:val>
                                        </p:tav>
                                        <p:tav tm="100000">
                                          <p:val>
                                            <p:strVal val="#ppt_h"/>
                                          </p:val>
                                        </p:tav>
                                      </p:tavLst>
                                    </p:anim>
                                  </p:childTnLst>
                                </p:cTn>
                              </p:par>
                            </p:childTnLst>
                          </p:cTn>
                        </p:par>
                        <p:par>
                          <p:cTn id="100" fill="hold" nodeType="afterGroup">
                            <p:stCondLst>
                              <p:cond delay="12800"/>
                            </p:stCondLst>
                            <p:childTnLst>
                              <p:par>
                                <p:cTn id="101" presetID="7" presetClass="exit" presetSubtype="1" fill="hold" nodeType="afterEffect">
                                  <p:stCondLst>
                                    <p:cond delay="0"/>
                                  </p:stCondLst>
                                  <p:iterate type="lt">
                                    <p:tmPct val="0"/>
                                  </p:iterate>
                                  <p:childTnLst>
                                    <p:anim calcmode="lin" valueType="num">
                                      <p:cBhvr additive="base">
                                        <p:cTn id="102" dur="5000"/>
                                        <p:tgtEl>
                                          <p:spTgt spid="90116">
                                            <p:txEl>
                                              <p:pRg st="0" end="0"/>
                                            </p:txEl>
                                          </p:spTgt>
                                        </p:tgtEl>
                                        <p:attrNameLst>
                                          <p:attrName>ppt_x</p:attrName>
                                        </p:attrNameLst>
                                      </p:cBhvr>
                                      <p:tavLst>
                                        <p:tav tm="0">
                                          <p:val>
                                            <p:strVal val="ppt_x"/>
                                          </p:val>
                                        </p:tav>
                                        <p:tav tm="100000">
                                          <p:val>
                                            <p:strVal val="ppt_x"/>
                                          </p:val>
                                        </p:tav>
                                      </p:tavLst>
                                    </p:anim>
                                    <p:anim calcmode="lin" valueType="num">
                                      <p:cBhvr additive="base">
                                        <p:cTn id="103" dur="5000"/>
                                        <p:tgtEl>
                                          <p:spTgt spid="90116">
                                            <p:txEl>
                                              <p:pRg st="0" end="0"/>
                                            </p:txEl>
                                          </p:spTgt>
                                        </p:tgtEl>
                                        <p:attrNameLst>
                                          <p:attrName>ppt_y</p:attrName>
                                        </p:attrNameLst>
                                      </p:cBhvr>
                                      <p:tavLst>
                                        <p:tav tm="0">
                                          <p:val>
                                            <p:strVal val="ppt_y"/>
                                          </p:val>
                                        </p:tav>
                                        <p:tav tm="100000">
                                          <p:val>
                                            <p:strVal val="0-ppt_h/2"/>
                                          </p:val>
                                        </p:tav>
                                      </p:tavLst>
                                    </p:anim>
                                    <p:set>
                                      <p:cBhvr>
                                        <p:cTn id="104" dur="1" fill="hold">
                                          <p:stCondLst>
                                            <p:cond delay="4999"/>
                                          </p:stCondLst>
                                        </p:cTn>
                                        <p:tgtEl>
                                          <p:spTgt spid="90116">
                                            <p:txEl>
                                              <p:pRg st="0" end="0"/>
                                            </p:txEl>
                                          </p:spTgt>
                                        </p:tgtEl>
                                        <p:attrNameLst>
                                          <p:attrName>style.visibility</p:attrName>
                                        </p:attrNameLst>
                                      </p:cBhvr>
                                      <p:to>
                                        <p:strVal val="hidden"/>
                                      </p:to>
                                    </p:set>
                                  </p:childTnLst>
                                </p:cTn>
                              </p:par>
                              <p:par>
                                <p:cTn id="105" presetID="7" presetClass="exit" presetSubtype="4" fill="hold" grpId="0" nodeType="withEffect">
                                  <p:stCondLst>
                                    <p:cond delay="0"/>
                                  </p:stCondLst>
                                  <p:iterate type="lt">
                                    <p:tmPct val="0"/>
                                  </p:iterate>
                                  <p:childTnLst>
                                    <p:anim calcmode="lin" valueType="num">
                                      <p:cBhvr additive="base">
                                        <p:cTn id="106" dur="5000"/>
                                        <p:tgtEl>
                                          <p:spTgt spid="90115"/>
                                        </p:tgtEl>
                                        <p:attrNameLst>
                                          <p:attrName>ppt_x</p:attrName>
                                        </p:attrNameLst>
                                      </p:cBhvr>
                                      <p:tavLst>
                                        <p:tav tm="0">
                                          <p:val>
                                            <p:strVal val="ppt_x"/>
                                          </p:val>
                                        </p:tav>
                                        <p:tav tm="100000">
                                          <p:val>
                                            <p:strVal val="ppt_x"/>
                                          </p:val>
                                        </p:tav>
                                      </p:tavLst>
                                    </p:anim>
                                    <p:anim calcmode="lin" valueType="num">
                                      <p:cBhvr additive="base">
                                        <p:cTn id="107" dur="5000"/>
                                        <p:tgtEl>
                                          <p:spTgt spid="90115"/>
                                        </p:tgtEl>
                                        <p:attrNameLst>
                                          <p:attrName>ppt_y</p:attrName>
                                        </p:attrNameLst>
                                      </p:cBhvr>
                                      <p:tavLst>
                                        <p:tav tm="0">
                                          <p:val>
                                            <p:strVal val="ppt_y"/>
                                          </p:val>
                                        </p:tav>
                                        <p:tav tm="100000">
                                          <p:val>
                                            <p:strVal val="1+ppt_h/2"/>
                                          </p:val>
                                        </p:tav>
                                      </p:tavLst>
                                    </p:anim>
                                    <p:set>
                                      <p:cBhvr>
                                        <p:cTn id="108" dur="1" fill="hold">
                                          <p:stCondLst>
                                            <p:cond delay="4999"/>
                                          </p:stCondLst>
                                        </p:cTn>
                                        <p:tgtEl>
                                          <p:spTgt spid="90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p:bldP spid="90115" grpId="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165890" name="Line 2"/>
          <p:cNvSpPr>
            <a:spLocks noChangeShapeType="1"/>
          </p:cNvSpPr>
          <p:nvPr/>
        </p:nvSpPr>
        <p:spPr bwMode="auto">
          <a:xfrm>
            <a:off x="-193675" y="434975"/>
            <a:ext cx="9598025" cy="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165891" name="Group 3"/>
          <p:cNvGrpSpPr>
            <a:grpSpLocks/>
          </p:cNvGrpSpPr>
          <p:nvPr/>
        </p:nvGrpSpPr>
        <p:grpSpPr bwMode="auto">
          <a:xfrm>
            <a:off x="1628775" y="238125"/>
            <a:ext cx="371475" cy="381000"/>
            <a:chOff x="1056" y="672"/>
            <a:chExt cx="264" cy="240"/>
          </a:xfrm>
        </p:grpSpPr>
        <p:sp>
          <p:nvSpPr>
            <p:cNvPr id="165935" name="Oval 4"/>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36" name="Oval 5"/>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2" name="Group 6"/>
          <p:cNvGrpSpPr>
            <a:grpSpLocks/>
          </p:cNvGrpSpPr>
          <p:nvPr/>
        </p:nvGrpSpPr>
        <p:grpSpPr bwMode="auto">
          <a:xfrm>
            <a:off x="430213" y="238125"/>
            <a:ext cx="373062" cy="381000"/>
            <a:chOff x="1056" y="672"/>
            <a:chExt cx="264" cy="240"/>
          </a:xfrm>
        </p:grpSpPr>
        <p:sp>
          <p:nvSpPr>
            <p:cNvPr id="165933" name="Oval 7"/>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34" name="Oval 8"/>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3" name="Group 9"/>
          <p:cNvGrpSpPr>
            <a:grpSpLocks/>
          </p:cNvGrpSpPr>
          <p:nvPr/>
        </p:nvGrpSpPr>
        <p:grpSpPr bwMode="auto">
          <a:xfrm>
            <a:off x="2674938" y="231775"/>
            <a:ext cx="373062" cy="381000"/>
            <a:chOff x="1056" y="672"/>
            <a:chExt cx="264" cy="240"/>
          </a:xfrm>
        </p:grpSpPr>
        <p:sp>
          <p:nvSpPr>
            <p:cNvPr id="165931" name="Oval 10"/>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32" name="Oval 11"/>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4" name="Group 12"/>
          <p:cNvGrpSpPr>
            <a:grpSpLocks/>
          </p:cNvGrpSpPr>
          <p:nvPr/>
        </p:nvGrpSpPr>
        <p:grpSpPr bwMode="auto">
          <a:xfrm>
            <a:off x="3795713" y="239713"/>
            <a:ext cx="373062" cy="381000"/>
            <a:chOff x="1056" y="672"/>
            <a:chExt cx="264" cy="240"/>
          </a:xfrm>
        </p:grpSpPr>
        <p:sp>
          <p:nvSpPr>
            <p:cNvPr id="165929" name="Oval 13"/>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30" name="Oval 14"/>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5" name="Group 15"/>
          <p:cNvGrpSpPr>
            <a:grpSpLocks/>
          </p:cNvGrpSpPr>
          <p:nvPr/>
        </p:nvGrpSpPr>
        <p:grpSpPr bwMode="auto">
          <a:xfrm>
            <a:off x="4986338" y="223838"/>
            <a:ext cx="373062" cy="381000"/>
            <a:chOff x="1056" y="672"/>
            <a:chExt cx="264" cy="240"/>
          </a:xfrm>
        </p:grpSpPr>
        <p:sp>
          <p:nvSpPr>
            <p:cNvPr id="165927" name="Oval 16"/>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28" name="Oval 17"/>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6" name="Group 18"/>
          <p:cNvGrpSpPr>
            <a:grpSpLocks/>
          </p:cNvGrpSpPr>
          <p:nvPr/>
        </p:nvGrpSpPr>
        <p:grpSpPr bwMode="auto">
          <a:xfrm>
            <a:off x="8161338" y="223838"/>
            <a:ext cx="373062" cy="381000"/>
            <a:chOff x="1056" y="672"/>
            <a:chExt cx="264" cy="240"/>
          </a:xfrm>
        </p:grpSpPr>
        <p:sp>
          <p:nvSpPr>
            <p:cNvPr id="165925" name="Oval 19"/>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26" name="Oval 20"/>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7" name="Group 21"/>
          <p:cNvGrpSpPr>
            <a:grpSpLocks/>
          </p:cNvGrpSpPr>
          <p:nvPr/>
        </p:nvGrpSpPr>
        <p:grpSpPr bwMode="auto">
          <a:xfrm>
            <a:off x="7145338" y="214313"/>
            <a:ext cx="373062" cy="381000"/>
            <a:chOff x="1056" y="672"/>
            <a:chExt cx="264" cy="240"/>
          </a:xfrm>
        </p:grpSpPr>
        <p:sp>
          <p:nvSpPr>
            <p:cNvPr id="165923" name="Oval 22"/>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24" name="Oval 23"/>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8" name="Group 24"/>
          <p:cNvGrpSpPr>
            <a:grpSpLocks/>
          </p:cNvGrpSpPr>
          <p:nvPr/>
        </p:nvGrpSpPr>
        <p:grpSpPr bwMode="auto">
          <a:xfrm>
            <a:off x="6078538" y="228600"/>
            <a:ext cx="373062" cy="381000"/>
            <a:chOff x="1056" y="672"/>
            <a:chExt cx="264" cy="240"/>
          </a:xfrm>
        </p:grpSpPr>
        <p:sp>
          <p:nvSpPr>
            <p:cNvPr id="165921" name="Oval 25"/>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22" name="Oval 26"/>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165899" name="Oval 27"/>
          <p:cNvSpPr>
            <a:spLocks noChangeArrowheads="1"/>
          </p:cNvSpPr>
          <p:nvPr/>
        </p:nvSpPr>
        <p:spPr bwMode="auto">
          <a:xfrm>
            <a:off x="1403350" y="0"/>
            <a:ext cx="798513" cy="865188"/>
          </a:xfrm>
          <a:prstGeom prst="ellipse">
            <a:avLst/>
          </a:prstGeom>
          <a:gradFill rotWithShape="1">
            <a:gsLst>
              <a:gs pos="0">
                <a:srgbClr val="FFCCCC"/>
              </a:gs>
              <a:gs pos="100000">
                <a:srgbClr val="DDDDDD">
                  <a:alpha val="20000"/>
                </a:srgb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cxnSp>
        <p:nvCxnSpPr>
          <p:cNvPr id="165900" name="AutoShape 31"/>
          <p:cNvCxnSpPr>
            <a:cxnSpLocks noChangeShapeType="1"/>
          </p:cNvCxnSpPr>
          <p:nvPr/>
        </p:nvCxnSpPr>
        <p:spPr bwMode="auto">
          <a:xfrm rot="16200000" flipH="1">
            <a:off x="747713" y="1763713"/>
            <a:ext cx="768350" cy="406400"/>
          </a:xfrm>
          <a:prstGeom prst="curvedConnector3">
            <a:avLst>
              <a:gd name="adj1" fmla="val 50000"/>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triangle" w="med" len="med"/>
              </a14:hiddenLine>
            </a:ext>
          </a:extLst>
        </p:spPr>
      </p:cxnSp>
      <p:sp>
        <p:nvSpPr>
          <p:cNvPr id="98336" name="Oval 32"/>
          <p:cNvSpPr>
            <a:spLocks noChangeArrowheads="1"/>
          </p:cNvSpPr>
          <p:nvPr/>
        </p:nvSpPr>
        <p:spPr bwMode="auto">
          <a:xfrm>
            <a:off x="1303338" y="5029200"/>
            <a:ext cx="203200" cy="228600"/>
          </a:xfrm>
          <a:prstGeom prst="ellipse">
            <a:avLst/>
          </a:prstGeom>
          <a:solidFill>
            <a:srgbClr val="CC0000"/>
          </a:solidFill>
          <a:ln w="9525">
            <a:solidFill>
              <a:schemeClr val="tx1"/>
            </a:solidFill>
            <a:round/>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337" name="Oval 33"/>
          <p:cNvSpPr>
            <a:spLocks noChangeArrowheads="1"/>
          </p:cNvSpPr>
          <p:nvPr/>
        </p:nvSpPr>
        <p:spPr bwMode="auto">
          <a:xfrm>
            <a:off x="2455863" y="2133600"/>
            <a:ext cx="203200" cy="228600"/>
          </a:xfrm>
          <a:prstGeom prst="ellipse">
            <a:avLst/>
          </a:prstGeom>
          <a:solidFill>
            <a:srgbClr val="CC0000"/>
          </a:solidFill>
          <a:ln w="9525">
            <a:solidFill>
              <a:schemeClr val="tx1"/>
            </a:solidFill>
            <a:round/>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338" name="Oval 34"/>
          <p:cNvSpPr>
            <a:spLocks noChangeArrowheads="1"/>
          </p:cNvSpPr>
          <p:nvPr/>
        </p:nvSpPr>
        <p:spPr bwMode="auto">
          <a:xfrm>
            <a:off x="5384800" y="4114800"/>
            <a:ext cx="203200" cy="228600"/>
          </a:xfrm>
          <a:prstGeom prst="ellipse">
            <a:avLst/>
          </a:prstGeom>
          <a:solidFill>
            <a:srgbClr val="CC0000"/>
          </a:solidFill>
          <a:ln w="9525">
            <a:solidFill>
              <a:schemeClr val="tx1"/>
            </a:solidFill>
            <a:round/>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10" name="Group 35"/>
          <p:cNvGrpSpPr>
            <a:grpSpLocks/>
          </p:cNvGrpSpPr>
          <p:nvPr/>
        </p:nvGrpSpPr>
        <p:grpSpPr bwMode="auto">
          <a:xfrm>
            <a:off x="-50800" y="273050"/>
            <a:ext cx="9313863" cy="6062663"/>
            <a:chOff x="-36" y="172"/>
            <a:chExt cx="6600" cy="3819"/>
          </a:xfrm>
        </p:grpSpPr>
        <p:sp>
          <p:nvSpPr>
            <p:cNvPr id="165914" name="Freeform 36"/>
            <p:cNvSpPr>
              <a:spLocks/>
            </p:cNvSpPr>
            <p:nvPr/>
          </p:nvSpPr>
          <p:spPr bwMode="auto">
            <a:xfrm>
              <a:off x="-36" y="172"/>
              <a:ext cx="1728" cy="3644"/>
            </a:xfrm>
            <a:custGeom>
              <a:avLst/>
              <a:gdLst>
                <a:gd name="T0" fmla="*/ 0 w 1728"/>
                <a:gd name="T1" fmla="*/ 3644 h 3644"/>
                <a:gd name="T2" fmla="*/ 84 w 1728"/>
                <a:gd name="T3" fmla="*/ 3632 h 3644"/>
                <a:gd name="T4" fmla="*/ 108 w 1728"/>
                <a:gd name="T5" fmla="*/ 3596 h 3644"/>
                <a:gd name="T6" fmla="*/ 180 w 1728"/>
                <a:gd name="T7" fmla="*/ 3560 h 3644"/>
                <a:gd name="T8" fmla="*/ 264 w 1728"/>
                <a:gd name="T9" fmla="*/ 3464 h 3644"/>
                <a:gd name="T10" fmla="*/ 300 w 1728"/>
                <a:gd name="T11" fmla="*/ 3428 h 3644"/>
                <a:gd name="T12" fmla="*/ 336 w 1728"/>
                <a:gd name="T13" fmla="*/ 3416 h 3644"/>
                <a:gd name="T14" fmla="*/ 444 w 1728"/>
                <a:gd name="T15" fmla="*/ 3344 h 3644"/>
                <a:gd name="T16" fmla="*/ 564 w 1728"/>
                <a:gd name="T17" fmla="*/ 3248 h 3644"/>
                <a:gd name="T18" fmla="*/ 636 w 1728"/>
                <a:gd name="T19" fmla="*/ 3152 h 3644"/>
                <a:gd name="T20" fmla="*/ 696 w 1728"/>
                <a:gd name="T21" fmla="*/ 3092 h 3644"/>
                <a:gd name="T22" fmla="*/ 768 w 1728"/>
                <a:gd name="T23" fmla="*/ 3068 h 3644"/>
                <a:gd name="T24" fmla="*/ 888 w 1728"/>
                <a:gd name="T25" fmla="*/ 2936 h 3644"/>
                <a:gd name="T26" fmla="*/ 924 w 1728"/>
                <a:gd name="T27" fmla="*/ 2816 h 3644"/>
                <a:gd name="T28" fmla="*/ 936 w 1728"/>
                <a:gd name="T29" fmla="*/ 2708 h 3644"/>
                <a:gd name="T30" fmla="*/ 960 w 1728"/>
                <a:gd name="T31" fmla="*/ 2672 h 3644"/>
                <a:gd name="T32" fmla="*/ 1092 w 1728"/>
                <a:gd name="T33" fmla="*/ 2528 h 3644"/>
                <a:gd name="T34" fmla="*/ 1140 w 1728"/>
                <a:gd name="T35" fmla="*/ 2096 h 3644"/>
                <a:gd name="T36" fmla="*/ 1176 w 1728"/>
                <a:gd name="T37" fmla="*/ 1976 h 3644"/>
                <a:gd name="T38" fmla="*/ 1188 w 1728"/>
                <a:gd name="T39" fmla="*/ 1940 h 3644"/>
                <a:gd name="T40" fmla="*/ 1212 w 1728"/>
                <a:gd name="T41" fmla="*/ 1532 h 3644"/>
                <a:gd name="T42" fmla="*/ 1224 w 1728"/>
                <a:gd name="T43" fmla="*/ 1424 h 3644"/>
                <a:gd name="T44" fmla="*/ 1308 w 1728"/>
                <a:gd name="T45" fmla="*/ 1400 h 3644"/>
                <a:gd name="T46" fmla="*/ 1356 w 1728"/>
                <a:gd name="T47" fmla="*/ 1328 h 3644"/>
                <a:gd name="T48" fmla="*/ 1440 w 1728"/>
                <a:gd name="T49" fmla="*/ 1184 h 3644"/>
                <a:gd name="T50" fmla="*/ 1464 w 1728"/>
                <a:gd name="T51" fmla="*/ 1148 h 3644"/>
                <a:gd name="T52" fmla="*/ 1536 w 1728"/>
                <a:gd name="T53" fmla="*/ 1100 h 3644"/>
                <a:gd name="T54" fmla="*/ 1620 w 1728"/>
                <a:gd name="T55" fmla="*/ 992 h 3644"/>
                <a:gd name="T56" fmla="*/ 1680 w 1728"/>
                <a:gd name="T57" fmla="*/ 884 h 3644"/>
                <a:gd name="T58" fmla="*/ 1728 w 1728"/>
                <a:gd name="T59" fmla="*/ 728 h 3644"/>
                <a:gd name="T60" fmla="*/ 1716 w 1728"/>
                <a:gd name="T61" fmla="*/ 536 h 3644"/>
                <a:gd name="T62" fmla="*/ 1692 w 1728"/>
                <a:gd name="T63" fmla="*/ 464 h 3644"/>
                <a:gd name="T64" fmla="*/ 1680 w 1728"/>
                <a:gd name="T65" fmla="*/ 428 h 3644"/>
                <a:gd name="T66" fmla="*/ 1692 w 1728"/>
                <a:gd name="T67" fmla="*/ 212 h 3644"/>
                <a:gd name="T68" fmla="*/ 1716 w 1728"/>
                <a:gd name="T69" fmla="*/ 116 h 36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28"/>
                <a:gd name="T106" fmla="*/ 0 h 3644"/>
                <a:gd name="T107" fmla="*/ 1728 w 1728"/>
                <a:gd name="T108" fmla="*/ 3644 h 36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28" h="3644">
                  <a:moveTo>
                    <a:pt x="0" y="3644"/>
                  </a:moveTo>
                  <a:cubicBezTo>
                    <a:pt x="28" y="3640"/>
                    <a:pt x="58" y="3643"/>
                    <a:pt x="84" y="3632"/>
                  </a:cubicBezTo>
                  <a:cubicBezTo>
                    <a:pt x="97" y="3626"/>
                    <a:pt x="98" y="3606"/>
                    <a:pt x="108" y="3596"/>
                  </a:cubicBezTo>
                  <a:cubicBezTo>
                    <a:pt x="131" y="3573"/>
                    <a:pt x="151" y="3570"/>
                    <a:pt x="180" y="3560"/>
                  </a:cubicBezTo>
                  <a:cubicBezTo>
                    <a:pt x="197" y="3509"/>
                    <a:pt x="224" y="3497"/>
                    <a:pt x="264" y="3464"/>
                  </a:cubicBezTo>
                  <a:cubicBezTo>
                    <a:pt x="277" y="3453"/>
                    <a:pt x="286" y="3437"/>
                    <a:pt x="300" y="3428"/>
                  </a:cubicBezTo>
                  <a:cubicBezTo>
                    <a:pt x="311" y="3421"/>
                    <a:pt x="325" y="3422"/>
                    <a:pt x="336" y="3416"/>
                  </a:cubicBezTo>
                  <a:cubicBezTo>
                    <a:pt x="379" y="3394"/>
                    <a:pt x="397" y="3360"/>
                    <a:pt x="444" y="3344"/>
                  </a:cubicBezTo>
                  <a:cubicBezTo>
                    <a:pt x="466" y="3277"/>
                    <a:pt x="510" y="3284"/>
                    <a:pt x="564" y="3248"/>
                  </a:cubicBezTo>
                  <a:cubicBezTo>
                    <a:pt x="580" y="3200"/>
                    <a:pt x="594" y="3180"/>
                    <a:pt x="636" y="3152"/>
                  </a:cubicBezTo>
                  <a:cubicBezTo>
                    <a:pt x="658" y="3119"/>
                    <a:pt x="658" y="3109"/>
                    <a:pt x="696" y="3092"/>
                  </a:cubicBezTo>
                  <a:cubicBezTo>
                    <a:pt x="719" y="3082"/>
                    <a:pt x="768" y="3068"/>
                    <a:pt x="768" y="3068"/>
                  </a:cubicBezTo>
                  <a:cubicBezTo>
                    <a:pt x="820" y="2989"/>
                    <a:pt x="826" y="2998"/>
                    <a:pt x="888" y="2936"/>
                  </a:cubicBezTo>
                  <a:cubicBezTo>
                    <a:pt x="917" y="2848"/>
                    <a:pt x="906" y="2889"/>
                    <a:pt x="924" y="2816"/>
                  </a:cubicBezTo>
                  <a:cubicBezTo>
                    <a:pt x="928" y="2780"/>
                    <a:pt x="927" y="2743"/>
                    <a:pt x="936" y="2708"/>
                  </a:cubicBezTo>
                  <a:cubicBezTo>
                    <a:pt x="939" y="2694"/>
                    <a:pt x="950" y="2683"/>
                    <a:pt x="960" y="2672"/>
                  </a:cubicBezTo>
                  <a:cubicBezTo>
                    <a:pt x="1001" y="2626"/>
                    <a:pt x="1048" y="2572"/>
                    <a:pt x="1092" y="2528"/>
                  </a:cubicBezTo>
                  <a:cubicBezTo>
                    <a:pt x="1139" y="2388"/>
                    <a:pt x="1119" y="2242"/>
                    <a:pt x="1140" y="2096"/>
                  </a:cubicBezTo>
                  <a:cubicBezTo>
                    <a:pt x="1145" y="2064"/>
                    <a:pt x="1168" y="2001"/>
                    <a:pt x="1176" y="1976"/>
                  </a:cubicBezTo>
                  <a:cubicBezTo>
                    <a:pt x="1180" y="1964"/>
                    <a:pt x="1188" y="1940"/>
                    <a:pt x="1188" y="1940"/>
                  </a:cubicBezTo>
                  <a:cubicBezTo>
                    <a:pt x="1195" y="1793"/>
                    <a:pt x="1200" y="1676"/>
                    <a:pt x="1212" y="1532"/>
                  </a:cubicBezTo>
                  <a:cubicBezTo>
                    <a:pt x="1215" y="1496"/>
                    <a:pt x="1211" y="1458"/>
                    <a:pt x="1224" y="1424"/>
                  </a:cubicBezTo>
                  <a:cubicBezTo>
                    <a:pt x="1235" y="1397"/>
                    <a:pt x="1280" y="1407"/>
                    <a:pt x="1308" y="1400"/>
                  </a:cubicBezTo>
                  <a:cubicBezTo>
                    <a:pt x="1331" y="1331"/>
                    <a:pt x="1304" y="1395"/>
                    <a:pt x="1356" y="1328"/>
                  </a:cubicBezTo>
                  <a:cubicBezTo>
                    <a:pt x="1395" y="1278"/>
                    <a:pt x="1414" y="1236"/>
                    <a:pt x="1440" y="1184"/>
                  </a:cubicBezTo>
                  <a:cubicBezTo>
                    <a:pt x="1446" y="1171"/>
                    <a:pt x="1453" y="1157"/>
                    <a:pt x="1464" y="1148"/>
                  </a:cubicBezTo>
                  <a:cubicBezTo>
                    <a:pt x="1486" y="1129"/>
                    <a:pt x="1536" y="1100"/>
                    <a:pt x="1536" y="1100"/>
                  </a:cubicBezTo>
                  <a:cubicBezTo>
                    <a:pt x="1593" y="1014"/>
                    <a:pt x="1564" y="1048"/>
                    <a:pt x="1620" y="992"/>
                  </a:cubicBezTo>
                  <a:cubicBezTo>
                    <a:pt x="1641" y="929"/>
                    <a:pt x="1625" y="967"/>
                    <a:pt x="1680" y="884"/>
                  </a:cubicBezTo>
                  <a:cubicBezTo>
                    <a:pt x="1704" y="848"/>
                    <a:pt x="1717" y="773"/>
                    <a:pt x="1728" y="728"/>
                  </a:cubicBezTo>
                  <a:cubicBezTo>
                    <a:pt x="1724" y="664"/>
                    <a:pt x="1725" y="600"/>
                    <a:pt x="1716" y="536"/>
                  </a:cubicBezTo>
                  <a:cubicBezTo>
                    <a:pt x="1713" y="511"/>
                    <a:pt x="1700" y="488"/>
                    <a:pt x="1692" y="464"/>
                  </a:cubicBezTo>
                  <a:cubicBezTo>
                    <a:pt x="1688" y="452"/>
                    <a:pt x="1680" y="428"/>
                    <a:pt x="1680" y="428"/>
                  </a:cubicBezTo>
                  <a:cubicBezTo>
                    <a:pt x="1684" y="356"/>
                    <a:pt x="1683" y="284"/>
                    <a:pt x="1692" y="212"/>
                  </a:cubicBezTo>
                  <a:cubicBezTo>
                    <a:pt x="1719" y="0"/>
                    <a:pt x="1716" y="207"/>
                    <a:pt x="1716" y="116"/>
                  </a:cubicBezTo>
                </a:path>
              </a:pathLst>
            </a:cu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165915" name="Group 37"/>
            <p:cNvGrpSpPr>
              <a:grpSpLocks/>
            </p:cNvGrpSpPr>
            <p:nvPr/>
          </p:nvGrpSpPr>
          <p:grpSpPr bwMode="auto">
            <a:xfrm>
              <a:off x="2139" y="744"/>
              <a:ext cx="4425" cy="3247"/>
              <a:chOff x="2139" y="744"/>
              <a:chExt cx="4425" cy="3247"/>
            </a:xfrm>
          </p:grpSpPr>
          <p:sp>
            <p:nvSpPr>
              <p:cNvPr id="165916" name="Freeform 38"/>
              <p:cNvSpPr>
                <a:spLocks/>
              </p:cNvSpPr>
              <p:nvPr/>
            </p:nvSpPr>
            <p:spPr bwMode="auto">
              <a:xfrm>
                <a:off x="2139" y="768"/>
                <a:ext cx="4425" cy="3223"/>
              </a:xfrm>
              <a:custGeom>
                <a:avLst/>
                <a:gdLst>
                  <a:gd name="T0" fmla="*/ 201 w 4425"/>
                  <a:gd name="T1" fmla="*/ 0 h 3223"/>
                  <a:gd name="T2" fmla="*/ 129 w 4425"/>
                  <a:gd name="T3" fmla="*/ 36 h 3223"/>
                  <a:gd name="T4" fmla="*/ 33 w 4425"/>
                  <a:gd name="T5" fmla="*/ 48 h 3223"/>
                  <a:gd name="T6" fmla="*/ 105 w 4425"/>
                  <a:gd name="T7" fmla="*/ 96 h 3223"/>
                  <a:gd name="T8" fmla="*/ 285 w 4425"/>
                  <a:gd name="T9" fmla="*/ 108 h 3223"/>
                  <a:gd name="T10" fmla="*/ 381 w 4425"/>
                  <a:gd name="T11" fmla="*/ 120 h 3223"/>
                  <a:gd name="T12" fmla="*/ 405 w 4425"/>
                  <a:gd name="T13" fmla="*/ 156 h 3223"/>
                  <a:gd name="T14" fmla="*/ 261 w 4425"/>
                  <a:gd name="T15" fmla="*/ 288 h 3223"/>
                  <a:gd name="T16" fmla="*/ 69 w 4425"/>
                  <a:gd name="T17" fmla="*/ 348 h 3223"/>
                  <a:gd name="T18" fmla="*/ 93 w 4425"/>
                  <a:gd name="T19" fmla="*/ 696 h 3223"/>
                  <a:gd name="T20" fmla="*/ 153 w 4425"/>
                  <a:gd name="T21" fmla="*/ 924 h 3223"/>
                  <a:gd name="T22" fmla="*/ 201 w 4425"/>
                  <a:gd name="T23" fmla="*/ 936 h 3223"/>
                  <a:gd name="T24" fmla="*/ 381 w 4425"/>
                  <a:gd name="T25" fmla="*/ 984 h 3223"/>
                  <a:gd name="T26" fmla="*/ 873 w 4425"/>
                  <a:gd name="T27" fmla="*/ 984 h 3223"/>
                  <a:gd name="T28" fmla="*/ 909 w 4425"/>
                  <a:gd name="T29" fmla="*/ 960 h 3223"/>
                  <a:gd name="T30" fmla="*/ 981 w 4425"/>
                  <a:gd name="T31" fmla="*/ 936 h 3223"/>
                  <a:gd name="T32" fmla="*/ 1029 w 4425"/>
                  <a:gd name="T33" fmla="*/ 996 h 3223"/>
                  <a:gd name="T34" fmla="*/ 1053 w 4425"/>
                  <a:gd name="T35" fmla="*/ 1068 h 3223"/>
                  <a:gd name="T36" fmla="*/ 1065 w 4425"/>
                  <a:gd name="T37" fmla="*/ 1104 h 3223"/>
                  <a:gd name="T38" fmla="*/ 1137 w 4425"/>
                  <a:gd name="T39" fmla="*/ 1152 h 3223"/>
                  <a:gd name="T40" fmla="*/ 1173 w 4425"/>
                  <a:gd name="T41" fmla="*/ 1176 h 3223"/>
                  <a:gd name="T42" fmla="*/ 1197 w 4425"/>
                  <a:gd name="T43" fmla="*/ 1296 h 3223"/>
                  <a:gd name="T44" fmla="*/ 1473 w 4425"/>
                  <a:gd name="T45" fmla="*/ 1380 h 3223"/>
                  <a:gd name="T46" fmla="*/ 1485 w 4425"/>
                  <a:gd name="T47" fmla="*/ 1548 h 3223"/>
                  <a:gd name="T48" fmla="*/ 1545 w 4425"/>
                  <a:gd name="T49" fmla="*/ 1596 h 3223"/>
                  <a:gd name="T50" fmla="*/ 1809 w 4425"/>
                  <a:gd name="T51" fmla="*/ 1608 h 3223"/>
                  <a:gd name="T52" fmla="*/ 1857 w 4425"/>
                  <a:gd name="T53" fmla="*/ 1788 h 3223"/>
                  <a:gd name="T54" fmla="*/ 1893 w 4425"/>
                  <a:gd name="T55" fmla="*/ 1824 h 3223"/>
                  <a:gd name="T56" fmla="*/ 1929 w 4425"/>
                  <a:gd name="T57" fmla="*/ 1980 h 3223"/>
                  <a:gd name="T58" fmla="*/ 1941 w 4425"/>
                  <a:gd name="T59" fmla="*/ 2016 h 3223"/>
                  <a:gd name="T60" fmla="*/ 1977 w 4425"/>
                  <a:gd name="T61" fmla="*/ 2028 h 3223"/>
                  <a:gd name="T62" fmla="*/ 2049 w 4425"/>
                  <a:gd name="T63" fmla="*/ 2076 h 3223"/>
                  <a:gd name="T64" fmla="*/ 2181 w 4425"/>
                  <a:gd name="T65" fmla="*/ 2148 h 3223"/>
                  <a:gd name="T66" fmla="*/ 2325 w 4425"/>
                  <a:gd name="T67" fmla="*/ 2172 h 3223"/>
                  <a:gd name="T68" fmla="*/ 2457 w 4425"/>
                  <a:gd name="T69" fmla="*/ 2208 h 3223"/>
                  <a:gd name="T70" fmla="*/ 2625 w 4425"/>
                  <a:gd name="T71" fmla="*/ 2220 h 3223"/>
                  <a:gd name="T72" fmla="*/ 3081 w 4425"/>
                  <a:gd name="T73" fmla="*/ 2268 h 3223"/>
                  <a:gd name="T74" fmla="*/ 3153 w 4425"/>
                  <a:gd name="T75" fmla="*/ 2304 h 3223"/>
                  <a:gd name="T76" fmla="*/ 3165 w 4425"/>
                  <a:gd name="T77" fmla="*/ 2340 h 3223"/>
                  <a:gd name="T78" fmla="*/ 3201 w 4425"/>
                  <a:gd name="T79" fmla="*/ 2376 h 3223"/>
                  <a:gd name="T80" fmla="*/ 3237 w 4425"/>
                  <a:gd name="T81" fmla="*/ 2484 h 3223"/>
                  <a:gd name="T82" fmla="*/ 3273 w 4425"/>
                  <a:gd name="T83" fmla="*/ 2508 h 3223"/>
                  <a:gd name="T84" fmla="*/ 3501 w 4425"/>
                  <a:gd name="T85" fmla="*/ 2556 h 3223"/>
                  <a:gd name="T86" fmla="*/ 3561 w 4425"/>
                  <a:gd name="T87" fmla="*/ 2568 h 3223"/>
                  <a:gd name="T88" fmla="*/ 3585 w 4425"/>
                  <a:gd name="T89" fmla="*/ 2604 h 3223"/>
                  <a:gd name="T90" fmla="*/ 3657 w 4425"/>
                  <a:gd name="T91" fmla="*/ 2628 h 3223"/>
                  <a:gd name="T92" fmla="*/ 3693 w 4425"/>
                  <a:gd name="T93" fmla="*/ 2652 h 3223"/>
                  <a:gd name="T94" fmla="*/ 3837 w 4425"/>
                  <a:gd name="T95" fmla="*/ 2736 h 3223"/>
                  <a:gd name="T96" fmla="*/ 4017 w 4425"/>
                  <a:gd name="T97" fmla="*/ 2784 h 3223"/>
                  <a:gd name="T98" fmla="*/ 4077 w 4425"/>
                  <a:gd name="T99" fmla="*/ 2892 h 3223"/>
                  <a:gd name="T100" fmla="*/ 4089 w 4425"/>
                  <a:gd name="T101" fmla="*/ 2988 h 3223"/>
                  <a:gd name="T102" fmla="*/ 4077 w 4425"/>
                  <a:gd name="T103" fmla="*/ 3060 h 3223"/>
                  <a:gd name="T104" fmla="*/ 4113 w 4425"/>
                  <a:gd name="T105" fmla="*/ 3096 h 3223"/>
                  <a:gd name="T106" fmla="*/ 4245 w 4425"/>
                  <a:gd name="T107" fmla="*/ 3132 h 3223"/>
                  <a:gd name="T108" fmla="*/ 4317 w 4425"/>
                  <a:gd name="T109" fmla="*/ 3168 h 3223"/>
                  <a:gd name="T110" fmla="*/ 4425 w 4425"/>
                  <a:gd name="T111" fmla="*/ 3216 h 32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425"/>
                  <a:gd name="T169" fmla="*/ 0 h 3223"/>
                  <a:gd name="T170" fmla="*/ 4425 w 4425"/>
                  <a:gd name="T171" fmla="*/ 3223 h 322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425" h="3223">
                    <a:moveTo>
                      <a:pt x="201" y="0"/>
                    </a:moveTo>
                    <a:cubicBezTo>
                      <a:pt x="176" y="8"/>
                      <a:pt x="155" y="29"/>
                      <a:pt x="129" y="36"/>
                    </a:cubicBezTo>
                    <a:cubicBezTo>
                      <a:pt x="98" y="44"/>
                      <a:pt x="65" y="44"/>
                      <a:pt x="33" y="48"/>
                    </a:cubicBezTo>
                    <a:cubicBezTo>
                      <a:pt x="50" y="99"/>
                      <a:pt x="35" y="89"/>
                      <a:pt x="105" y="96"/>
                    </a:cubicBezTo>
                    <a:cubicBezTo>
                      <a:pt x="165" y="102"/>
                      <a:pt x="225" y="103"/>
                      <a:pt x="285" y="108"/>
                    </a:cubicBezTo>
                    <a:cubicBezTo>
                      <a:pt x="317" y="111"/>
                      <a:pt x="349" y="116"/>
                      <a:pt x="381" y="120"/>
                    </a:cubicBezTo>
                    <a:cubicBezTo>
                      <a:pt x="389" y="132"/>
                      <a:pt x="404" y="142"/>
                      <a:pt x="405" y="156"/>
                    </a:cubicBezTo>
                    <a:cubicBezTo>
                      <a:pt x="417" y="283"/>
                      <a:pt x="363" y="275"/>
                      <a:pt x="261" y="288"/>
                    </a:cubicBezTo>
                    <a:cubicBezTo>
                      <a:pt x="193" y="311"/>
                      <a:pt x="130" y="307"/>
                      <a:pt x="69" y="348"/>
                    </a:cubicBezTo>
                    <a:cubicBezTo>
                      <a:pt x="0" y="451"/>
                      <a:pt x="27" y="598"/>
                      <a:pt x="93" y="696"/>
                    </a:cubicBezTo>
                    <a:cubicBezTo>
                      <a:pt x="97" y="730"/>
                      <a:pt x="110" y="895"/>
                      <a:pt x="153" y="924"/>
                    </a:cubicBezTo>
                    <a:cubicBezTo>
                      <a:pt x="167" y="933"/>
                      <a:pt x="185" y="932"/>
                      <a:pt x="201" y="936"/>
                    </a:cubicBezTo>
                    <a:cubicBezTo>
                      <a:pt x="265" y="979"/>
                      <a:pt x="297" y="975"/>
                      <a:pt x="381" y="984"/>
                    </a:cubicBezTo>
                    <a:cubicBezTo>
                      <a:pt x="557" y="1043"/>
                      <a:pt x="458" y="1014"/>
                      <a:pt x="873" y="984"/>
                    </a:cubicBezTo>
                    <a:cubicBezTo>
                      <a:pt x="887" y="983"/>
                      <a:pt x="896" y="966"/>
                      <a:pt x="909" y="960"/>
                    </a:cubicBezTo>
                    <a:cubicBezTo>
                      <a:pt x="932" y="950"/>
                      <a:pt x="981" y="936"/>
                      <a:pt x="981" y="936"/>
                    </a:cubicBezTo>
                    <a:cubicBezTo>
                      <a:pt x="1025" y="1067"/>
                      <a:pt x="951" y="872"/>
                      <a:pt x="1029" y="996"/>
                    </a:cubicBezTo>
                    <a:cubicBezTo>
                      <a:pt x="1042" y="1017"/>
                      <a:pt x="1045" y="1044"/>
                      <a:pt x="1053" y="1068"/>
                    </a:cubicBezTo>
                    <a:cubicBezTo>
                      <a:pt x="1057" y="1080"/>
                      <a:pt x="1054" y="1097"/>
                      <a:pt x="1065" y="1104"/>
                    </a:cubicBezTo>
                    <a:cubicBezTo>
                      <a:pt x="1089" y="1120"/>
                      <a:pt x="1113" y="1136"/>
                      <a:pt x="1137" y="1152"/>
                    </a:cubicBezTo>
                    <a:cubicBezTo>
                      <a:pt x="1149" y="1160"/>
                      <a:pt x="1173" y="1176"/>
                      <a:pt x="1173" y="1176"/>
                    </a:cubicBezTo>
                    <a:cubicBezTo>
                      <a:pt x="1174" y="1183"/>
                      <a:pt x="1182" y="1273"/>
                      <a:pt x="1197" y="1296"/>
                    </a:cubicBezTo>
                    <a:cubicBezTo>
                      <a:pt x="1259" y="1389"/>
                      <a:pt x="1378" y="1373"/>
                      <a:pt x="1473" y="1380"/>
                    </a:cubicBezTo>
                    <a:cubicBezTo>
                      <a:pt x="1477" y="1436"/>
                      <a:pt x="1475" y="1493"/>
                      <a:pt x="1485" y="1548"/>
                    </a:cubicBezTo>
                    <a:cubicBezTo>
                      <a:pt x="1490" y="1578"/>
                      <a:pt x="1518" y="1594"/>
                      <a:pt x="1545" y="1596"/>
                    </a:cubicBezTo>
                    <a:cubicBezTo>
                      <a:pt x="1633" y="1603"/>
                      <a:pt x="1721" y="1604"/>
                      <a:pt x="1809" y="1608"/>
                    </a:cubicBezTo>
                    <a:cubicBezTo>
                      <a:pt x="1856" y="1678"/>
                      <a:pt x="1828" y="1700"/>
                      <a:pt x="1857" y="1788"/>
                    </a:cubicBezTo>
                    <a:cubicBezTo>
                      <a:pt x="1862" y="1804"/>
                      <a:pt x="1881" y="1812"/>
                      <a:pt x="1893" y="1824"/>
                    </a:cubicBezTo>
                    <a:cubicBezTo>
                      <a:pt x="1910" y="1875"/>
                      <a:pt x="1914" y="1928"/>
                      <a:pt x="1929" y="1980"/>
                    </a:cubicBezTo>
                    <a:cubicBezTo>
                      <a:pt x="1932" y="1992"/>
                      <a:pt x="1932" y="2007"/>
                      <a:pt x="1941" y="2016"/>
                    </a:cubicBezTo>
                    <a:cubicBezTo>
                      <a:pt x="1950" y="2025"/>
                      <a:pt x="1966" y="2022"/>
                      <a:pt x="1977" y="2028"/>
                    </a:cubicBezTo>
                    <a:cubicBezTo>
                      <a:pt x="2002" y="2042"/>
                      <a:pt x="2049" y="2076"/>
                      <a:pt x="2049" y="2076"/>
                    </a:cubicBezTo>
                    <a:cubicBezTo>
                      <a:pt x="2083" y="2127"/>
                      <a:pt x="2126" y="2130"/>
                      <a:pt x="2181" y="2148"/>
                    </a:cubicBezTo>
                    <a:cubicBezTo>
                      <a:pt x="2227" y="2163"/>
                      <a:pt x="2277" y="2164"/>
                      <a:pt x="2325" y="2172"/>
                    </a:cubicBezTo>
                    <a:cubicBezTo>
                      <a:pt x="2370" y="2179"/>
                      <a:pt x="2412" y="2203"/>
                      <a:pt x="2457" y="2208"/>
                    </a:cubicBezTo>
                    <a:cubicBezTo>
                      <a:pt x="2513" y="2215"/>
                      <a:pt x="2569" y="2216"/>
                      <a:pt x="2625" y="2220"/>
                    </a:cubicBezTo>
                    <a:cubicBezTo>
                      <a:pt x="2735" y="2257"/>
                      <a:pt x="2963" y="2260"/>
                      <a:pt x="3081" y="2268"/>
                    </a:cubicBezTo>
                    <a:cubicBezTo>
                      <a:pt x="3105" y="2276"/>
                      <a:pt x="3136" y="2283"/>
                      <a:pt x="3153" y="2304"/>
                    </a:cubicBezTo>
                    <a:cubicBezTo>
                      <a:pt x="3161" y="2314"/>
                      <a:pt x="3158" y="2329"/>
                      <a:pt x="3165" y="2340"/>
                    </a:cubicBezTo>
                    <a:cubicBezTo>
                      <a:pt x="3174" y="2354"/>
                      <a:pt x="3189" y="2364"/>
                      <a:pt x="3201" y="2376"/>
                    </a:cubicBezTo>
                    <a:cubicBezTo>
                      <a:pt x="3203" y="2381"/>
                      <a:pt x="3230" y="2464"/>
                      <a:pt x="3237" y="2484"/>
                    </a:cubicBezTo>
                    <a:cubicBezTo>
                      <a:pt x="3242" y="2498"/>
                      <a:pt x="3260" y="2502"/>
                      <a:pt x="3273" y="2508"/>
                    </a:cubicBezTo>
                    <a:cubicBezTo>
                      <a:pt x="3346" y="2541"/>
                      <a:pt x="3423" y="2544"/>
                      <a:pt x="3501" y="2556"/>
                    </a:cubicBezTo>
                    <a:cubicBezTo>
                      <a:pt x="3521" y="2559"/>
                      <a:pt x="3541" y="2564"/>
                      <a:pt x="3561" y="2568"/>
                    </a:cubicBezTo>
                    <a:cubicBezTo>
                      <a:pt x="3569" y="2580"/>
                      <a:pt x="3573" y="2596"/>
                      <a:pt x="3585" y="2604"/>
                    </a:cubicBezTo>
                    <a:cubicBezTo>
                      <a:pt x="3606" y="2617"/>
                      <a:pt x="3636" y="2614"/>
                      <a:pt x="3657" y="2628"/>
                    </a:cubicBezTo>
                    <a:cubicBezTo>
                      <a:pt x="3669" y="2636"/>
                      <a:pt x="3681" y="2644"/>
                      <a:pt x="3693" y="2652"/>
                    </a:cubicBezTo>
                    <a:cubicBezTo>
                      <a:pt x="3718" y="2727"/>
                      <a:pt x="3769" y="2719"/>
                      <a:pt x="3837" y="2736"/>
                    </a:cubicBezTo>
                    <a:cubicBezTo>
                      <a:pt x="3897" y="2751"/>
                      <a:pt x="3958" y="2764"/>
                      <a:pt x="4017" y="2784"/>
                    </a:cubicBezTo>
                    <a:cubicBezTo>
                      <a:pt x="4041" y="2820"/>
                      <a:pt x="4053" y="2856"/>
                      <a:pt x="4077" y="2892"/>
                    </a:cubicBezTo>
                    <a:cubicBezTo>
                      <a:pt x="4081" y="2924"/>
                      <a:pt x="4089" y="2956"/>
                      <a:pt x="4089" y="2988"/>
                    </a:cubicBezTo>
                    <a:cubicBezTo>
                      <a:pt x="4089" y="3012"/>
                      <a:pt x="4072" y="3036"/>
                      <a:pt x="4077" y="3060"/>
                    </a:cubicBezTo>
                    <a:cubicBezTo>
                      <a:pt x="4081" y="3077"/>
                      <a:pt x="4098" y="3089"/>
                      <a:pt x="4113" y="3096"/>
                    </a:cubicBezTo>
                    <a:cubicBezTo>
                      <a:pt x="4155" y="3115"/>
                      <a:pt x="4204" y="3112"/>
                      <a:pt x="4245" y="3132"/>
                    </a:cubicBezTo>
                    <a:cubicBezTo>
                      <a:pt x="4269" y="3144"/>
                      <a:pt x="4294" y="3155"/>
                      <a:pt x="4317" y="3168"/>
                    </a:cubicBezTo>
                    <a:cubicBezTo>
                      <a:pt x="4415" y="3223"/>
                      <a:pt x="4353" y="3216"/>
                      <a:pt x="4425" y="3216"/>
                    </a:cubicBezTo>
                  </a:path>
                </a:pathLst>
              </a:custGeom>
              <a:noFill/>
              <a:ln w="38100">
                <a:solidFill>
                  <a:srgbClr val="0099FF"/>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917" name="Freeform 39"/>
              <p:cNvSpPr>
                <a:spLocks/>
              </p:cNvSpPr>
              <p:nvPr/>
            </p:nvSpPr>
            <p:spPr bwMode="auto">
              <a:xfrm>
                <a:off x="3255" y="744"/>
                <a:ext cx="2002" cy="2304"/>
              </a:xfrm>
              <a:custGeom>
                <a:avLst/>
                <a:gdLst>
                  <a:gd name="T0" fmla="*/ 2001 w 2002"/>
                  <a:gd name="T1" fmla="*/ 2304 h 2304"/>
                  <a:gd name="T2" fmla="*/ 1989 w 2002"/>
                  <a:gd name="T3" fmla="*/ 2172 h 2304"/>
                  <a:gd name="T4" fmla="*/ 1953 w 2002"/>
                  <a:gd name="T5" fmla="*/ 2148 h 2304"/>
                  <a:gd name="T6" fmla="*/ 1869 w 2002"/>
                  <a:gd name="T7" fmla="*/ 2052 h 2304"/>
                  <a:gd name="T8" fmla="*/ 1773 w 2002"/>
                  <a:gd name="T9" fmla="*/ 1872 h 2304"/>
                  <a:gd name="T10" fmla="*/ 1689 w 2002"/>
                  <a:gd name="T11" fmla="*/ 1764 h 2304"/>
                  <a:gd name="T12" fmla="*/ 1629 w 2002"/>
                  <a:gd name="T13" fmla="*/ 1656 h 2304"/>
                  <a:gd name="T14" fmla="*/ 1545 w 2002"/>
                  <a:gd name="T15" fmla="*/ 1548 h 2304"/>
                  <a:gd name="T16" fmla="*/ 1521 w 2002"/>
                  <a:gd name="T17" fmla="*/ 1512 h 2304"/>
                  <a:gd name="T18" fmla="*/ 1269 w 2002"/>
                  <a:gd name="T19" fmla="*/ 1356 h 2304"/>
                  <a:gd name="T20" fmla="*/ 1245 w 2002"/>
                  <a:gd name="T21" fmla="*/ 1320 h 2304"/>
                  <a:gd name="T22" fmla="*/ 1173 w 2002"/>
                  <a:gd name="T23" fmla="*/ 1272 h 2304"/>
                  <a:gd name="T24" fmla="*/ 1041 w 2002"/>
                  <a:gd name="T25" fmla="*/ 1176 h 2304"/>
                  <a:gd name="T26" fmla="*/ 933 w 2002"/>
                  <a:gd name="T27" fmla="*/ 1092 h 2304"/>
                  <a:gd name="T28" fmla="*/ 861 w 2002"/>
                  <a:gd name="T29" fmla="*/ 984 h 2304"/>
                  <a:gd name="T30" fmla="*/ 837 w 2002"/>
                  <a:gd name="T31" fmla="*/ 948 h 2304"/>
                  <a:gd name="T32" fmla="*/ 741 w 2002"/>
                  <a:gd name="T33" fmla="*/ 588 h 2304"/>
                  <a:gd name="T34" fmla="*/ 429 w 2002"/>
                  <a:gd name="T35" fmla="*/ 432 h 2304"/>
                  <a:gd name="T36" fmla="*/ 333 w 2002"/>
                  <a:gd name="T37" fmla="*/ 360 h 2304"/>
                  <a:gd name="T38" fmla="*/ 201 w 2002"/>
                  <a:gd name="T39" fmla="*/ 252 h 2304"/>
                  <a:gd name="T40" fmla="*/ 129 w 2002"/>
                  <a:gd name="T41" fmla="*/ 204 h 2304"/>
                  <a:gd name="T42" fmla="*/ 93 w 2002"/>
                  <a:gd name="T43" fmla="*/ 168 h 2304"/>
                  <a:gd name="T44" fmla="*/ 21 w 2002"/>
                  <a:gd name="T45" fmla="*/ 120 h 2304"/>
                  <a:gd name="T46" fmla="*/ 9 w 2002"/>
                  <a:gd name="T47" fmla="*/ 0 h 23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2"/>
                  <a:gd name="T73" fmla="*/ 0 h 2304"/>
                  <a:gd name="T74" fmla="*/ 2002 w 2002"/>
                  <a:gd name="T75" fmla="*/ 2304 h 230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2" h="2304">
                    <a:moveTo>
                      <a:pt x="2001" y="2304"/>
                    </a:moveTo>
                    <a:cubicBezTo>
                      <a:pt x="1997" y="2260"/>
                      <a:pt x="2002" y="2214"/>
                      <a:pt x="1989" y="2172"/>
                    </a:cubicBezTo>
                    <a:cubicBezTo>
                      <a:pt x="1985" y="2158"/>
                      <a:pt x="1962" y="2159"/>
                      <a:pt x="1953" y="2148"/>
                    </a:cubicBezTo>
                    <a:cubicBezTo>
                      <a:pt x="1855" y="2036"/>
                      <a:pt x="1950" y="2106"/>
                      <a:pt x="1869" y="2052"/>
                    </a:cubicBezTo>
                    <a:cubicBezTo>
                      <a:pt x="1848" y="1988"/>
                      <a:pt x="1810" y="1928"/>
                      <a:pt x="1773" y="1872"/>
                    </a:cubicBezTo>
                    <a:cubicBezTo>
                      <a:pt x="1732" y="1810"/>
                      <a:pt x="1721" y="1860"/>
                      <a:pt x="1689" y="1764"/>
                    </a:cubicBezTo>
                    <a:cubicBezTo>
                      <a:pt x="1670" y="1708"/>
                      <a:pt x="1682" y="1691"/>
                      <a:pt x="1629" y="1656"/>
                    </a:cubicBezTo>
                    <a:cubicBezTo>
                      <a:pt x="1508" y="1474"/>
                      <a:pt x="1639" y="1661"/>
                      <a:pt x="1545" y="1548"/>
                    </a:cubicBezTo>
                    <a:cubicBezTo>
                      <a:pt x="1536" y="1537"/>
                      <a:pt x="1532" y="1521"/>
                      <a:pt x="1521" y="1512"/>
                    </a:cubicBezTo>
                    <a:cubicBezTo>
                      <a:pt x="1446" y="1446"/>
                      <a:pt x="1350" y="1410"/>
                      <a:pt x="1269" y="1356"/>
                    </a:cubicBezTo>
                    <a:cubicBezTo>
                      <a:pt x="1261" y="1344"/>
                      <a:pt x="1256" y="1329"/>
                      <a:pt x="1245" y="1320"/>
                    </a:cubicBezTo>
                    <a:cubicBezTo>
                      <a:pt x="1223" y="1301"/>
                      <a:pt x="1173" y="1272"/>
                      <a:pt x="1173" y="1272"/>
                    </a:cubicBezTo>
                    <a:cubicBezTo>
                      <a:pt x="1141" y="1223"/>
                      <a:pt x="1092" y="1210"/>
                      <a:pt x="1041" y="1176"/>
                    </a:cubicBezTo>
                    <a:cubicBezTo>
                      <a:pt x="1002" y="1150"/>
                      <a:pt x="972" y="1118"/>
                      <a:pt x="933" y="1092"/>
                    </a:cubicBezTo>
                    <a:cubicBezTo>
                      <a:pt x="909" y="1056"/>
                      <a:pt x="885" y="1020"/>
                      <a:pt x="861" y="984"/>
                    </a:cubicBezTo>
                    <a:cubicBezTo>
                      <a:pt x="853" y="972"/>
                      <a:pt x="837" y="948"/>
                      <a:pt x="837" y="948"/>
                    </a:cubicBezTo>
                    <a:cubicBezTo>
                      <a:pt x="831" y="850"/>
                      <a:pt x="843" y="656"/>
                      <a:pt x="741" y="588"/>
                    </a:cubicBezTo>
                    <a:cubicBezTo>
                      <a:pt x="673" y="486"/>
                      <a:pt x="527" y="497"/>
                      <a:pt x="429" y="432"/>
                    </a:cubicBezTo>
                    <a:cubicBezTo>
                      <a:pt x="397" y="384"/>
                      <a:pt x="380" y="391"/>
                      <a:pt x="333" y="360"/>
                    </a:cubicBezTo>
                    <a:cubicBezTo>
                      <a:pt x="296" y="304"/>
                      <a:pt x="244" y="295"/>
                      <a:pt x="201" y="252"/>
                    </a:cubicBezTo>
                    <a:cubicBezTo>
                      <a:pt x="156" y="207"/>
                      <a:pt x="181" y="221"/>
                      <a:pt x="129" y="204"/>
                    </a:cubicBezTo>
                    <a:cubicBezTo>
                      <a:pt x="117" y="192"/>
                      <a:pt x="106" y="178"/>
                      <a:pt x="93" y="168"/>
                    </a:cubicBezTo>
                    <a:cubicBezTo>
                      <a:pt x="70" y="150"/>
                      <a:pt x="21" y="120"/>
                      <a:pt x="21" y="120"/>
                    </a:cubicBezTo>
                    <a:cubicBezTo>
                      <a:pt x="0" y="57"/>
                      <a:pt x="9" y="97"/>
                      <a:pt x="9" y="0"/>
                    </a:cubicBezTo>
                  </a:path>
                </a:pathLst>
              </a:custGeom>
              <a:noFill/>
              <a:ln w="38100">
                <a:solidFill>
                  <a:srgbClr val="0099FF"/>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918" name="Freeform 40"/>
              <p:cNvSpPr>
                <a:spLocks/>
              </p:cNvSpPr>
              <p:nvPr/>
            </p:nvSpPr>
            <p:spPr bwMode="auto">
              <a:xfrm>
                <a:off x="4920" y="1584"/>
                <a:ext cx="291" cy="864"/>
              </a:xfrm>
              <a:custGeom>
                <a:avLst/>
                <a:gdLst>
                  <a:gd name="T0" fmla="*/ 0 w 291"/>
                  <a:gd name="T1" fmla="*/ 864 h 864"/>
                  <a:gd name="T2" fmla="*/ 12 w 291"/>
                  <a:gd name="T3" fmla="*/ 588 h 864"/>
                  <a:gd name="T4" fmla="*/ 36 w 291"/>
                  <a:gd name="T5" fmla="*/ 552 h 864"/>
                  <a:gd name="T6" fmla="*/ 60 w 291"/>
                  <a:gd name="T7" fmla="*/ 408 h 864"/>
                  <a:gd name="T8" fmla="*/ 96 w 291"/>
                  <a:gd name="T9" fmla="*/ 336 h 864"/>
                  <a:gd name="T10" fmla="*/ 108 w 291"/>
                  <a:gd name="T11" fmla="*/ 276 h 864"/>
                  <a:gd name="T12" fmla="*/ 216 w 291"/>
                  <a:gd name="T13" fmla="*/ 216 h 864"/>
                  <a:gd name="T14" fmla="*/ 252 w 291"/>
                  <a:gd name="T15" fmla="*/ 36 h 864"/>
                  <a:gd name="T16" fmla="*/ 288 w 291"/>
                  <a:gd name="T17" fmla="*/ 12 h 864"/>
                  <a:gd name="T18" fmla="*/ 288 w 291"/>
                  <a:gd name="T19" fmla="*/ 0 h 8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1"/>
                  <a:gd name="T31" fmla="*/ 0 h 864"/>
                  <a:gd name="T32" fmla="*/ 291 w 291"/>
                  <a:gd name="T33" fmla="*/ 864 h 8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1" h="864">
                    <a:moveTo>
                      <a:pt x="0" y="864"/>
                    </a:moveTo>
                    <a:cubicBezTo>
                      <a:pt x="4" y="772"/>
                      <a:pt x="1" y="679"/>
                      <a:pt x="12" y="588"/>
                    </a:cubicBezTo>
                    <a:cubicBezTo>
                      <a:pt x="14" y="574"/>
                      <a:pt x="33" y="566"/>
                      <a:pt x="36" y="552"/>
                    </a:cubicBezTo>
                    <a:cubicBezTo>
                      <a:pt x="49" y="499"/>
                      <a:pt x="37" y="455"/>
                      <a:pt x="60" y="408"/>
                    </a:cubicBezTo>
                    <a:cubicBezTo>
                      <a:pt x="89" y="349"/>
                      <a:pt x="81" y="396"/>
                      <a:pt x="96" y="336"/>
                    </a:cubicBezTo>
                    <a:cubicBezTo>
                      <a:pt x="101" y="316"/>
                      <a:pt x="99" y="294"/>
                      <a:pt x="108" y="276"/>
                    </a:cubicBezTo>
                    <a:cubicBezTo>
                      <a:pt x="126" y="239"/>
                      <a:pt x="216" y="216"/>
                      <a:pt x="216" y="216"/>
                    </a:cubicBezTo>
                    <a:cubicBezTo>
                      <a:pt x="284" y="115"/>
                      <a:pt x="183" y="279"/>
                      <a:pt x="252" y="36"/>
                    </a:cubicBezTo>
                    <a:cubicBezTo>
                      <a:pt x="256" y="22"/>
                      <a:pt x="278" y="22"/>
                      <a:pt x="288" y="12"/>
                    </a:cubicBezTo>
                    <a:cubicBezTo>
                      <a:pt x="291" y="9"/>
                      <a:pt x="288" y="4"/>
                      <a:pt x="288" y="0"/>
                    </a:cubicBezTo>
                  </a:path>
                </a:pathLst>
              </a:custGeom>
              <a:noFill/>
              <a:ln w="9525">
                <a:solidFill>
                  <a:srgbClr val="0099FF"/>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919" name="Freeform 41"/>
              <p:cNvSpPr>
                <a:spLocks/>
              </p:cNvSpPr>
              <p:nvPr/>
            </p:nvSpPr>
            <p:spPr bwMode="auto">
              <a:xfrm>
                <a:off x="4088" y="840"/>
                <a:ext cx="304" cy="888"/>
              </a:xfrm>
              <a:custGeom>
                <a:avLst/>
                <a:gdLst>
                  <a:gd name="T0" fmla="*/ 28 w 304"/>
                  <a:gd name="T1" fmla="*/ 888 h 888"/>
                  <a:gd name="T2" fmla="*/ 4 w 304"/>
                  <a:gd name="T3" fmla="*/ 816 h 888"/>
                  <a:gd name="T4" fmla="*/ 88 w 304"/>
                  <a:gd name="T5" fmla="*/ 588 h 888"/>
                  <a:gd name="T6" fmla="*/ 136 w 304"/>
                  <a:gd name="T7" fmla="*/ 456 h 888"/>
                  <a:gd name="T8" fmla="*/ 148 w 304"/>
                  <a:gd name="T9" fmla="*/ 324 h 888"/>
                  <a:gd name="T10" fmla="*/ 184 w 304"/>
                  <a:gd name="T11" fmla="*/ 312 h 888"/>
                  <a:gd name="T12" fmla="*/ 196 w 304"/>
                  <a:gd name="T13" fmla="*/ 276 h 888"/>
                  <a:gd name="T14" fmla="*/ 208 w 304"/>
                  <a:gd name="T15" fmla="*/ 96 h 888"/>
                  <a:gd name="T16" fmla="*/ 244 w 304"/>
                  <a:gd name="T17" fmla="*/ 72 h 888"/>
                  <a:gd name="T18" fmla="*/ 304 w 304"/>
                  <a:gd name="T19" fmla="*/ 0 h 8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4"/>
                  <a:gd name="T31" fmla="*/ 0 h 888"/>
                  <a:gd name="T32" fmla="*/ 304 w 304"/>
                  <a:gd name="T33" fmla="*/ 888 h 8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4" h="888">
                    <a:moveTo>
                      <a:pt x="28" y="888"/>
                    </a:moveTo>
                    <a:cubicBezTo>
                      <a:pt x="20" y="864"/>
                      <a:pt x="0" y="841"/>
                      <a:pt x="4" y="816"/>
                    </a:cubicBezTo>
                    <a:cubicBezTo>
                      <a:pt x="17" y="728"/>
                      <a:pt x="39" y="661"/>
                      <a:pt x="88" y="588"/>
                    </a:cubicBezTo>
                    <a:cubicBezTo>
                      <a:pt x="99" y="533"/>
                      <a:pt x="106" y="502"/>
                      <a:pt x="136" y="456"/>
                    </a:cubicBezTo>
                    <a:cubicBezTo>
                      <a:pt x="140" y="412"/>
                      <a:pt x="134" y="366"/>
                      <a:pt x="148" y="324"/>
                    </a:cubicBezTo>
                    <a:cubicBezTo>
                      <a:pt x="152" y="312"/>
                      <a:pt x="175" y="321"/>
                      <a:pt x="184" y="312"/>
                    </a:cubicBezTo>
                    <a:cubicBezTo>
                      <a:pt x="193" y="303"/>
                      <a:pt x="192" y="288"/>
                      <a:pt x="196" y="276"/>
                    </a:cubicBezTo>
                    <a:cubicBezTo>
                      <a:pt x="200" y="216"/>
                      <a:pt x="194" y="155"/>
                      <a:pt x="208" y="96"/>
                    </a:cubicBezTo>
                    <a:cubicBezTo>
                      <a:pt x="211" y="82"/>
                      <a:pt x="234" y="82"/>
                      <a:pt x="244" y="72"/>
                    </a:cubicBezTo>
                    <a:cubicBezTo>
                      <a:pt x="274" y="42"/>
                      <a:pt x="260" y="0"/>
                      <a:pt x="304" y="0"/>
                    </a:cubicBezTo>
                  </a:path>
                </a:pathLst>
              </a:custGeom>
              <a:noFill/>
              <a:ln w="9525">
                <a:solidFill>
                  <a:srgbClr val="0099FF"/>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920" name="Freeform 42"/>
              <p:cNvSpPr>
                <a:spLocks/>
              </p:cNvSpPr>
              <p:nvPr/>
            </p:nvSpPr>
            <p:spPr bwMode="auto">
              <a:xfrm>
                <a:off x="2774" y="1044"/>
                <a:ext cx="322" cy="672"/>
              </a:xfrm>
              <a:custGeom>
                <a:avLst/>
                <a:gdLst>
                  <a:gd name="T0" fmla="*/ 322 w 322"/>
                  <a:gd name="T1" fmla="*/ 672 h 672"/>
                  <a:gd name="T2" fmla="*/ 262 w 322"/>
                  <a:gd name="T3" fmla="*/ 384 h 672"/>
                  <a:gd name="T4" fmla="*/ 226 w 322"/>
                  <a:gd name="T5" fmla="*/ 372 h 672"/>
                  <a:gd name="T6" fmla="*/ 190 w 322"/>
                  <a:gd name="T7" fmla="*/ 348 h 672"/>
                  <a:gd name="T8" fmla="*/ 118 w 322"/>
                  <a:gd name="T9" fmla="*/ 324 h 672"/>
                  <a:gd name="T10" fmla="*/ 190 w 322"/>
                  <a:gd name="T11" fmla="*/ 0 h 672"/>
                  <a:gd name="T12" fmla="*/ 0 60000 65536"/>
                  <a:gd name="T13" fmla="*/ 0 60000 65536"/>
                  <a:gd name="T14" fmla="*/ 0 60000 65536"/>
                  <a:gd name="T15" fmla="*/ 0 60000 65536"/>
                  <a:gd name="T16" fmla="*/ 0 60000 65536"/>
                  <a:gd name="T17" fmla="*/ 0 60000 65536"/>
                  <a:gd name="T18" fmla="*/ 0 w 322"/>
                  <a:gd name="T19" fmla="*/ 0 h 672"/>
                  <a:gd name="T20" fmla="*/ 322 w 322"/>
                  <a:gd name="T21" fmla="*/ 672 h 672"/>
                </a:gdLst>
                <a:ahLst/>
                <a:cxnLst>
                  <a:cxn ang="T12">
                    <a:pos x="T0" y="T1"/>
                  </a:cxn>
                  <a:cxn ang="T13">
                    <a:pos x="T2" y="T3"/>
                  </a:cxn>
                  <a:cxn ang="T14">
                    <a:pos x="T4" y="T5"/>
                  </a:cxn>
                  <a:cxn ang="T15">
                    <a:pos x="T6" y="T7"/>
                  </a:cxn>
                  <a:cxn ang="T16">
                    <a:pos x="T8" y="T9"/>
                  </a:cxn>
                  <a:cxn ang="T17">
                    <a:pos x="T10" y="T11"/>
                  </a:cxn>
                </a:cxnLst>
                <a:rect l="T18" t="T19" r="T20" b="T21"/>
                <a:pathLst>
                  <a:path w="322" h="672">
                    <a:moveTo>
                      <a:pt x="322" y="672"/>
                    </a:moveTo>
                    <a:cubicBezTo>
                      <a:pt x="223" y="606"/>
                      <a:pt x="287" y="510"/>
                      <a:pt x="262" y="384"/>
                    </a:cubicBezTo>
                    <a:cubicBezTo>
                      <a:pt x="260" y="372"/>
                      <a:pt x="237" y="378"/>
                      <a:pt x="226" y="372"/>
                    </a:cubicBezTo>
                    <a:cubicBezTo>
                      <a:pt x="213" y="366"/>
                      <a:pt x="203" y="354"/>
                      <a:pt x="190" y="348"/>
                    </a:cubicBezTo>
                    <a:cubicBezTo>
                      <a:pt x="167" y="338"/>
                      <a:pt x="118" y="324"/>
                      <a:pt x="118" y="324"/>
                    </a:cubicBezTo>
                    <a:cubicBezTo>
                      <a:pt x="0" y="206"/>
                      <a:pt x="99" y="91"/>
                      <a:pt x="190" y="0"/>
                    </a:cubicBezTo>
                  </a:path>
                </a:pathLst>
              </a:custGeom>
              <a:noFill/>
              <a:ln w="12700">
                <a:solidFill>
                  <a:srgbClr val="0099FF"/>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sp>
        <p:nvSpPr>
          <p:cNvPr id="98347" name="Freeform 43"/>
          <p:cNvSpPr>
            <a:spLocks/>
          </p:cNvSpPr>
          <p:nvPr/>
        </p:nvSpPr>
        <p:spPr bwMode="auto">
          <a:xfrm>
            <a:off x="1473200" y="5291138"/>
            <a:ext cx="219075" cy="595312"/>
          </a:xfrm>
          <a:custGeom>
            <a:avLst/>
            <a:gdLst>
              <a:gd name="T0" fmla="*/ 2147483647 w 155"/>
              <a:gd name="T1" fmla="*/ 2147483647 h 375"/>
              <a:gd name="T2" fmla="*/ 2147483647 w 155"/>
              <a:gd name="T3" fmla="*/ 2147483647 h 375"/>
              <a:gd name="T4" fmla="*/ 2147483647 w 155"/>
              <a:gd name="T5" fmla="*/ 2147483647 h 375"/>
              <a:gd name="T6" fmla="*/ 2147483647 w 155"/>
              <a:gd name="T7" fmla="*/ 2147483647 h 375"/>
              <a:gd name="T8" fmla="*/ 2147483647 w 155"/>
              <a:gd name="T9" fmla="*/ 2147483647 h 375"/>
              <a:gd name="T10" fmla="*/ 2147483647 w 155"/>
              <a:gd name="T11" fmla="*/ 2147483647 h 375"/>
              <a:gd name="T12" fmla="*/ 2147483647 w 155"/>
              <a:gd name="T13" fmla="*/ 2147483647 h 375"/>
              <a:gd name="T14" fmla="*/ 2147483647 w 155"/>
              <a:gd name="T15" fmla="*/ 2147483647 h 375"/>
              <a:gd name="T16" fmla="*/ 2147483647 w 155"/>
              <a:gd name="T17" fmla="*/ 2147483647 h 375"/>
              <a:gd name="T18" fmla="*/ 2147483647 w 155"/>
              <a:gd name="T19" fmla="*/ 2147483647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5"/>
              <a:gd name="T31" fmla="*/ 0 h 375"/>
              <a:gd name="T32" fmla="*/ 155 w 155"/>
              <a:gd name="T33" fmla="*/ 375 h 3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5" h="375">
                <a:moveTo>
                  <a:pt x="60" y="351"/>
                </a:moveTo>
                <a:cubicBezTo>
                  <a:pt x="80" y="292"/>
                  <a:pt x="54" y="262"/>
                  <a:pt x="36" y="207"/>
                </a:cubicBezTo>
                <a:cubicBezTo>
                  <a:pt x="32" y="195"/>
                  <a:pt x="28" y="183"/>
                  <a:pt x="24" y="171"/>
                </a:cubicBezTo>
                <a:cubicBezTo>
                  <a:pt x="20" y="159"/>
                  <a:pt x="12" y="135"/>
                  <a:pt x="12" y="135"/>
                </a:cubicBezTo>
                <a:cubicBezTo>
                  <a:pt x="25" y="19"/>
                  <a:pt x="0" y="0"/>
                  <a:pt x="108" y="27"/>
                </a:cubicBezTo>
                <a:cubicBezTo>
                  <a:pt x="102" y="76"/>
                  <a:pt x="83" y="157"/>
                  <a:pt x="108" y="207"/>
                </a:cubicBezTo>
                <a:cubicBezTo>
                  <a:pt x="114" y="218"/>
                  <a:pt x="132" y="215"/>
                  <a:pt x="144" y="219"/>
                </a:cubicBezTo>
                <a:cubicBezTo>
                  <a:pt x="112" y="346"/>
                  <a:pt x="155" y="196"/>
                  <a:pt x="108" y="303"/>
                </a:cubicBezTo>
                <a:cubicBezTo>
                  <a:pt x="98" y="326"/>
                  <a:pt x="84" y="375"/>
                  <a:pt x="84" y="375"/>
                </a:cubicBezTo>
                <a:cubicBezTo>
                  <a:pt x="43" y="361"/>
                  <a:pt x="39" y="372"/>
                  <a:pt x="60" y="351"/>
                </a:cubicBezTo>
                <a:close/>
              </a:path>
            </a:pathLst>
          </a:custGeom>
          <a:solidFill>
            <a:srgbClr val="0099FF"/>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8348" name="Text Box 44"/>
          <p:cNvSpPr txBox="1">
            <a:spLocks noChangeArrowheads="1"/>
          </p:cNvSpPr>
          <p:nvPr/>
        </p:nvSpPr>
        <p:spPr bwMode="auto">
          <a:xfrm>
            <a:off x="951447" y="5211763"/>
            <a:ext cx="1826141"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BoisterBlack" charset="0"/>
                <a:ea typeface="ＭＳ Ｐゴシック" charset="0"/>
              </a:rPr>
              <a:t>耶路撒冷</a:t>
            </a:r>
            <a:endParaRPr kumimoji="0" lang="en-US" sz="3200" b="0" i="0" u="none" strike="noStrike" kern="1200" cap="none" spc="0" normalizeH="0" baseline="0" noProof="0" dirty="0">
              <a:ln>
                <a:noFill/>
              </a:ln>
              <a:solidFill>
                <a:srgbClr val="000000"/>
              </a:solidFill>
              <a:effectLst/>
              <a:uLnTx/>
              <a:uFillTx/>
              <a:latin typeface="BoisterBlack" charset="0"/>
              <a:ea typeface="ＭＳ Ｐゴシック" charset="0"/>
            </a:endParaRPr>
          </a:p>
        </p:txBody>
      </p:sp>
      <p:sp>
        <p:nvSpPr>
          <p:cNvPr id="98349" name="Text Box 45"/>
          <p:cNvSpPr txBox="1">
            <a:spLocks noChangeArrowheads="1"/>
          </p:cNvSpPr>
          <p:nvPr/>
        </p:nvSpPr>
        <p:spPr bwMode="auto">
          <a:xfrm>
            <a:off x="2227263" y="1649413"/>
            <a:ext cx="141577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lvl="0" algn="ctr">
              <a:defRPr/>
            </a:pPr>
            <a:r>
              <a:rPr kumimoji="0" lang="zh-CN" altLang="en-US" sz="3200" dirty="0">
                <a:solidFill>
                  <a:srgbClr val="000000"/>
                </a:solidFill>
                <a:latin typeface="BoisterBlack" charset="0"/>
              </a:rPr>
              <a:t>亚勒坡</a:t>
            </a:r>
          </a:p>
        </p:txBody>
      </p:sp>
      <p:sp>
        <p:nvSpPr>
          <p:cNvPr id="98350" name="Text Box 46"/>
          <p:cNvSpPr txBox="1">
            <a:spLocks noChangeArrowheads="1"/>
          </p:cNvSpPr>
          <p:nvPr/>
        </p:nvSpPr>
        <p:spPr bwMode="auto">
          <a:xfrm>
            <a:off x="3954302" y="3954463"/>
            <a:ext cx="112082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a:defRPr/>
            </a:pPr>
            <a:r>
              <a:rPr lang="zh-CN" altLang="en-US" b="1" dirty="0"/>
              <a:t>巴比伦</a:t>
            </a:r>
            <a:endParaRPr lang="zh-CN" altLang="en-US" dirty="0"/>
          </a:p>
        </p:txBody>
      </p:sp>
      <p:sp>
        <p:nvSpPr>
          <p:cNvPr id="98353" name="Freeform 49"/>
          <p:cNvSpPr>
            <a:spLocks/>
          </p:cNvSpPr>
          <p:nvPr/>
        </p:nvSpPr>
        <p:spPr bwMode="auto">
          <a:xfrm>
            <a:off x="1608138" y="2362200"/>
            <a:ext cx="917575" cy="2667000"/>
          </a:xfrm>
          <a:custGeom>
            <a:avLst/>
            <a:gdLst>
              <a:gd name="T0" fmla="*/ 0 w 650"/>
              <a:gd name="T1" fmla="*/ 2147483647 h 1680"/>
              <a:gd name="T2" fmla="*/ 2147483647 w 650"/>
              <a:gd name="T3" fmla="*/ 2147483647 h 1680"/>
              <a:gd name="T4" fmla="*/ 2147483647 w 650"/>
              <a:gd name="T5" fmla="*/ 2147483647 h 1680"/>
              <a:gd name="T6" fmla="*/ 2147483647 w 650"/>
              <a:gd name="T7" fmla="*/ 2147483647 h 1680"/>
              <a:gd name="T8" fmla="*/ 2147483647 w 650"/>
              <a:gd name="T9" fmla="*/ 2147483647 h 1680"/>
              <a:gd name="T10" fmla="*/ 2147483647 w 650"/>
              <a:gd name="T11" fmla="*/ 2147483647 h 1680"/>
              <a:gd name="T12" fmla="*/ 2147483647 w 650"/>
              <a:gd name="T13" fmla="*/ 2147483647 h 1680"/>
              <a:gd name="T14" fmla="*/ 2147483647 w 650"/>
              <a:gd name="T15" fmla="*/ 2147483647 h 1680"/>
              <a:gd name="T16" fmla="*/ 2147483647 w 650"/>
              <a:gd name="T17" fmla="*/ 2147483647 h 1680"/>
              <a:gd name="T18" fmla="*/ 2147483647 w 650"/>
              <a:gd name="T19" fmla="*/ 2147483647 h 1680"/>
              <a:gd name="T20" fmla="*/ 2147483647 w 650"/>
              <a:gd name="T21" fmla="*/ 2147483647 h 1680"/>
              <a:gd name="T22" fmla="*/ 2147483647 w 650"/>
              <a:gd name="T23" fmla="*/ 2147483647 h 1680"/>
              <a:gd name="T24" fmla="*/ 2147483647 w 650"/>
              <a:gd name="T25" fmla="*/ 2147483647 h 1680"/>
              <a:gd name="T26" fmla="*/ 2147483647 w 650"/>
              <a:gd name="T27" fmla="*/ 2147483647 h 1680"/>
              <a:gd name="T28" fmla="*/ 2147483647 w 650"/>
              <a:gd name="T29" fmla="*/ 2147483647 h 1680"/>
              <a:gd name="T30" fmla="*/ 2147483647 w 650"/>
              <a:gd name="T31" fmla="*/ 2147483647 h 1680"/>
              <a:gd name="T32" fmla="*/ 2147483647 w 650"/>
              <a:gd name="T33" fmla="*/ 2147483647 h 1680"/>
              <a:gd name="T34" fmla="*/ 2147483647 w 650"/>
              <a:gd name="T35" fmla="*/ 0 h 16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50"/>
              <a:gd name="T55" fmla="*/ 0 h 1680"/>
              <a:gd name="T56" fmla="*/ 650 w 650"/>
              <a:gd name="T57" fmla="*/ 1680 h 168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50" h="1680">
                <a:moveTo>
                  <a:pt x="0" y="1680"/>
                </a:moveTo>
                <a:cubicBezTo>
                  <a:pt x="46" y="1611"/>
                  <a:pt x="38" y="1591"/>
                  <a:pt x="12" y="1512"/>
                </a:cubicBezTo>
                <a:cubicBezTo>
                  <a:pt x="42" y="1467"/>
                  <a:pt x="67" y="1466"/>
                  <a:pt x="84" y="1416"/>
                </a:cubicBezTo>
                <a:cubicBezTo>
                  <a:pt x="92" y="1316"/>
                  <a:pt x="87" y="1214"/>
                  <a:pt x="144" y="1128"/>
                </a:cubicBezTo>
                <a:cubicBezTo>
                  <a:pt x="148" y="1060"/>
                  <a:pt x="142" y="991"/>
                  <a:pt x="156" y="924"/>
                </a:cubicBezTo>
                <a:cubicBezTo>
                  <a:pt x="159" y="910"/>
                  <a:pt x="187" y="914"/>
                  <a:pt x="192" y="900"/>
                </a:cubicBezTo>
                <a:cubicBezTo>
                  <a:pt x="204" y="866"/>
                  <a:pt x="187" y="824"/>
                  <a:pt x="204" y="792"/>
                </a:cubicBezTo>
                <a:cubicBezTo>
                  <a:pt x="222" y="759"/>
                  <a:pt x="307" y="722"/>
                  <a:pt x="348" y="708"/>
                </a:cubicBezTo>
                <a:cubicBezTo>
                  <a:pt x="367" y="632"/>
                  <a:pt x="368" y="649"/>
                  <a:pt x="348" y="540"/>
                </a:cubicBezTo>
                <a:cubicBezTo>
                  <a:pt x="343" y="515"/>
                  <a:pt x="324" y="468"/>
                  <a:pt x="324" y="468"/>
                </a:cubicBezTo>
                <a:cubicBezTo>
                  <a:pt x="328" y="437"/>
                  <a:pt x="331" y="382"/>
                  <a:pt x="348" y="348"/>
                </a:cubicBezTo>
                <a:cubicBezTo>
                  <a:pt x="395" y="255"/>
                  <a:pt x="354" y="366"/>
                  <a:pt x="384" y="276"/>
                </a:cubicBezTo>
                <a:cubicBezTo>
                  <a:pt x="388" y="248"/>
                  <a:pt x="383" y="217"/>
                  <a:pt x="396" y="192"/>
                </a:cubicBezTo>
                <a:cubicBezTo>
                  <a:pt x="402" y="181"/>
                  <a:pt x="423" y="189"/>
                  <a:pt x="432" y="180"/>
                </a:cubicBezTo>
                <a:cubicBezTo>
                  <a:pt x="473" y="139"/>
                  <a:pt x="409" y="145"/>
                  <a:pt x="468" y="108"/>
                </a:cubicBezTo>
                <a:cubicBezTo>
                  <a:pt x="489" y="95"/>
                  <a:pt x="540" y="84"/>
                  <a:pt x="540" y="84"/>
                </a:cubicBezTo>
                <a:cubicBezTo>
                  <a:pt x="548" y="72"/>
                  <a:pt x="552" y="56"/>
                  <a:pt x="564" y="48"/>
                </a:cubicBezTo>
                <a:cubicBezTo>
                  <a:pt x="636" y="3"/>
                  <a:pt x="650" y="53"/>
                  <a:pt x="624" y="0"/>
                </a:cubicBezTo>
              </a:path>
            </a:pathLst>
          </a:custGeom>
          <a:noFill/>
          <a:ln w="38100">
            <a:solidFill>
              <a:srgbClr val="990033"/>
            </a:solidFill>
            <a:prstDash val="dash"/>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8354" name="Freeform 50"/>
          <p:cNvSpPr>
            <a:spLocks/>
          </p:cNvSpPr>
          <p:nvPr/>
        </p:nvSpPr>
        <p:spPr bwMode="auto">
          <a:xfrm>
            <a:off x="2659063" y="2373313"/>
            <a:ext cx="3978275" cy="2122487"/>
          </a:xfrm>
          <a:custGeom>
            <a:avLst/>
            <a:gdLst>
              <a:gd name="T0" fmla="*/ 0 w 2820"/>
              <a:gd name="T1" fmla="*/ 2147483647 h 1337"/>
              <a:gd name="T2" fmla="*/ 2147483647 w 2820"/>
              <a:gd name="T3" fmla="*/ 2147483647 h 1337"/>
              <a:gd name="T4" fmla="*/ 2147483647 w 2820"/>
              <a:gd name="T5" fmla="*/ 2147483647 h 1337"/>
              <a:gd name="T6" fmla="*/ 2147483647 w 2820"/>
              <a:gd name="T7" fmla="*/ 2147483647 h 1337"/>
              <a:gd name="T8" fmla="*/ 2147483647 w 2820"/>
              <a:gd name="T9" fmla="*/ 2147483647 h 1337"/>
              <a:gd name="T10" fmla="*/ 2147483647 w 2820"/>
              <a:gd name="T11" fmla="*/ 2147483647 h 1337"/>
              <a:gd name="T12" fmla="*/ 2147483647 w 2820"/>
              <a:gd name="T13" fmla="*/ 2147483647 h 1337"/>
              <a:gd name="T14" fmla="*/ 2147483647 w 2820"/>
              <a:gd name="T15" fmla="*/ 2147483647 h 1337"/>
              <a:gd name="T16" fmla="*/ 2147483647 w 2820"/>
              <a:gd name="T17" fmla="*/ 2147483647 h 1337"/>
              <a:gd name="T18" fmla="*/ 2147483647 w 2820"/>
              <a:gd name="T19" fmla="*/ 2147483647 h 1337"/>
              <a:gd name="T20" fmla="*/ 2147483647 w 2820"/>
              <a:gd name="T21" fmla="*/ 2147483647 h 1337"/>
              <a:gd name="T22" fmla="*/ 2147483647 w 2820"/>
              <a:gd name="T23" fmla="*/ 2147483647 h 1337"/>
              <a:gd name="T24" fmla="*/ 2147483647 w 2820"/>
              <a:gd name="T25" fmla="*/ 2147483647 h 1337"/>
              <a:gd name="T26" fmla="*/ 2147483647 w 2820"/>
              <a:gd name="T27" fmla="*/ 2147483647 h 1337"/>
              <a:gd name="T28" fmla="*/ 2147483647 w 2820"/>
              <a:gd name="T29" fmla="*/ 2147483647 h 1337"/>
              <a:gd name="T30" fmla="*/ 2147483647 w 2820"/>
              <a:gd name="T31" fmla="*/ 2147483647 h 1337"/>
              <a:gd name="T32" fmla="*/ 2147483647 w 2820"/>
              <a:gd name="T33" fmla="*/ 2147483647 h 1337"/>
              <a:gd name="T34" fmla="*/ 2147483647 w 2820"/>
              <a:gd name="T35" fmla="*/ 2147483647 h 1337"/>
              <a:gd name="T36" fmla="*/ 2147483647 w 2820"/>
              <a:gd name="T37" fmla="*/ 2147483647 h 1337"/>
              <a:gd name="T38" fmla="*/ 2147483647 w 2820"/>
              <a:gd name="T39" fmla="*/ 2147483647 h 1337"/>
              <a:gd name="T40" fmla="*/ 2147483647 w 2820"/>
              <a:gd name="T41" fmla="*/ 2147483647 h 1337"/>
              <a:gd name="T42" fmla="*/ 2147483647 w 2820"/>
              <a:gd name="T43" fmla="*/ 2147483647 h 1337"/>
              <a:gd name="T44" fmla="*/ 2147483647 w 2820"/>
              <a:gd name="T45" fmla="*/ 2147483647 h 1337"/>
              <a:gd name="T46" fmla="*/ 2147483647 w 2820"/>
              <a:gd name="T47" fmla="*/ 2147483647 h 1337"/>
              <a:gd name="T48" fmla="*/ 2147483647 w 2820"/>
              <a:gd name="T49" fmla="*/ 2147483647 h 13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20"/>
              <a:gd name="T76" fmla="*/ 0 h 1337"/>
              <a:gd name="T77" fmla="*/ 2820 w 2820"/>
              <a:gd name="T78" fmla="*/ 1337 h 13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20" h="1337">
                <a:moveTo>
                  <a:pt x="0" y="5"/>
                </a:moveTo>
                <a:cubicBezTo>
                  <a:pt x="28" y="9"/>
                  <a:pt x="62" y="0"/>
                  <a:pt x="84" y="17"/>
                </a:cubicBezTo>
                <a:cubicBezTo>
                  <a:pt x="114" y="40"/>
                  <a:pt x="108" y="89"/>
                  <a:pt x="120" y="125"/>
                </a:cubicBezTo>
                <a:cubicBezTo>
                  <a:pt x="125" y="141"/>
                  <a:pt x="152" y="133"/>
                  <a:pt x="168" y="137"/>
                </a:cubicBezTo>
                <a:cubicBezTo>
                  <a:pt x="192" y="153"/>
                  <a:pt x="231" y="158"/>
                  <a:pt x="240" y="185"/>
                </a:cubicBezTo>
                <a:cubicBezTo>
                  <a:pt x="244" y="197"/>
                  <a:pt x="242" y="214"/>
                  <a:pt x="252" y="221"/>
                </a:cubicBezTo>
                <a:cubicBezTo>
                  <a:pt x="290" y="248"/>
                  <a:pt x="390" y="272"/>
                  <a:pt x="432" y="281"/>
                </a:cubicBezTo>
                <a:cubicBezTo>
                  <a:pt x="488" y="293"/>
                  <a:pt x="527" y="338"/>
                  <a:pt x="588" y="341"/>
                </a:cubicBezTo>
                <a:cubicBezTo>
                  <a:pt x="724" y="348"/>
                  <a:pt x="860" y="349"/>
                  <a:pt x="996" y="353"/>
                </a:cubicBezTo>
                <a:cubicBezTo>
                  <a:pt x="1086" y="383"/>
                  <a:pt x="975" y="342"/>
                  <a:pt x="1068" y="389"/>
                </a:cubicBezTo>
                <a:cubicBezTo>
                  <a:pt x="1119" y="415"/>
                  <a:pt x="1181" y="419"/>
                  <a:pt x="1236" y="437"/>
                </a:cubicBezTo>
                <a:cubicBezTo>
                  <a:pt x="1273" y="492"/>
                  <a:pt x="1287" y="555"/>
                  <a:pt x="1308" y="617"/>
                </a:cubicBezTo>
                <a:cubicBezTo>
                  <a:pt x="1316" y="641"/>
                  <a:pt x="1323" y="672"/>
                  <a:pt x="1344" y="689"/>
                </a:cubicBezTo>
                <a:cubicBezTo>
                  <a:pt x="1354" y="697"/>
                  <a:pt x="1368" y="697"/>
                  <a:pt x="1380" y="701"/>
                </a:cubicBezTo>
                <a:cubicBezTo>
                  <a:pt x="1430" y="775"/>
                  <a:pt x="1376" y="715"/>
                  <a:pt x="1512" y="749"/>
                </a:cubicBezTo>
                <a:cubicBezTo>
                  <a:pt x="1531" y="754"/>
                  <a:pt x="1602" y="797"/>
                  <a:pt x="1620" y="809"/>
                </a:cubicBezTo>
                <a:cubicBezTo>
                  <a:pt x="1624" y="825"/>
                  <a:pt x="1619" y="846"/>
                  <a:pt x="1632" y="857"/>
                </a:cubicBezTo>
                <a:cubicBezTo>
                  <a:pt x="1651" y="873"/>
                  <a:pt x="1704" y="881"/>
                  <a:pt x="1704" y="881"/>
                </a:cubicBezTo>
                <a:cubicBezTo>
                  <a:pt x="1712" y="905"/>
                  <a:pt x="1720" y="929"/>
                  <a:pt x="1728" y="953"/>
                </a:cubicBezTo>
                <a:cubicBezTo>
                  <a:pt x="1732" y="965"/>
                  <a:pt x="1728" y="985"/>
                  <a:pt x="1740" y="989"/>
                </a:cubicBezTo>
                <a:cubicBezTo>
                  <a:pt x="1792" y="1006"/>
                  <a:pt x="1844" y="1020"/>
                  <a:pt x="1896" y="1037"/>
                </a:cubicBezTo>
                <a:cubicBezTo>
                  <a:pt x="1930" y="1140"/>
                  <a:pt x="1938" y="1128"/>
                  <a:pt x="2064" y="1133"/>
                </a:cubicBezTo>
                <a:cubicBezTo>
                  <a:pt x="2220" y="1139"/>
                  <a:pt x="2376" y="1141"/>
                  <a:pt x="2532" y="1145"/>
                </a:cubicBezTo>
                <a:cubicBezTo>
                  <a:pt x="2585" y="1163"/>
                  <a:pt x="2635" y="1180"/>
                  <a:pt x="2688" y="1193"/>
                </a:cubicBezTo>
                <a:cubicBezTo>
                  <a:pt x="2710" y="1260"/>
                  <a:pt x="2733" y="1337"/>
                  <a:pt x="2820" y="1337"/>
                </a:cubicBezTo>
              </a:path>
            </a:pathLst>
          </a:custGeom>
          <a:noFill/>
          <a:ln w="38100">
            <a:solidFill>
              <a:srgbClr val="990033"/>
            </a:solidFill>
            <a:prstDash val="dash"/>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8355" name="Text Box 51"/>
          <p:cNvSpPr txBox="1">
            <a:spLocks noChangeArrowheads="1"/>
          </p:cNvSpPr>
          <p:nvPr/>
        </p:nvSpPr>
        <p:spPr bwMode="auto">
          <a:xfrm>
            <a:off x="5645043" y="4335463"/>
            <a:ext cx="198002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lvl="0" algn="ctr">
              <a:defRPr/>
            </a:pPr>
            <a:r>
              <a:rPr kumimoji="0" lang="zh-CN" altLang="en-US" sz="2800" dirty="0">
                <a:solidFill>
                  <a:srgbClr val="000000"/>
                </a:solidFill>
                <a:latin typeface="BoisterBlack" charset="0"/>
              </a:rPr>
              <a:t>巴比伦尼亚</a:t>
            </a:r>
          </a:p>
        </p:txBody>
      </p:sp>
      <p:pic>
        <p:nvPicPr>
          <p:cNvPr id="98356" name="enemy attack - conquer.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574675" y="68580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913" name="Rectangle 53"/>
          <p:cNvSpPr>
            <a:spLocks noGrp="1" noChangeArrowheads="1"/>
          </p:cNvSpPr>
          <p:nvPr>
            <p:ph type="title" idx="4294967295"/>
          </p:nvPr>
        </p:nvSpPr>
        <p:spPr>
          <a:xfrm>
            <a:off x="2209800" y="5867400"/>
            <a:ext cx="6934200" cy="990600"/>
          </a:xfrm>
        </p:spPr>
        <p:txBody>
          <a:bodyPr/>
          <a:lstStyle/>
          <a:p>
            <a:pPr eaLnBrk="1" hangingPunct="1"/>
            <a:r>
              <a:rPr lang="zh-CN" altLang="en-US" sz="4000" i="1" dirty="0">
                <a:latin typeface="Arial" charset="0"/>
              </a:rPr>
              <a:t>被掳与归回之旅</a:t>
            </a:r>
            <a:endParaRPr lang="en-US" sz="4000" i="1" dirty="0">
              <a:latin typeface="Arial" charset="0"/>
            </a:endParaRPr>
          </a:p>
        </p:txBody>
      </p:sp>
    </p:spTree>
    <p:extLst>
      <p:ext uri="{BB962C8B-B14F-4D97-AF65-F5344CB8AC3E}">
        <p14:creationId xmlns:p14="http://schemas.microsoft.com/office/powerpoint/2010/main" val="13881320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2000"/>
                                        <p:tgtEl>
                                          <p:spTgt spid="10"/>
                                        </p:tgtEl>
                                      </p:cBhvr>
                                    </p:animEffect>
                                  </p:childTnLst>
                                </p:cTn>
                              </p:par>
                            </p:childTnLst>
                          </p:cTn>
                        </p:par>
                        <p:par>
                          <p:cTn id="8" fill="hold" nodeType="afterGroup">
                            <p:stCondLst>
                              <p:cond delay="2000"/>
                            </p:stCondLst>
                            <p:childTnLst>
                              <p:par>
                                <p:cTn id="9" presetID="23" presetClass="entr" presetSubtype="16" fill="hold" grpId="0" nodeType="afterEffect">
                                  <p:stCondLst>
                                    <p:cond delay="0"/>
                                  </p:stCondLst>
                                  <p:childTnLst>
                                    <p:set>
                                      <p:cBhvr>
                                        <p:cTn id="10" dur="1" fill="hold">
                                          <p:stCondLst>
                                            <p:cond delay="0"/>
                                          </p:stCondLst>
                                        </p:cTn>
                                        <p:tgtEl>
                                          <p:spTgt spid="98347"/>
                                        </p:tgtEl>
                                        <p:attrNameLst>
                                          <p:attrName>style.visibility</p:attrName>
                                        </p:attrNameLst>
                                      </p:cBhvr>
                                      <p:to>
                                        <p:strVal val="visible"/>
                                      </p:to>
                                    </p:set>
                                    <p:anim calcmode="lin" valueType="num">
                                      <p:cBhvr>
                                        <p:cTn id="11" dur="500" fill="hold"/>
                                        <p:tgtEl>
                                          <p:spTgt spid="98347"/>
                                        </p:tgtEl>
                                        <p:attrNameLst>
                                          <p:attrName>ppt_w</p:attrName>
                                        </p:attrNameLst>
                                      </p:cBhvr>
                                      <p:tavLst>
                                        <p:tav tm="0">
                                          <p:val>
                                            <p:fltVal val="0"/>
                                          </p:val>
                                        </p:tav>
                                        <p:tav tm="100000">
                                          <p:val>
                                            <p:strVal val="#ppt_w"/>
                                          </p:val>
                                        </p:tav>
                                      </p:tavLst>
                                    </p:anim>
                                    <p:anim calcmode="lin" valueType="num">
                                      <p:cBhvr>
                                        <p:cTn id="12" dur="500" fill="hold"/>
                                        <p:tgtEl>
                                          <p:spTgt spid="98347"/>
                                        </p:tgtEl>
                                        <p:attrNameLst>
                                          <p:attrName>ppt_h</p:attrName>
                                        </p:attrNameLst>
                                      </p:cBhvr>
                                      <p:tavLst>
                                        <p:tav tm="0">
                                          <p:val>
                                            <p:fltVal val="0"/>
                                          </p:val>
                                        </p:tav>
                                        <p:tav tm="100000">
                                          <p:val>
                                            <p:strVal val="#ppt_h"/>
                                          </p:val>
                                        </p:tav>
                                      </p:tavLst>
                                    </p:anim>
                                  </p:childTnLst>
                                </p:cTn>
                              </p:par>
                              <p:par>
                                <p:cTn id="13" presetID="53" presetClass="entr" presetSubtype="0" fill="hold" grpId="0" nodeType="withEffect">
                                  <p:stCondLst>
                                    <p:cond delay="0"/>
                                  </p:stCondLst>
                                  <p:childTnLst>
                                    <p:set>
                                      <p:cBhvr>
                                        <p:cTn id="14" dur="1" fill="hold">
                                          <p:stCondLst>
                                            <p:cond delay="0"/>
                                          </p:stCondLst>
                                        </p:cTn>
                                        <p:tgtEl>
                                          <p:spTgt spid="98336"/>
                                        </p:tgtEl>
                                        <p:attrNameLst>
                                          <p:attrName>style.visibility</p:attrName>
                                        </p:attrNameLst>
                                      </p:cBhvr>
                                      <p:to>
                                        <p:strVal val="visible"/>
                                      </p:to>
                                    </p:set>
                                    <p:anim calcmode="lin" valueType="num">
                                      <p:cBhvr>
                                        <p:cTn id="15" dur="500" fill="hold"/>
                                        <p:tgtEl>
                                          <p:spTgt spid="98336"/>
                                        </p:tgtEl>
                                        <p:attrNameLst>
                                          <p:attrName>ppt_w</p:attrName>
                                        </p:attrNameLst>
                                      </p:cBhvr>
                                      <p:tavLst>
                                        <p:tav tm="0">
                                          <p:val>
                                            <p:fltVal val="0"/>
                                          </p:val>
                                        </p:tav>
                                        <p:tav tm="100000">
                                          <p:val>
                                            <p:strVal val="#ppt_w"/>
                                          </p:val>
                                        </p:tav>
                                      </p:tavLst>
                                    </p:anim>
                                    <p:anim calcmode="lin" valueType="num">
                                      <p:cBhvr>
                                        <p:cTn id="16" dur="500" fill="hold"/>
                                        <p:tgtEl>
                                          <p:spTgt spid="98336"/>
                                        </p:tgtEl>
                                        <p:attrNameLst>
                                          <p:attrName>ppt_h</p:attrName>
                                        </p:attrNameLst>
                                      </p:cBhvr>
                                      <p:tavLst>
                                        <p:tav tm="0">
                                          <p:val>
                                            <p:fltVal val="0"/>
                                          </p:val>
                                        </p:tav>
                                        <p:tav tm="100000">
                                          <p:val>
                                            <p:strVal val="#ppt_h"/>
                                          </p:val>
                                        </p:tav>
                                      </p:tavLst>
                                    </p:anim>
                                    <p:animEffect transition="in" filter="fade">
                                      <p:cBhvr>
                                        <p:cTn id="17" dur="500"/>
                                        <p:tgtEl>
                                          <p:spTgt spid="98336"/>
                                        </p:tgtEl>
                                      </p:cBhvr>
                                    </p:animEffect>
                                  </p:childTnLst>
                                </p:cTn>
                              </p:par>
                              <p:par>
                                <p:cTn id="18" presetID="45" presetClass="entr" presetSubtype="0" fill="hold" nodeType="withEffect">
                                  <p:stCondLst>
                                    <p:cond delay="0"/>
                                  </p:stCondLst>
                                  <p:iterate type="lt">
                                    <p:tmPct val="10000"/>
                                  </p:iterate>
                                  <p:childTnLst>
                                    <p:set>
                                      <p:cBhvr>
                                        <p:cTn id="19" dur="1" fill="hold">
                                          <p:stCondLst>
                                            <p:cond delay="0"/>
                                          </p:stCondLst>
                                        </p:cTn>
                                        <p:tgtEl>
                                          <p:spTgt spid="98348">
                                            <p:txEl>
                                              <p:pRg st="0" end="0"/>
                                            </p:txEl>
                                          </p:spTgt>
                                        </p:tgtEl>
                                        <p:attrNameLst>
                                          <p:attrName>style.visibility</p:attrName>
                                        </p:attrNameLst>
                                      </p:cBhvr>
                                      <p:to>
                                        <p:strVal val="visible"/>
                                      </p:to>
                                    </p:set>
                                    <p:animEffect transition="in" filter="fade">
                                      <p:cBhvr>
                                        <p:cTn id="20" dur="2000"/>
                                        <p:tgtEl>
                                          <p:spTgt spid="98348">
                                            <p:txEl>
                                              <p:pRg st="0" end="0"/>
                                            </p:txEl>
                                          </p:spTgt>
                                        </p:tgtEl>
                                      </p:cBhvr>
                                    </p:animEffect>
                                    <p:anim calcmode="lin" valueType="num">
                                      <p:cBhvr>
                                        <p:cTn id="21" dur="2000" fill="hold"/>
                                        <p:tgtEl>
                                          <p:spTgt spid="98348">
                                            <p:txEl>
                                              <p:pRg st="0" end="0"/>
                                            </p:txEl>
                                          </p:spTgt>
                                        </p:tgtEl>
                                        <p:attrNameLst>
                                          <p:attrName>ppt_w</p:attrName>
                                        </p:attrNameLst>
                                      </p:cBhvr>
                                      <p:tavLst>
                                        <p:tav tm="0" fmla="#ppt_w*sin(2.5*pi*$)">
                                          <p:val>
                                            <p:fltVal val="0"/>
                                          </p:val>
                                        </p:tav>
                                        <p:tav tm="100000">
                                          <p:val>
                                            <p:fltVal val="1"/>
                                          </p:val>
                                        </p:tav>
                                      </p:tavLst>
                                    </p:anim>
                                    <p:anim calcmode="lin" valueType="num">
                                      <p:cBhvr>
                                        <p:cTn id="22" dur="2000" fill="hold"/>
                                        <p:tgtEl>
                                          <p:spTgt spid="98348">
                                            <p:txEl>
                                              <p:pRg st="0" end="0"/>
                                            </p:txEl>
                                          </p:spTgt>
                                        </p:tgtEl>
                                        <p:attrNameLst>
                                          <p:attrName>ppt_h</p:attrName>
                                        </p:attrNameLst>
                                      </p:cBhvr>
                                      <p:tavLst>
                                        <p:tav tm="0">
                                          <p:val>
                                            <p:strVal val="#ppt_h"/>
                                          </p:val>
                                        </p:tav>
                                        <p:tav tm="100000">
                                          <p:val>
                                            <p:strVal val="#ppt_h"/>
                                          </p:val>
                                        </p:tav>
                                      </p:tavLst>
                                    </p:anim>
                                  </p:childTnLst>
                                </p:cTn>
                              </p:par>
                            </p:childTnLst>
                          </p:cTn>
                        </p:par>
                        <p:par>
                          <p:cTn id="23" fill="hold" nodeType="afterGroup">
                            <p:stCondLst>
                              <p:cond delay="4600"/>
                            </p:stCondLst>
                            <p:childTnLst>
                              <p:par>
                                <p:cTn id="24" presetID="22" presetClass="entr" presetSubtype="4" fill="hold" grpId="0" nodeType="afterEffect">
                                  <p:stCondLst>
                                    <p:cond delay="0"/>
                                  </p:stCondLst>
                                  <p:childTnLst>
                                    <p:set>
                                      <p:cBhvr>
                                        <p:cTn id="25" dur="1" fill="hold">
                                          <p:stCondLst>
                                            <p:cond delay="0"/>
                                          </p:stCondLst>
                                        </p:cTn>
                                        <p:tgtEl>
                                          <p:spTgt spid="98353"/>
                                        </p:tgtEl>
                                        <p:attrNameLst>
                                          <p:attrName>style.visibility</p:attrName>
                                        </p:attrNameLst>
                                      </p:cBhvr>
                                      <p:to>
                                        <p:strVal val="visible"/>
                                      </p:to>
                                    </p:set>
                                    <p:animEffect transition="in" filter="wipe(down)">
                                      <p:cBhvr>
                                        <p:cTn id="26" dur="3000"/>
                                        <p:tgtEl>
                                          <p:spTgt spid="98353"/>
                                        </p:tgtEl>
                                      </p:cBhvr>
                                    </p:animEffect>
                                  </p:childTnLst>
                                </p:cTn>
                              </p:par>
                            </p:childTnLst>
                          </p:cTn>
                        </p:par>
                        <p:par>
                          <p:cTn id="27" fill="hold" nodeType="afterGroup">
                            <p:stCondLst>
                              <p:cond delay="7600"/>
                            </p:stCondLst>
                            <p:childTnLst>
                              <p:par>
                                <p:cTn id="28" presetID="53" presetClass="entr" presetSubtype="0" fill="hold" grpId="0" nodeType="afterEffect">
                                  <p:stCondLst>
                                    <p:cond delay="0"/>
                                  </p:stCondLst>
                                  <p:childTnLst>
                                    <p:set>
                                      <p:cBhvr>
                                        <p:cTn id="29" dur="1" fill="hold">
                                          <p:stCondLst>
                                            <p:cond delay="0"/>
                                          </p:stCondLst>
                                        </p:cTn>
                                        <p:tgtEl>
                                          <p:spTgt spid="98337"/>
                                        </p:tgtEl>
                                        <p:attrNameLst>
                                          <p:attrName>style.visibility</p:attrName>
                                        </p:attrNameLst>
                                      </p:cBhvr>
                                      <p:to>
                                        <p:strVal val="visible"/>
                                      </p:to>
                                    </p:set>
                                    <p:anim calcmode="lin" valueType="num">
                                      <p:cBhvr>
                                        <p:cTn id="30" dur="500" fill="hold"/>
                                        <p:tgtEl>
                                          <p:spTgt spid="98337"/>
                                        </p:tgtEl>
                                        <p:attrNameLst>
                                          <p:attrName>ppt_w</p:attrName>
                                        </p:attrNameLst>
                                      </p:cBhvr>
                                      <p:tavLst>
                                        <p:tav tm="0">
                                          <p:val>
                                            <p:fltVal val="0"/>
                                          </p:val>
                                        </p:tav>
                                        <p:tav tm="100000">
                                          <p:val>
                                            <p:strVal val="#ppt_w"/>
                                          </p:val>
                                        </p:tav>
                                      </p:tavLst>
                                    </p:anim>
                                    <p:anim calcmode="lin" valueType="num">
                                      <p:cBhvr>
                                        <p:cTn id="31" dur="500" fill="hold"/>
                                        <p:tgtEl>
                                          <p:spTgt spid="98337"/>
                                        </p:tgtEl>
                                        <p:attrNameLst>
                                          <p:attrName>ppt_h</p:attrName>
                                        </p:attrNameLst>
                                      </p:cBhvr>
                                      <p:tavLst>
                                        <p:tav tm="0">
                                          <p:val>
                                            <p:fltVal val="0"/>
                                          </p:val>
                                        </p:tav>
                                        <p:tav tm="100000">
                                          <p:val>
                                            <p:strVal val="#ppt_h"/>
                                          </p:val>
                                        </p:tav>
                                      </p:tavLst>
                                    </p:anim>
                                    <p:animEffect transition="in" filter="fade">
                                      <p:cBhvr>
                                        <p:cTn id="32" dur="500"/>
                                        <p:tgtEl>
                                          <p:spTgt spid="98337"/>
                                        </p:tgtEl>
                                      </p:cBhvr>
                                    </p:animEffect>
                                  </p:childTnLst>
                                </p:cTn>
                              </p:par>
                              <p:par>
                                <p:cTn id="33" presetID="45" presetClass="entr" presetSubtype="0" fill="hold" nodeType="withEffect">
                                  <p:stCondLst>
                                    <p:cond delay="0"/>
                                  </p:stCondLst>
                                  <p:iterate type="lt">
                                    <p:tmPct val="10000"/>
                                  </p:iterate>
                                  <p:childTnLst>
                                    <p:set>
                                      <p:cBhvr>
                                        <p:cTn id="34" dur="1" fill="hold">
                                          <p:stCondLst>
                                            <p:cond delay="0"/>
                                          </p:stCondLst>
                                        </p:cTn>
                                        <p:tgtEl>
                                          <p:spTgt spid="98349">
                                            <p:txEl>
                                              <p:pRg st="0" end="0"/>
                                            </p:txEl>
                                          </p:spTgt>
                                        </p:tgtEl>
                                        <p:attrNameLst>
                                          <p:attrName>style.visibility</p:attrName>
                                        </p:attrNameLst>
                                      </p:cBhvr>
                                      <p:to>
                                        <p:strVal val="visible"/>
                                      </p:to>
                                    </p:set>
                                    <p:animEffect transition="in" filter="fade">
                                      <p:cBhvr>
                                        <p:cTn id="35" dur="2000"/>
                                        <p:tgtEl>
                                          <p:spTgt spid="98349">
                                            <p:txEl>
                                              <p:pRg st="0" end="0"/>
                                            </p:txEl>
                                          </p:spTgt>
                                        </p:tgtEl>
                                      </p:cBhvr>
                                    </p:animEffect>
                                    <p:anim calcmode="lin" valueType="num">
                                      <p:cBhvr>
                                        <p:cTn id="36" dur="2000" fill="hold"/>
                                        <p:tgtEl>
                                          <p:spTgt spid="98349">
                                            <p:txEl>
                                              <p:pRg st="0" end="0"/>
                                            </p:txEl>
                                          </p:spTgt>
                                        </p:tgtEl>
                                        <p:attrNameLst>
                                          <p:attrName>ppt_w</p:attrName>
                                        </p:attrNameLst>
                                      </p:cBhvr>
                                      <p:tavLst>
                                        <p:tav tm="0" fmla="#ppt_w*sin(2.5*pi*$)">
                                          <p:val>
                                            <p:fltVal val="0"/>
                                          </p:val>
                                        </p:tav>
                                        <p:tav tm="100000">
                                          <p:val>
                                            <p:fltVal val="1"/>
                                          </p:val>
                                        </p:tav>
                                      </p:tavLst>
                                    </p:anim>
                                    <p:anim calcmode="lin" valueType="num">
                                      <p:cBhvr>
                                        <p:cTn id="37" dur="2000" fill="hold"/>
                                        <p:tgtEl>
                                          <p:spTgt spid="98349">
                                            <p:txEl>
                                              <p:pRg st="0" end="0"/>
                                            </p:txEl>
                                          </p:spTgt>
                                        </p:tgtEl>
                                        <p:attrNameLst>
                                          <p:attrName>ppt_h</p:attrName>
                                        </p:attrNameLst>
                                      </p:cBhvr>
                                      <p:tavLst>
                                        <p:tav tm="0">
                                          <p:val>
                                            <p:strVal val="#ppt_h"/>
                                          </p:val>
                                        </p:tav>
                                        <p:tav tm="100000">
                                          <p:val>
                                            <p:strVal val="#ppt_h"/>
                                          </p:val>
                                        </p:tav>
                                      </p:tavLst>
                                    </p:anim>
                                  </p:childTnLst>
                                </p:cTn>
                              </p:par>
                            </p:childTnLst>
                          </p:cTn>
                        </p:par>
                        <p:par>
                          <p:cTn id="38" fill="hold" nodeType="afterGroup">
                            <p:stCondLst>
                              <p:cond delay="10000"/>
                            </p:stCondLst>
                            <p:childTnLst>
                              <p:par>
                                <p:cTn id="39" presetID="22" presetClass="entr" presetSubtype="8" fill="hold" grpId="0" nodeType="afterEffect">
                                  <p:stCondLst>
                                    <p:cond delay="0"/>
                                  </p:stCondLst>
                                  <p:childTnLst>
                                    <p:set>
                                      <p:cBhvr>
                                        <p:cTn id="40" dur="1" fill="hold">
                                          <p:stCondLst>
                                            <p:cond delay="0"/>
                                          </p:stCondLst>
                                        </p:cTn>
                                        <p:tgtEl>
                                          <p:spTgt spid="98354"/>
                                        </p:tgtEl>
                                        <p:attrNameLst>
                                          <p:attrName>style.visibility</p:attrName>
                                        </p:attrNameLst>
                                      </p:cBhvr>
                                      <p:to>
                                        <p:strVal val="visible"/>
                                      </p:to>
                                    </p:set>
                                    <p:animEffect transition="in" filter="wipe(left)">
                                      <p:cBhvr>
                                        <p:cTn id="41" dur="3000"/>
                                        <p:tgtEl>
                                          <p:spTgt spid="98354"/>
                                        </p:tgtEl>
                                      </p:cBhvr>
                                    </p:animEffect>
                                  </p:childTnLst>
                                </p:cTn>
                              </p:par>
                              <p:par>
                                <p:cTn id="42" presetID="53" presetClass="entr" presetSubtype="0" fill="hold" grpId="0" nodeType="withEffect">
                                  <p:stCondLst>
                                    <p:cond delay="0"/>
                                  </p:stCondLst>
                                  <p:childTnLst>
                                    <p:set>
                                      <p:cBhvr>
                                        <p:cTn id="43" dur="1" fill="hold">
                                          <p:stCondLst>
                                            <p:cond delay="0"/>
                                          </p:stCondLst>
                                        </p:cTn>
                                        <p:tgtEl>
                                          <p:spTgt spid="98338"/>
                                        </p:tgtEl>
                                        <p:attrNameLst>
                                          <p:attrName>style.visibility</p:attrName>
                                        </p:attrNameLst>
                                      </p:cBhvr>
                                      <p:to>
                                        <p:strVal val="visible"/>
                                      </p:to>
                                    </p:set>
                                    <p:anim calcmode="lin" valueType="num">
                                      <p:cBhvr>
                                        <p:cTn id="44" dur="500" fill="hold"/>
                                        <p:tgtEl>
                                          <p:spTgt spid="98338"/>
                                        </p:tgtEl>
                                        <p:attrNameLst>
                                          <p:attrName>ppt_w</p:attrName>
                                        </p:attrNameLst>
                                      </p:cBhvr>
                                      <p:tavLst>
                                        <p:tav tm="0">
                                          <p:val>
                                            <p:fltVal val="0"/>
                                          </p:val>
                                        </p:tav>
                                        <p:tav tm="100000">
                                          <p:val>
                                            <p:strVal val="#ppt_w"/>
                                          </p:val>
                                        </p:tav>
                                      </p:tavLst>
                                    </p:anim>
                                    <p:anim calcmode="lin" valueType="num">
                                      <p:cBhvr>
                                        <p:cTn id="45" dur="500" fill="hold"/>
                                        <p:tgtEl>
                                          <p:spTgt spid="98338"/>
                                        </p:tgtEl>
                                        <p:attrNameLst>
                                          <p:attrName>ppt_h</p:attrName>
                                        </p:attrNameLst>
                                      </p:cBhvr>
                                      <p:tavLst>
                                        <p:tav tm="0">
                                          <p:val>
                                            <p:fltVal val="0"/>
                                          </p:val>
                                        </p:tav>
                                        <p:tav tm="100000">
                                          <p:val>
                                            <p:strVal val="#ppt_h"/>
                                          </p:val>
                                        </p:tav>
                                      </p:tavLst>
                                    </p:anim>
                                    <p:animEffect transition="in" filter="fade">
                                      <p:cBhvr>
                                        <p:cTn id="46" dur="500"/>
                                        <p:tgtEl>
                                          <p:spTgt spid="98338"/>
                                        </p:tgtEl>
                                      </p:cBhvr>
                                    </p:animEffect>
                                  </p:childTnLst>
                                </p:cTn>
                              </p:par>
                              <p:par>
                                <p:cTn id="47" presetID="45" presetClass="entr" presetSubtype="0" fill="hold" nodeType="withEffect">
                                  <p:stCondLst>
                                    <p:cond delay="0"/>
                                  </p:stCondLst>
                                  <p:iterate type="lt">
                                    <p:tmPct val="10000"/>
                                  </p:iterate>
                                  <p:childTnLst>
                                    <p:set>
                                      <p:cBhvr>
                                        <p:cTn id="48" dur="1" fill="hold">
                                          <p:stCondLst>
                                            <p:cond delay="0"/>
                                          </p:stCondLst>
                                        </p:cTn>
                                        <p:tgtEl>
                                          <p:spTgt spid="98350">
                                            <p:txEl>
                                              <p:pRg st="0" end="0"/>
                                            </p:txEl>
                                          </p:spTgt>
                                        </p:tgtEl>
                                        <p:attrNameLst>
                                          <p:attrName>style.visibility</p:attrName>
                                        </p:attrNameLst>
                                      </p:cBhvr>
                                      <p:to>
                                        <p:strVal val="visible"/>
                                      </p:to>
                                    </p:set>
                                    <p:animEffect transition="in" filter="fade">
                                      <p:cBhvr>
                                        <p:cTn id="49" dur="2000"/>
                                        <p:tgtEl>
                                          <p:spTgt spid="98350">
                                            <p:txEl>
                                              <p:pRg st="0" end="0"/>
                                            </p:txEl>
                                          </p:spTgt>
                                        </p:tgtEl>
                                      </p:cBhvr>
                                    </p:animEffect>
                                    <p:anim calcmode="lin" valueType="num">
                                      <p:cBhvr>
                                        <p:cTn id="50" dur="2000" fill="hold"/>
                                        <p:tgtEl>
                                          <p:spTgt spid="98350">
                                            <p:txEl>
                                              <p:pRg st="0" end="0"/>
                                            </p:txEl>
                                          </p:spTgt>
                                        </p:tgtEl>
                                        <p:attrNameLst>
                                          <p:attrName>ppt_w</p:attrName>
                                        </p:attrNameLst>
                                      </p:cBhvr>
                                      <p:tavLst>
                                        <p:tav tm="0" fmla="#ppt_w*sin(2.5*pi*$)">
                                          <p:val>
                                            <p:fltVal val="0"/>
                                          </p:val>
                                        </p:tav>
                                        <p:tav tm="100000">
                                          <p:val>
                                            <p:fltVal val="1"/>
                                          </p:val>
                                        </p:tav>
                                      </p:tavLst>
                                    </p:anim>
                                    <p:anim calcmode="lin" valueType="num">
                                      <p:cBhvr>
                                        <p:cTn id="51" dur="2000" fill="hold"/>
                                        <p:tgtEl>
                                          <p:spTgt spid="98350">
                                            <p:txEl>
                                              <p:pRg st="0" end="0"/>
                                            </p:txEl>
                                          </p:spTgt>
                                        </p:tgtEl>
                                        <p:attrNameLst>
                                          <p:attrName>ppt_h</p:attrName>
                                        </p:attrNameLst>
                                      </p:cBhvr>
                                      <p:tavLst>
                                        <p:tav tm="0">
                                          <p:val>
                                            <p:strVal val="#ppt_h"/>
                                          </p:val>
                                        </p:tav>
                                        <p:tav tm="100000">
                                          <p:val>
                                            <p:strVal val="#ppt_h"/>
                                          </p:val>
                                        </p:tav>
                                      </p:tavLst>
                                    </p:anim>
                                  </p:childTnLst>
                                </p:cTn>
                              </p:par>
                            </p:childTnLst>
                          </p:cTn>
                        </p:par>
                        <p:par>
                          <p:cTn id="52" fill="hold">
                            <p:stCondLst>
                              <p:cond delay="13000"/>
                            </p:stCondLst>
                            <p:childTnLst>
                              <p:par>
                                <p:cTn id="53" presetID="23" presetClass="entr" presetSubtype="16" fill="hold" nodeType="afterEffect">
                                  <p:stCondLst>
                                    <p:cond delay="0"/>
                                  </p:stCondLst>
                                  <p:childTnLst>
                                    <p:set>
                                      <p:cBhvr>
                                        <p:cTn id="54" dur="1" fill="hold">
                                          <p:stCondLst>
                                            <p:cond delay="0"/>
                                          </p:stCondLst>
                                        </p:cTn>
                                        <p:tgtEl>
                                          <p:spTgt spid="98355">
                                            <p:txEl>
                                              <p:pRg st="0" end="0"/>
                                            </p:txEl>
                                          </p:spTgt>
                                        </p:tgtEl>
                                        <p:attrNameLst>
                                          <p:attrName>style.visibility</p:attrName>
                                        </p:attrNameLst>
                                      </p:cBhvr>
                                      <p:to>
                                        <p:strVal val="visible"/>
                                      </p:to>
                                    </p:set>
                                    <p:anim calcmode="lin" valueType="num">
                                      <p:cBhvr>
                                        <p:cTn id="55" dur="1000" fill="hold"/>
                                        <p:tgtEl>
                                          <p:spTgt spid="98355">
                                            <p:txEl>
                                              <p:pRg st="0" end="0"/>
                                            </p:txEl>
                                          </p:spTgt>
                                        </p:tgtEl>
                                        <p:attrNameLst>
                                          <p:attrName>ppt_w</p:attrName>
                                        </p:attrNameLst>
                                      </p:cBhvr>
                                      <p:tavLst>
                                        <p:tav tm="0">
                                          <p:val>
                                            <p:fltVal val="0"/>
                                          </p:val>
                                        </p:tav>
                                        <p:tav tm="100000">
                                          <p:val>
                                            <p:strVal val="#ppt_w"/>
                                          </p:val>
                                        </p:tav>
                                      </p:tavLst>
                                    </p:anim>
                                    <p:anim calcmode="lin" valueType="num">
                                      <p:cBhvr>
                                        <p:cTn id="56" dur="1000" fill="hold"/>
                                        <p:tgtEl>
                                          <p:spTgt spid="98355">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0000">
                <p:cTn id="57" fill="hold" display="0">
                  <p:stCondLst>
                    <p:cond delay="indefinite"/>
                  </p:stCondLst>
                  <p:endCondLst>
                    <p:cond evt="onPrev" delay="0">
                      <p:tgtEl>
                        <p:sldTgt/>
                      </p:tgtEl>
                    </p:cond>
                    <p:cond evt="onStopAudio" delay="0">
                      <p:tgtEl>
                        <p:sldTgt/>
                      </p:tgtEl>
                    </p:cond>
                  </p:endCondLst>
                </p:cTn>
                <p:tgtEl>
                  <p:spTgt spid="98356"/>
                </p:tgtEl>
              </p:cMediaNode>
            </p:audio>
          </p:childTnLst>
        </p:cTn>
      </p:par>
    </p:tnLst>
    <p:bldLst>
      <p:bldP spid="98336" grpId="0" animBg="1"/>
      <p:bldP spid="98337" grpId="0" animBg="1"/>
      <p:bldP spid="98338" grpId="0" animBg="1"/>
      <p:bldP spid="98347" grpId="0" animBg="1"/>
      <p:bldP spid="98353" grpId="0" animBg="1"/>
      <p:bldP spid="9835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6322" name="Rectangle 66"/>
          <p:cNvSpPr>
            <a:spLocks noChangeArrowheads="1"/>
          </p:cNvSpPr>
          <p:nvPr/>
        </p:nvSpPr>
        <p:spPr bwMode="auto">
          <a:xfrm>
            <a:off x="0" y="1600200"/>
            <a:ext cx="2773363" cy="4673600"/>
          </a:xfrm>
          <a:prstGeom prst="rect">
            <a:avLst/>
          </a:prstGeom>
          <a:solidFill>
            <a:srgbClr val="808080">
              <a:alpha val="30196"/>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39" name="Line 2"/>
          <p:cNvSpPr>
            <a:spLocks noChangeShapeType="1"/>
          </p:cNvSpPr>
          <p:nvPr/>
        </p:nvSpPr>
        <p:spPr bwMode="auto">
          <a:xfrm flipV="1">
            <a:off x="0" y="381000"/>
            <a:ext cx="9144000" cy="7620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167940" name="Group 3"/>
          <p:cNvGrpSpPr>
            <a:grpSpLocks/>
          </p:cNvGrpSpPr>
          <p:nvPr/>
        </p:nvGrpSpPr>
        <p:grpSpPr bwMode="auto">
          <a:xfrm>
            <a:off x="1628775" y="238125"/>
            <a:ext cx="371475" cy="381000"/>
            <a:chOff x="1056" y="672"/>
            <a:chExt cx="264" cy="240"/>
          </a:xfrm>
        </p:grpSpPr>
        <p:sp>
          <p:nvSpPr>
            <p:cNvPr id="168008" name="Oval 4"/>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9" name="Oval 5"/>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1" name="Group 6"/>
          <p:cNvGrpSpPr>
            <a:grpSpLocks/>
          </p:cNvGrpSpPr>
          <p:nvPr/>
        </p:nvGrpSpPr>
        <p:grpSpPr bwMode="auto">
          <a:xfrm>
            <a:off x="430213" y="238125"/>
            <a:ext cx="373062" cy="381000"/>
            <a:chOff x="1056" y="672"/>
            <a:chExt cx="264" cy="240"/>
          </a:xfrm>
        </p:grpSpPr>
        <p:sp>
          <p:nvSpPr>
            <p:cNvPr id="168006" name="Oval 7"/>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7" name="Oval 8"/>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2" name="Group 9"/>
          <p:cNvGrpSpPr>
            <a:grpSpLocks/>
          </p:cNvGrpSpPr>
          <p:nvPr/>
        </p:nvGrpSpPr>
        <p:grpSpPr bwMode="auto">
          <a:xfrm>
            <a:off x="2674938" y="231775"/>
            <a:ext cx="373062" cy="381000"/>
            <a:chOff x="1056" y="672"/>
            <a:chExt cx="264" cy="240"/>
          </a:xfrm>
        </p:grpSpPr>
        <p:sp>
          <p:nvSpPr>
            <p:cNvPr id="168004" name="Oval 10"/>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5" name="Oval 11"/>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3" name="Group 12"/>
          <p:cNvGrpSpPr>
            <a:grpSpLocks/>
          </p:cNvGrpSpPr>
          <p:nvPr/>
        </p:nvGrpSpPr>
        <p:grpSpPr bwMode="auto">
          <a:xfrm>
            <a:off x="3795713" y="239713"/>
            <a:ext cx="373062" cy="381000"/>
            <a:chOff x="1056" y="672"/>
            <a:chExt cx="264" cy="240"/>
          </a:xfrm>
        </p:grpSpPr>
        <p:sp>
          <p:nvSpPr>
            <p:cNvPr id="168002" name="Oval 13"/>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3" name="Oval 14"/>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4" name="Group 15"/>
          <p:cNvGrpSpPr>
            <a:grpSpLocks/>
          </p:cNvGrpSpPr>
          <p:nvPr/>
        </p:nvGrpSpPr>
        <p:grpSpPr bwMode="auto">
          <a:xfrm>
            <a:off x="4986338" y="223838"/>
            <a:ext cx="373062" cy="381000"/>
            <a:chOff x="1056" y="672"/>
            <a:chExt cx="264" cy="240"/>
          </a:xfrm>
        </p:grpSpPr>
        <p:sp>
          <p:nvSpPr>
            <p:cNvPr id="168000" name="Oval 16"/>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1" name="Oval 17"/>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5" name="Group 18"/>
          <p:cNvGrpSpPr>
            <a:grpSpLocks/>
          </p:cNvGrpSpPr>
          <p:nvPr/>
        </p:nvGrpSpPr>
        <p:grpSpPr bwMode="auto">
          <a:xfrm>
            <a:off x="8161338" y="223838"/>
            <a:ext cx="373062" cy="381000"/>
            <a:chOff x="1056" y="672"/>
            <a:chExt cx="264" cy="240"/>
          </a:xfrm>
        </p:grpSpPr>
        <p:sp>
          <p:nvSpPr>
            <p:cNvPr id="167998" name="Oval 19"/>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9" name="Oval 20"/>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6" name="Group 21"/>
          <p:cNvGrpSpPr>
            <a:grpSpLocks/>
          </p:cNvGrpSpPr>
          <p:nvPr/>
        </p:nvGrpSpPr>
        <p:grpSpPr bwMode="auto">
          <a:xfrm>
            <a:off x="7145338" y="214313"/>
            <a:ext cx="373062" cy="381000"/>
            <a:chOff x="1056" y="672"/>
            <a:chExt cx="264" cy="240"/>
          </a:xfrm>
        </p:grpSpPr>
        <p:sp>
          <p:nvSpPr>
            <p:cNvPr id="167996" name="Oval 22"/>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7" name="Oval 23"/>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7" name="Group 24"/>
          <p:cNvGrpSpPr>
            <a:grpSpLocks/>
          </p:cNvGrpSpPr>
          <p:nvPr/>
        </p:nvGrpSpPr>
        <p:grpSpPr bwMode="auto">
          <a:xfrm>
            <a:off x="6078538" y="228600"/>
            <a:ext cx="373062" cy="381000"/>
            <a:chOff x="1056" y="672"/>
            <a:chExt cx="264" cy="240"/>
          </a:xfrm>
        </p:grpSpPr>
        <p:sp>
          <p:nvSpPr>
            <p:cNvPr id="167994" name="Oval 25"/>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5" name="Oval 26"/>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96283" name="Oval 27"/>
          <p:cNvSpPr>
            <a:spLocks noChangeArrowheads="1"/>
          </p:cNvSpPr>
          <p:nvPr/>
        </p:nvSpPr>
        <p:spPr bwMode="auto">
          <a:xfrm>
            <a:off x="1403350" y="0"/>
            <a:ext cx="798513" cy="865188"/>
          </a:xfrm>
          <a:prstGeom prst="ellipse">
            <a:avLst/>
          </a:prstGeom>
          <a:gradFill rotWithShape="1">
            <a:gsLst>
              <a:gs pos="0">
                <a:srgbClr val="FFCCCC"/>
              </a:gs>
              <a:gs pos="100000">
                <a:srgbClr val="DDDDDD">
                  <a:alpha val="20000"/>
                </a:srgb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86" name="Line 30"/>
          <p:cNvSpPr>
            <a:spLocks noChangeShapeType="1"/>
          </p:cNvSpPr>
          <p:nvPr/>
        </p:nvSpPr>
        <p:spPr bwMode="auto">
          <a:xfrm>
            <a:off x="0" y="6267450"/>
            <a:ext cx="9144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6287" name="Text Box 31"/>
          <p:cNvSpPr txBox="1">
            <a:spLocks noChangeArrowheads="1"/>
          </p:cNvSpPr>
          <p:nvPr/>
        </p:nvSpPr>
        <p:spPr bwMode="auto">
          <a:xfrm>
            <a:off x="873125" y="6429375"/>
            <a:ext cx="7715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cademy Engraved LET" charset="0"/>
                <a:ea typeface="ＭＳ Ｐゴシック" charset="0"/>
              </a:rPr>
              <a:t>650</a:t>
            </a:r>
          </a:p>
        </p:txBody>
      </p:sp>
      <p:sp>
        <p:nvSpPr>
          <p:cNvPr id="96288" name="Text Box 32"/>
          <p:cNvSpPr txBox="1">
            <a:spLocks noChangeArrowheads="1"/>
          </p:cNvSpPr>
          <p:nvPr/>
        </p:nvSpPr>
        <p:spPr bwMode="auto">
          <a:xfrm>
            <a:off x="2841625" y="6429375"/>
            <a:ext cx="823913"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cademy Engraved LET" charset="0"/>
                <a:ea typeface="ＭＳ Ｐゴシック" charset="0"/>
              </a:rPr>
              <a:t>600</a:t>
            </a:r>
          </a:p>
        </p:txBody>
      </p:sp>
      <p:sp>
        <p:nvSpPr>
          <p:cNvPr id="96289" name="Text Box 33"/>
          <p:cNvSpPr txBox="1">
            <a:spLocks noChangeArrowheads="1"/>
          </p:cNvSpPr>
          <p:nvPr/>
        </p:nvSpPr>
        <p:spPr bwMode="auto">
          <a:xfrm>
            <a:off x="4827588" y="6429375"/>
            <a:ext cx="750887"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cademy Engraved LET" charset="0"/>
                <a:ea typeface="ＭＳ Ｐゴシック" charset="0"/>
              </a:rPr>
              <a:t>550</a:t>
            </a:r>
          </a:p>
        </p:txBody>
      </p:sp>
      <p:sp>
        <p:nvSpPr>
          <p:cNvPr id="96290" name="Text Box 34"/>
          <p:cNvSpPr txBox="1">
            <a:spLocks noChangeArrowheads="1"/>
          </p:cNvSpPr>
          <p:nvPr/>
        </p:nvSpPr>
        <p:spPr bwMode="auto">
          <a:xfrm>
            <a:off x="6959600" y="6411913"/>
            <a:ext cx="14192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cademy Engraved LET" charset="0"/>
                <a:ea typeface="ＭＳ Ｐゴシック" charset="0"/>
              </a:rPr>
              <a:t>500 BC</a:t>
            </a:r>
          </a:p>
        </p:txBody>
      </p:sp>
      <p:sp>
        <p:nvSpPr>
          <p:cNvPr id="96291" name="AutoShape 35"/>
          <p:cNvSpPr>
            <a:spLocks noChangeArrowheads="1"/>
          </p:cNvSpPr>
          <p:nvPr/>
        </p:nvSpPr>
        <p:spPr bwMode="auto">
          <a:xfrm rot="10800000">
            <a:off x="1111250" y="6275388"/>
            <a:ext cx="177800"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2" name="AutoShape 36"/>
          <p:cNvSpPr>
            <a:spLocks noChangeArrowheads="1"/>
          </p:cNvSpPr>
          <p:nvPr/>
        </p:nvSpPr>
        <p:spPr bwMode="auto">
          <a:xfrm rot="10800000">
            <a:off x="3105150" y="6267450"/>
            <a:ext cx="179388"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3" name="AutoShape 37"/>
          <p:cNvSpPr>
            <a:spLocks noChangeArrowheads="1"/>
          </p:cNvSpPr>
          <p:nvPr/>
        </p:nvSpPr>
        <p:spPr bwMode="auto">
          <a:xfrm rot="10800000">
            <a:off x="5078413" y="6269038"/>
            <a:ext cx="179387"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4" name="AutoShape 38"/>
          <p:cNvSpPr>
            <a:spLocks noChangeArrowheads="1"/>
          </p:cNvSpPr>
          <p:nvPr/>
        </p:nvSpPr>
        <p:spPr bwMode="auto">
          <a:xfrm rot="10800000">
            <a:off x="7219950" y="6267450"/>
            <a:ext cx="179388"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10" name="Group 39"/>
          <p:cNvGrpSpPr>
            <a:grpSpLocks/>
          </p:cNvGrpSpPr>
          <p:nvPr/>
        </p:nvGrpSpPr>
        <p:grpSpPr bwMode="auto">
          <a:xfrm>
            <a:off x="2117725" y="2590800"/>
            <a:ext cx="6110805" cy="1008063"/>
            <a:chOff x="1501" y="1632"/>
            <a:chExt cx="4331" cy="635"/>
          </a:xfrm>
        </p:grpSpPr>
        <p:sp>
          <p:nvSpPr>
            <p:cNvPr id="167988" name="Rectangle 40"/>
            <p:cNvSpPr>
              <a:spLocks noChangeArrowheads="1"/>
            </p:cNvSpPr>
            <p:nvPr/>
          </p:nvSpPr>
          <p:spPr bwMode="auto">
            <a:xfrm>
              <a:off x="1501" y="2077"/>
              <a:ext cx="1215" cy="135"/>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89" name="Rectangle 41"/>
            <p:cNvSpPr>
              <a:spLocks noChangeArrowheads="1"/>
            </p:cNvSpPr>
            <p:nvPr/>
          </p:nvSpPr>
          <p:spPr bwMode="auto">
            <a:xfrm>
              <a:off x="2013" y="1881"/>
              <a:ext cx="2185" cy="135"/>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0" name="Rectangle 42"/>
            <p:cNvSpPr>
              <a:spLocks noChangeArrowheads="1"/>
            </p:cNvSpPr>
            <p:nvPr/>
          </p:nvSpPr>
          <p:spPr bwMode="auto">
            <a:xfrm>
              <a:off x="2453" y="1679"/>
              <a:ext cx="812" cy="136"/>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1" name="Text Box 43"/>
            <p:cNvSpPr txBox="1">
              <a:spLocks noChangeArrowheads="1"/>
            </p:cNvSpPr>
            <p:nvPr/>
          </p:nvSpPr>
          <p:spPr bwMode="auto">
            <a:xfrm>
              <a:off x="3252" y="1632"/>
              <a:ext cx="1644"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dirty="0" err="1">
                  <a:solidFill>
                    <a:srgbClr val="000000"/>
                  </a:solidFill>
                  <a:latin typeface="Arial" charset="0"/>
                </a:rPr>
                <a:t>以西结</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 592-572 (20)</a:t>
              </a:r>
            </a:p>
          </p:txBody>
        </p:sp>
        <p:sp>
          <p:nvSpPr>
            <p:cNvPr id="167992" name="Text Box 44"/>
            <p:cNvSpPr txBox="1">
              <a:spLocks noChangeArrowheads="1"/>
            </p:cNvSpPr>
            <p:nvPr/>
          </p:nvSpPr>
          <p:spPr bwMode="auto">
            <a:xfrm>
              <a:off x="4173" y="1837"/>
              <a:ext cx="1659"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charset="0"/>
                  <a:ea typeface="ＭＳ Ｐゴシック" charset="0"/>
                </a:rPr>
                <a:t>但以理</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 605-537 (68)</a:t>
              </a:r>
            </a:p>
          </p:txBody>
        </p:sp>
        <p:sp>
          <p:nvSpPr>
            <p:cNvPr id="167993" name="Text Box 45"/>
            <p:cNvSpPr txBox="1">
              <a:spLocks noChangeArrowheads="1"/>
            </p:cNvSpPr>
            <p:nvPr/>
          </p:nvSpPr>
          <p:spPr bwMode="auto">
            <a:xfrm>
              <a:off x="2681" y="2034"/>
              <a:ext cx="1614"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dirty="0" err="1">
                  <a:solidFill>
                    <a:srgbClr val="000000"/>
                  </a:solidFill>
                  <a:latin typeface="Arial" charset="0"/>
                </a:rPr>
                <a:t>耶利米</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 626-586 (40)</a:t>
              </a:r>
            </a:p>
          </p:txBody>
        </p:sp>
      </p:grpSp>
      <p:grpSp>
        <p:nvGrpSpPr>
          <p:cNvPr id="11" name="Group 46"/>
          <p:cNvGrpSpPr>
            <a:grpSpLocks/>
          </p:cNvGrpSpPr>
          <p:nvPr/>
        </p:nvGrpSpPr>
        <p:grpSpPr bwMode="auto">
          <a:xfrm>
            <a:off x="1835150" y="4084638"/>
            <a:ext cx="6492184" cy="2016125"/>
            <a:chOff x="1300" y="2573"/>
            <a:chExt cx="4601" cy="1270"/>
          </a:xfrm>
        </p:grpSpPr>
        <p:sp>
          <p:nvSpPr>
            <p:cNvPr id="167976" name="Rectangle 47"/>
            <p:cNvSpPr>
              <a:spLocks noChangeArrowheads="1"/>
            </p:cNvSpPr>
            <p:nvPr/>
          </p:nvSpPr>
          <p:spPr bwMode="auto">
            <a:xfrm>
              <a:off x="1300" y="3658"/>
              <a:ext cx="803"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7" name="Rectangle 48"/>
            <p:cNvSpPr>
              <a:spLocks noChangeArrowheads="1"/>
            </p:cNvSpPr>
            <p:nvPr/>
          </p:nvSpPr>
          <p:spPr bwMode="auto">
            <a:xfrm>
              <a:off x="2108" y="3425"/>
              <a:ext cx="1434"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8" name="Rectangle 49"/>
            <p:cNvSpPr>
              <a:spLocks noChangeArrowheads="1"/>
            </p:cNvSpPr>
            <p:nvPr/>
          </p:nvSpPr>
          <p:spPr bwMode="auto">
            <a:xfrm>
              <a:off x="3583" y="3018"/>
              <a:ext cx="54" cy="134"/>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9" name="Rectangle 50"/>
            <p:cNvSpPr>
              <a:spLocks noChangeArrowheads="1"/>
            </p:cNvSpPr>
            <p:nvPr/>
          </p:nvSpPr>
          <p:spPr bwMode="auto">
            <a:xfrm>
              <a:off x="3645" y="2817"/>
              <a:ext cx="501" cy="154"/>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80" name="Rectangle 51"/>
            <p:cNvSpPr>
              <a:spLocks noChangeArrowheads="1"/>
            </p:cNvSpPr>
            <p:nvPr/>
          </p:nvSpPr>
          <p:spPr bwMode="auto">
            <a:xfrm>
              <a:off x="3818" y="2633"/>
              <a:ext cx="327"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81" name="Text Box 52"/>
            <p:cNvSpPr txBox="1">
              <a:spLocks noChangeArrowheads="1"/>
            </p:cNvSpPr>
            <p:nvPr/>
          </p:nvSpPr>
          <p:spPr bwMode="auto">
            <a:xfrm>
              <a:off x="4127" y="2573"/>
              <a:ext cx="159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defRPr/>
              </a:pPr>
              <a:r>
                <a:rPr lang="zh-CN" altLang="en-US" sz="1800" b="1" dirty="0">
                  <a:solidFill>
                    <a:srgbClr val="0E0E0E"/>
                  </a:solidFill>
                  <a:effectLst/>
                  <a:latin typeface=".AppleSystemUIFont"/>
                </a:rPr>
                <a:t>伯沙撒</a:t>
              </a:r>
              <a:r>
                <a:rPr lang="zh-CN" altLang="en-US" sz="1800" dirty="0">
                  <a:solidFill>
                    <a:srgbClr val="0E0E0E"/>
                  </a:solidFill>
                  <a:latin typeface=".AppleSystemUIFont"/>
                </a:rPr>
                <a:t> </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550-539 (11)</a:t>
              </a:r>
            </a:p>
          </p:txBody>
        </p:sp>
        <p:sp>
          <p:nvSpPr>
            <p:cNvPr id="167982" name="Text Box 53"/>
            <p:cNvSpPr txBox="1">
              <a:spLocks noChangeArrowheads="1"/>
            </p:cNvSpPr>
            <p:nvPr/>
          </p:nvSpPr>
          <p:spPr bwMode="auto">
            <a:xfrm>
              <a:off x="4121" y="2778"/>
              <a:ext cx="178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Arial" charset="0"/>
                  <a:ea typeface="ＭＳ Ｐゴシック" charset="0"/>
                </a:rPr>
                <a:t>拿波尼度</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 555-539 (16)</a:t>
              </a:r>
            </a:p>
          </p:txBody>
        </p:sp>
        <p:sp>
          <p:nvSpPr>
            <p:cNvPr id="167983" name="Text Box 54"/>
            <p:cNvSpPr txBox="1">
              <a:spLocks noChangeArrowheads="1"/>
            </p:cNvSpPr>
            <p:nvPr/>
          </p:nvSpPr>
          <p:spPr bwMode="auto">
            <a:xfrm>
              <a:off x="3606" y="2972"/>
              <a:ext cx="1857"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Arial" charset="0"/>
                  <a:ea typeface="ＭＳ Ｐゴシック" charset="0"/>
                </a:rPr>
                <a:t>尼里格力撒</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 559-555 (4)</a:t>
              </a:r>
            </a:p>
          </p:txBody>
        </p:sp>
        <p:sp>
          <p:nvSpPr>
            <p:cNvPr id="167984" name="Text Box 55"/>
            <p:cNvSpPr txBox="1">
              <a:spLocks noChangeArrowheads="1"/>
            </p:cNvSpPr>
            <p:nvPr/>
          </p:nvSpPr>
          <p:spPr bwMode="auto">
            <a:xfrm>
              <a:off x="3540" y="3180"/>
              <a:ext cx="1908"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Arial" charset="0"/>
                  <a:ea typeface="ＭＳ Ｐゴシック" charset="0"/>
                </a:rPr>
                <a:t>以未</a:t>
              </a:r>
              <a:r>
                <a:rPr kumimoji="0" lang="en-US" altLang="zh-CN" sz="18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zh-CN" altLang="en-US" sz="1800" b="1" i="0" u="none" strike="noStrike" kern="1200" cap="none" spc="0" normalizeH="0" baseline="0" noProof="0" dirty="0">
                  <a:ln>
                    <a:noFill/>
                  </a:ln>
                  <a:solidFill>
                    <a:srgbClr val="000000"/>
                  </a:solidFill>
                  <a:effectLst/>
                  <a:uLnTx/>
                  <a:uFillTx/>
                  <a:latin typeface="Arial" charset="0"/>
                  <a:ea typeface="ＭＳ Ｐゴシック" charset="0"/>
                </a:rPr>
                <a:t>米罗达 </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561-560 (1)</a:t>
              </a:r>
            </a:p>
          </p:txBody>
        </p:sp>
        <p:sp>
          <p:nvSpPr>
            <p:cNvPr id="167985" name="Text Box 56"/>
            <p:cNvSpPr txBox="1">
              <a:spLocks noChangeArrowheads="1"/>
            </p:cNvSpPr>
            <p:nvPr/>
          </p:nvSpPr>
          <p:spPr bwMode="auto">
            <a:xfrm>
              <a:off x="3507" y="3382"/>
              <a:ext cx="1947"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Arial" charset="0"/>
                  <a:ea typeface="ＭＳ Ｐゴシック" charset="0"/>
                </a:rPr>
                <a:t>尼布甲尼撒 </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605-561 (44)</a:t>
              </a:r>
            </a:p>
          </p:txBody>
        </p:sp>
        <p:sp>
          <p:nvSpPr>
            <p:cNvPr id="167986" name="Text Box 57"/>
            <p:cNvSpPr txBox="1">
              <a:spLocks noChangeArrowheads="1"/>
            </p:cNvSpPr>
            <p:nvPr/>
          </p:nvSpPr>
          <p:spPr bwMode="auto">
            <a:xfrm>
              <a:off x="2076" y="3610"/>
              <a:ext cx="2011"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Arial" charset="0"/>
                  <a:ea typeface="ＭＳ Ｐゴシック" charset="0"/>
                </a:rPr>
                <a:t>拿波帕拉撒</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 630-605 (25)</a:t>
              </a:r>
            </a:p>
          </p:txBody>
        </p:sp>
        <p:sp>
          <p:nvSpPr>
            <p:cNvPr id="167987" name="Rectangle 58"/>
            <p:cNvSpPr>
              <a:spLocks noChangeArrowheads="1"/>
            </p:cNvSpPr>
            <p:nvPr/>
          </p:nvSpPr>
          <p:spPr bwMode="auto">
            <a:xfrm>
              <a:off x="3547" y="3229"/>
              <a:ext cx="27" cy="126"/>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2" name="Group 59"/>
          <p:cNvGrpSpPr>
            <a:grpSpLocks/>
          </p:cNvGrpSpPr>
          <p:nvPr/>
        </p:nvGrpSpPr>
        <p:grpSpPr bwMode="auto">
          <a:xfrm>
            <a:off x="180975" y="4283075"/>
            <a:ext cx="2556314" cy="1001713"/>
            <a:chOff x="0" y="1143"/>
            <a:chExt cx="1719" cy="631"/>
          </a:xfrm>
        </p:grpSpPr>
        <p:sp>
          <p:nvSpPr>
            <p:cNvPr id="167970" name="Rectangle 60"/>
            <p:cNvSpPr>
              <a:spLocks noChangeArrowheads="1"/>
            </p:cNvSpPr>
            <p:nvPr/>
          </p:nvSpPr>
          <p:spPr bwMode="auto">
            <a:xfrm>
              <a:off x="0" y="1143"/>
              <a:ext cx="1719" cy="631"/>
            </a:xfrm>
            <a:prstGeom prst="rect">
              <a:avLst/>
            </a:prstGeom>
            <a:solidFill>
              <a:srgbClr val="BBE0E3">
                <a:alpha val="50195"/>
              </a:srgb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167971" name="Group 61"/>
            <p:cNvGrpSpPr>
              <a:grpSpLocks/>
            </p:cNvGrpSpPr>
            <p:nvPr/>
          </p:nvGrpSpPr>
          <p:grpSpPr bwMode="auto">
            <a:xfrm>
              <a:off x="161" y="1243"/>
              <a:ext cx="996" cy="425"/>
              <a:chOff x="161" y="1243"/>
              <a:chExt cx="996" cy="425"/>
            </a:xfrm>
          </p:grpSpPr>
          <p:sp>
            <p:nvSpPr>
              <p:cNvPr id="167972" name="Rectangle 62"/>
              <p:cNvSpPr>
                <a:spLocks noChangeArrowheads="1"/>
              </p:cNvSpPr>
              <p:nvPr/>
            </p:nvSpPr>
            <p:spPr bwMode="auto">
              <a:xfrm>
                <a:off x="161" y="1276"/>
                <a:ext cx="209"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3" name="Rectangle 63"/>
              <p:cNvSpPr>
                <a:spLocks noChangeArrowheads="1"/>
              </p:cNvSpPr>
              <p:nvPr/>
            </p:nvSpPr>
            <p:spPr bwMode="auto">
              <a:xfrm>
                <a:off x="161" y="1478"/>
                <a:ext cx="218" cy="126"/>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4" name="Text Box 64"/>
              <p:cNvSpPr txBox="1">
                <a:spLocks noChangeArrowheads="1"/>
              </p:cNvSpPr>
              <p:nvPr/>
            </p:nvSpPr>
            <p:spPr bwMode="auto">
              <a:xfrm>
                <a:off x="359" y="1243"/>
                <a:ext cx="798"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Arial" charset="0"/>
                    <a:ea typeface="ＭＳ Ｐゴシック" charset="0"/>
                  </a:rPr>
                  <a:t>巴比伦王 </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75" name="Text Box 65"/>
              <p:cNvSpPr txBox="1">
                <a:spLocks noChangeArrowheads="1"/>
              </p:cNvSpPr>
              <p:nvPr/>
            </p:nvSpPr>
            <p:spPr bwMode="auto">
              <a:xfrm>
                <a:off x="367" y="1435"/>
                <a:ext cx="441"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Arial" charset="0"/>
                    <a:ea typeface="ＭＳ Ｐゴシック" charset="0"/>
                  </a:rPr>
                  <a:t>先知</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grpSp>
      </p:grpSp>
      <p:sp>
        <p:nvSpPr>
          <p:cNvPr id="96323" name="Rectangle 67"/>
          <p:cNvSpPr>
            <a:spLocks noChangeArrowheads="1"/>
          </p:cNvSpPr>
          <p:nvPr/>
        </p:nvSpPr>
        <p:spPr bwMode="auto">
          <a:xfrm>
            <a:off x="5849552" y="1614487"/>
            <a:ext cx="3332162" cy="4673600"/>
          </a:xfrm>
          <a:prstGeom prst="rect">
            <a:avLst/>
          </a:prstGeom>
          <a:solidFill>
            <a:srgbClr val="808080">
              <a:alpha val="30196"/>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324" name="Line 68"/>
          <p:cNvSpPr>
            <a:spLocks noChangeShapeType="1"/>
          </p:cNvSpPr>
          <p:nvPr/>
        </p:nvSpPr>
        <p:spPr bwMode="auto">
          <a:xfrm flipV="1">
            <a:off x="0" y="1571625"/>
            <a:ext cx="9144000" cy="1428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167963" name="Group 77"/>
          <p:cNvGrpSpPr>
            <a:grpSpLocks/>
          </p:cNvGrpSpPr>
          <p:nvPr/>
        </p:nvGrpSpPr>
        <p:grpSpPr bwMode="auto">
          <a:xfrm>
            <a:off x="2081213" y="1852613"/>
            <a:ext cx="4475162" cy="554037"/>
            <a:chOff x="1311" y="1167"/>
            <a:chExt cx="2819" cy="349"/>
          </a:xfrm>
        </p:grpSpPr>
        <p:sp>
          <p:nvSpPr>
            <p:cNvPr id="167965" name="Text Box 71"/>
            <p:cNvSpPr txBox="1">
              <a:spLocks noChangeArrowheads="1"/>
            </p:cNvSpPr>
            <p:nvPr/>
          </p:nvSpPr>
          <p:spPr bwMode="auto">
            <a:xfrm>
              <a:off x="2312" y="1167"/>
              <a:ext cx="719"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Black" charset="0"/>
                  <a:ea typeface="ＭＳ Ｐゴシック" charset="0"/>
                </a:rPr>
                <a:t>70 </a:t>
              </a:r>
              <a:r>
                <a:rPr kumimoji="0" lang="en-US" sz="2800" dirty="0" err="1">
                  <a:solidFill>
                    <a:srgbClr val="000000"/>
                  </a:solidFill>
                  <a:latin typeface="Arial Black" charset="0"/>
                </a:rPr>
                <a:t>年</a:t>
              </a:r>
              <a:endParaRPr kumimoji="0" lang="en-US" sz="2800" b="0" i="0" u="none" strike="noStrike" kern="1200" cap="none" spc="0" normalizeH="0" baseline="0" noProof="0" dirty="0">
                <a:ln>
                  <a:noFill/>
                </a:ln>
                <a:solidFill>
                  <a:srgbClr val="000000"/>
                </a:solidFill>
                <a:effectLst/>
                <a:uLnTx/>
                <a:uFillTx/>
                <a:latin typeface="Arial Black" charset="0"/>
                <a:ea typeface="ＭＳ Ｐゴシック" charset="0"/>
              </a:endParaRPr>
            </a:p>
          </p:txBody>
        </p:sp>
        <p:sp>
          <p:nvSpPr>
            <p:cNvPr id="167966" name="Line 72"/>
            <p:cNvSpPr>
              <a:spLocks noChangeShapeType="1"/>
            </p:cNvSpPr>
            <p:nvPr/>
          </p:nvSpPr>
          <p:spPr bwMode="auto">
            <a:xfrm flipH="1">
              <a:off x="1737" y="1344"/>
              <a:ext cx="375" cy="7"/>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7967" name="Line 73"/>
            <p:cNvSpPr>
              <a:spLocks noChangeShapeType="1"/>
            </p:cNvSpPr>
            <p:nvPr/>
          </p:nvSpPr>
          <p:spPr bwMode="auto">
            <a:xfrm flipV="1">
              <a:off x="3264" y="1342"/>
              <a:ext cx="399" cy="2"/>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7968" name="Text Box 74"/>
            <p:cNvSpPr txBox="1">
              <a:spLocks noChangeArrowheads="1"/>
            </p:cNvSpPr>
            <p:nvPr/>
          </p:nvSpPr>
          <p:spPr bwMode="auto">
            <a:xfrm>
              <a:off x="1311" y="1189"/>
              <a:ext cx="490"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charset="0"/>
                  <a:ea typeface="ＭＳ Ｐゴシック" charset="0"/>
                </a:rPr>
                <a:t>605</a:t>
              </a:r>
            </a:p>
          </p:txBody>
        </p:sp>
        <p:sp>
          <p:nvSpPr>
            <p:cNvPr id="167969" name="Text Box 75"/>
            <p:cNvSpPr txBox="1">
              <a:spLocks noChangeArrowheads="1"/>
            </p:cNvSpPr>
            <p:nvPr/>
          </p:nvSpPr>
          <p:spPr bwMode="auto">
            <a:xfrm>
              <a:off x="3640" y="1175"/>
              <a:ext cx="490"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charset="0"/>
                  <a:ea typeface="ＭＳ Ｐゴシック" charset="0"/>
                </a:rPr>
                <a:t>536</a:t>
              </a:r>
            </a:p>
          </p:txBody>
        </p:sp>
      </p:grpSp>
      <p:sp>
        <p:nvSpPr>
          <p:cNvPr id="167964" name="Rectangle 76"/>
          <p:cNvSpPr>
            <a:spLocks noGrp="1" noChangeArrowheads="1"/>
          </p:cNvSpPr>
          <p:nvPr>
            <p:ph type="title" idx="4294967295"/>
          </p:nvPr>
        </p:nvSpPr>
        <p:spPr>
          <a:xfrm>
            <a:off x="457200" y="457200"/>
            <a:ext cx="8229600" cy="1143000"/>
          </a:xfrm>
        </p:spPr>
        <p:txBody>
          <a:bodyPr/>
          <a:lstStyle/>
          <a:p>
            <a:pPr eaLnBrk="1" hangingPunct="1"/>
            <a:r>
              <a:rPr lang="zh-CN" altLang="en-US" dirty="0">
                <a:latin typeface="Arial" charset="0"/>
              </a:rPr>
              <a:t>被掳时期的时间线</a:t>
            </a:r>
            <a:endParaRPr lang="en-US" dirty="0">
              <a:latin typeface="Arial" charset="0"/>
            </a:endParaRPr>
          </a:p>
        </p:txBody>
      </p:sp>
    </p:spTree>
    <p:extLst>
      <p:ext uri="{BB962C8B-B14F-4D97-AF65-F5344CB8AC3E}">
        <p14:creationId xmlns:p14="http://schemas.microsoft.com/office/powerpoint/2010/main" val="25651664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6283"/>
                                        </p:tgtEl>
                                        <p:attrNameLst>
                                          <p:attrName>style.visibility</p:attrName>
                                        </p:attrNameLst>
                                      </p:cBhvr>
                                      <p:to>
                                        <p:strVal val="visible"/>
                                      </p:to>
                                    </p:set>
                                    <p:animEffect transition="in" filter="fade">
                                      <p:cBhvr>
                                        <p:cTn id="7" dur="2000"/>
                                        <p:tgtEl>
                                          <p:spTgt spid="96283"/>
                                        </p:tgtEl>
                                      </p:cBhvr>
                                    </p:animEffect>
                                  </p:childTnLst>
                                </p:cTn>
                              </p:par>
                            </p:childTnLst>
                          </p:cTn>
                        </p:par>
                        <p:par>
                          <p:cTn id="8" fill="hold" nodeType="afterGroup">
                            <p:stCondLst>
                              <p:cond delay="2000"/>
                            </p:stCondLst>
                            <p:childTnLst>
                              <p:par>
                                <p:cTn id="9" presetID="26" presetClass="emph" presetSubtype="0" repeatCount="5000" fill="hold" grpId="1" nodeType="afterEffect">
                                  <p:stCondLst>
                                    <p:cond delay="0"/>
                                  </p:stCondLst>
                                  <p:childTnLst>
                                    <p:animEffect transition="out" filter="fade">
                                      <p:cBhvr>
                                        <p:cTn id="10" dur="2000" tmFilter="0, 0; .2, .5; .8, .5; 1, 0"/>
                                        <p:tgtEl>
                                          <p:spTgt spid="96283"/>
                                        </p:tgtEl>
                                      </p:cBhvr>
                                    </p:animEffect>
                                    <p:animScale>
                                      <p:cBhvr>
                                        <p:cTn id="11" dur="1000" autoRev="1" fill="hold"/>
                                        <p:tgtEl>
                                          <p:spTgt spid="96283"/>
                                        </p:tgtEl>
                                      </p:cBhvr>
                                      <p:by x="105000" y="105000"/>
                                    </p:animScale>
                                  </p:childTnLst>
                                </p:cTn>
                              </p:par>
                            </p:childTnLst>
                          </p:cTn>
                        </p:par>
                        <p:par>
                          <p:cTn id="12" fill="hold" nodeType="afterGroup">
                            <p:stCondLst>
                              <p:cond delay="12000"/>
                            </p:stCondLst>
                            <p:childTnLst>
                              <p:par>
                                <p:cTn id="13" presetID="2" presetClass="entr" presetSubtype="8" fill="hold" grpId="0" nodeType="afterEffect">
                                  <p:stCondLst>
                                    <p:cond delay="0"/>
                                  </p:stCondLst>
                                  <p:childTnLst>
                                    <p:set>
                                      <p:cBhvr>
                                        <p:cTn id="14" dur="1" fill="hold">
                                          <p:stCondLst>
                                            <p:cond delay="0"/>
                                          </p:stCondLst>
                                        </p:cTn>
                                        <p:tgtEl>
                                          <p:spTgt spid="96286"/>
                                        </p:tgtEl>
                                        <p:attrNameLst>
                                          <p:attrName>style.visibility</p:attrName>
                                        </p:attrNameLst>
                                      </p:cBhvr>
                                      <p:to>
                                        <p:strVal val="visible"/>
                                      </p:to>
                                    </p:set>
                                    <p:anim calcmode="lin" valueType="num">
                                      <p:cBhvr additive="base">
                                        <p:cTn id="15" dur="500" fill="hold"/>
                                        <p:tgtEl>
                                          <p:spTgt spid="96286"/>
                                        </p:tgtEl>
                                        <p:attrNameLst>
                                          <p:attrName>ppt_x</p:attrName>
                                        </p:attrNameLst>
                                      </p:cBhvr>
                                      <p:tavLst>
                                        <p:tav tm="0">
                                          <p:val>
                                            <p:strVal val="0-#ppt_w/2"/>
                                          </p:val>
                                        </p:tav>
                                        <p:tav tm="100000">
                                          <p:val>
                                            <p:strVal val="#ppt_x"/>
                                          </p:val>
                                        </p:tav>
                                      </p:tavLst>
                                    </p:anim>
                                    <p:anim calcmode="lin" valueType="num">
                                      <p:cBhvr additive="base">
                                        <p:cTn id="16" dur="500" fill="hold"/>
                                        <p:tgtEl>
                                          <p:spTgt spid="9628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96324"/>
                                        </p:tgtEl>
                                        <p:attrNameLst>
                                          <p:attrName>style.visibility</p:attrName>
                                        </p:attrNameLst>
                                      </p:cBhvr>
                                      <p:to>
                                        <p:strVal val="visible"/>
                                      </p:to>
                                    </p:set>
                                    <p:anim calcmode="lin" valueType="num">
                                      <p:cBhvr additive="base">
                                        <p:cTn id="19" dur="500" fill="hold"/>
                                        <p:tgtEl>
                                          <p:spTgt spid="96324"/>
                                        </p:tgtEl>
                                        <p:attrNameLst>
                                          <p:attrName>ppt_x</p:attrName>
                                        </p:attrNameLst>
                                      </p:cBhvr>
                                      <p:tavLst>
                                        <p:tav tm="0">
                                          <p:val>
                                            <p:strVal val="0-#ppt_w/2"/>
                                          </p:val>
                                        </p:tav>
                                        <p:tav tm="100000">
                                          <p:val>
                                            <p:strVal val="#ppt_x"/>
                                          </p:val>
                                        </p:tav>
                                      </p:tavLst>
                                    </p:anim>
                                    <p:anim calcmode="lin" valueType="num">
                                      <p:cBhvr additive="base">
                                        <p:cTn id="20" dur="500" fill="hold"/>
                                        <p:tgtEl>
                                          <p:spTgt spid="96324"/>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12500"/>
                            </p:stCondLst>
                            <p:childTnLst>
                              <p:par>
                                <p:cTn id="22" presetID="9" presetClass="entr" presetSubtype="0" fill="hold" grpId="0" nodeType="afterEffect">
                                  <p:stCondLst>
                                    <p:cond delay="0"/>
                                  </p:stCondLst>
                                  <p:childTnLst>
                                    <p:set>
                                      <p:cBhvr>
                                        <p:cTn id="23" dur="1" fill="hold">
                                          <p:stCondLst>
                                            <p:cond delay="0"/>
                                          </p:stCondLst>
                                        </p:cTn>
                                        <p:tgtEl>
                                          <p:spTgt spid="96291"/>
                                        </p:tgtEl>
                                        <p:attrNameLst>
                                          <p:attrName>style.visibility</p:attrName>
                                        </p:attrNameLst>
                                      </p:cBhvr>
                                      <p:to>
                                        <p:strVal val="visible"/>
                                      </p:to>
                                    </p:set>
                                    <p:animEffect transition="in" filter="dissolve">
                                      <p:cBhvr>
                                        <p:cTn id="24" dur="500"/>
                                        <p:tgtEl>
                                          <p:spTgt spid="96291"/>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96287"/>
                                        </p:tgtEl>
                                        <p:attrNameLst>
                                          <p:attrName>style.visibility</p:attrName>
                                        </p:attrNameLst>
                                      </p:cBhvr>
                                      <p:to>
                                        <p:strVal val="visible"/>
                                      </p:to>
                                    </p:set>
                                    <p:animEffect transition="in" filter="fade">
                                      <p:cBhvr>
                                        <p:cTn id="27" dur="500"/>
                                        <p:tgtEl>
                                          <p:spTgt spid="96287"/>
                                        </p:tgtEl>
                                      </p:cBhvr>
                                    </p:animEffect>
                                    <p:anim calcmode="lin" valueType="num">
                                      <p:cBhvr>
                                        <p:cTn id="28" dur="500" fill="hold"/>
                                        <p:tgtEl>
                                          <p:spTgt spid="96287"/>
                                        </p:tgtEl>
                                        <p:attrNameLst>
                                          <p:attrName>ppt_x</p:attrName>
                                        </p:attrNameLst>
                                      </p:cBhvr>
                                      <p:tavLst>
                                        <p:tav tm="0">
                                          <p:val>
                                            <p:strVal val="#ppt_x"/>
                                          </p:val>
                                        </p:tav>
                                        <p:tav tm="100000">
                                          <p:val>
                                            <p:strVal val="#ppt_x"/>
                                          </p:val>
                                        </p:tav>
                                      </p:tavLst>
                                    </p:anim>
                                    <p:anim calcmode="lin" valueType="num">
                                      <p:cBhvr>
                                        <p:cTn id="29" dur="500" fill="hold"/>
                                        <p:tgtEl>
                                          <p:spTgt spid="96287"/>
                                        </p:tgtEl>
                                        <p:attrNameLst>
                                          <p:attrName>ppt_y</p:attrName>
                                        </p:attrNameLst>
                                      </p:cBhvr>
                                      <p:tavLst>
                                        <p:tav tm="0">
                                          <p:val>
                                            <p:strVal val="#ppt_y+.1"/>
                                          </p:val>
                                        </p:tav>
                                        <p:tav tm="100000">
                                          <p:val>
                                            <p:strVal val="#ppt_y"/>
                                          </p:val>
                                        </p:tav>
                                      </p:tavLst>
                                    </p:anim>
                                  </p:childTnLst>
                                </p:cTn>
                              </p:par>
                              <p:par>
                                <p:cTn id="30" presetID="9" presetClass="entr" presetSubtype="0" fill="hold" grpId="0" nodeType="withEffect">
                                  <p:stCondLst>
                                    <p:cond delay="0"/>
                                  </p:stCondLst>
                                  <p:childTnLst>
                                    <p:set>
                                      <p:cBhvr>
                                        <p:cTn id="31" dur="1" fill="hold">
                                          <p:stCondLst>
                                            <p:cond delay="0"/>
                                          </p:stCondLst>
                                        </p:cTn>
                                        <p:tgtEl>
                                          <p:spTgt spid="96292"/>
                                        </p:tgtEl>
                                        <p:attrNameLst>
                                          <p:attrName>style.visibility</p:attrName>
                                        </p:attrNameLst>
                                      </p:cBhvr>
                                      <p:to>
                                        <p:strVal val="visible"/>
                                      </p:to>
                                    </p:set>
                                    <p:animEffect transition="in" filter="dissolve">
                                      <p:cBhvr>
                                        <p:cTn id="32" dur="500"/>
                                        <p:tgtEl>
                                          <p:spTgt spid="96292"/>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96288"/>
                                        </p:tgtEl>
                                        <p:attrNameLst>
                                          <p:attrName>style.visibility</p:attrName>
                                        </p:attrNameLst>
                                      </p:cBhvr>
                                      <p:to>
                                        <p:strVal val="visible"/>
                                      </p:to>
                                    </p:set>
                                    <p:animEffect transition="in" filter="fade">
                                      <p:cBhvr>
                                        <p:cTn id="35" dur="500"/>
                                        <p:tgtEl>
                                          <p:spTgt spid="96288"/>
                                        </p:tgtEl>
                                      </p:cBhvr>
                                    </p:animEffect>
                                    <p:anim calcmode="lin" valueType="num">
                                      <p:cBhvr>
                                        <p:cTn id="36" dur="500" fill="hold"/>
                                        <p:tgtEl>
                                          <p:spTgt spid="96288"/>
                                        </p:tgtEl>
                                        <p:attrNameLst>
                                          <p:attrName>ppt_x</p:attrName>
                                        </p:attrNameLst>
                                      </p:cBhvr>
                                      <p:tavLst>
                                        <p:tav tm="0">
                                          <p:val>
                                            <p:strVal val="#ppt_x"/>
                                          </p:val>
                                        </p:tav>
                                        <p:tav tm="100000">
                                          <p:val>
                                            <p:strVal val="#ppt_x"/>
                                          </p:val>
                                        </p:tav>
                                      </p:tavLst>
                                    </p:anim>
                                    <p:anim calcmode="lin" valueType="num">
                                      <p:cBhvr>
                                        <p:cTn id="37" dur="500" fill="hold"/>
                                        <p:tgtEl>
                                          <p:spTgt spid="96288"/>
                                        </p:tgtEl>
                                        <p:attrNameLst>
                                          <p:attrName>ppt_y</p:attrName>
                                        </p:attrNameLst>
                                      </p:cBhvr>
                                      <p:tavLst>
                                        <p:tav tm="0">
                                          <p:val>
                                            <p:strVal val="#ppt_y+.1"/>
                                          </p:val>
                                        </p:tav>
                                        <p:tav tm="100000">
                                          <p:val>
                                            <p:strVal val="#ppt_y"/>
                                          </p:val>
                                        </p:tav>
                                      </p:tavLst>
                                    </p:anim>
                                  </p:childTnLst>
                                </p:cTn>
                              </p:par>
                              <p:par>
                                <p:cTn id="38" presetID="9" presetClass="entr" presetSubtype="0" fill="hold" grpId="0" nodeType="withEffect">
                                  <p:stCondLst>
                                    <p:cond delay="0"/>
                                  </p:stCondLst>
                                  <p:childTnLst>
                                    <p:set>
                                      <p:cBhvr>
                                        <p:cTn id="39" dur="1" fill="hold">
                                          <p:stCondLst>
                                            <p:cond delay="0"/>
                                          </p:stCondLst>
                                        </p:cTn>
                                        <p:tgtEl>
                                          <p:spTgt spid="96293"/>
                                        </p:tgtEl>
                                        <p:attrNameLst>
                                          <p:attrName>style.visibility</p:attrName>
                                        </p:attrNameLst>
                                      </p:cBhvr>
                                      <p:to>
                                        <p:strVal val="visible"/>
                                      </p:to>
                                    </p:set>
                                    <p:animEffect transition="in" filter="dissolve">
                                      <p:cBhvr>
                                        <p:cTn id="40" dur="500"/>
                                        <p:tgtEl>
                                          <p:spTgt spid="96293"/>
                                        </p:tgtEl>
                                      </p:cBhvr>
                                    </p:animEffect>
                                  </p:childTnLst>
                                </p:cTn>
                              </p:par>
                              <p:par>
                                <p:cTn id="41" presetID="42" presetClass="entr" presetSubtype="0" fill="hold" grpId="0" nodeType="withEffect">
                                  <p:stCondLst>
                                    <p:cond delay="0"/>
                                  </p:stCondLst>
                                  <p:childTnLst>
                                    <p:set>
                                      <p:cBhvr>
                                        <p:cTn id="42" dur="1" fill="hold">
                                          <p:stCondLst>
                                            <p:cond delay="0"/>
                                          </p:stCondLst>
                                        </p:cTn>
                                        <p:tgtEl>
                                          <p:spTgt spid="96289"/>
                                        </p:tgtEl>
                                        <p:attrNameLst>
                                          <p:attrName>style.visibility</p:attrName>
                                        </p:attrNameLst>
                                      </p:cBhvr>
                                      <p:to>
                                        <p:strVal val="visible"/>
                                      </p:to>
                                    </p:set>
                                    <p:animEffect transition="in" filter="fade">
                                      <p:cBhvr>
                                        <p:cTn id="43" dur="500"/>
                                        <p:tgtEl>
                                          <p:spTgt spid="96289"/>
                                        </p:tgtEl>
                                      </p:cBhvr>
                                    </p:animEffect>
                                    <p:anim calcmode="lin" valueType="num">
                                      <p:cBhvr>
                                        <p:cTn id="44" dur="500" fill="hold"/>
                                        <p:tgtEl>
                                          <p:spTgt spid="96289"/>
                                        </p:tgtEl>
                                        <p:attrNameLst>
                                          <p:attrName>ppt_x</p:attrName>
                                        </p:attrNameLst>
                                      </p:cBhvr>
                                      <p:tavLst>
                                        <p:tav tm="0">
                                          <p:val>
                                            <p:strVal val="#ppt_x"/>
                                          </p:val>
                                        </p:tav>
                                        <p:tav tm="100000">
                                          <p:val>
                                            <p:strVal val="#ppt_x"/>
                                          </p:val>
                                        </p:tav>
                                      </p:tavLst>
                                    </p:anim>
                                    <p:anim calcmode="lin" valueType="num">
                                      <p:cBhvr>
                                        <p:cTn id="45" dur="500" fill="hold"/>
                                        <p:tgtEl>
                                          <p:spTgt spid="96289"/>
                                        </p:tgtEl>
                                        <p:attrNameLst>
                                          <p:attrName>ppt_y</p:attrName>
                                        </p:attrNameLst>
                                      </p:cBhvr>
                                      <p:tavLst>
                                        <p:tav tm="0">
                                          <p:val>
                                            <p:strVal val="#ppt_y+.1"/>
                                          </p:val>
                                        </p:tav>
                                        <p:tav tm="100000">
                                          <p:val>
                                            <p:strVal val="#ppt_y"/>
                                          </p:val>
                                        </p:tav>
                                      </p:tavLst>
                                    </p:anim>
                                  </p:childTnLst>
                                </p:cTn>
                              </p:par>
                              <p:par>
                                <p:cTn id="46" presetID="9" presetClass="entr" presetSubtype="0" fill="hold" grpId="0" nodeType="withEffect">
                                  <p:stCondLst>
                                    <p:cond delay="0"/>
                                  </p:stCondLst>
                                  <p:childTnLst>
                                    <p:set>
                                      <p:cBhvr>
                                        <p:cTn id="47" dur="1" fill="hold">
                                          <p:stCondLst>
                                            <p:cond delay="0"/>
                                          </p:stCondLst>
                                        </p:cTn>
                                        <p:tgtEl>
                                          <p:spTgt spid="96294"/>
                                        </p:tgtEl>
                                        <p:attrNameLst>
                                          <p:attrName>style.visibility</p:attrName>
                                        </p:attrNameLst>
                                      </p:cBhvr>
                                      <p:to>
                                        <p:strVal val="visible"/>
                                      </p:to>
                                    </p:set>
                                    <p:animEffect transition="in" filter="dissolve">
                                      <p:cBhvr>
                                        <p:cTn id="48" dur="500"/>
                                        <p:tgtEl>
                                          <p:spTgt spid="96294"/>
                                        </p:tgtEl>
                                      </p:cBhvr>
                                    </p:animEffect>
                                  </p:childTnLst>
                                </p:cTn>
                              </p:par>
                              <p:par>
                                <p:cTn id="49" presetID="42" presetClass="entr" presetSubtype="0" fill="hold" grpId="0" nodeType="withEffect">
                                  <p:stCondLst>
                                    <p:cond delay="0"/>
                                  </p:stCondLst>
                                  <p:childTnLst>
                                    <p:set>
                                      <p:cBhvr>
                                        <p:cTn id="50" dur="1" fill="hold">
                                          <p:stCondLst>
                                            <p:cond delay="0"/>
                                          </p:stCondLst>
                                        </p:cTn>
                                        <p:tgtEl>
                                          <p:spTgt spid="96290"/>
                                        </p:tgtEl>
                                        <p:attrNameLst>
                                          <p:attrName>style.visibility</p:attrName>
                                        </p:attrNameLst>
                                      </p:cBhvr>
                                      <p:to>
                                        <p:strVal val="visible"/>
                                      </p:to>
                                    </p:set>
                                    <p:animEffect transition="in" filter="fade">
                                      <p:cBhvr>
                                        <p:cTn id="51" dur="500"/>
                                        <p:tgtEl>
                                          <p:spTgt spid="96290"/>
                                        </p:tgtEl>
                                      </p:cBhvr>
                                    </p:animEffect>
                                    <p:anim calcmode="lin" valueType="num">
                                      <p:cBhvr>
                                        <p:cTn id="52" dur="500" fill="hold"/>
                                        <p:tgtEl>
                                          <p:spTgt spid="96290"/>
                                        </p:tgtEl>
                                        <p:attrNameLst>
                                          <p:attrName>ppt_x</p:attrName>
                                        </p:attrNameLst>
                                      </p:cBhvr>
                                      <p:tavLst>
                                        <p:tav tm="0">
                                          <p:val>
                                            <p:strVal val="#ppt_x"/>
                                          </p:val>
                                        </p:tav>
                                        <p:tav tm="100000">
                                          <p:val>
                                            <p:strVal val="#ppt_x"/>
                                          </p:val>
                                        </p:tav>
                                      </p:tavLst>
                                    </p:anim>
                                    <p:anim calcmode="lin" valueType="num">
                                      <p:cBhvr>
                                        <p:cTn id="53" dur="500" fill="hold"/>
                                        <p:tgtEl>
                                          <p:spTgt spid="96290"/>
                                        </p:tgtEl>
                                        <p:attrNameLst>
                                          <p:attrName>ppt_y</p:attrName>
                                        </p:attrNameLst>
                                      </p:cBhvr>
                                      <p:tavLst>
                                        <p:tav tm="0">
                                          <p:val>
                                            <p:strVal val="#ppt_y+.1"/>
                                          </p:val>
                                        </p:tav>
                                        <p:tav tm="100000">
                                          <p:val>
                                            <p:strVal val="#ppt_y"/>
                                          </p:val>
                                        </p:tav>
                                      </p:tavLst>
                                    </p:anim>
                                  </p:childTnLst>
                                </p:cTn>
                              </p:par>
                            </p:childTnLst>
                          </p:cTn>
                        </p:par>
                        <p:par>
                          <p:cTn id="54" fill="hold" nodeType="afterGroup">
                            <p:stCondLst>
                              <p:cond delay="13000"/>
                            </p:stCondLst>
                            <p:childTnLst>
                              <p:par>
                                <p:cTn id="55" presetID="15" presetClass="entr" presetSubtype="0" fill="hold" nodeType="after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fltVal val="0"/>
                                          </p:val>
                                        </p:tav>
                                        <p:tav tm="100000">
                                          <p:val>
                                            <p:strVal val="#ppt_w"/>
                                          </p:val>
                                        </p:tav>
                                      </p:tavLst>
                                    </p:anim>
                                    <p:anim calcmode="lin" valueType="num">
                                      <p:cBhvr>
                                        <p:cTn id="58" dur="1000" fill="hold"/>
                                        <p:tgtEl>
                                          <p:spTgt spid="12"/>
                                        </p:tgtEl>
                                        <p:attrNameLst>
                                          <p:attrName>ppt_h</p:attrName>
                                        </p:attrNameLst>
                                      </p:cBhvr>
                                      <p:tavLst>
                                        <p:tav tm="0">
                                          <p:val>
                                            <p:fltVal val="0"/>
                                          </p:val>
                                        </p:tav>
                                        <p:tav tm="100000">
                                          <p:val>
                                            <p:strVal val="#ppt_h"/>
                                          </p:val>
                                        </p:tav>
                                      </p:tavLst>
                                    </p:anim>
                                    <p:anim calcmode="lin" valueType="num">
                                      <p:cBhvr>
                                        <p:cTn id="5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12"/>
                                        </p:tgtEl>
                                        <p:attrNameLst>
                                          <p:attrName>ppt_y</p:attrName>
                                        </p:attrNameLst>
                                      </p:cBhvr>
                                      <p:tavLst>
                                        <p:tav tm="0" fmla="#ppt_y+(sin(-2*pi*(1-$))*-#ppt_x+cos(-2*pi*(1-$))*(1-#ppt_y))*(1-$)">
                                          <p:val>
                                            <p:fltVal val="0"/>
                                          </p:val>
                                        </p:tav>
                                        <p:tav tm="100000">
                                          <p:val>
                                            <p:fltVal val="1"/>
                                          </p:val>
                                        </p:tav>
                                      </p:tavLst>
                                    </p:anim>
                                  </p:childTnLst>
                                </p:cTn>
                              </p:par>
                              <p:par>
                                <p:cTn id="61" presetID="10" presetClass="entr" presetSubtype="0"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2000"/>
                                        <p:tgtEl>
                                          <p:spTgt spid="11"/>
                                        </p:tgtEl>
                                      </p:cBhvr>
                                    </p:animEffect>
                                  </p:childTnLst>
                                </p:cTn>
                              </p:par>
                            </p:childTnLst>
                          </p:cTn>
                        </p:par>
                        <p:par>
                          <p:cTn id="64" fill="hold" nodeType="afterGroup">
                            <p:stCondLst>
                              <p:cond delay="15000"/>
                            </p:stCondLst>
                            <p:childTnLst>
                              <p:par>
                                <p:cTn id="65" presetID="10" presetClass="entr" presetSubtype="0" fill="hold" nodeType="after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2000"/>
                                        <p:tgtEl>
                                          <p:spTgt spid="10"/>
                                        </p:tgtEl>
                                      </p:cBhvr>
                                    </p:animEffect>
                                  </p:childTnLst>
                                </p:cTn>
                              </p:par>
                            </p:childTnLst>
                          </p:cTn>
                        </p:par>
                        <p:par>
                          <p:cTn id="68" fill="hold" nodeType="afterGroup">
                            <p:stCondLst>
                              <p:cond delay="17000"/>
                            </p:stCondLst>
                            <p:childTnLst>
                              <p:par>
                                <p:cTn id="69" presetID="7" presetClass="entr" presetSubtype="8" fill="hold" grpId="0" nodeType="afterEffect">
                                  <p:stCondLst>
                                    <p:cond delay="0"/>
                                  </p:stCondLst>
                                  <p:childTnLst>
                                    <p:set>
                                      <p:cBhvr>
                                        <p:cTn id="70" dur="1" fill="hold">
                                          <p:stCondLst>
                                            <p:cond delay="0"/>
                                          </p:stCondLst>
                                        </p:cTn>
                                        <p:tgtEl>
                                          <p:spTgt spid="96322"/>
                                        </p:tgtEl>
                                        <p:attrNameLst>
                                          <p:attrName>style.visibility</p:attrName>
                                        </p:attrNameLst>
                                      </p:cBhvr>
                                      <p:to>
                                        <p:strVal val="visible"/>
                                      </p:to>
                                    </p:set>
                                    <p:anim calcmode="lin" valueType="num">
                                      <p:cBhvr additive="base">
                                        <p:cTn id="71" dur="3000" fill="hold"/>
                                        <p:tgtEl>
                                          <p:spTgt spid="96322"/>
                                        </p:tgtEl>
                                        <p:attrNameLst>
                                          <p:attrName>ppt_x</p:attrName>
                                        </p:attrNameLst>
                                      </p:cBhvr>
                                      <p:tavLst>
                                        <p:tav tm="0">
                                          <p:val>
                                            <p:strVal val="0-#ppt_w/2"/>
                                          </p:val>
                                        </p:tav>
                                        <p:tav tm="100000">
                                          <p:val>
                                            <p:strVal val="#ppt_x"/>
                                          </p:val>
                                        </p:tav>
                                      </p:tavLst>
                                    </p:anim>
                                    <p:anim calcmode="lin" valueType="num">
                                      <p:cBhvr additive="base">
                                        <p:cTn id="72" dur="3000" fill="hold"/>
                                        <p:tgtEl>
                                          <p:spTgt spid="96322"/>
                                        </p:tgtEl>
                                        <p:attrNameLst>
                                          <p:attrName>ppt_y</p:attrName>
                                        </p:attrNameLst>
                                      </p:cBhvr>
                                      <p:tavLst>
                                        <p:tav tm="0">
                                          <p:val>
                                            <p:strVal val="#ppt_y"/>
                                          </p:val>
                                        </p:tav>
                                        <p:tav tm="100000">
                                          <p:val>
                                            <p:strVal val="#ppt_y"/>
                                          </p:val>
                                        </p:tav>
                                      </p:tavLst>
                                    </p:anim>
                                  </p:childTnLst>
                                </p:cTn>
                              </p:par>
                              <p:par>
                                <p:cTn id="73" presetID="7" presetClass="entr" presetSubtype="2" fill="hold" grpId="0" nodeType="withEffect">
                                  <p:stCondLst>
                                    <p:cond delay="0"/>
                                  </p:stCondLst>
                                  <p:childTnLst>
                                    <p:set>
                                      <p:cBhvr>
                                        <p:cTn id="74" dur="1" fill="hold">
                                          <p:stCondLst>
                                            <p:cond delay="0"/>
                                          </p:stCondLst>
                                        </p:cTn>
                                        <p:tgtEl>
                                          <p:spTgt spid="96323"/>
                                        </p:tgtEl>
                                        <p:attrNameLst>
                                          <p:attrName>style.visibility</p:attrName>
                                        </p:attrNameLst>
                                      </p:cBhvr>
                                      <p:to>
                                        <p:strVal val="visible"/>
                                      </p:to>
                                    </p:set>
                                    <p:anim calcmode="lin" valueType="num">
                                      <p:cBhvr additive="base">
                                        <p:cTn id="75" dur="3000" fill="hold"/>
                                        <p:tgtEl>
                                          <p:spTgt spid="96323"/>
                                        </p:tgtEl>
                                        <p:attrNameLst>
                                          <p:attrName>ppt_x</p:attrName>
                                        </p:attrNameLst>
                                      </p:cBhvr>
                                      <p:tavLst>
                                        <p:tav tm="0">
                                          <p:val>
                                            <p:strVal val="1+#ppt_w/2"/>
                                          </p:val>
                                        </p:tav>
                                        <p:tav tm="100000">
                                          <p:val>
                                            <p:strVal val="#ppt_x"/>
                                          </p:val>
                                        </p:tav>
                                      </p:tavLst>
                                    </p:anim>
                                    <p:anim calcmode="lin" valueType="num">
                                      <p:cBhvr additive="base">
                                        <p:cTn id="76" dur="3000" fill="hold"/>
                                        <p:tgtEl>
                                          <p:spTgt spid="963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22" grpId="0" animBg="1"/>
      <p:bldP spid="96283" grpId="0" animBg="1"/>
      <p:bldP spid="96283" grpId="1" animBg="1"/>
      <p:bldP spid="96286" grpId="0" animBg="1"/>
      <p:bldP spid="96287" grpId="0"/>
      <p:bldP spid="96288" grpId="0"/>
      <p:bldP spid="96289" grpId="0"/>
      <p:bldP spid="96290" grpId="0"/>
      <p:bldP spid="96291" grpId="0" animBg="1"/>
      <p:bldP spid="96292" grpId="0" animBg="1"/>
      <p:bldP spid="96293" grpId="0" animBg="1"/>
      <p:bldP spid="96294" grpId="0" animBg="1"/>
      <p:bldP spid="96323" grpId="0" animBg="1"/>
      <p:bldP spid="9632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119810" name="Rectangle 1026"/>
          <p:cNvSpPr>
            <a:spLocks noGrp="1" noChangeArrowheads="1"/>
          </p:cNvSpPr>
          <p:nvPr>
            <p:ph type="ctrTitle"/>
          </p:nvPr>
        </p:nvSpPr>
        <p:spPr>
          <a:xfrm>
            <a:off x="1295400" y="0"/>
            <a:ext cx="6477000" cy="1295400"/>
          </a:xfrm>
          <a:solidFill>
            <a:srgbClr val="004200"/>
          </a:solidFill>
          <a:effectLst>
            <a:outerShdw blurRad="63500" dist="35921" dir="2700000" algn="ctr" rotWithShape="0">
              <a:srgbClr val="000000">
                <a:alpha val="99962"/>
              </a:srgbClr>
            </a:outerShdw>
          </a:effectLst>
        </p:spPr>
        <p:txBody>
          <a:bodyPr/>
          <a:lstStyle/>
          <a:p>
            <a:pPr eaLnBrk="1" hangingPunct="1">
              <a:defRPr/>
            </a:pPr>
            <a:r>
              <a:rPr lang="en-US" sz="2400" dirty="0">
                <a:solidFill>
                  <a:srgbClr val="004200"/>
                </a:solidFill>
                <a:latin typeface="Arial"/>
                <a:cs typeface="Arial"/>
              </a:rPr>
              <a:t>The Postexilic Era</a:t>
            </a:r>
          </a:p>
        </p:txBody>
      </p:sp>
      <p:sp>
        <p:nvSpPr>
          <p:cNvPr id="118789" name="Rectangle 1027"/>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8099" dir="2700000" algn="ctr" rotWithShape="0">
              <a:srgbClr val="000000">
                <a:alpha val="74998"/>
              </a:srgbClr>
            </a:outerShdw>
          </a:effectLst>
        </p:spPr>
        <p:txBody>
          <a:bodyPr wrap="none" anchor="ctr"/>
          <a:lstStyle/>
          <a:p>
            <a:pPr>
              <a:defRPr/>
            </a:pPr>
            <a:endParaRPr kumimoji="0" lang="en-US">
              <a:solidFill>
                <a:srgbClr val="FFFF66"/>
              </a:solidFill>
              <a:latin typeface="Arial"/>
              <a:ea typeface="Osaka" charset="0"/>
              <a:cs typeface="Arial"/>
            </a:endParaRPr>
          </a:p>
        </p:txBody>
      </p:sp>
      <p:sp>
        <p:nvSpPr>
          <p:cNvPr id="118790" name="Rectangle 1028"/>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8099" dir="2700000" algn="ctr" rotWithShape="0">
              <a:srgbClr val="000000">
                <a:alpha val="74998"/>
              </a:srgbClr>
            </a:outerShdw>
          </a:effectLst>
        </p:spPr>
        <p:txBody>
          <a:bodyPr wrap="none" anchor="ctr"/>
          <a:lstStyle/>
          <a:p>
            <a:pPr>
              <a:defRPr/>
            </a:pPr>
            <a:endParaRPr kumimoji="0" lang="en-US">
              <a:solidFill>
                <a:srgbClr val="FFFF66"/>
              </a:solidFill>
              <a:latin typeface="Arial"/>
              <a:ea typeface="Osaka" charset="0"/>
              <a:cs typeface="Arial"/>
            </a:endParaRPr>
          </a:p>
        </p:txBody>
      </p:sp>
      <p:sp>
        <p:nvSpPr>
          <p:cNvPr id="119813" name="Text Box 1029"/>
          <p:cNvSpPr txBox="1">
            <a:spLocks noChangeArrowheads="1"/>
          </p:cNvSpPr>
          <p:nvPr/>
        </p:nvSpPr>
        <p:spPr bwMode="auto">
          <a:xfrm>
            <a:off x="8382000" y="76200"/>
            <a:ext cx="698500" cy="4619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a:defRPr/>
            </a:pPr>
            <a:r>
              <a:rPr kumimoji="0" lang="en-US" b="1">
                <a:solidFill>
                  <a:srgbClr val="FFFFFF"/>
                </a:solidFill>
                <a:effectLst>
                  <a:outerShdw blurRad="50800" dist="38100" dir="2700000" algn="tl" rotWithShape="0">
                    <a:srgbClr val="000000"/>
                  </a:outerShdw>
                </a:effectLst>
                <a:latin typeface="Arial"/>
                <a:ea typeface="Osaka"/>
                <a:cs typeface="Arial"/>
              </a:rPr>
              <a:t>560</a:t>
            </a:r>
          </a:p>
        </p:txBody>
      </p:sp>
      <p:sp>
        <p:nvSpPr>
          <p:cNvPr id="119814" name="Rectangle 1030"/>
          <p:cNvSpPr>
            <a:spLocks noChangeArrowheads="1"/>
          </p:cNvSpPr>
          <p:nvPr/>
        </p:nvSpPr>
        <p:spPr bwMode="auto">
          <a:xfrm>
            <a:off x="838200" y="2971800"/>
            <a:ext cx="9906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kumimoji="0" lang="en-US" sz="2800" b="1">
                <a:solidFill>
                  <a:srgbClr val="FFFFFF"/>
                </a:solidFill>
                <a:effectLst>
                  <a:outerShdw blurRad="50800" dist="38100" dir="2700000" algn="tl" rotWithShape="0">
                    <a:srgbClr val="000000"/>
                  </a:outerShdw>
                </a:effectLst>
                <a:latin typeface="Arial"/>
                <a:ea typeface="Osaka"/>
                <a:cs typeface="Arial"/>
              </a:rPr>
              <a:t>586</a:t>
            </a:r>
          </a:p>
        </p:txBody>
      </p:sp>
      <p:sp>
        <p:nvSpPr>
          <p:cNvPr id="243719" name="WordArt 1031"/>
          <p:cNvSpPr>
            <a:spLocks noChangeArrowheads="1" noChangeShapeType="1" noTextEdit="1"/>
          </p:cNvSpPr>
          <p:nvPr/>
        </p:nvSpPr>
        <p:spPr bwMode="auto">
          <a:xfrm>
            <a:off x="1905000" y="266700"/>
            <a:ext cx="5381625" cy="6477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kumimoji="0" lang="zh-TW" altLang="en-US" sz="3600" kern="10">
                <a:solidFill>
                  <a:srgbClr val="FFFF66"/>
                </a:solidFill>
                <a:latin typeface="Osaka"/>
                <a:ea typeface="Osaka"/>
                <a:cs typeface="Osaka"/>
              </a:rPr>
              <a:t>被掳后时期</a:t>
            </a:r>
            <a:endParaRPr kumimoji="0" lang="en-US" sz="3600" kern="10">
              <a:solidFill>
                <a:srgbClr val="FFFF66"/>
              </a:solidFill>
              <a:latin typeface="Osaka"/>
              <a:ea typeface="Osaka"/>
              <a:cs typeface="Osaka"/>
            </a:endParaRPr>
          </a:p>
        </p:txBody>
      </p:sp>
      <p:sp>
        <p:nvSpPr>
          <p:cNvPr id="119816" name="Rectangle 1032"/>
          <p:cNvSpPr>
            <a:spLocks noChangeArrowheads="1"/>
          </p:cNvSpPr>
          <p:nvPr/>
        </p:nvSpPr>
        <p:spPr bwMode="auto">
          <a:xfrm>
            <a:off x="2362200" y="2971800"/>
            <a:ext cx="9906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kumimoji="0" lang="en-US" sz="2800" b="1">
                <a:solidFill>
                  <a:srgbClr val="FFFFFF"/>
                </a:solidFill>
                <a:effectLst>
                  <a:outerShdw blurRad="50800" dist="38100" dir="2700000" algn="tl" rotWithShape="0">
                    <a:srgbClr val="000000"/>
                  </a:outerShdw>
                </a:effectLst>
                <a:latin typeface="Arial"/>
                <a:ea typeface="Osaka"/>
                <a:cs typeface="Arial"/>
              </a:rPr>
              <a:t>539</a:t>
            </a:r>
          </a:p>
        </p:txBody>
      </p:sp>
      <p:sp>
        <p:nvSpPr>
          <p:cNvPr id="119817" name="Rectangle 1033"/>
          <p:cNvSpPr>
            <a:spLocks noChangeArrowheads="1"/>
          </p:cNvSpPr>
          <p:nvPr/>
        </p:nvSpPr>
        <p:spPr bwMode="auto">
          <a:xfrm>
            <a:off x="3048000" y="2971800"/>
            <a:ext cx="9906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kumimoji="0" lang="en-US" sz="2800" b="1">
                <a:solidFill>
                  <a:srgbClr val="FFFFFF"/>
                </a:solidFill>
                <a:effectLst>
                  <a:outerShdw blurRad="50800" dist="38100" dir="2700000" algn="tl" rotWithShape="0">
                    <a:srgbClr val="000000"/>
                  </a:outerShdw>
                </a:effectLst>
                <a:latin typeface="Arial"/>
                <a:ea typeface="Osaka"/>
                <a:cs typeface="Arial"/>
              </a:rPr>
              <a:t>536</a:t>
            </a:r>
          </a:p>
        </p:txBody>
      </p:sp>
      <p:sp>
        <p:nvSpPr>
          <p:cNvPr id="119818" name="Rectangle 1034"/>
          <p:cNvSpPr>
            <a:spLocks noChangeArrowheads="1"/>
          </p:cNvSpPr>
          <p:nvPr/>
        </p:nvSpPr>
        <p:spPr bwMode="auto">
          <a:xfrm>
            <a:off x="4724400" y="2971800"/>
            <a:ext cx="8382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kumimoji="0" lang="en-US" sz="2800" b="1">
                <a:solidFill>
                  <a:srgbClr val="FFFFFF"/>
                </a:solidFill>
                <a:effectLst>
                  <a:outerShdw blurRad="50800" dist="38100" dir="2700000" algn="tl" rotWithShape="0">
                    <a:srgbClr val="000000"/>
                  </a:outerShdw>
                </a:effectLst>
                <a:latin typeface="Arial"/>
                <a:ea typeface="Osaka"/>
                <a:cs typeface="Arial"/>
              </a:rPr>
              <a:t>516</a:t>
            </a:r>
          </a:p>
        </p:txBody>
      </p:sp>
      <p:sp>
        <p:nvSpPr>
          <p:cNvPr id="119819" name="Rectangle 1035"/>
          <p:cNvSpPr>
            <a:spLocks noChangeArrowheads="1"/>
          </p:cNvSpPr>
          <p:nvPr/>
        </p:nvSpPr>
        <p:spPr bwMode="auto">
          <a:xfrm>
            <a:off x="-76200" y="2971800"/>
            <a:ext cx="9906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kumimoji="0" lang="en-US" sz="2800" b="1">
                <a:solidFill>
                  <a:srgbClr val="FFFFFF"/>
                </a:solidFill>
                <a:effectLst>
                  <a:outerShdw blurRad="50800" dist="38100" dir="2700000" algn="tl" rotWithShape="0">
                    <a:srgbClr val="000000"/>
                  </a:outerShdw>
                </a:effectLst>
                <a:latin typeface="Arial"/>
                <a:ea typeface="Osaka"/>
                <a:cs typeface="Arial"/>
              </a:rPr>
              <a:t>605</a:t>
            </a:r>
          </a:p>
        </p:txBody>
      </p:sp>
      <p:sp>
        <p:nvSpPr>
          <p:cNvPr id="119820" name="Rectangle 1036"/>
          <p:cNvSpPr>
            <a:spLocks noChangeArrowheads="1"/>
          </p:cNvSpPr>
          <p:nvPr/>
        </p:nvSpPr>
        <p:spPr bwMode="auto">
          <a:xfrm>
            <a:off x="4038600" y="1866900"/>
            <a:ext cx="16764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kumimoji="0" lang="ja-JP" altLang="en-US" sz="2800">
                <a:solidFill>
                  <a:srgbClr val="FFFF66"/>
                </a:solidFill>
                <a:latin typeface="Arial"/>
                <a:ea typeface="Osaka" charset="0"/>
                <a:cs typeface="Arial"/>
              </a:rPr>
              <a:t>哈该</a:t>
            </a:r>
            <a:endParaRPr kumimoji="0" lang="en-US" sz="2800">
              <a:solidFill>
                <a:srgbClr val="FFFFFF"/>
              </a:solidFill>
              <a:latin typeface="Arial"/>
              <a:ea typeface="Osaka" charset="0"/>
              <a:cs typeface="Arial"/>
            </a:endParaRPr>
          </a:p>
        </p:txBody>
      </p:sp>
      <p:sp>
        <p:nvSpPr>
          <p:cNvPr id="119821" name="Rectangle 1037"/>
          <p:cNvSpPr>
            <a:spLocks noChangeArrowheads="1"/>
          </p:cNvSpPr>
          <p:nvPr/>
        </p:nvSpPr>
        <p:spPr bwMode="auto">
          <a:xfrm>
            <a:off x="4038600" y="2286000"/>
            <a:ext cx="19050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kumimoji="0" lang="ja-JP" altLang="en-US" sz="2800">
                <a:solidFill>
                  <a:srgbClr val="FFFF66"/>
                </a:solidFill>
                <a:latin typeface="Arial"/>
                <a:ea typeface="Osaka" charset="0"/>
                <a:cs typeface="Arial"/>
              </a:rPr>
              <a:t>撒迦利亚</a:t>
            </a:r>
            <a:endParaRPr kumimoji="0" lang="en-US" sz="2800">
              <a:solidFill>
                <a:srgbClr val="FFFFFF"/>
              </a:solidFill>
              <a:latin typeface="Arial"/>
              <a:ea typeface="Osaka" charset="0"/>
              <a:cs typeface="Arial"/>
            </a:endParaRPr>
          </a:p>
        </p:txBody>
      </p:sp>
      <p:sp>
        <p:nvSpPr>
          <p:cNvPr id="119822" name="Rectangle 1038"/>
          <p:cNvSpPr>
            <a:spLocks noChangeArrowheads="1"/>
          </p:cNvSpPr>
          <p:nvPr/>
        </p:nvSpPr>
        <p:spPr bwMode="auto">
          <a:xfrm>
            <a:off x="7467600" y="2247900"/>
            <a:ext cx="1447800" cy="4953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kumimoji="0" lang="ja-JP" altLang="en-US" sz="2800">
                <a:solidFill>
                  <a:srgbClr val="FFFF66"/>
                </a:solidFill>
                <a:latin typeface="Arial"/>
                <a:ea typeface="Osaka" charset="0"/>
                <a:cs typeface="Arial"/>
              </a:rPr>
              <a:t>玛拉基</a:t>
            </a:r>
            <a:endParaRPr kumimoji="0" lang="en-US" sz="2800">
              <a:solidFill>
                <a:srgbClr val="FFFFFF"/>
              </a:solidFill>
              <a:latin typeface="Arial"/>
              <a:ea typeface="Osaka" charset="0"/>
              <a:cs typeface="Arial"/>
            </a:endParaRPr>
          </a:p>
        </p:txBody>
      </p:sp>
      <p:sp>
        <p:nvSpPr>
          <p:cNvPr id="119823" name="Rectangle 1039"/>
          <p:cNvSpPr>
            <a:spLocks noChangeArrowheads="1"/>
          </p:cNvSpPr>
          <p:nvPr/>
        </p:nvSpPr>
        <p:spPr bwMode="auto">
          <a:xfrm>
            <a:off x="3962400" y="2971800"/>
            <a:ext cx="8382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kumimoji="0" lang="en-US" sz="2800" b="1">
                <a:solidFill>
                  <a:srgbClr val="FFFFFF"/>
                </a:solidFill>
                <a:effectLst>
                  <a:outerShdw blurRad="50800" dist="38100" dir="2700000" algn="tl" rotWithShape="0">
                    <a:srgbClr val="000000"/>
                  </a:outerShdw>
                </a:effectLst>
                <a:latin typeface="Arial"/>
                <a:ea typeface="Osaka"/>
                <a:cs typeface="Arial"/>
              </a:rPr>
              <a:t>520</a:t>
            </a:r>
          </a:p>
        </p:txBody>
      </p:sp>
      <p:sp>
        <p:nvSpPr>
          <p:cNvPr id="118802" name="Rectangle 1040"/>
          <p:cNvSpPr>
            <a:spLocks noChangeArrowheads="1"/>
          </p:cNvSpPr>
          <p:nvPr/>
        </p:nvSpPr>
        <p:spPr bwMode="auto">
          <a:xfrm>
            <a:off x="1403350" y="6237288"/>
            <a:ext cx="22098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kumimoji="0" lang="ja-JP" altLang="en-US" sz="2800" dirty="0">
                <a:solidFill>
                  <a:srgbClr val="FFFF66"/>
                </a:solidFill>
                <a:latin typeface="Arial"/>
                <a:ea typeface="Osaka" charset="0"/>
                <a:cs typeface="Arial"/>
              </a:rPr>
              <a:t>寺庙工作 </a:t>
            </a:r>
          </a:p>
        </p:txBody>
      </p:sp>
      <p:sp>
        <p:nvSpPr>
          <p:cNvPr id="119825" name="Rectangle 1041"/>
          <p:cNvSpPr>
            <a:spLocks noChangeArrowheads="1"/>
          </p:cNvSpPr>
          <p:nvPr/>
        </p:nvSpPr>
        <p:spPr bwMode="auto">
          <a:xfrm>
            <a:off x="7053263" y="5105400"/>
            <a:ext cx="1304925"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kumimoji="0" lang="ja-JP" altLang="en-US" sz="2800">
                <a:solidFill>
                  <a:srgbClr val="FFFF66"/>
                </a:solidFill>
                <a:latin typeface="Arial"/>
                <a:ea typeface="Osaka" charset="0"/>
                <a:cs typeface="Arial"/>
              </a:rPr>
              <a:t>以斯拉</a:t>
            </a:r>
            <a:endParaRPr kumimoji="0" lang="en-US" sz="2800">
              <a:solidFill>
                <a:srgbClr val="FFFFFF"/>
              </a:solidFill>
              <a:latin typeface="Arial"/>
              <a:ea typeface="Osaka" charset="0"/>
              <a:cs typeface="Arial"/>
            </a:endParaRPr>
          </a:p>
        </p:txBody>
      </p:sp>
      <p:sp>
        <p:nvSpPr>
          <p:cNvPr id="119826" name="Rectangle 1042"/>
          <p:cNvSpPr>
            <a:spLocks noChangeArrowheads="1"/>
          </p:cNvSpPr>
          <p:nvPr/>
        </p:nvSpPr>
        <p:spPr bwMode="auto">
          <a:xfrm>
            <a:off x="7543800" y="5562600"/>
            <a:ext cx="16764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kumimoji="0" lang="ja-JP" altLang="en-US" sz="2800">
                <a:solidFill>
                  <a:srgbClr val="FFFF66"/>
                </a:solidFill>
                <a:latin typeface="Arial"/>
                <a:ea typeface="Osaka" charset="0"/>
                <a:cs typeface="Arial"/>
              </a:rPr>
              <a:t>尼希米</a:t>
            </a:r>
            <a:endParaRPr kumimoji="0" lang="en-US" sz="2800">
              <a:solidFill>
                <a:srgbClr val="FFFFFF"/>
              </a:solidFill>
              <a:latin typeface="Arial"/>
              <a:ea typeface="Osaka" charset="0"/>
              <a:cs typeface="Arial"/>
            </a:endParaRPr>
          </a:p>
        </p:txBody>
      </p:sp>
      <p:sp>
        <p:nvSpPr>
          <p:cNvPr id="118805" name="Rectangle 1043"/>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eaLnBrk="0" hangingPunct="0">
              <a:defRPr/>
            </a:pPr>
            <a:endParaRPr kumimoji="0" lang="en-US">
              <a:solidFill>
                <a:srgbClr val="408000"/>
              </a:solidFill>
              <a:latin typeface="Arial"/>
              <a:ea typeface="Osaka" charset="0"/>
              <a:cs typeface="Arial"/>
            </a:endParaRPr>
          </a:p>
        </p:txBody>
      </p:sp>
      <p:sp>
        <p:nvSpPr>
          <p:cNvPr id="118806" name="Rectangle 1044"/>
          <p:cNvSpPr>
            <a:spLocks noChangeArrowheads="1"/>
          </p:cNvSpPr>
          <p:nvPr/>
        </p:nvSpPr>
        <p:spPr bwMode="auto">
          <a:xfrm>
            <a:off x="4267200" y="3505200"/>
            <a:ext cx="914400" cy="1371600"/>
          </a:xfrm>
          <a:prstGeom prst="rect">
            <a:avLst/>
          </a:prstGeom>
          <a:solidFill>
            <a:srgbClr val="FF800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eaLnBrk="0" hangingPunct="0">
              <a:defRPr/>
            </a:pPr>
            <a:endParaRPr kumimoji="0" lang="en-US">
              <a:solidFill>
                <a:srgbClr val="408000"/>
              </a:solidFill>
              <a:latin typeface="Arial"/>
              <a:ea typeface="Osaka" charset="0"/>
              <a:cs typeface="Arial"/>
            </a:endParaRPr>
          </a:p>
        </p:txBody>
      </p:sp>
      <p:sp>
        <p:nvSpPr>
          <p:cNvPr id="118807" name="Rectangle 1045"/>
          <p:cNvSpPr>
            <a:spLocks noChangeArrowheads="1"/>
          </p:cNvSpPr>
          <p:nvPr/>
        </p:nvSpPr>
        <p:spPr bwMode="auto">
          <a:xfrm>
            <a:off x="685800" y="6248400"/>
            <a:ext cx="609600" cy="457200"/>
          </a:xfrm>
          <a:prstGeom prst="rect">
            <a:avLst/>
          </a:prstGeom>
          <a:solidFill>
            <a:srgbClr val="FF800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eaLnBrk="0" hangingPunct="0">
              <a:defRPr/>
            </a:pPr>
            <a:endParaRPr kumimoji="0" lang="en-US">
              <a:solidFill>
                <a:srgbClr val="408000"/>
              </a:solidFill>
              <a:latin typeface="Arial"/>
              <a:ea typeface="Osaka" charset="0"/>
              <a:cs typeface="Arial"/>
            </a:endParaRPr>
          </a:p>
        </p:txBody>
      </p:sp>
      <p:sp>
        <p:nvSpPr>
          <p:cNvPr id="119830" name="Rectangle 1046"/>
          <p:cNvSpPr>
            <a:spLocks noChangeArrowheads="1"/>
          </p:cNvSpPr>
          <p:nvPr/>
        </p:nvSpPr>
        <p:spPr bwMode="auto">
          <a:xfrm>
            <a:off x="2667000" y="5105400"/>
            <a:ext cx="18288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kumimoji="0" lang="ja-JP" altLang="en-US" sz="2800">
                <a:solidFill>
                  <a:srgbClr val="FFFF66"/>
                </a:solidFill>
                <a:latin typeface="Arial"/>
                <a:ea typeface="Osaka" charset="0"/>
                <a:cs typeface="Arial"/>
              </a:rPr>
              <a:t>所罗巴伯</a:t>
            </a:r>
            <a:endParaRPr kumimoji="0" lang="en-US" sz="2800">
              <a:solidFill>
                <a:srgbClr val="FFFFFF"/>
              </a:solidFill>
              <a:latin typeface="Arial"/>
              <a:ea typeface="Osaka" charset="0"/>
              <a:cs typeface="Arial"/>
            </a:endParaRPr>
          </a:p>
        </p:txBody>
      </p:sp>
      <p:sp>
        <p:nvSpPr>
          <p:cNvPr id="119831" name="Rectangle 1047"/>
          <p:cNvSpPr>
            <a:spLocks noChangeArrowheads="1"/>
          </p:cNvSpPr>
          <p:nvPr/>
        </p:nvSpPr>
        <p:spPr bwMode="auto">
          <a:xfrm>
            <a:off x="7543800" y="2971800"/>
            <a:ext cx="16002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kumimoji="0" lang="en-US" sz="2800" b="1">
                <a:solidFill>
                  <a:srgbClr val="FFFFFF"/>
                </a:solidFill>
                <a:effectLst>
                  <a:outerShdw blurRad="50800" dist="38100" dir="2700000" algn="tl" rotWithShape="0">
                    <a:srgbClr val="000000"/>
                  </a:outerShdw>
                </a:effectLst>
                <a:latin typeface="Arial"/>
                <a:ea typeface="Osaka"/>
                <a:cs typeface="Arial"/>
              </a:rPr>
              <a:t>444-425</a:t>
            </a:r>
          </a:p>
        </p:txBody>
      </p:sp>
      <p:sp>
        <p:nvSpPr>
          <p:cNvPr id="119832" name="Rectangle 1048"/>
          <p:cNvSpPr>
            <a:spLocks noChangeArrowheads="1"/>
          </p:cNvSpPr>
          <p:nvPr/>
        </p:nvSpPr>
        <p:spPr bwMode="auto">
          <a:xfrm>
            <a:off x="5572125" y="5105400"/>
            <a:ext cx="1438275"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kumimoji="0" lang="ja-JP" altLang="en-US" sz="2800">
                <a:solidFill>
                  <a:srgbClr val="FFFF66"/>
                </a:solidFill>
                <a:latin typeface="Arial"/>
                <a:ea typeface="Osaka" charset="0"/>
                <a:cs typeface="Arial"/>
              </a:rPr>
              <a:t>以斯帖</a:t>
            </a:r>
            <a:endParaRPr kumimoji="0" lang="en-US" sz="2800">
              <a:solidFill>
                <a:srgbClr val="FFFFFF"/>
              </a:solidFill>
              <a:latin typeface="Arial"/>
              <a:ea typeface="Osaka" charset="0"/>
              <a:cs typeface="Arial"/>
            </a:endParaRPr>
          </a:p>
        </p:txBody>
      </p:sp>
      <p:sp>
        <p:nvSpPr>
          <p:cNvPr id="119833" name="Rectangle 1049"/>
          <p:cNvSpPr>
            <a:spLocks noChangeArrowheads="1"/>
          </p:cNvSpPr>
          <p:nvPr/>
        </p:nvSpPr>
        <p:spPr bwMode="auto">
          <a:xfrm>
            <a:off x="5638800" y="2971800"/>
            <a:ext cx="16002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kumimoji="0" lang="en-US" sz="2800" b="1">
                <a:solidFill>
                  <a:srgbClr val="FFFFFF"/>
                </a:solidFill>
                <a:effectLst>
                  <a:outerShdw blurRad="50800" dist="38100" dir="2700000" algn="tl" rotWithShape="0">
                    <a:srgbClr val="000000"/>
                  </a:outerShdw>
                </a:effectLst>
                <a:latin typeface="Arial"/>
                <a:ea typeface="Osaka"/>
                <a:cs typeface="Arial"/>
              </a:rPr>
              <a:t>483-473</a:t>
            </a:r>
          </a:p>
        </p:txBody>
      </p:sp>
      <p:sp>
        <p:nvSpPr>
          <p:cNvPr id="118812" name="Rectangle 1050"/>
          <p:cNvSpPr>
            <a:spLocks noChangeArrowheads="1"/>
          </p:cNvSpPr>
          <p:nvPr/>
        </p:nvSpPr>
        <p:spPr bwMode="auto">
          <a:xfrm>
            <a:off x="228600" y="1981200"/>
            <a:ext cx="16764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kumimoji="0" lang="ja-JP" altLang="en-US" sz="2800">
                <a:solidFill>
                  <a:srgbClr val="FFFF66"/>
                </a:solidFill>
                <a:latin typeface="Arial"/>
                <a:ea typeface="Osaka" charset="0"/>
                <a:cs typeface="Arial"/>
              </a:rPr>
              <a:t>先知</a:t>
            </a:r>
            <a:r>
              <a:rPr kumimoji="0" lang="en-US" altLang="ja-JP" sz="2800" b="1" i="1">
                <a:solidFill>
                  <a:srgbClr val="FFFFFF"/>
                </a:solidFill>
                <a:latin typeface="Arial"/>
                <a:ea typeface="Osaka" charset="0"/>
                <a:cs typeface="Arial"/>
              </a:rPr>
              <a:t>:</a:t>
            </a:r>
            <a:endParaRPr kumimoji="0" lang="en-US" sz="2800" b="1" i="1">
              <a:solidFill>
                <a:srgbClr val="FFFFFF"/>
              </a:solidFill>
              <a:latin typeface="Arial"/>
              <a:ea typeface="Osaka" charset="0"/>
              <a:cs typeface="Arial"/>
            </a:endParaRPr>
          </a:p>
        </p:txBody>
      </p:sp>
      <p:sp>
        <p:nvSpPr>
          <p:cNvPr id="118813" name="Rectangle 1051"/>
          <p:cNvSpPr>
            <a:spLocks noChangeArrowheads="1"/>
          </p:cNvSpPr>
          <p:nvPr/>
        </p:nvSpPr>
        <p:spPr bwMode="auto">
          <a:xfrm>
            <a:off x="228600" y="5219700"/>
            <a:ext cx="18288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kumimoji="0" lang="ja-JP" altLang="en-US" sz="2800">
                <a:solidFill>
                  <a:srgbClr val="FFFF66"/>
                </a:solidFill>
                <a:latin typeface="Arial"/>
                <a:ea typeface="Osaka" charset="0"/>
                <a:cs typeface="Arial"/>
              </a:rPr>
              <a:t>其他</a:t>
            </a:r>
            <a:r>
              <a:rPr kumimoji="0" lang="en-US" altLang="ja-JP" sz="2800" b="1" i="1">
                <a:solidFill>
                  <a:srgbClr val="FFFFFF"/>
                </a:solidFill>
                <a:latin typeface="Arial"/>
                <a:ea typeface="Osaka" charset="0"/>
                <a:cs typeface="Arial"/>
              </a:rPr>
              <a:t>:</a:t>
            </a:r>
            <a:endParaRPr kumimoji="0" lang="en-US" sz="2800" b="1" i="1">
              <a:solidFill>
                <a:srgbClr val="FFFFFF"/>
              </a:solidFill>
              <a:latin typeface="Arial"/>
              <a:ea typeface="Osaka" charset="0"/>
              <a:cs typeface="Arial"/>
            </a:endParaRPr>
          </a:p>
        </p:txBody>
      </p:sp>
    </p:spTree>
    <p:extLst>
      <p:ext uri="{BB962C8B-B14F-4D97-AF65-F5344CB8AC3E}">
        <p14:creationId xmlns:p14="http://schemas.microsoft.com/office/powerpoint/2010/main" val="2494982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9819"/>
                                        </p:tgtEl>
                                        <p:attrNameLst>
                                          <p:attrName>style.visibility</p:attrName>
                                        </p:attrNameLst>
                                      </p:cBhvr>
                                      <p:to>
                                        <p:strVal val="visible"/>
                                      </p:to>
                                    </p:set>
                                    <p:anim calcmode="lin" valueType="num">
                                      <p:cBhvr additive="base">
                                        <p:cTn id="7" dur="500" fill="hold"/>
                                        <p:tgtEl>
                                          <p:spTgt spid="119819"/>
                                        </p:tgtEl>
                                        <p:attrNameLst>
                                          <p:attrName>ppt_x</p:attrName>
                                        </p:attrNameLst>
                                      </p:cBhvr>
                                      <p:tavLst>
                                        <p:tav tm="0">
                                          <p:val>
                                            <p:strVal val="0-#ppt_w/2"/>
                                          </p:val>
                                        </p:tav>
                                        <p:tav tm="100000">
                                          <p:val>
                                            <p:strVal val="#ppt_x"/>
                                          </p:val>
                                        </p:tav>
                                      </p:tavLst>
                                    </p:anim>
                                    <p:anim calcmode="lin" valueType="num">
                                      <p:cBhvr additive="base">
                                        <p:cTn id="8" dur="500" fill="hold"/>
                                        <p:tgtEl>
                                          <p:spTgt spid="11981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9814"/>
                                        </p:tgtEl>
                                        <p:attrNameLst>
                                          <p:attrName>style.visibility</p:attrName>
                                        </p:attrNameLst>
                                      </p:cBhvr>
                                      <p:to>
                                        <p:strVal val="visible"/>
                                      </p:to>
                                    </p:set>
                                    <p:anim calcmode="lin" valueType="num">
                                      <p:cBhvr additive="base">
                                        <p:cTn id="13" dur="500" fill="hold"/>
                                        <p:tgtEl>
                                          <p:spTgt spid="119814"/>
                                        </p:tgtEl>
                                        <p:attrNameLst>
                                          <p:attrName>ppt_x</p:attrName>
                                        </p:attrNameLst>
                                      </p:cBhvr>
                                      <p:tavLst>
                                        <p:tav tm="0">
                                          <p:val>
                                            <p:strVal val="0-#ppt_w/2"/>
                                          </p:val>
                                        </p:tav>
                                        <p:tav tm="100000">
                                          <p:val>
                                            <p:strVal val="#ppt_x"/>
                                          </p:val>
                                        </p:tav>
                                      </p:tavLst>
                                    </p:anim>
                                    <p:anim calcmode="lin" valueType="num">
                                      <p:cBhvr additive="base">
                                        <p:cTn id="14" dur="500" fill="hold"/>
                                        <p:tgtEl>
                                          <p:spTgt spid="11981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9816"/>
                                        </p:tgtEl>
                                        <p:attrNameLst>
                                          <p:attrName>style.visibility</p:attrName>
                                        </p:attrNameLst>
                                      </p:cBhvr>
                                      <p:to>
                                        <p:strVal val="visible"/>
                                      </p:to>
                                    </p:set>
                                    <p:anim calcmode="lin" valueType="num">
                                      <p:cBhvr additive="base">
                                        <p:cTn id="19" dur="500" fill="hold"/>
                                        <p:tgtEl>
                                          <p:spTgt spid="119816"/>
                                        </p:tgtEl>
                                        <p:attrNameLst>
                                          <p:attrName>ppt_x</p:attrName>
                                        </p:attrNameLst>
                                      </p:cBhvr>
                                      <p:tavLst>
                                        <p:tav tm="0">
                                          <p:val>
                                            <p:strVal val="0-#ppt_w/2"/>
                                          </p:val>
                                        </p:tav>
                                        <p:tav tm="100000">
                                          <p:val>
                                            <p:strVal val="#ppt_x"/>
                                          </p:val>
                                        </p:tav>
                                      </p:tavLst>
                                    </p:anim>
                                    <p:anim calcmode="lin" valueType="num">
                                      <p:cBhvr additive="base">
                                        <p:cTn id="20" dur="500" fill="hold"/>
                                        <p:tgtEl>
                                          <p:spTgt spid="11981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2" presetClass="entr" presetSubtype="8" fill="hold" grpId="0" nodeType="afterEffect">
                                  <p:stCondLst>
                                    <p:cond delay="0"/>
                                  </p:stCondLst>
                                  <p:childTnLst>
                                    <p:set>
                                      <p:cBhvr>
                                        <p:cTn id="23" dur="1" fill="hold">
                                          <p:stCondLst>
                                            <p:cond delay="0"/>
                                          </p:stCondLst>
                                        </p:cTn>
                                        <p:tgtEl>
                                          <p:spTgt spid="119830"/>
                                        </p:tgtEl>
                                        <p:attrNameLst>
                                          <p:attrName>style.visibility</p:attrName>
                                        </p:attrNameLst>
                                      </p:cBhvr>
                                      <p:to>
                                        <p:strVal val="visible"/>
                                      </p:to>
                                    </p:set>
                                    <p:anim calcmode="lin" valueType="num">
                                      <p:cBhvr additive="base">
                                        <p:cTn id="24" dur="500" fill="hold"/>
                                        <p:tgtEl>
                                          <p:spTgt spid="119830"/>
                                        </p:tgtEl>
                                        <p:attrNameLst>
                                          <p:attrName>ppt_x</p:attrName>
                                        </p:attrNameLst>
                                      </p:cBhvr>
                                      <p:tavLst>
                                        <p:tav tm="0">
                                          <p:val>
                                            <p:strVal val="0-#ppt_w/2"/>
                                          </p:val>
                                        </p:tav>
                                        <p:tav tm="100000">
                                          <p:val>
                                            <p:strVal val="#ppt_x"/>
                                          </p:val>
                                        </p:tav>
                                      </p:tavLst>
                                    </p:anim>
                                    <p:anim calcmode="lin" valueType="num">
                                      <p:cBhvr additive="base">
                                        <p:cTn id="25" dur="500" fill="hold"/>
                                        <p:tgtEl>
                                          <p:spTgt spid="119830"/>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19817"/>
                                        </p:tgtEl>
                                        <p:attrNameLst>
                                          <p:attrName>style.visibility</p:attrName>
                                        </p:attrNameLst>
                                      </p:cBhvr>
                                      <p:to>
                                        <p:strVal val="visible"/>
                                      </p:to>
                                    </p:set>
                                    <p:anim calcmode="lin" valueType="num">
                                      <p:cBhvr additive="base">
                                        <p:cTn id="30" dur="500" fill="hold"/>
                                        <p:tgtEl>
                                          <p:spTgt spid="119817"/>
                                        </p:tgtEl>
                                        <p:attrNameLst>
                                          <p:attrName>ppt_x</p:attrName>
                                        </p:attrNameLst>
                                      </p:cBhvr>
                                      <p:tavLst>
                                        <p:tav tm="0">
                                          <p:val>
                                            <p:strVal val="0-#ppt_w/2"/>
                                          </p:val>
                                        </p:tav>
                                        <p:tav tm="100000">
                                          <p:val>
                                            <p:strVal val="#ppt_x"/>
                                          </p:val>
                                        </p:tav>
                                      </p:tavLst>
                                    </p:anim>
                                    <p:anim calcmode="lin" valueType="num">
                                      <p:cBhvr additive="base">
                                        <p:cTn id="31" dur="500" fill="hold"/>
                                        <p:tgtEl>
                                          <p:spTgt spid="119817"/>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19823"/>
                                        </p:tgtEl>
                                        <p:attrNameLst>
                                          <p:attrName>style.visibility</p:attrName>
                                        </p:attrNameLst>
                                      </p:cBhvr>
                                      <p:to>
                                        <p:strVal val="visible"/>
                                      </p:to>
                                    </p:set>
                                    <p:anim calcmode="lin" valueType="num">
                                      <p:cBhvr additive="base">
                                        <p:cTn id="36" dur="500" fill="hold"/>
                                        <p:tgtEl>
                                          <p:spTgt spid="119823"/>
                                        </p:tgtEl>
                                        <p:attrNameLst>
                                          <p:attrName>ppt_x</p:attrName>
                                        </p:attrNameLst>
                                      </p:cBhvr>
                                      <p:tavLst>
                                        <p:tav tm="0">
                                          <p:val>
                                            <p:strVal val="0-#ppt_w/2"/>
                                          </p:val>
                                        </p:tav>
                                        <p:tav tm="100000">
                                          <p:val>
                                            <p:strVal val="#ppt_x"/>
                                          </p:val>
                                        </p:tav>
                                      </p:tavLst>
                                    </p:anim>
                                    <p:anim calcmode="lin" valueType="num">
                                      <p:cBhvr additive="base">
                                        <p:cTn id="37" dur="500" fill="hold"/>
                                        <p:tgtEl>
                                          <p:spTgt spid="119823"/>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500"/>
                            </p:stCondLst>
                            <p:childTnLst>
                              <p:par>
                                <p:cTn id="39" presetID="2" presetClass="entr" presetSubtype="8" fill="hold" grpId="0" nodeType="afterEffect">
                                  <p:stCondLst>
                                    <p:cond delay="0"/>
                                  </p:stCondLst>
                                  <p:childTnLst>
                                    <p:set>
                                      <p:cBhvr>
                                        <p:cTn id="40" dur="1" fill="hold">
                                          <p:stCondLst>
                                            <p:cond delay="0"/>
                                          </p:stCondLst>
                                        </p:cTn>
                                        <p:tgtEl>
                                          <p:spTgt spid="119820"/>
                                        </p:tgtEl>
                                        <p:attrNameLst>
                                          <p:attrName>style.visibility</p:attrName>
                                        </p:attrNameLst>
                                      </p:cBhvr>
                                      <p:to>
                                        <p:strVal val="visible"/>
                                      </p:to>
                                    </p:set>
                                    <p:anim calcmode="lin" valueType="num">
                                      <p:cBhvr additive="base">
                                        <p:cTn id="41" dur="500" fill="hold"/>
                                        <p:tgtEl>
                                          <p:spTgt spid="119820"/>
                                        </p:tgtEl>
                                        <p:attrNameLst>
                                          <p:attrName>ppt_x</p:attrName>
                                        </p:attrNameLst>
                                      </p:cBhvr>
                                      <p:tavLst>
                                        <p:tav tm="0">
                                          <p:val>
                                            <p:strVal val="0-#ppt_w/2"/>
                                          </p:val>
                                        </p:tav>
                                        <p:tav tm="100000">
                                          <p:val>
                                            <p:strVal val="#ppt_x"/>
                                          </p:val>
                                        </p:tav>
                                      </p:tavLst>
                                    </p:anim>
                                    <p:anim calcmode="lin" valueType="num">
                                      <p:cBhvr additive="base">
                                        <p:cTn id="42" dur="500" fill="hold"/>
                                        <p:tgtEl>
                                          <p:spTgt spid="119820"/>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1000"/>
                            </p:stCondLst>
                            <p:childTnLst>
                              <p:par>
                                <p:cTn id="44" presetID="2" presetClass="entr" presetSubtype="8" fill="hold" grpId="0" nodeType="afterEffect">
                                  <p:stCondLst>
                                    <p:cond delay="0"/>
                                  </p:stCondLst>
                                  <p:childTnLst>
                                    <p:set>
                                      <p:cBhvr>
                                        <p:cTn id="45" dur="1" fill="hold">
                                          <p:stCondLst>
                                            <p:cond delay="0"/>
                                          </p:stCondLst>
                                        </p:cTn>
                                        <p:tgtEl>
                                          <p:spTgt spid="119821"/>
                                        </p:tgtEl>
                                        <p:attrNameLst>
                                          <p:attrName>style.visibility</p:attrName>
                                        </p:attrNameLst>
                                      </p:cBhvr>
                                      <p:to>
                                        <p:strVal val="visible"/>
                                      </p:to>
                                    </p:set>
                                    <p:anim calcmode="lin" valueType="num">
                                      <p:cBhvr additive="base">
                                        <p:cTn id="46" dur="500" fill="hold"/>
                                        <p:tgtEl>
                                          <p:spTgt spid="119821"/>
                                        </p:tgtEl>
                                        <p:attrNameLst>
                                          <p:attrName>ppt_x</p:attrName>
                                        </p:attrNameLst>
                                      </p:cBhvr>
                                      <p:tavLst>
                                        <p:tav tm="0">
                                          <p:val>
                                            <p:strVal val="0-#ppt_w/2"/>
                                          </p:val>
                                        </p:tav>
                                        <p:tav tm="100000">
                                          <p:val>
                                            <p:strVal val="#ppt_x"/>
                                          </p:val>
                                        </p:tav>
                                      </p:tavLst>
                                    </p:anim>
                                    <p:anim calcmode="lin" valueType="num">
                                      <p:cBhvr additive="base">
                                        <p:cTn id="47" dur="500" fill="hold"/>
                                        <p:tgtEl>
                                          <p:spTgt spid="119821"/>
                                        </p:tgtEl>
                                        <p:attrNameLst>
                                          <p:attrName>ppt_y</p:attrName>
                                        </p:attrNameLst>
                                      </p:cBhvr>
                                      <p:tavLst>
                                        <p:tav tm="0">
                                          <p:val>
                                            <p:strVal val="#ppt_y"/>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119818"/>
                                        </p:tgtEl>
                                        <p:attrNameLst>
                                          <p:attrName>style.visibility</p:attrName>
                                        </p:attrNameLst>
                                      </p:cBhvr>
                                      <p:to>
                                        <p:strVal val="visible"/>
                                      </p:to>
                                    </p:set>
                                    <p:anim calcmode="lin" valueType="num">
                                      <p:cBhvr additive="base">
                                        <p:cTn id="52" dur="500" fill="hold"/>
                                        <p:tgtEl>
                                          <p:spTgt spid="119818"/>
                                        </p:tgtEl>
                                        <p:attrNameLst>
                                          <p:attrName>ppt_x</p:attrName>
                                        </p:attrNameLst>
                                      </p:cBhvr>
                                      <p:tavLst>
                                        <p:tav tm="0">
                                          <p:val>
                                            <p:strVal val="0-#ppt_w/2"/>
                                          </p:val>
                                        </p:tav>
                                        <p:tav tm="100000">
                                          <p:val>
                                            <p:strVal val="#ppt_x"/>
                                          </p:val>
                                        </p:tav>
                                      </p:tavLst>
                                    </p:anim>
                                    <p:anim calcmode="lin" valueType="num">
                                      <p:cBhvr additive="base">
                                        <p:cTn id="53" dur="500" fill="hold"/>
                                        <p:tgtEl>
                                          <p:spTgt spid="119818"/>
                                        </p:tgtEl>
                                        <p:attrNameLst>
                                          <p:attrName>ppt_y</p:attrName>
                                        </p:attrNameLst>
                                      </p:cBhvr>
                                      <p:tavLst>
                                        <p:tav tm="0">
                                          <p:val>
                                            <p:strVal val="#ppt_y"/>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119833"/>
                                        </p:tgtEl>
                                        <p:attrNameLst>
                                          <p:attrName>style.visibility</p:attrName>
                                        </p:attrNameLst>
                                      </p:cBhvr>
                                      <p:to>
                                        <p:strVal val="visible"/>
                                      </p:to>
                                    </p:set>
                                    <p:anim calcmode="lin" valueType="num">
                                      <p:cBhvr additive="base">
                                        <p:cTn id="58" dur="500" fill="hold"/>
                                        <p:tgtEl>
                                          <p:spTgt spid="119833"/>
                                        </p:tgtEl>
                                        <p:attrNameLst>
                                          <p:attrName>ppt_x</p:attrName>
                                        </p:attrNameLst>
                                      </p:cBhvr>
                                      <p:tavLst>
                                        <p:tav tm="0">
                                          <p:val>
                                            <p:strVal val="0-#ppt_w/2"/>
                                          </p:val>
                                        </p:tav>
                                        <p:tav tm="100000">
                                          <p:val>
                                            <p:strVal val="#ppt_x"/>
                                          </p:val>
                                        </p:tav>
                                      </p:tavLst>
                                    </p:anim>
                                    <p:anim calcmode="lin" valueType="num">
                                      <p:cBhvr additive="base">
                                        <p:cTn id="59" dur="500" fill="hold"/>
                                        <p:tgtEl>
                                          <p:spTgt spid="119833"/>
                                        </p:tgtEl>
                                        <p:attrNameLst>
                                          <p:attrName>ppt_y</p:attrName>
                                        </p:attrNameLst>
                                      </p:cBhvr>
                                      <p:tavLst>
                                        <p:tav tm="0">
                                          <p:val>
                                            <p:strVal val="#ppt_y"/>
                                          </p:val>
                                        </p:tav>
                                        <p:tav tm="100000">
                                          <p:val>
                                            <p:strVal val="#ppt_y"/>
                                          </p:val>
                                        </p:tav>
                                      </p:tavLst>
                                    </p:anim>
                                  </p:childTnLst>
                                </p:cTn>
                              </p:par>
                            </p:childTnLst>
                          </p:cTn>
                        </p:par>
                        <p:par>
                          <p:cTn id="60" fill="hold" nodeType="afterGroup">
                            <p:stCondLst>
                              <p:cond delay="500"/>
                            </p:stCondLst>
                            <p:childTnLst>
                              <p:par>
                                <p:cTn id="61" presetID="2" presetClass="entr" presetSubtype="8" fill="hold" grpId="0" nodeType="afterEffect">
                                  <p:stCondLst>
                                    <p:cond delay="0"/>
                                  </p:stCondLst>
                                  <p:childTnLst>
                                    <p:set>
                                      <p:cBhvr>
                                        <p:cTn id="62" dur="1" fill="hold">
                                          <p:stCondLst>
                                            <p:cond delay="0"/>
                                          </p:stCondLst>
                                        </p:cTn>
                                        <p:tgtEl>
                                          <p:spTgt spid="119832"/>
                                        </p:tgtEl>
                                        <p:attrNameLst>
                                          <p:attrName>style.visibility</p:attrName>
                                        </p:attrNameLst>
                                      </p:cBhvr>
                                      <p:to>
                                        <p:strVal val="visible"/>
                                      </p:to>
                                    </p:set>
                                    <p:anim calcmode="lin" valueType="num">
                                      <p:cBhvr additive="base">
                                        <p:cTn id="63" dur="500" fill="hold"/>
                                        <p:tgtEl>
                                          <p:spTgt spid="119832"/>
                                        </p:tgtEl>
                                        <p:attrNameLst>
                                          <p:attrName>ppt_x</p:attrName>
                                        </p:attrNameLst>
                                      </p:cBhvr>
                                      <p:tavLst>
                                        <p:tav tm="0">
                                          <p:val>
                                            <p:strVal val="0-#ppt_w/2"/>
                                          </p:val>
                                        </p:tav>
                                        <p:tav tm="100000">
                                          <p:val>
                                            <p:strVal val="#ppt_x"/>
                                          </p:val>
                                        </p:tav>
                                      </p:tavLst>
                                    </p:anim>
                                    <p:anim calcmode="lin" valueType="num">
                                      <p:cBhvr additive="base">
                                        <p:cTn id="64" dur="500" fill="hold"/>
                                        <p:tgtEl>
                                          <p:spTgt spid="119832"/>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119831"/>
                                        </p:tgtEl>
                                        <p:attrNameLst>
                                          <p:attrName>style.visibility</p:attrName>
                                        </p:attrNameLst>
                                      </p:cBhvr>
                                      <p:to>
                                        <p:strVal val="visible"/>
                                      </p:to>
                                    </p:set>
                                    <p:anim calcmode="lin" valueType="num">
                                      <p:cBhvr additive="base">
                                        <p:cTn id="69" dur="500" fill="hold"/>
                                        <p:tgtEl>
                                          <p:spTgt spid="119831"/>
                                        </p:tgtEl>
                                        <p:attrNameLst>
                                          <p:attrName>ppt_x</p:attrName>
                                        </p:attrNameLst>
                                      </p:cBhvr>
                                      <p:tavLst>
                                        <p:tav tm="0">
                                          <p:val>
                                            <p:strVal val="0-#ppt_w/2"/>
                                          </p:val>
                                        </p:tav>
                                        <p:tav tm="100000">
                                          <p:val>
                                            <p:strVal val="#ppt_x"/>
                                          </p:val>
                                        </p:tav>
                                      </p:tavLst>
                                    </p:anim>
                                    <p:anim calcmode="lin" valueType="num">
                                      <p:cBhvr additive="base">
                                        <p:cTn id="70" dur="500" fill="hold"/>
                                        <p:tgtEl>
                                          <p:spTgt spid="119831"/>
                                        </p:tgtEl>
                                        <p:attrNameLst>
                                          <p:attrName>ppt_y</p:attrName>
                                        </p:attrNameLst>
                                      </p:cBhvr>
                                      <p:tavLst>
                                        <p:tav tm="0">
                                          <p:val>
                                            <p:strVal val="#ppt_y"/>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119825"/>
                                        </p:tgtEl>
                                        <p:attrNameLst>
                                          <p:attrName>style.visibility</p:attrName>
                                        </p:attrNameLst>
                                      </p:cBhvr>
                                      <p:to>
                                        <p:strVal val="visible"/>
                                      </p:to>
                                    </p:set>
                                    <p:anim calcmode="lin" valueType="num">
                                      <p:cBhvr additive="base">
                                        <p:cTn id="75" dur="500" fill="hold"/>
                                        <p:tgtEl>
                                          <p:spTgt spid="119825"/>
                                        </p:tgtEl>
                                        <p:attrNameLst>
                                          <p:attrName>ppt_x</p:attrName>
                                        </p:attrNameLst>
                                      </p:cBhvr>
                                      <p:tavLst>
                                        <p:tav tm="0">
                                          <p:val>
                                            <p:strVal val="0-#ppt_w/2"/>
                                          </p:val>
                                        </p:tav>
                                        <p:tav tm="100000">
                                          <p:val>
                                            <p:strVal val="#ppt_x"/>
                                          </p:val>
                                        </p:tav>
                                      </p:tavLst>
                                    </p:anim>
                                    <p:anim calcmode="lin" valueType="num">
                                      <p:cBhvr additive="base">
                                        <p:cTn id="76" dur="500" fill="hold"/>
                                        <p:tgtEl>
                                          <p:spTgt spid="119825"/>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8" fill="hold" grpId="0" nodeType="clickEffect">
                                  <p:stCondLst>
                                    <p:cond delay="0"/>
                                  </p:stCondLst>
                                  <p:childTnLst>
                                    <p:set>
                                      <p:cBhvr>
                                        <p:cTn id="80" dur="1" fill="hold">
                                          <p:stCondLst>
                                            <p:cond delay="0"/>
                                          </p:stCondLst>
                                        </p:cTn>
                                        <p:tgtEl>
                                          <p:spTgt spid="119826"/>
                                        </p:tgtEl>
                                        <p:attrNameLst>
                                          <p:attrName>style.visibility</p:attrName>
                                        </p:attrNameLst>
                                      </p:cBhvr>
                                      <p:to>
                                        <p:strVal val="visible"/>
                                      </p:to>
                                    </p:set>
                                    <p:anim calcmode="lin" valueType="num">
                                      <p:cBhvr additive="base">
                                        <p:cTn id="81" dur="500" fill="hold"/>
                                        <p:tgtEl>
                                          <p:spTgt spid="119826"/>
                                        </p:tgtEl>
                                        <p:attrNameLst>
                                          <p:attrName>ppt_x</p:attrName>
                                        </p:attrNameLst>
                                      </p:cBhvr>
                                      <p:tavLst>
                                        <p:tav tm="0">
                                          <p:val>
                                            <p:strVal val="0-#ppt_w/2"/>
                                          </p:val>
                                        </p:tav>
                                        <p:tav tm="100000">
                                          <p:val>
                                            <p:strVal val="#ppt_x"/>
                                          </p:val>
                                        </p:tav>
                                      </p:tavLst>
                                    </p:anim>
                                    <p:anim calcmode="lin" valueType="num">
                                      <p:cBhvr additive="base">
                                        <p:cTn id="82" dur="500" fill="hold"/>
                                        <p:tgtEl>
                                          <p:spTgt spid="119826"/>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8" fill="hold" grpId="0" nodeType="clickEffect">
                                  <p:stCondLst>
                                    <p:cond delay="0"/>
                                  </p:stCondLst>
                                  <p:childTnLst>
                                    <p:set>
                                      <p:cBhvr>
                                        <p:cTn id="86" dur="1" fill="hold">
                                          <p:stCondLst>
                                            <p:cond delay="0"/>
                                          </p:stCondLst>
                                        </p:cTn>
                                        <p:tgtEl>
                                          <p:spTgt spid="119822"/>
                                        </p:tgtEl>
                                        <p:attrNameLst>
                                          <p:attrName>style.visibility</p:attrName>
                                        </p:attrNameLst>
                                      </p:cBhvr>
                                      <p:to>
                                        <p:strVal val="visible"/>
                                      </p:to>
                                    </p:set>
                                    <p:anim calcmode="lin" valueType="num">
                                      <p:cBhvr additive="base">
                                        <p:cTn id="87" dur="500" fill="hold"/>
                                        <p:tgtEl>
                                          <p:spTgt spid="119822"/>
                                        </p:tgtEl>
                                        <p:attrNameLst>
                                          <p:attrName>ppt_x</p:attrName>
                                        </p:attrNameLst>
                                      </p:cBhvr>
                                      <p:tavLst>
                                        <p:tav tm="0">
                                          <p:val>
                                            <p:strVal val="0-#ppt_w/2"/>
                                          </p:val>
                                        </p:tav>
                                        <p:tav tm="100000">
                                          <p:val>
                                            <p:strVal val="#ppt_x"/>
                                          </p:val>
                                        </p:tav>
                                      </p:tavLst>
                                    </p:anim>
                                    <p:anim calcmode="lin" valueType="num">
                                      <p:cBhvr additive="base">
                                        <p:cTn id="88" dur="500" fill="hold"/>
                                        <p:tgtEl>
                                          <p:spTgt spid="1198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4" grpId="0" autoUpdateAnimBg="0"/>
      <p:bldP spid="119816" grpId="0" autoUpdateAnimBg="0"/>
      <p:bldP spid="119817" grpId="0" autoUpdateAnimBg="0"/>
      <p:bldP spid="119818" grpId="0" autoUpdateAnimBg="0"/>
      <p:bldP spid="119819" grpId="0" autoUpdateAnimBg="0"/>
      <p:bldP spid="119820" grpId="0" autoUpdateAnimBg="0"/>
      <p:bldP spid="119821" grpId="0" autoUpdateAnimBg="0"/>
      <p:bldP spid="119822" grpId="0" autoUpdateAnimBg="0"/>
      <p:bldP spid="119823" grpId="0" autoUpdateAnimBg="0"/>
      <p:bldP spid="119825" grpId="0" autoUpdateAnimBg="0"/>
      <p:bldP spid="119826" grpId="0" autoUpdateAnimBg="0"/>
      <p:bldP spid="119830" grpId="0" autoUpdateAnimBg="0"/>
      <p:bldP spid="119831" grpId="0" autoUpdateAnimBg="0"/>
      <p:bldP spid="119832" grpId="0" autoUpdateAnimBg="0"/>
      <p:bldP spid="119833"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07189" y="980728"/>
            <a:ext cx="5357099" cy="55892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88640"/>
            <a:ext cx="9143999" cy="1080120"/>
          </a:xfrm>
          <a:effectLst/>
        </p:spPr>
        <p:txBody>
          <a:bodyPr/>
          <a:lstStyle/>
          <a:p>
            <a:pPr>
              <a:defRPr/>
            </a:pPr>
            <a:r>
              <a:rPr lang="zh-CN" altLang="en-US" sz="6000" b="1" i="1" dirty="0">
                <a:solidFill>
                  <a:srgbClr val="3F5B7E"/>
                </a:solidFill>
                <a:effectLst>
                  <a:glow rad="127000">
                    <a:schemeClr val="bg1"/>
                  </a:glow>
                </a:effectLst>
                <a:latin typeface="Phosphate Inline"/>
                <a:ea typeface="ＭＳ Ｐゴシック" charset="0"/>
                <a:cs typeface="Phosphate Inline"/>
              </a:rPr>
              <a:t>你如何</a:t>
            </a:r>
            <a:r>
              <a:rPr lang="en-US" sz="6000" b="1" i="1" dirty="0">
                <a:solidFill>
                  <a:srgbClr val="3F5B7E"/>
                </a:solidFill>
                <a:effectLst>
                  <a:glow rad="127000">
                    <a:schemeClr val="bg1"/>
                  </a:glow>
                </a:effectLst>
                <a:latin typeface="Phosphate Inline"/>
                <a:ea typeface="ＭＳ Ｐゴシック" charset="0"/>
                <a:cs typeface="Phosphate Inline"/>
              </a:rPr>
              <a:t>...?</a:t>
            </a:r>
          </a:p>
        </p:txBody>
      </p:sp>
      <p:sp>
        <p:nvSpPr>
          <p:cNvPr id="5" name="Rectangle 2"/>
          <p:cNvSpPr txBox="1">
            <a:spLocks noChangeArrowheads="1"/>
          </p:cNvSpPr>
          <p:nvPr/>
        </p:nvSpPr>
        <p:spPr bwMode="auto">
          <a:xfrm rot="20941044">
            <a:off x="545258" y="4500519"/>
            <a:ext cx="9143999" cy="16949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6000" b="1" i="1" u="none" strike="noStrike" kern="1200" cap="none" spc="0" normalizeH="0" baseline="0" noProof="0" dirty="0">
                <a:ln>
                  <a:noFill/>
                </a:ln>
                <a:solidFill>
                  <a:srgbClr val="FF0000"/>
                </a:solidFill>
                <a:effectLst>
                  <a:glow rad="127000">
                    <a:srgbClr val="FFFFFF"/>
                  </a:glow>
                </a:effectLst>
                <a:uLnTx/>
                <a:uFillTx/>
                <a:latin typeface="Phosphate Inline"/>
                <a:ea typeface="ＭＳ Ｐゴシック" charset="0"/>
                <a:cs typeface="Phosphate Inline"/>
              </a:rPr>
              <a:t>避免虚伪的两种方法</a:t>
            </a:r>
            <a:r>
              <a:rPr kumimoji="1" lang="en-US" sz="6000" b="1" i="1" u="none" strike="noStrike" kern="1200" cap="none" spc="0" normalizeH="0" baseline="0" noProof="0" dirty="0">
                <a:ln>
                  <a:noFill/>
                </a:ln>
                <a:solidFill>
                  <a:srgbClr val="FF0000"/>
                </a:solidFill>
                <a:effectLst>
                  <a:glow rad="127000">
                    <a:srgbClr val="FFFFFF"/>
                  </a:glow>
                </a:effectLst>
                <a:uLnTx/>
                <a:uFillTx/>
                <a:latin typeface="Phosphate Inline"/>
                <a:ea typeface="ＭＳ Ｐゴシック" charset="0"/>
                <a:cs typeface="Phosphate Inline"/>
              </a:rPr>
              <a:t> </a:t>
            </a:r>
          </a:p>
        </p:txBody>
      </p:sp>
      <p:sp>
        <p:nvSpPr>
          <p:cNvPr id="6" name="Rectangle 2"/>
          <p:cNvSpPr txBox="1">
            <a:spLocks noChangeArrowheads="1"/>
          </p:cNvSpPr>
          <p:nvPr/>
        </p:nvSpPr>
        <p:spPr bwMode="auto">
          <a:xfrm>
            <a:off x="0" y="5920006"/>
            <a:ext cx="8791222"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000000"/>
                </a:solidFill>
                <a:effectLst/>
                <a:uLnTx/>
                <a:uFillTx/>
                <a:latin typeface="Arial" charset="0"/>
                <a:ea typeface="ＭＳ Ｐゴシック" charset="0"/>
                <a:cs typeface="ＭＳ Ｐゴシック" charset="0"/>
              </a:rPr>
              <a:t>玛拉基</a:t>
            </a:r>
            <a:endParaRPr kumimoji="0" 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4263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435" name="Rectangle 579"/>
          <p:cNvSpPr>
            <a:spLocks noGrp="1" noChangeArrowheads="1"/>
          </p:cNvSpPr>
          <p:nvPr>
            <p:ph type="title"/>
          </p:nvPr>
        </p:nvSpPr>
        <p:spPr/>
        <p:txBody>
          <a:bodyPr/>
          <a:lstStyle/>
          <a:p>
            <a:pPr>
              <a:defRPr/>
            </a:pPr>
            <a:r>
              <a:rPr lang="en-US">
                <a:latin typeface="Times New Roman" charset="0"/>
                <a:ea typeface="ＭＳ Ｐゴシック" charset="0"/>
                <a:cs typeface="ＭＳ Ｐゴシック" charset="0"/>
              </a:rPr>
              <a:t>Book Chart</a:t>
            </a:r>
          </a:p>
        </p:txBody>
      </p:sp>
      <p:sp>
        <p:nvSpPr>
          <p:cNvPr id="151554" name="Rectangle 580" descr="Green marble"/>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aphicFrame>
        <p:nvGraphicFramePr>
          <p:cNvPr id="250437" name="Group 581"/>
          <p:cNvGraphicFramePr>
            <a:graphicFrameLocks noGrp="1"/>
          </p:cNvGraphicFramePr>
          <p:nvPr/>
        </p:nvGraphicFramePr>
        <p:xfrm>
          <a:off x="-76200" y="-30163"/>
          <a:ext cx="9296400" cy="7162558"/>
        </p:xfrm>
        <a:graphic>
          <a:graphicData uri="http://schemas.openxmlformats.org/drawingml/2006/table">
            <a:tbl>
              <a:tblPr/>
              <a:tblGrid>
                <a:gridCol w="1006475">
                  <a:extLst>
                    <a:ext uri="{9D8B030D-6E8A-4147-A177-3AD203B41FA5}">
                      <a16:colId xmlns:a16="http://schemas.microsoft.com/office/drawing/2014/main" val="20000"/>
                    </a:ext>
                  </a:extLst>
                </a:gridCol>
                <a:gridCol w="3022600">
                  <a:extLst>
                    <a:ext uri="{9D8B030D-6E8A-4147-A177-3AD203B41FA5}">
                      <a16:colId xmlns:a16="http://schemas.microsoft.com/office/drawing/2014/main" val="20001"/>
                    </a:ext>
                  </a:extLst>
                </a:gridCol>
                <a:gridCol w="1936750">
                  <a:extLst>
                    <a:ext uri="{9D8B030D-6E8A-4147-A177-3AD203B41FA5}">
                      <a16:colId xmlns:a16="http://schemas.microsoft.com/office/drawing/2014/main" val="20002"/>
                    </a:ext>
                  </a:extLst>
                </a:gridCol>
                <a:gridCol w="1393825">
                  <a:extLst>
                    <a:ext uri="{9D8B030D-6E8A-4147-A177-3AD203B41FA5}">
                      <a16:colId xmlns:a16="http://schemas.microsoft.com/office/drawing/2014/main" val="20003"/>
                    </a:ext>
                  </a:extLst>
                </a:gridCol>
                <a:gridCol w="930275">
                  <a:extLst>
                    <a:ext uri="{9D8B030D-6E8A-4147-A177-3AD203B41FA5}">
                      <a16:colId xmlns:a16="http://schemas.microsoft.com/office/drawing/2014/main" val="20004"/>
                    </a:ext>
                  </a:extLst>
                </a:gridCol>
                <a:gridCol w="1006475">
                  <a:extLst>
                    <a:ext uri="{9D8B030D-6E8A-4147-A177-3AD203B41FA5}">
                      <a16:colId xmlns:a16="http://schemas.microsoft.com/office/drawing/2014/main" val="20005"/>
                    </a:ext>
                  </a:extLst>
                </a:gridCol>
              </a:tblGrid>
              <a:tr h="455200">
                <a:tc gridSpan="6">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2400" b="1" i="0" u="none" strike="noStrike" cap="none" normalizeH="0" baseline="0">
                          <a:ln>
                            <a:noFill/>
                          </a:ln>
                          <a:solidFill>
                            <a:schemeClr val="tx1"/>
                          </a:solidFill>
                          <a:effectLst/>
                          <a:latin typeface="Arial" charset="0"/>
                          <a:ea typeface="Times New Roman" charset="0"/>
                          <a:cs typeface="Arial" charset="0"/>
                        </a:rPr>
                        <a:t>警戒虚伪会带来审判</a:t>
                      </a:r>
                      <a:endParaRPr kumimoji="1" lang="zh-CN" altLang="en-US" sz="2400" b="1" i="0" u="none" strike="noStrike" cap="none" normalizeH="0" baseline="0" dirty="0">
                        <a:ln>
                          <a:noFill/>
                        </a:ln>
                        <a:solidFill>
                          <a:schemeClr val="tx1"/>
                        </a:solidFill>
                        <a:effectLst/>
                        <a:latin typeface="Arial" charset="0"/>
                        <a:ea typeface="Times New Roman"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18644">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第</a:t>
                      </a:r>
                      <a:r>
                        <a:rPr kumimoji="1" lang="en-US" altLang="zh-CN" sz="1800" b="1" i="0" u="none" strike="noStrike" cap="none" normalizeH="0" baseline="0" dirty="0">
                          <a:ln>
                            <a:noFill/>
                          </a:ln>
                          <a:solidFill>
                            <a:schemeClr val="tx1"/>
                          </a:solidFill>
                          <a:effectLst/>
                          <a:latin typeface="Arial" charset="0"/>
                          <a:ea typeface="Times New Roman" charset="0"/>
                          <a:cs typeface="Arial" charset="0"/>
                        </a:rPr>
                        <a:t>1–3</a:t>
                      </a: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章</a:t>
                      </a:r>
                      <a:endParaRPr kumimoji="1" lang="en-US" altLang="zh-CN" sz="36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第</a:t>
                      </a:r>
                      <a:r>
                        <a:rPr kumimoji="1" lang="en-US" altLang="zh-CN" sz="1800" b="1" i="0" u="none" strike="noStrike" cap="none" normalizeH="0" baseline="0" dirty="0">
                          <a:ln>
                            <a:noFill/>
                          </a:ln>
                          <a:solidFill>
                            <a:schemeClr val="tx1"/>
                          </a:solidFill>
                          <a:effectLst/>
                          <a:latin typeface="Arial" charset="0"/>
                          <a:ea typeface="Times New Roman" charset="0"/>
                          <a:cs typeface="Arial" charset="0"/>
                        </a:rPr>
                        <a:t>4</a:t>
                      </a: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章</a:t>
                      </a:r>
                      <a:endParaRPr kumimoji="1" lang="en-US" altLang="zh-CN" sz="16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18644">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tx1"/>
                          </a:solidFill>
                          <a:effectLst/>
                          <a:latin typeface="Arial" charset="0"/>
                          <a:ea typeface="Times New Roman" charset="0"/>
                          <a:cs typeface="Arial" charset="0"/>
                        </a:rPr>
                        <a:t>七种罪孽的谴责</a:t>
                      </a:r>
                      <a:endParaRPr kumimoji="1" lang="zh-CN" altLang="en-US" sz="18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将来的祝福</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18644">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国家的污染 </a:t>
                      </a:r>
                      <a:endParaRPr kumimoji="1" lang="en-US" altLang="zh-CN" sz="36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国家的允诺 </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91042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1:1–3:18</a:t>
                      </a:r>
                      <a:endParaRPr kumimoji="1" lang="en-US" altLang="zh-CN" sz="28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以色列的七个问题</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上帝的七个反应</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审判之日</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遵守律法</a:t>
                      </a: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留意以利亚的警告</a:t>
                      </a: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30345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1:1-5</a:t>
                      </a:r>
                      <a:endParaRPr kumimoji="1" lang="en-US" altLang="zh-CN" sz="3600" b="1" i="0" u="none" strike="noStrike" cap="none" normalizeH="0" baseline="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a:ln>
                            <a:noFill/>
                          </a:ln>
                          <a:solidFill>
                            <a:schemeClr val="tx1"/>
                          </a:solidFill>
                          <a:effectLst/>
                          <a:latin typeface="Arial" charset="0"/>
                          <a:ea typeface="Times New Roman" charset="0"/>
                          <a:cs typeface="Arial" charset="0"/>
                        </a:rPr>
                        <a:t>“你如何爱</a:t>
                      </a: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我们</a:t>
                      </a:r>
                      <a:r>
                        <a:rPr kumimoji="1" lang="en-US" altLang="zh-CN" sz="1400" b="1" i="0" u="none" strike="noStrike" cap="none" normalizeH="0" baseline="0" dirty="0">
                          <a:ln>
                            <a:noFill/>
                          </a:ln>
                          <a:solidFill>
                            <a:schemeClr val="tx1"/>
                          </a:solidFill>
                          <a:effectLst/>
                          <a:latin typeface="Arial" charset="0"/>
                          <a:ea typeface="Times New Roman" charset="0"/>
                          <a:cs typeface="Arial" charset="0"/>
                        </a:rPr>
                        <a:t>?"</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拣选 </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4:1-3</a:t>
                      </a:r>
                      <a:endParaRPr kumimoji="1" lang="en-US" altLang="zh-CN" sz="3600" b="1" i="0" u="none" strike="noStrike" cap="none" normalizeH="0" baseline="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4:4</a:t>
                      </a:r>
                      <a:endParaRPr kumimoji="1" lang="en-US" altLang="zh-CN" sz="3600" b="1" i="0" u="none" strike="noStrike" cap="none" normalizeH="0" baseline="0">
                        <a:ln>
                          <a:noFill/>
                        </a:ln>
                        <a:solidFill>
                          <a:schemeClr val="tx1"/>
                        </a:solidFill>
                        <a:effectLst/>
                        <a:latin typeface="Arial" charset="0"/>
                        <a:ea typeface="Times New Roman"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4:5-6</a:t>
                      </a:r>
                      <a:endParaRPr kumimoji="1" lang="en-US" altLang="zh-CN" sz="3600" b="1" i="0" u="none" strike="noStrike" cap="none" normalizeH="0" baseline="0">
                        <a:ln>
                          <a:noFill/>
                        </a:ln>
                        <a:solidFill>
                          <a:schemeClr val="tx1"/>
                        </a:solidFill>
                        <a:effectLst/>
                        <a:latin typeface="Arial" charset="0"/>
                        <a:ea typeface="Times New Roman"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69798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1:6–2:9</a:t>
                      </a:r>
                      <a:endParaRPr kumimoji="1" lang="en-US" altLang="zh-CN" sz="36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a:t>
                      </a:r>
                      <a:r>
                        <a:rPr kumimoji="1" lang="zh-CN" altLang="en-US" sz="1400" b="1" i="0" u="none" strike="noStrike" cap="none" normalizeH="0" baseline="0">
                          <a:ln>
                            <a:noFill/>
                          </a:ln>
                          <a:solidFill>
                            <a:schemeClr val="tx1"/>
                          </a:solidFill>
                          <a:effectLst/>
                          <a:latin typeface="Arial" charset="0"/>
                          <a:ea typeface="Times New Roman" charset="0"/>
                          <a:cs typeface="Arial" charset="0"/>
                        </a:rPr>
                        <a:t>我们如何藐</a:t>
                      </a: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视了你的名字</a:t>
                      </a:r>
                      <a:r>
                        <a:rPr kumimoji="1" lang="en-US" altLang="zh-CN" sz="1400" b="1" i="0" u="none" strike="noStrike" cap="none" normalizeH="0" baseline="0" dirty="0">
                          <a:ln>
                            <a:noFill/>
                          </a:ln>
                          <a:solidFill>
                            <a:schemeClr val="tx1"/>
                          </a:solidFill>
                          <a:effectLst/>
                          <a:latin typeface="Arial" charset="0"/>
                          <a:ea typeface="Times New Roman" charset="0"/>
                          <a:cs typeface="Arial" charset="0"/>
                        </a:rPr>
                        <a:t>?"</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不蒙悦纳的献祭</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69798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2:10-16</a:t>
                      </a:r>
                      <a:endParaRPr kumimoji="1" lang="en-US" altLang="zh-CN" sz="3600" b="1" i="0" u="none" strike="noStrike" cap="none" normalizeH="0" baseline="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“你为何轻视 我们的祭物</a:t>
                      </a:r>
                      <a:r>
                        <a:rPr kumimoji="1" lang="en-US" altLang="zh-CN" sz="1400" b="1" i="0" u="none" strike="noStrike" cap="none" normalizeH="0" baseline="0" dirty="0">
                          <a:ln>
                            <a:noFill/>
                          </a:ln>
                          <a:solidFill>
                            <a:schemeClr val="tx1"/>
                          </a:solidFill>
                          <a:effectLst/>
                          <a:latin typeface="Arial" charset="0"/>
                          <a:ea typeface="Times New Roman" charset="0"/>
                          <a:cs typeface="Arial" charset="0"/>
                        </a:rPr>
                        <a:t>?"</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离婚</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69798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2:17–3:7a</a:t>
                      </a:r>
                      <a:endParaRPr kumimoji="1" lang="en-US" altLang="zh-CN" sz="36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“你为何不公正 </a:t>
                      </a:r>
                      <a:r>
                        <a:rPr kumimoji="1" lang="en-US" altLang="zh-CN" sz="1400" b="1" i="0" u="none" strike="noStrike" cap="none" normalizeH="0" baseline="0" dirty="0">
                          <a:ln>
                            <a:noFill/>
                          </a:ln>
                          <a:solidFill>
                            <a:schemeClr val="tx1"/>
                          </a:solidFill>
                          <a:effectLst/>
                          <a:latin typeface="Arial" charset="0"/>
                          <a:ea typeface="Times New Roman" charset="0"/>
                          <a:cs typeface="Arial" charset="0"/>
                        </a:rPr>
                        <a:t>?"</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弥赛亚将审判</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69798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3:7b-8a</a:t>
                      </a:r>
                      <a:endParaRPr kumimoji="1" lang="en-US" altLang="zh-CN" sz="3600" b="1" i="0" u="none" strike="noStrike" cap="none" normalizeH="0" baseline="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a:t>
                      </a:r>
                      <a:r>
                        <a:rPr kumimoji="1" lang="zh-CN" altLang="en-US" sz="1400" b="1" i="0" u="none" strike="noStrike" cap="none" normalizeH="0" baseline="0">
                          <a:ln>
                            <a:noFill/>
                          </a:ln>
                          <a:solidFill>
                            <a:schemeClr val="tx1"/>
                          </a:solidFill>
                          <a:effectLst/>
                          <a:latin typeface="Arial" charset="0"/>
                          <a:ea typeface="Times New Roman" charset="0"/>
                          <a:cs typeface="Arial" charset="0"/>
                        </a:rPr>
                        <a:t>我们如何悔</a:t>
                      </a: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改</a:t>
                      </a:r>
                      <a:r>
                        <a:rPr kumimoji="1" lang="en-US" altLang="zh-CN" sz="1400" b="1" i="0" u="none" strike="noStrike" cap="none" normalizeH="0" baseline="0" dirty="0">
                          <a:ln>
                            <a:noFill/>
                          </a:ln>
                          <a:solidFill>
                            <a:schemeClr val="tx1"/>
                          </a:solidFill>
                          <a:effectLst/>
                          <a:latin typeface="Arial" charset="0"/>
                          <a:ea typeface="Times New Roman" charset="0"/>
                          <a:cs typeface="Arial" charset="0"/>
                        </a:rPr>
                        <a:t>?"</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停止剥夺我</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r h="69798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3:8b-12</a:t>
                      </a:r>
                      <a:endParaRPr kumimoji="1" lang="en-US" altLang="zh-CN" sz="3600" b="1" i="0" u="none" strike="noStrike" cap="none" normalizeH="0" baseline="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a:ln>
                            <a:noFill/>
                          </a:ln>
                          <a:solidFill>
                            <a:schemeClr val="tx1"/>
                          </a:solidFill>
                          <a:effectLst/>
                          <a:latin typeface="Arial" charset="0"/>
                          <a:ea typeface="Times New Roman" charset="0"/>
                          <a:cs typeface="Arial" charset="0"/>
                        </a:rPr>
                        <a:t>“我们如何剥</a:t>
                      </a: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夺你</a:t>
                      </a:r>
                      <a:r>
                        <a:rPr kumimoji="1" lang="en-US" altLang="zh-CN" sz="1400" b="1" i="0" u="none" strike="noStrike" cap="none" normalizeH="0" baseline="0" dirty="0">
                          <a:ln>
                            <a:noFill/>
                          </a:ln>
                          <a:solidFill>
                            <a:schemeClr val="tx1"/>
                          </a:solidFill>
                          <a:effectLst/>
                          <a:latin typeface="Arial" charset="0"/>
                          <a:ea typeface="Times New Roman" charset="0"/>
                          <a:cs typeface="Arial" charset="0"/>
                        </a:rPr>
                        <a:t>?"</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抑制奉献</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69798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3:13-18</a:t>
                      </a:r>
                      <a:endParaRPr kumimoji="1" lang="en-US" altLang="zh-CN" sz="3600" b="1" i="0" u="none" strike="noStrike" cap="none" normalizeH="0" baseline="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a:t>
                      </a:r>
                      <a:r>
                        <a:rPr kumimoji="1" lang="zh-CN" altLang="en-US" sz="1400" b="1" i="0" u="none" strike="noStrike" cap="none" normalizeH="0" baseline="0">
                          <a:ln>
                            <a:noFill/>
                          </a:ln>
                          <a:solidFill>
                            <a:schemeClr val="tx1"/>
                          </a:solidFill>
                          <a:effectLst/>
                          <a:latin typeface="Arial" charset="0"/>
                          <a:ea typeface="Times New Roman" charset="0"/>
                          <a:cs typeface="Arial" charset="0"/>
                        </a:rPr>
                        <a:t>我们如何亵</a:t>
                      </a: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渎你</a:t>
                      </a:r>
                      <a:r>
                        <a:rPr kumimoji="1" lang="en-US" altLang="zh-CN" sz="1400" b="1" i="0" u="none" strike="noStrike" cap="none" normalizeH="0" baseline="0" dirty="0">
                          <a:ln>
                            <a:noFill/>
                          </a:ln>
                          <a:solidFill>
                            <a:schemeClr val="tx1"/>
                          </a:solidFill>
                          <a:effectLst/>
                          <a:latin typeface="Arial" charset="0"/>
                          <a:ea typeface="Times New Roman" charset="0"/>
                          <a:cs typeface="Arial" charset="0"/>
                        </a:rPr>
                        <a:t>?"</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唯物主义的旨意</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r h="318644">
                <a:tc gridSpan="6">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耶路</a:t>
                      </a:r>
                      <a:r>
                        <a:rPr kumimoji="1" lang="zh-CN" altLang="en-US" sz="1800" b="1" i="0" u="none" strike="noStrike" cap="none" normalizeH="0" baseline="0">
                          <a:ln>
                            <a:noFill/>
                          </a:ln>
                          <a:solidFill>
                            <a:schemeClr val="tx1"/>
                          </a:solidFill>
                          <a:effectLst/>
                          <a:latin typeface="Arial" charset="0"/>
                          <a:ea typeface="Times New Roman" charset="0"/>
                          <a:cs typeface="Arial" charset="0"/>
                        </a:rPr>
                        <a:t>撒冷 约主前</a:t>
                      </a:r>
                      <a:r>
                        <a:rPr kumimoji="1" lang="en-US" altLang="zh-CN" sz="1800" b="1" i="0" u="none" strike="noStrike" cap="none" normalizeH="0" baseline="0">
                          <a:ln>
                            <a:noFill/>
                          </a:ln>
                          <a:solidFill>
                            <a:schemeClr val="tx1"/>
                          </a:solidFill>
                          <a:effectLst/>
                          <a:latin typeface="Arial" charset="0"/>
                          <a:ea typeface="Times New Roman" charset="0"/>
                          <a:cs typeface="Arial" charset="0"/>
                        </a:rPr>
                        <a:t> 425 </a:t>
                      </a:r>
                      <a:r>
                        <a:rPr kumimoji="1" lang="zh-CN" altLang="en-US" sz="1800" b="1" i="0" u="none" strike="noStrike" cap="none" normalizeH="0" baseline="0">
                          <a:ln>
                            <a:noFill/>
                          </a:ln>
                          <a:solidFill>
                            <a:schemeClr val="tx1"/>
                          </a:solidFill>
                          <a:effectLst/>
                          <a:latin typeface="Arial" charset="0"/>
                          <a:ea typeface="Times New Roman" charset="0"/>
                          <a:cs typeface="Arial" charset="0"/>
                        </a:rPr>
                        <a:t>年</a:t>
                      </a:r>
                      <a:endParaRPr kumimoji="1" lang="en-US" altLang="zh-CN" sz="18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2"/>
                  </a:ext>
                </a:extLst>
              </a:tr>
            </a:tbl>
          </a:graphicData>
        </a:graphic>
      </p:graphicFrame>
      <p:sp>
        <p:nvSpPr>
          <p:cNvPr id="151633" name="Rectangle 4"/>
          <p:cNvSpPr>
            <a:spLocks noChangeArrowheads="1"/>
          </p:cNvSpPr>
          <p:nvPr/>
        </p:nvSpPr>
        <p:spPr bwMode="auto">
          <a:xfrm>
            <a:off x="0" y="2714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1634" name="Rectangle 349"/>
          <p:cNvSpPr>
            <a:spLocks noChangeArrowheads="1"/>
          </p:cNvSpPr>
          <p:nvPr/>
        </p:nvSpPr>
        <p:spPr bwMode="auto">
          <a:xfrm>
            <a:off x="0" y="612933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1635" name="Text Box 564"/>
          <p:cNvSpPr txBox="1">
            <a:spLocks noChangeArrowheads="1"/>
          </p:cNvSpPr>
          <p:nvPr/>
        </p:nvSpPr>
        <p:spPr bwMode="auto">
          <a:xfrm>
            <a:off x="8531225"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ail" charset="0"/>
                <a:ea typeface="ＭＳ Ｐゴシック" charset="0"/>
                <a:cs typeface="Arail" charset="0"/>
              </a:rPr>
              <a:t>659</a:t>
            </a:r>
          </a:p>
        </p:txBody>
      </p:sp>
      <p:sp>
        <p:nvSpPr>
          <p:cNvPr id="250518" name="WordArt 662"/>
          <p:cNvSpPr>
            <a:spLocks noChangeArrowheads="1" noChangeShapeType="1" noTextEdit="1"/>
          </p:cNvSpPr>
          <p:nvPr/>
        </p:nvSpPr>
        <p:spPr bwMode="auto">
          <a:xfrm>
            <a:off x="162358" y="2247900"/>
            <a:ext cx="8229600" cy="2057400"/>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评断假冒伪善的警告</a:t>
            </a:r>
          </a:p>
        </p:txBody>
      </p:sp>
    </p:spTree>
    <p:extLst>
      <p:ext uri="{BB962C8B-B14F-4D97-AF65-F5344CB8AC3E}">
        <p14:creationId xmlns:p14="http://schemas.microsoft.com/office/powerpoint/2010/main" val="5120969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50518"/>
                                        </p:tgtEl>
                                        <p:attrNameLst>
                                          <p:attrName>style.visibility</p:attrName>
                                        </p:attrNameLst>
                                      </p:cBhvr>
                                      <p:to>
                                        <p:strVal val="visible"/>
                                      </p:to>
                                    </p:set>
                                    <p:anim calcmode="lin" valueType="num">
                                      <p:cBhvr>
                                        <p:cTn id="7" dur="1000" fill="hold"/>
                                        <p:tgtEl>
                                          <p:spTgt spid="250518"/>
                                        </p:tgtEl>
                                        <p:attrNameLst>
                                          <p:attrName>ppt_w</p:attrName>
                                        </p:attrNameLst>
                                      </p:cBhvr>
                                      <p:tavLst>
                                        <p:tav tm="0">
                                          <p:val>
                                            <p:fltVal val="0"/>
                                          </p:val>
                                        </p:tav>
                                        <p:tav tm="100000">
                                          <p:val>
                                            <p:strVal val="#ppt_w"/>
                                          </p:val>
                                        </p:tav>
                                      </p:tavLst>
                                    </p:anim>
                                    <p:anim calcmode="lin" valueType="num">
                                      <p:cBhvr>
                                        <p:cTn id="8" dur="1000" fill="hold"/>
                                        <p:tgtEl>
                                          <p:spTgt spid="250518"/>
                                        </p:tgtEl>
                                        <p:attrNameLst>
                                          <p:attrName>ppt_h</p:attrName>
                                        </p:attrNameLst>
                                      </p:cBhvr>
                                      <p:tavLst>
                                        <p:tav tm="0">
                                          <p:val>
                                            <p:fltVal val="0"/>
                                          </p:val>
                                        </p:tav>
                                        <p:tav tm="100000">
                                          <p:val>
                                            <p:strVal val="#ppt_h"/>
                                          </p:val>
                                        </p:tav>
                                      </p:tavLst>
                                    </p:anim>
                                    <p:anim calcmode="lin" valueType="num">
                                      <p:cBhvr>
                                        <p:cTn id="9" dur="1000" fill="hold"/>
                                        <p:tgtEl>
                                          <p:spTgt spid="25051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505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51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13827" y="1196752"/>
            <a:ext cx="5492328" cy="5492328"/>
          </a:xfrm>
          <a:prstGeom prst="rect">
            <a:avLst/>
          </a:prstGeom>
        </p:spPr>
      </p:pic>
      <p:grpSp>
        <p:nvGrpSpPr>
          <p:cNvPr id="4" name="Group 3"/>
          <p:cNvGrpSpPr/>
          <p:nvPr/>
        </p:nvGrpSpPr>
        <p:grpSpPr>
          <a:xfrm>
            <a:off x="1201859" y="2852936"/>
            <a:ext cx="4824536" cy="2880320"/>
            <a:chOff x="2051720" y="2852936"/>
            <a:chExt cx="4824536" cy="2880320"/>
          </a:xfrm>
        </p:grpSpPr>
        <p:sp>
          <p:nvSpPr>
            <p:cNvPr id="2" name="Rectangle 1"/>
            <p:cNvSpPr/>
            <p:nvPr/>
          </p:nvSpPr>
          <p:spPr bwMode="auto">
            <a:xfrm>
              <a:off x="2051720" y="2852936"/>
              <a:ext cx="4824536" cy="1656184"/>
            </a:xfrm>
            <a:prstGeom prst="rect">
              <a:avLst/>
            </a:prstGeom>
            <a:solidFill>
              <a:srgbClr val="ED161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Rectangle 7"/>
            <p:cNvSpPr/>
            <p:nvPr/>
          </p:nvSpPr>
          <p:spPr bwMode="auto">
            <a:xfrm>
              <a:off x="2843808" y="4293096"/>
              <a:ext cx="3384376" cy="1440160"/>
            </a:xfrm>
            <a:prstGeom prst="rect">
              <a:avLst/>
            </a:prstGeom>
            <a:solidFill>
              <a:srgbClr val="ED161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100355" name="Picture 1"/>
          <p:cNvSpPr>
            <a:spLocks noChangeAspect="1"/>
          </p:cNvSpPr>
          <p:nvPr/>
        </p:nvSpPr>
        <p:spPr bwMode="auto">
          <a:xfrm>
            <a:off x="-849861"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 name="Rectangle 2"/>
          <p:cNvSpPr txBox="1">
            <a:spLocks noChangeArrowheads="1"/>
          </p:cNvSpPr>
          <p:nvPr/>
        </p:nvSpPr>
        <p:spPr bwMode="auto">
          <a:xfrm>
            <a:off x="13914" y="0"/>
            <a:ext cx="9143999"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CN" altLang="en-US" sz="5400" b="1" i="1" dirty="0">
                <a:solidFill>
                  <a:srgbClr val="3F5B7E"/>
                </a:solidFill>
                <a:effectLst>
                  <a:glow rad="127000">
                    <a:srgbClr val="FFFFFF"/>
                  </a:glow>
                </a:effectLst>
                <a:latin typeface="Phosphate Inline"/>
                <a:ea typeface="ＭＳ Ｐゴシック" charset="0"/>
                <a:cs typeface="Phosphate Inline"/>
              </a:rPr>
              <a:t>你如何真诚</a:t>
            </a:r>
            <a:r>
              <a:rPr kumimoji="1" lang="en-US" sz="5400" b="1" i="1" u="none" strike="noStrike" kern="1200" cap="none" spc="0" normalizeH="0" baseline="0" noProof="0" dirty="0">
                <a:ln>
                  <a:noFill/>
                </a:ln>
                <a:solidFill>
                  <a:srgbClr val="3F5B7E"/>
                </a:solidFill>
                <a:effectLst>
                  <a:glow rad="127000">
                    <a:srgbClr val="FFFFFF"/>
                  </a:glow>
                </a:effectLst>
                <a:uLnTx/>
                <a:uFillTx/>
                <a:latin typeface="Phosphate Inline"/>
                <a:ea typeface="ＭＳ Ｐゴシック" charset="0"/>
                <a:cs typeface="Phosphate Inline"/>
              </a:rPr>
              <a:t>?</a:t>
            </a:r>
          </a:p>
        </p:txBody>
      </p:sp>
      <p:sp>
        <p:nvSpPr>
          <p:cNvPr id="900098" name="Rectangle 2"/>
          <p:cNvSpPr>
            <a:spLocks noGrp="1" noChangeArrowheads="1"/>
          </p:cNvSpPr>
          <p:nvPr>
            <p:ph type="ctrTitle"/>
          </p:nvPr>
        </p:nvSpPr>
        <p:spPr>
          <a:xfrm>
            <a:off x="1129851" y="2708920"/>
            <a:ext cx="5112568" cy="3168352"/>
          </a:xfrm>
          <a:effectLst/>
        </p:spPr>
        <p:txBody>
          <a:bodyPr/>
          <a:lstStyle/>
          <a:p>
            <a:pPr>
              <a:lnSpc>
                <a:spcPct val="80000"/>
              </a:lnSpc>
              <a:defRPr/>
            </a:pPr>
            <a:r>
              <a:rPr lang="zh-CN" altLang="en-US" sz="13800" b="1" dirty="0">
                <a:effectLst/>
                <a:ea typeface="ＭＳ Ｐゴシック" charset="0"/>
              </a:rPr>
              <a:t>停止</a:t>
            </a:r>
            <a:r>
              <a:rPr lang="en-US" sz="13800" b="1" dirty="0">
                <a:effectLst/>
                <a:ea typeface="ＭＳ Ｐゴシック" charset="0"/>
              </a:rPr>
              <a:t> </a:t>
            </a:r>
            <a:br>
              <a:rPr lang="en-US" sz="5400" b="1" dirty="0">
                <a:effectLst/>
                <a:ea typeface="ＭＳ Ｐゴシック" charset="0"/>
              </a:rPr>
            </a:br>
            <a:r>
              <a:rPr lang="zh-CN" altLang="en-US" sz="5400" b="1" dirty="0">
                <a:ea typeface="ＭＳ Ｐゴシック" charset="0"/>
              </a:rPr>
              <a:t>找借口</a:t>
            </a:r>
            <a:endParaRPr lang="en-US" sz="5400" b="1" dirty="0">
              <a:effectLst/>
              <a:ea typeface="ＭＳ Ｐゴシック" charset="0"/>
            </a:endParaRPr>
          </a:p>
        </p:txBody>
      </p:sp>
      <p:sp>
        <p:nvSpPr>
          <p:cNvPr id="10" name="Rectangle 2"/>
          <p:cNvSpPr txBox="1">
            <a:spLocks noChangeArrowheads="1"/>
          </p:cNvSpPr>
          <p:nvPr/>
        </p:nvSpPr>
        <p:spPr bwMode="auto">
          <a:xfrm>
            <a:off x="229176" y="5920006"/>
            <a:ext cx="8791222"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玛拉基</a:t>
            </a:r>
            <a:r>
              <a:rPr kumimoji="0" lang="zh-CN" alt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书</a:t>
            </a:r>
            <a:r>
              <a:rPr kumimoji="0" 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 1–3</a:t>
            </a:r>
          </a:p>
        </p:txBody>
      </p:sp>
    </p:spTree>
    <p:extLst>
      <p:ext uri="{BB962C8B-B14F-4D97-AF65-F5344CB8AC3E}">
        <p14:creationId xmlns:p14="http://schemas.microsoft.com/office/powerpoint/2010/main" val="22050743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zh-CN" altLang="en-US" sz="3200" b="1" kern="0">
                <a:solidFill>
                  <a:srgbClr val="FFFFFF"/>
                </a:solidFill>
                <a:effectLst>
                  <a:glow rad="127000">
                    <a:srgbClr val="000000"/>
                  </a:glow>
                </a:effectLst>
                <a:latin typeface="Arial" charset="0"/>
                <a:ea typeface="ＭＳ Ｐゴシック" charset="0"/>
                <a:cs typeface="ＭＳ Ｐゴシック" charset="0"/>
              </a:rPr>
              <a:t>上帝通过回答被掳后犹大过的防御性问题来责备他们的虚伪，鼓励他们离开罪恶的生活方式，回到上帝里面，预备将来的审判和祝福之日。</a:t>
            </a:r>
            <a:endParaRPr kumimoji="0" lang="en-US"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a:solidFill>
                  <a:srgbClr val="FFFFFF"/>
                </a:solidFill>
                <a:effectLst>
                  <a:glow rad="127000">
                    <a:srgbClr val="000000"/>
                  </a:glow>
                </a:effectLst>
                <a:latin typeface="Arial" charset="0"/>
                <a:ea typeface="ＭＳ Ｐゴシック" charset="0"/>
                <a:cs typeface="ＭＳ Ｐゴシック" charset="0"/>
              </a:rPr>
              <a:t>玛拉基书</a:t>
            </a:r>
            <a:br>
              <a:rPr lang="en-GB" altLang="zh-CN" sz="3600" b="1">
                <a:solidFill>
                  <a:srgbClr val="FFFFFF"/>
                </a:solidFill>
                <a:effectLst>
                  <a:glow rad="127000">
                    <a:srgbClr val="000000"/>
                  </a:glow>
                </a:effectLst>
                <a:latin typeface="Arial" charset="0"/>
                <a:ea typeface="ＭＳ Ｐゴシック" charset="0"/>
                <a:cs typeface="ＭＳ Ｐゴシック" charset="0"/>
              </a:rPr>
            </a:br>
            <a:r>
              <a:rPr lang="zh-CN" altLang="en-US" sz="3600" b="1">
                <a:solidFill>
                  <a:srgbClr val="FFFFFF"/>
                </a:solidFill>
                <a:effectLst>
                  <a:glow rad="127000">
                    <a:srgbClr val="000000"/>
                  </a:glow>
                </a:effectLst>
                <a:latin typeface="Arial" charset="0"/>
                <a:ea typeface="ＭＳ Ｐゴシック" charset="0"/>
                <a:cs typeface="ＭＳ Ｐゴシック" charset="0"/>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kumimoji="0" lang="en-US" altLang="zh-CN" b="1" kern="0" dirty="0">
                <a:solidFill>
                  <a:srgbClr val="000000"/>
                </a:solidFill>
                <a:cs typeface="MS PGothic" charset="0"/>
              </a:rPr>
              <a:t>659</a:t>
            </a:r>
          </a:p>
          <a:p>
            <a:pPr algn="ctr" eaLnBrk="1" hangingPunct="1">
              <a:defRPr/>
            </a:pPr>
            <a:r>
              <a:rPr kumimoji="0" lang="en-US" altLang="zh-CN" b="1" kern="0" dirty="0">
                <a:solidFill>
                  <a:srgbClr val="000000"/>
                </a:solidFill>
                <a:cs typeface="MS PGothic" charset="0"/>
              </a:rPr>
              <a:t>346</a:t>
            </a:r>
          </a:p>
        </p:txBody>
      </p:sp>
    </p:spTree>
    <p:extLst>
      <p:ext uri="{BB962C8B-B14F-4D97-AF65-F5344CB8AC3E}">
        <p14:creationId xmlns:p14="http://schemas.microsoft.com/office/powerpoint/2010/main" val="3997255782"/>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ChangeArrowheads="1"/>
          </p:cNvSpPr>
          <p:nvPr/>
        </p:nvSpPr>
        <p:spPr bwMode="auto">
          <a:xfrm>
            <a:off x="0" y="0"/>
            <a:ext cx="9144000" cy="6858000"/>
          </a:xfrm>
          <a:prstGeom prst="rect">
            <a:avLst/>
          </a:prstGeom>
          <a:gradFill rotWithShape="1">
            <a:gsLst>
              <a:gs pos="0">
                <a:schemeClr val="tx2"/>
              </a:gs>
              <a:gs pos="100000">
                <a:schemeClr val="accent2"/>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103427" name="Text Box 3"/>
          <p:cNvSpPr txBox="1">
            <a:spLocks noChangeArrowheads="1"/>
          </p:cNvSpPr>
          <p:nvPr/>
        </p:nvSpPr>
        <p:spPr bwMode="auto">
          <a:xfrm>
            <a:off x="-609600" y="228600"/>
            <a:ext cx="9753600" cy="58785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4161750" indent="-24161750" eaLnBrk="0" hangingPunct="0">
              <a:defRPr kumimoji="1" sz="2400">
                <a:solidFill>
                  <a:schemeClr val="tx1"/>
                </a:solidFill>
                <a:latin typeface="Times New Roman" charset="0"/>
                <a:ea typeface="MS PGothic" charset="0"/>
                <a:cs typeface="MS PGothic" charset="0"/>
              </a:defRPr>
            </a:lvl1pPr>
            <a:lvl2pPr marL="1773238" indent="-85407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lvl="1" eaLnBrk="1" hangingPunct="1">
              <a:spcBef>
                <a:spcPct val="20000"/>
              </a:spcBef>
              <a:defRPr/>
            </a:pPr>
            <a:r>
              <a:rPr kumimoji="0" lang="en-US" sz="4000" b="1" i="1">
                <a:solidFill>
                  <a:schemeClr val="bg1"/>
                </a:solidFill>
              </a:rPr>
              <a:t>1:2  “</a:t>
            </a:r>
            <a:r>
              <a:rPr kumimoji="0" lang="zh-CN" altLang="en-US" sz="4000" b="1" i="1">
                <a:solidFill>
                  <a:schemeClr val="bg1"/>
                </a:solidFill>
              </a:rPr>
              <a:t>你在何事上爱我们？”</a:t>
            </a:r>
            <a:r>
              <a:rPr kumimoji="0" lang="en-US" sz="4000" b="1" i="1">
                <a:solidFill>
                  <a:schemeClr val="bg1"/>
                </a:solidFill>
              </a:rPr>
              <a:t> </a:t>
            </a:r>
          </a:p>
          <a:p>
            <a:pPr lvl="1" eaLnBrk="1" hangingPunct="1">
              <a:spcBef>
                <a:spcPct val="20000"/>
              </a:spcBef>
              <a:defRPr/>
            </a:pPr>
            <a:r>
              <a:rPr kumimoji="0" lang="en-US" sz="4000" b="1" i="1">
                <a:solidFill>
                  <a:schemeClr val="bg1"/>
                </a:solidFill>
              </a:rPr>
              <a:t>1:6  “</a:t>
            </a:r>
            <a:r>
              <a:rPr kumimoji="0" lang="zh-CN" altLang="en-US" sz="4000" b="1" i="1">
                <a:solidFill>
                  <a:schemeClr val="bg1"/>
                </a:solidFill>
              </a:rPr>
              <a:t>我们在何事上藐视你的名呢？”</a:t>
            </a:r>
            <a:endParaRPr kumimoji="0" lang="en-US" sz="4000" b="1" i="1">
              <a:solidFill>
                <a:schemeClr val="bg1"/>
              </a:solidFill>
            </a:endParaRPr>
          </a:p>
          <a:p>
            <a:pPr lvl="1" eaLnBrk="1" hangingPunct="1">
              <a:spcBef>
                <a:spcPct val="20000"/>
              </a:spcBef>
              <a:defRPr/>
            </a:pPr>
            <a:r>
              <a:rPr kumimoji="0" lang="en-US" sz="4000" b="1" i="1">
                <a:solidFill>
                  <a:schemeClr val="bg1"/>
                </a:solidFill>
              </a:rPr>
              <a:t>1:7  “</a:t>
            </a:r>
            <a:r>
              <a:rPr kumimoji="0" lang="zh-CN" altLang="en-US" sz="4000" b="1" i="1">
                <a:solidFill>
                  <a:schemeClr val="bg1"/>
                </a:solidFill>
              </a:rPr>
              <a:t>我们在何事上污秽你呢？”</a:t>
            </a:r>
            <a:endParaRPr kumimoji="0" lang="en-US" sz="4000" b="1" i="1">
              <a:solidFill>
                <a:schemeClr val="bg1"/>
              </a:solidFill>
            </a:endParaRPr>
          </a:p>
          <a:p>
            <a:pPr lvl="1" eaLnBrk="1" hangingPunct="1">
              <a:spcBef>
                <a:spcPct val="20000"/>
              </a:spcBef>
              <a:defRPr/>
            </a:pPr>
            <a:r>
              <a:rPr kumimoji="0" lang="en-US" sz="4000" b="1" i="1">
                <a:solidFill>
                  <a:schemeClr val="bg1"/>
                </a:solidFill>
              </a:rPr>
              <a:t>2:14 “</a:t>
            </a:r>
            <a:r>
              <a:rPr kumimoji="0" lang="zh-CN" altLang="en-US" sz="4000" b="1" i="1">
                <a:solidFill>
                  <a:schemeClr val="bg1"/>
                </a:solidFill>
              </a:rPr>
              <a:t>你为何不看顾我们的供物</a:t>
            </a:r>
            <a:r>
              <a:rPr kumimoji="0" lang="en-US" altLang="ja-JP" sz="4000" b="1" i="1">
                <a:solidFill>
                  <a:schemeClr val="bg1"/>
                </a:solidFill>
              </a:rPr>
              <a:t>?”</a:t>
            </a:r>
          </a:p>
          <a:p>
            <a:pPr lvl="1" eaLnBrk="1" hangingPunct="1">
              <a:spcBef>
                <a:spcPct val="20000"/>
              </a:spcBef>
              <a:defRPr/>
            </a:pPr>
            <a:r>
              <a:rPr kumimoji="0" lang="en-US" sz="4000" b="1" i="1">
                <a:solidFill>
                  <a:schemeClr val="bg1"/>
                </a:solidFill>
              </a:rPr>
              <a:t>2:17 “</a:t>
            </a:r>
            <a:r>
              <a:rPr kumimoji="0" lang="zh-CN" altLang="en-US" sz="4000" b="1" i="1">
                <a:solidFill>
                  <a:schemeClr val="bg1"/>
                </a:solidFill>
              </a:rPr>
              <a:t>我们在何事上烦琐他呢</a:t>
            </a:r>
            <a:r>
              <a:rPr kumimoji="0" lang="en-US" altLang="ja-JP" sz="4000" b="1" i="1">
                <a:solidFill>
                  <a:schemeClr val="bg1"/>
                </a:solidFill>
              </a:rPr>
              <a:t>?” </a:t>
            </a:r>
          </a:p>
          <a:p>
            <a:pPr lvl="1" eaLnBrk="1" hangingPunct="1">
              <a:spcBef>
                <a:spcPct val="20000"/>
              </a:spcBef>
              <a:defRPr/>
            </a:pPr>
            <a:r>
              <a:rPr kumimoji="0" lang="en-US" sz="4000" b="1" i="1">
                <a:solidFill>
                  <a:schemeClr val="bg1"/>
                </a:solidFill>
              </a:rPr>
              <a:t>3:7  “</a:t>
            </a:r>
            <a:r>
              <a:rPr kumimoji="0" lang="zh-CN" altLang="en-US" sz="4000" b="1" i="1">
                <a:solidFill>
                  <a:schemeClr val="bg1"/>
                </a:solidFill>
              </a:rPr>
              <a:t>我们如何才是转向</a:t>
            </a:r>
            <a:r>
              <a:rPr kumimoji="0" lang="en-US" altLang="ja-JP" sz="4000" b="1" i="1">
                <a:solidFill>
                  <a:schemeClr val="bg1"/>
                </a:solidFill>
              </a:rPr>
              <a:t>?" </a:t>
            </a:r>
          </a:p>
          <a:p>
            <a:pPr lvl="1" eaLnBrk="1" hangingPunct="1">
              <a:spcBef>
                <a:spcPct val="20000"/>
              </a:spcBef>
              <a:defRPr/>
            </a:pPr>
            <a:r>
              <a:rPr kumimoji="0" lang="en-US" sz="4000" b="1" i="1">
                <a:solidFill>
                  <a:schemeClr val="bg1"/>
                </a:solidFill>
              </a:rPr>
              <a:t>3:8  “</a:t>
            </a:r>
            <a:r>
              <a:rPr kumimoji="0" lang="zh-CN" altLang="en-US" sz="4000" b="1" i="1">
                <a:solidFill>
                  <a:schemeClr val="bg1"/>
                </a:solidFill>
              </a:rPr>
              <a:t>我们在何事上夺取你的供物</a:t>
            </a:r>
            <a:r>
              <a:rPr kumimoji="0" lang="en-US" altLang="ja-JP" sz="4000" b="1" i="1">
                <a:solidFill>
                  <a:schemeClr val="bg1"/>
                </a:solidFill>
              </a:rPr>
              <a:t>?" </a:t>
            </a:r>
          </a:p>
          <a:p>
            <a:pPr lvl="1" eaLnBrk="1" hangingPunct="1">
              <a:spcBef>
                <a:spcPct val="20000"/>
              </a:spcBef>
              <a:defRPr/>
            </a:pPr>
            <a:r>
              <a:rPr kumimoji="0" lang="en-US" sz="4000" b="1" i="1">
                <a:solidFill>
                  <a:schemeClr val="bg1"/>
                </a:solidFill>
              </a:rPr>
              <a:t>3:13 “</a:t>
            </a:r>
            <a:r>
              <a:rPr kumimoji="0" lang="zh-CN" altLang="en-US" sz="4000" b="1" i="1">
                <a:solidFill>
                  <a:schemeClr val="bg1"/>
                </a:solidFill>
              </a:rPr>
              <a:t>我们用什么话顶撞你呢</a:t>
            </a:r>
            <a:r>
              <a:rPr kumimoji="0" lang="en-US" altLang="ja-JP" sz="4000" b="1" i="1">
                <a:solidFill>
                  <a:schemeClr val="bg1"/>
                </a:solidFill>
              </a:rPr>
              <a:t>?" </a:t>
            </a:r>
            <a:endParaRPr kumimoji="0" lang="en-US" sz="4000" b="1" i="1">
              <a:solidFill>
                <a:schemeClr val="bg1"/>
              </a:solidFill>
            </a:endParaRPr>
          </a:p>
        </p:txBody>
      </p:sp>
      <p:sp>
        <p:nvSpPr>
          <p:cNvPr id="280580" name="WordArt 4" descr="Narrow vertical"/>
          <p:cNvSpPr>
            <a:spLocks noChangeArrowheads="1" noChangeShapeType="1" noTextEdit="1"/>
          </p:cNvSpPr>
          <p:nvPr/>
        </p:nvSpPr>
        <p:spPr bwMode="auto">
          <a:xfrm rot="-835362">
            <a:off x="2209508" y="238454"/>
            <a:ext cx="5918200" cy="3055938"/>
          </a:xfrm>
          <a:prstGeom prst="rect">
            <a:avLst/>
          </a:prstGeom>
        </p:spPr>
        <p:txBody>
          <a:bodyPr wrap="none" fromWordArt="1">
            <a:prstTxWarp prst="textCurveUp">
              <a:avLst>
                <a:gd name="adj" fmla="val 50977"/>
              </a:avLst>
            </a:prstTxWarp>
          </a:bodyPr>
          <a:lstStyle/>
          <a:p>
            <a:pPr algn="ctr" eaLnBrk="0" hangingPunct="0">
              <a:defRPr/>
            </a:pPr>
            <a:r>
              <a:rPr lang="zh-CN" altLang="en-US" sz="3600" kern="10" dirty="0">
                <a:ln w="12700" cap="sq">
                  <a:solidFill>
                    <a:srgbClr val="000000"/>
                  </a:solidFill>
                  <a:round/>
                  <a:headEnd type="none" w="sm" len="sm"/>
                  <a:tailEnd type="none" w="sm" len="sm"/>
                </a:ln>
                <a:pattFill prst="dashHorz">
                  <a:fgClr>
                    <a:srgbClr val="808080"/>
                  </a:fgClr>
                  <a:bgClr>
                    <a:srgbClr val="FFFF00"/>
                  </a:bgClr>
                </a:pattFill>
                <a:effectLst>
                  <a:outerShdw dist="45791" dir="2021404" algn="ctr" rotWithShape="0">
                    <a:srgbClr val="808080"/>
                  </a:outerShdw>
                </a:effectLst>
                <a:latin typeface="Arial Black"/>
                <a:ea typeface="+mn-ea"/>
                <a:cs typeface="+mn-cs"/>
              </a:rPr>
              <a:t>藉口</a:t>
            </a:r>
            <a:r>
              <a:rPr lang="en-SG" sz="3600" kern="10" dirty="0">
                <a:ln w="12700" cap="sq">
                  <a:solidFill>
                    <a:srgbClr val="000000"/>
                  </a:solidFill>
                  <a:round/>
                  <a:headEnd type="none" w="sm" len="sm"/>
                  <a:tailEnd type="none" w="sm" len="sm"/>
                </a:ln>
                <a:pattFill prst="dashHorz">
                  <a:fgClr>
                    <a:srgbClr val="808080"/>
                  </a:fgClr>
                  <a:bgClr>
                    <a:srgbClr val="FFFF00"/>
                  </a:bgClr>
                </a:pattFill>
                <a:effectLst>
                  <a:outerShdw dist="45791" dir="2021404" algn="ctr" rotWithShape="0">
                    <a:srgbClr val="808080"/>
                  </a:outerShdw>
                </a:effectLst>
                <a:latin typeface="Arial Black"/>
                <a:ea typeface="+mn-ea"/>
                <a:cs typeface="+mn-cs"/>
              </a:rPr>
              <a:t>!</a:t>
            </a:r>
            <a:r>
              <a:rPr lang="zh-CN" altLang="en-US" sz="3600" kern="10" dirty="0">
                <a:ln w="12700" cap="sq">
                  <a:solidFill>
                    <a:srgbClr val="000000"/>
                  </a:solidFill>
                  <a:round/>
                  <a:headEnd type="none" w="sm" len="sm"/>
                  <a:tailEnd type="none" w="sm" len="sm"/>
                </a:ln>
                <a:pattFill prst="dashHorz">
                  <a:fgClr>
                    <a:srgbClr val="808080"/>
                  </a:fgClr>
                  <a:bgClr>
                    <a:srgbClr val="FFFF00"/>
                  </a:bgClr>
                </a:pattFill>
                <a:effectLst>
                  <a:outerShdw dist="45791" dir="2021404" algn="ctr" rotWithShape="0">
                    <a:srgbClr val="808080"/>
                  </a:outerShdw>
                </a:effectLst>
                <a:latin typeface="Arial Black"/>
                <a:ea typeface="+mn-ea"/>
                <a:cs typeface="+mn-cs"/>
              </a:rPr>
              <a:t>藉口</a:t>
            </a:r>
            <a:r>
              <a:rPr lang="en-SG" sz="3600" kern="10" dirty="0">
                <a:ln w="12700" cap="sq">
                  <a:solidFill>
                    <a:srgbClr val="000000"/>
                  </a:solidFill>
                  <a:round/>
                  <a:headEnd type="none" w="sm" len="sm"/>
                  <a:tailEnd type="none" w="sm" len="sm"/>
                </a:ln>
                <a:pattFill prst="dashHorz">
                  <a:fgClr>
                    <a:srgbClr val="808080"/>
                  </a:fgClr>
                  <a:bgClr>
                    <a:srgbClr val="FFFF00"/>
                  </a:bgClr>
                </a:pattFill>
                <a:effectLst>
                  <a:outerShdw dist="45791" dir="2021404" algn="ctr" rotWithShape="0">
                    <a:srgbClr val="808080"/>
                  </a:outerShdw>
                </a:effectLst>
                <a:latin typeface="Arial Black"/>
                <a:ea typeface="+mn-ea"/>
                <a:cs typeface="+mn-cs"/>
              </a:rPr>
              <a:t>!</a:t>
            </a:r>
          </a:p>
        </p:txBody>
      </p:sp>
      <p:sp>
        <p:nvSpPr>
          <p:cNvPr id="191492" name="Rectangle 5"/>
          <p:cNvSpPr>
            <a:spLocks noGrp="1" noChangeArrowheads="1"/>
          </p:cNvSpPr>
          <p:nvPr>
            <p:ph type="title" idx="4294967295"/>
          </p:nvPr>
        </p:nvSpPr>
        <p:spPr>
          <a:xfrm>
            <a:off x="0" y="-457200"/>
            <a:ext cx="7772400" cy="381000"/>
          </a:xfrm>
        </p:spPr>
        <p:txBody>
          <a:bodyPr/>
          <a:lstStyle/>
          <a:p>
            <a:pPr eaLnBrk="1" hangingPunct="1"/>
            <a:r>
              <a:rPr lang="zh-CN" altLang="en-US">
                <a:latin typeface="Times New Roman" charset="0"/>
                <a:ea typeface="MS PGothic" charset="0"/>
              </a:rPr>
              <a:t>八个</a:t>
            </a:r>
            <a:r>
              <a:rPr lang="en-US" altLang="ja-JP">
                <a:latin typeface="Times New Roman" charset="0"/>
                <a:ea typeface="MS PGothic" charset="0"/>
              </a:rPr>
              <a:t> </a:t>
            </a:r>
            <a:r>
              <a:rPr lang="ja-JP" altLang="en-US">
                <a:latin typeface="Times New Roman" charset="0"/>
                <a:ea typeface="MS PGothic" charset="0"/>
              </a:rPr>
              <a:t>辩解</a:t>
            </a:r>
            <a:endParaRPr lang="en-US">
              <a:latin typeface="Times New Roman" charset="0"/>
              <a:ea typeface="MS PGothic"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80580"/>
                                        </p:tgtEl>
                                        <p:attrNameLst>
                                          <p:attrName>style.visibility</p:attrName>
                                        </p:attrNameLst>
                                      </p:cBhvr>
                                      <p:to>
                                        <p:strVal val="visible"/>
                                      </p:to>
                                    </p:set>
                                    <p:animEffect transition="in" filter="checkerboard(across)">
                                      <p:cBhvr>
                                        <p:cTn id="7" dur="500"/>
                                        <p:tgtEl>
                                          <p:spTgt spid="280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虚伪的人</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玛拉基</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659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231941685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如何遏制虚伪</a:t>
            </a:r>
            <a:endParaRPr lang="en-US" sz="4800" b="1" dirty="0">
              <a:effectLst>
                <a:glow rad="127000">
                  <a:schemeClr val="tx1"/>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659</a:t>
            </a:r>
          </a:p>
        </p:txBody>
      </p:sp>
      <p:graphicFrame>
        <p:nvGraphicFramePr>
          <p:cNvPr id="3" name="Table 2"/>
          <p:cNvGraphicFramePr>
            <a:graphicFrameLocks noGrp="1"/>
          </p:cNvGraphicFramePr>
          <p:nvPr>
            <p:extLst>
              <p:ext uri="{D42A27DB-BD31-4B8C-83A1-F6EECF244321}">
                <p14:modId xmlns:p14="http://schemas.microsoft.com/office/powerpoint/2010/main" val="1183363160"/>
              </p:ext>
            </p:extLst>
          </p:nvPr>
        </p:nvGraphicFramePr>
        <p:xfrm>
          <a:off x="23664" y="908720"/>
          <a:ext cx="9120336" cy="1238715"/>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spcAft>
                          <a:spcPts val="0"/>
                        </a:spcAft>
                      </a:pPr>
                      <a:r>
                        <a:rPr lang="en-US" sz="2400" b="1" dirty="0" err="1">
                          <a:solidFill>
                            <a:schemeClr val="bg1"/>
                          </a:solidFill>
                          <a:effectLst>
                            <a:glow rad="228600">
                              <a:schemeClr val="tx1"/>
                            </a:glow>
                          </a:effectLst>
                          <a:latin typeface="Arial"/>
                          <a:ea typeface="Times New Roman"/>
                          <a:cs typeface="Arial"/>
                        </a:rPr>
                        <a:t>命令</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2400" b="1" dirty="0" err="1">
                          <a:solidFill>
                            <a:schemeClr val="bg1"/>
                          </a:solidFill>
                          <a:effectLst>
                            <a:glow rad="228600">
                              <a:schemeClr val="tx1"/>
                            </a:glow>
                          </a:effectLst>
                          <a:latin typeface="Arial"/>
                          <a:ea typeface="Times New Roman"/>
                          <a:cs typeface="Arial"/>
                        </a:rPr>
                        <a:t>我们的借口</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2400" b="1" dirty="0" err="1">
                          <a:solidFill>
                            <a:schemeClr val="bg1"/>
                          </a:solidFill>
                          <a:effectLst>
                            <a:glow rad="228600">
                              <a:schemeClr val="tx1"/>
                            </a:glow>
                          </a:effectLst>
                          <a:latin typeface="Arial"/>
                          <a:ea typeface="Times New Roman"/>
                          <a:cs typeface="Arial"/>
                        </a:rPr>
                        <a:t>上帝的回答</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extLst>
                  <a:ext uri="{0D108BD9-81ED-4DB2-BD59-A6C34878D82A}">
                    <a16:rowId xmlns:a16="http://schemas.microsoft.com/office/drawing/2014/main" val="10000"/>
                  </a:ext>
                </a:extLst>
              </a:tr>
              <a:tr h="734659">
                <a:tc>
                  <a:txBody>
                    <a:bodyPr/>
                    <a:lstStyle/>
                    <a:p>
                      <a:pPr>
                        <a:spcAft>
                          <a:spcPts val="0"/>
                        </a:spcAft>
                      </a:pPr>
                      <a:r>
                        <a:rPr lang="en-US" sz="2400" b="1" dirty="0" err="1">
                          <a:solidFill>
                            <a:srgbClr val="FFFF00"/>
                          </a:solidFill>
                          <a:effectLst>
                            <a:glow rad="228600">
                              <a:schemeClr val="tx1"/>
                            </a:glow>
                          </a:effectLst>
                          <a:latin typeface="Arial"/>
                          <a:ea typeface="Times New Roman"/>
                          <a:cs typeface="Arial"/>
                        </a:rPr>
                        <a:t>珍惜</a:t>
                      </a:r>
                      <a:endParaRPr lang="en-SG" sz="2400" b="1" dirty="0">
                        <a:solidFill>
                          <a:srgbClr val="FFFF00"/>
                        </a:solidFill>
                        <a:effectLst>
                          <a:glow rad="228600">
                            <a:schemeClr val="tx1"/>
                          </a:glow>
                        </a:effectLst>
                        <a:latin typeface="Arial"/>
                        <a:ea typeface="Times New Roman"/>
                        <a:cs typeface="Times New Roman"/>
                      </a:endParaRPr>
                    </a:p>
                    <a:p>
                      <a:pPr>
                        <a:spcAft>
                          <a:spcPts val="0"/>
                        </a:spcAft>
                      </a:pPr>
                      <a:r>
                        <a:rPr lang="en-US" sz="2400" b="1" dirty="0">
                          <a:solidFill>
                            <a:srgbClr val="FFFF00"/>
                          </a:solidFill>
                          <a:effectLst>
                            <a:glow rad="228600">
                              <a:schemeClr val="tx1"/>
                            </a:glow>
                          </a:effectLst>
                          <a:latin typeface="Arial"/>
                          <a:ea typeface="Times New Roman"/>
                          <a:cs typeface="Arial"/>
                        </a:rPr>
                        <a:t>1:1-5</a:t>
                      </a:r>
                      <a:endParaRPr lang="en-SG" sz="2400" b="1" dirty="0">
                        <a:solidFill>
                          <a:srgbClr val="FFFF00"/>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zh-CN" altLang="en-US" sz="2400" b="1" dirty="0">
                          <a:solidFill>
                            <a:srgbClr val="FFFF00"/>
                          </a:solidFill>
                          <a:effectLst>
                            <a:glow rad="228600">
                              <a:schemeClr val="tx1"/>
                            </a:glow>
                          </a:effectLst>
                          <a:latin typeface="Arial"/>
                          <a:ea typeface="Times New Roman"/>
                          <a:cs typeface="Arial"/>
                        </a:rPr>
                        <a:t>“</a:t>
                      </a:r>
                      <a:r>
                        <a:rPr lang="mr-IN" sz="2400" b="1" dirty="0" err="1">
                          <a:solidFill>
                            <a:srgbClr val="FFFF00"/>
                          </a:solidFill>
                          <a:effectLst>
                            <a:glow rad="228600">
                              <a:schemeClr val="tx1"/>
                            </a:glow>
                          </a:effectLst>
                          <a:latin typeface="Arial"/>
                          <a:ea typeface="Times New Roman"/>
                          <a:cs typeface="Arial"/>
                        </a:rPr>
                        <a:t>你怎样爱我们呢</a:t>
                      </a:r>
                      <a:r>
                        <a:rPr lang="en-US" sz="2400" b="1" dirty="0">
                          <a:solidFill>
                            <a:srgbClr val="FFFF00"/>
                          </a:solidFill>
                          <a:effectLst>
                            <a:glow rad="228600">
                              <a:schemeClr val="tx1"/>
                            </a:glow>
                          </a:effectLst>
                          <a:latin typeface="Arial"/>
                          <a:ea typeface="Times New Roman"/>
                          <a:cs typeface="Arial"/>
                        </a:rPr>
                        <a:t>?</a:t>
                      </a:r>
                      <a:r>
                        <a:rPr lang="zh-CN" altLang="en-US" sz="2400" b="1" dirty="0">
                          <a:solidFill>
                            <a:srgbClr val="FFFF00"/>
                          </a:solidFill>
                          <a:effectLst>
                            <a:glow rad="228600">
                              <a:schemeClr val="tx1"/>
                            </a:glow>
                          </a:effectLst>
                          <a:latin typeface="Arial"/>
                          <a:ea typeface="Times New Roman"/>
                          <a:cs typeface="Arial"/>
                        </a:rPr>
                        <a:t>”</a:t>
                      </a:r>
                      <a:endParaRPr lang="en-SG" sz="2400" b="1" dirty="0">
                        <a:solidFill>
                          <a:srgbClr val="FFFF00"/>
                        </a:solidFill>
                        <a:effectLst>
                          <a:glow rad="228600">
                            <a:schemeClr val="tx1"/>
                          </a:glow>
                        </a:effectLst>
                        <a:latin typeface="Arial"/>
                        <a:ea typeface="Times New Roman"/>
                        <a:cs typeface="Times New Roman"/>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2400" b="1" dirty="0">
                          <a:solidFill>
                            <a:srgbClr val="FFFF00"/>
                          </a:solidFill>
                          <a:effectLst>
                            <a:glow rad="228600">
                              <a:schemeClr val="tx1"/>
                            </a:glow>
                          </a:effectLst>
                          <a:latin typeface="Arial"/>
                          <a:ea typeface="Times New Roman"/>
                          <a:cs typeface="Arial"/>
                        </a:rPr>
                        <a:t>"</a:t>
                      </a:r>
                      <a:r>
                        <a:rPr lang="zh-CN" altLang="en-US" sz="2400" b="1" dirty="0">
                          <a:solidFill>
                            <a:srgbClr val="FFFF00"/>
                          </a:solidFill>
                          <a:effectLst>
                            <a:glow rad="228600">
                              <a:schemeClr val="tx1"/>
                            </a:glow>
                          </a:effectLst>
                          <a:latin typeface="Arial"/>
                          <a:ea typeface="Times New Roman"/>
                          <a:cs typeface="Arial"/>
                        </a:rPr>
                        <a:t>我拣选了你，但你却藐视我。</a:t>
                      </a:r>
                      <a:r>
                        <a:rPr lang="mr-IN" sz="2400" b="1" dirty="0">
                          <a:solidFill>
                            <a:srgbClr val="FFFF00"/>
                          </a:solidFill>
                          <a:effectLst>
                            <a:glow rad="228600">
                              <a:schemeClr val="tx1"/>
                            </a:glow>
                          </a:effectLst>
                          <a:latin typeface="Arial"/>
                          <a:ea typeface="Times New Roman"/>
                          <a:cs typeface="Arial"/>
                        </a:rPr>
                        <a:t>"</a:t>
                      </a:r>
                      <a:endParaRPr lang="en-SG" sz="2400" b="1" dirty="0">
                        <a:solidFill>
                          <a:srgbClr val="FFFF00"/>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43436685"/>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zh-CN" altLang="en-US" sz="8800">
                <a:latin typeface="Arial" charset="0"/>
                <a:ea typeface="Osaka" charset="0"/>
                <a:cs typeface="Arial" charset="0"/>
              </a:rPr>
              <a:t>玛拉基</a:t>
            </a:r>
            <a:r>
              <a:rPr lang="en-US" sz="8800">
                <a:solidFill>
                  <a:schemeClr val="bg1"/>
                </a:solidFill>
                <a:latin typeface="Arial" charset="0"/>
                <a:ea typeface="Osaka" charset="0"/>
                <a:cs typeface="Arial" charset="0"/>
              </a:rPr>
              <a:t> </a:t>
            </a:r>
            <a:r>
              <a:rPr lang="en-US" sz="8800" dirty="0">
                <a:solidFill>
                  <a:schemeClr val="bg1"/>
                </a:solidFill>
                <a:latin typeface="Arial" charset="0"/>
                <a:ea typeface="Osaka" charset="0"/>
                <a:cs typeface="Arial" charset="0"/>
              </a:rPr>
              <a:t>1</a:t>
            </a:r>
          </a:p>
        </p:txBody>
      </p:sp>
    </p:spTree>
    <p:extLst>
      <p:ext uri="{BB962C8B-B14F-4D97-AF65-F5344CB8AC3E}">
        <p14:creationId xmlns:p14="http://schemas.microsoft.com/office/powerpoint/2010/main" val="18512197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descr="esau_jacob01"/>
          <p:cNvPicPr>
            <a:picLocks noGrp="1" noChangeAspect="1" noChangeArrowheads="1"/>
          </p:cNvPicPr>
          <p:nvPr>
            <p:ph sz="half" idx="2"/>
          </p:nvPr>
        </p:nvPicPr>
        <p:blipFill>
          <a:blip r:embed="rId3">
            <a:lum bright="20000" contrast="-34000"/>
            <a:extLst>
              <a:ext uri="{28A0092B-C50C-407E-A947-70E740481C1C}">
                <a14:useLocalDpi xmlns:a14="http://schemas.microsoft.com/office/drawing/2010/main" val="0"/>
              </a:ext>
            </a:extLst>
          </a:blip>
          <a:srcRect/>
          <a:stretch>
            <a:fillRect/>
          </a:stretch>
        </p:blipFill>
        <p:spPr>
          <a:xfrm>
            <a:off x="0" y="0"/>
            <a:ext cx="9144000" cy="6999288"/>
          </a:xfrm>
        </p:spPr>
      </p:pic>
      <p:sp>
        <p:nvSpPr>
          <p:cNvPr id="11267" name="Rectangle 3"/>
          <p:cNvSpPr>
            <a:spLocks noGrp="1" noChangeArrowheads="1"/>
          </p:cNvSpPr>
          <p:nvPr>
            <p:ph type="title"/>
          </p:nvPr>
        </p:nvSpPr>
        <p:spPr>
          <a:xfrm>
            <a:off x="457200" y="115888"/>
            <a:ext cx="8229600" cy="2017712"/>
          </a:xfrm>
          <a:gradFill rotWithShape="0">
            <a:gsLst>
              <a:gs pos="0">
                <a:schemeClr val="accent1">
                  <a:alpha val="33000"/>
                </a:schemeClr>
              </a:gs>
              <a:gs pos="100000">
                <a:schemeClr val="accent1">
                  <a:gamma/>
                  <a:shade val="66667"/>
                  <a:invGamma/>
                  <a:alpha val="27000"/>
                </a:schemeClr>
              </a:gs>
            </a:gsLst>
            <a:lin ang="5400000" scaled="1"/>
          </a:gradFill>
        </p:spPr>
        <p:txBody>
          <a:bodyPr/>
          <a:lstStyle/>
          <a:p>
            <a:pPr eaLnBrk="1" hangingPunct="1">
              <a:defRPr/>
            </a:pPr>
            <a:r>
              <a:rPr lang="zh-CN" altLang="en-US" sz="6000" b="1" dirty="0">
                <a:solidFill>
                  <a:schemeClr val="accent2"/>
                </a:solidFill>
                <a:effectLst>
                  <a:glow rad="228600">
                    <a:schemeClr val="bg1">
                      <a:alpha val="92000"/>
                    </a:schemeClr>
                  </a:glow>
                  <a:outerShdw blurRad="38100" dist="38100" dir="2700000" algn="tl">
                    <a:srgbClr val="000000"/>
                  </a:outerShdw>
                </a:effectLst>
                <a:latin typeface="Arial" charset="0"/>
                <a:ea typeface="ＭＳ Ｐゴシック" charset="0"/>
                <a:cs typeface="Arial" charset="0"/>
              </a:rPr>
              <a:t>你当向君王献上什么？</a:t>
            </a:r>
            <a:endParaRPr lang="en-US" altLang="en-US" sz="6000" b="1" dirty="0">
              <a:solidFill>
                <a:schemeClr val="accent2"/>
              </a:solidFill>
              <a:effectLst>
                <a:glow rad="228600">
                  <a:schemeClr val="bg1">
                    <a:alpha val="92000"/>
                  </a:schemeClr>
                </a:glow>
                <a:outerShdw blurRad="38100" dist="38100" dir="2700000" algn="tl">
                  <a:srgbClr val="000000"/>
                </a:outerShdw>
              </a:effectLst>
              <a:latin typeface="Arial" charset="0"/>
              <a:ea typeface="ＭＳ Ｐゴシック" charset="0"/>
              <a:cs typeface="Arial" charset="0"/>
            </a:endParaRPr>
          </a:p>
        </p:txBody>
      </p:sp>
      <p:sp>
        <p:nvSpPr>
          <p:cNvPr id="143365" name="Rectangle 5"/>
          <p:cNvSpPr>
            <a:spLocks noGrp="1" noChangeArrowheads="1"/>
          </p:cNvSpPr>
          <p:nvPr>
            <p:ph type="body" sz="half" idx="1"/>
          </p:nvPr>
        </p:nvSpPr>
        <p:spPr>
          <a:xfrm>
            <a:off x="0" y="4446240"/>
            <a:ext cx="9144000" cy="1143000"/>
          </a:xfrm>
        </p:spPr>
        <p:txBody>
          <a:bodyPr/>
          <a:lstStyle/>
          <a:p>
            <a:pPr algn="ctr" eaLnBrk="1" hangingPunct="1">
              <a:buFontTx/>
              <a:buNone/>
              <a:defRPr/>
            </a:pPr>
            <a:r>
              <a:rPr lang="zh-CN" altLang="en-US" sz="6000" b="1" dirty="0">
                <a:effectLst>
                  <a:glow rad="228600">
                    <a:schemeClr val="bg1">
                      <a:alpha val="92000"/>
                    </a:schemeClr>
                  </a:glow>
                </a:effectLst>
                <a:ea typeface="宋体" charset="0"/>
                <a:cs typeface="宋体" charset="0"/>
              </a:rPr>
              <a:t>马拉基书第一章</a:t>
            </a:r>
            <a:endParaRPr lang="en-US" sz="6000" b="1" dirty="0">
              <a:effectLst>
                <a:glow rad="228600">
                  <a:schemeClr val="bg1">
                    <a:alpha val="92000"/>
                  </a:schemeClr>
                </a:glow>
              </a:effectLst>
              <a:ea typeface="宋体" charset="0"/>
              <a:cs typeface="宋体" charset="0"/>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folHlink"/>
            </a:gs>
            <a:gs pos="50000">
              <a:srgbClr val="008000"/>
            </a:gs>
            <a:gs pos="100000">
              <a:schemeClr val="folHlink"/>
            </a:gs>
          </a:gsLst>
          <a:lin ang="2700000" scaled="1"/>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304800"/>
            <a:ext cx="8229600" cy="1143000"/>
          </a:xfrm>
          <a:solidFill>
            <a:schemeClr val="tx1"/>
          </a:solidFill>
          <a:effectLst>
            <a:outerShdw blurRad="63500" dist="35921" dir="2700000" algn="ctr" rotWithShape="0">
              <a:schemeClr val="bg2">
                <a:alpha val="74997"/>
              </a:schemeClr>
            </a:outerShdw>
          </a:effectLst>
        </p:spPr>
        <p:txBody>
          <a:bodyPr/>
          <a:lstStyle/>
          <a:p>
            <a:pPr eaLnBrk="1" hangingPunct="1">
              <a:defRPr/>
            </a:pPr>
            <a:r>
              <a:rPr lang="zh-CN" altLang="en-US" sz="5400" b="1" dirty="0">
                <a:solidFill>
                  <a:schemeClr val="bg1"/>
                </a:solidFill>
                <a:effectLst>
                  <a:outerShdw blurRad="38100" dist="38100" dir="2700000" algn="tl">
                    <a:srgbClr val="808080"/>
                  </a:outerShdw>
                </a:effectLst>
                <a:latin typeface="AntsyPants" charset="0"/>
                <a:ea typeface="ＭＳ Ｐゴシック" pitchFamily="34" charset="-128"/>
              </a:rPr>
              <a:t>冷漠</a:t>
            </a:r>
            <a:endParaRPr lang="en-US" altLang="en-US" sz="4000" b="1" dirty="0">
              <a:solidFill>
                <a:schemeClr val="bg1"/>
              </a:solidFill>
              <a:effectLst>
                <a:outerShdw blurRad="38100" dist="38100" dir="2700000" algn="tl">
                  <a:srgbClr val="808080"/>
                </a:outerShdw>
              </a:effectLst>
              <a:latin typeface="AntsyPants" charset="0"/>
              <a:ea typeface="ＭＳ Ｐゴシック" pitchFamily="34" charset="-128"/>
            </a:endParaRPr>
          </a:p>
        </p:txBody>
      </p:sp>
      <p:sp>
        <p:nvSpPr>
          <p:cNvPr id="9222" name="Rectangle 6"/>
          <p:cNvSpPr>
            <a:spLocks noChangeArrowheads="1"/>
          </p:cNvSpPr>
          <p:nvPr/>
        </p:nvSpPr>
        <p:spPr bwMode="auto">
          <a:xfrm>
            <a:off x="2286000" y="5303838"/>
            <a:ext cx="6172200" cy="685800"/>
          </a:xfrm>
          <a:prstGeom prst="rect">
            <a:avLst/>
          </a:prstGeom>
          <a:noFill/>
          <a:ln>
            <a:noFill/>
          </a:ln>
          <a:effectLst>
            <a:outerShdw dist="35921"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r">
              <a:defRPr/>
            </a:pPr>
            <a:r>
              <a:rPr kumimoji="0" lang="zh-CN" altLang="en-US" sz="3600" b="1">
                <a:solidFill>
                  <a:srgbClr val="FFFFFF"/>
                </a:solidFill>
                <a:effectLst>
                  <a:outerShdw blurRad="38100" dist="38100" dir="2700000" algn="tl">
                    <a:srgbClr val="000000"/>
                  </a:outerShdw>
                </a:effectLst>
                <a:latin typeface="Arial" charset="0"/>
                <a:ea typeface="ＭＳ Ｐゴシック" charset="0"/>
                <a:cs typeface="ＭＳ Ｐゴシック" charset="0"/>
              </a:rPr>
              <a:t>萧伯纳</a:t>
            </a:r>
            <a:endParaRPr kumimoji="0" lang="en-US" altLang="zh-CN" sz="3600" b="1">
              <a:solidFill>
                <a:srgbClr val="FFFFFF"/>
              </a:solidFill>
              <a:effectLst>
                <a:outerShdw blurRad="38100" dist="38100" dir="2700000" algn="tl">
                  <a:srgbClr val="000000"/>
                </a:outerShdw>
              </a:effectLst>
              <a:latin typeface="Arial" charset="0"/>
              <a:cs typeface="Arial" charset="0"/>
            </a:endParaRPr>
          </a:p>
          <a:p>
            <a:pPr algn="r">
              <a:defRPr/>
            </a:pPr>
            <a:r>
              <a:rPr kumimoji="0" lang="zh-CN" altLang="en-US" sz="3600" b="1">
                <a:solidFill>
                  <a:srgbClr val="FFFFFF"/>
                </a:solidFill>
                <a:effectLst>
                  <a:outerShdw blurRad="38100" dist="38100" dir="2700000" algn="tl">
                    <a:srgbClr val="000000"/>
                  </a:outerShdw>
                </a:effectLst>
                <a:latin typeface="Arial" charset="0"/>
                <a:ea typeface="ＭＳ Ｐゴシック" charset="0"/>
                <a:cs typeface="ＭＳ Ｐゴシック" charset="0"/>
              </a:rPr>
              <a:t>（</a:t>
            </a:r>
            <a:r>
              <a:rPr kumimoji="0" lang="en-US" altLang="ja-JP" sz="3600" b="1">
                <a:solidFill>
                  <a:srgbClr val="FFFFFF"/>
                </a:solidFill>
                <a:effectLst>
                  <a:outerShdw blurRad="38100" dist="38100" dir="2700000" algn="tl">
                    <a:srgbClr val="000000"/>
                  </a:outerShdw>
                </a:effectLst>
                <a:latin typeface="Arial" charset="0"/>
                <a:ea typeface="ＭＳ Ｐゴシック" charset="0"/>
                <a:cs typeface="ＭＳ Ｐゴシック" charset="0"/>
              </a:rPr>
              <a:t>George Bernard Shaw</a:t>
            </a:r>
            <a:r>
              <a:rPr kumimoji="0" lang="zh-CN" altLang="en-US" sz="3600" b="1">
                <a:solidFill>
                  <a:srgbClr val="FFFFFF"/>
                </a:solidFill>
                <a:effectLst>
                  <a:outerShdw blurRad="38100" dist="38100" dir="2700000" algn="tl">
                    <a:srgbClr val="000000"/>
                  </a:outerShdw>
                </a:effectLst>
                <a:latin typeface="Arial" charset="0"/>
                <a:ea typeface="ＭＳ Ｐゴシック" charset="0"/>
                <a:cs typeface="ＭＳ Ｐゴシック" charset="0"/>
              </a:rPr>
              <a:t>）</a:t>
            </a:r>
            <a:endParaRPr kumimoji="0" lang="en-US" sz="3600" b="1">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5" name="Rectangle 3"/>
          <p:cNvSpPr txBox="1">
            <a:spLocks noChangeArrowheads="1"/>
          </p:cNvSpPr>
          <p:nvPr/>
        </p:nvSpPr>
        <p:spPr bwMode="auto">
          <a:xfrm>
            <a:off x="304800" y="1905000"/>
            <a:ext cx="8382000" cy="3322638"/>
          </a:xfrm>
          <a:prstGeom prst="rect">
            <a:avLst/>
          </a:prstGeom>
          <a:noFill/>
          <a:ln>
            <a:noFill/>
          </a:ln>
          <a:effectLst>
            <a:outerShdw dist="35921"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277813"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lnSpc>
                <a:spcPct val="90000"/>
              </a:lnSpc>
              <a:spcBef>
                <a:spcPct val="20000"/>
              </a:spcBef>
            </a:pPr>
            <a:r>
              <a:rPr kumimoji="0" lang="zh-CN" altLang="en-US" sz="5400" b="1">
                <a:solidFill>
                  <a:srgbClr val="FFFFFF"/>
                </a:solidFill>
                <a:effectLst>
                  <a:outerShdw blurRad="38100" dist="38100" dir="2700000" algn="tl">
                    <a:srgbClr val="000000"/>
                  </a:outerShdw>
                </a:effectLst>
                <a:latin typeface="Arial" charset="0"/>
                <a:cs typeface="SimSun" charset="0"/>
              </a:rPr>
              <a:t>“以最严重的罪行对待自己的同胞不是恨恶他们，而是对他们冷漠”</a:t>
            </a:r>
            <a:endParaRPr kumimoji="0" lang="en-US" sz="5400" b="1">
              <a:solidFill>
                <a:srgbClr val="FFFFFF"/>
              </a:solidFill>
              <a:effectLst>
                <a:outerShdw blurRad="38100" dist="38100" dir="2700000" algn="tl">
                  <a:srgbClr val="000000"/>
                </a:outerShdw>
              </a:effectLst>
              <a:latin typeface="Arial" charset="0"/>
              <a:cs typeface="Arial" charset="0"/>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1" name="Rectangle 3"/>
          <p:cNvSpPr>
            <a:spLocks noGrp="1" noChangeArrowheads="1"/>
          </p:cNvSpPr>
          <p:nvPr>
            <p:ph type="title" idx="4294967295"/>
          </p:nvPr>
        </p:nvSpPr>
        <p:spPr>
          <a:xfrm>
            <a:off x="3962400" y="381000"/>
            <a:ext cx="5105400" cy="6934200"/>
          </a:xfrm>
          <a:effectLst>
            <a:outerShdw blurRad="63500" dist="107763" dir="2700000" algn="ctr" rotWithShape="0">
              <a:srgbClr val="000000">
                <a:alpha val="74997"/>
              </a:srgbClr>
            </a:outerShdw>
          </a:effectLst>
        </p:spPr>
        <p:txBody>
          <a:bodyPr/>
          <a:lstStyle/>
          <a:p>
            <a:pPr algn="r" eaLnBrk="1" hangingPunct="1">
              <a:defRPr/>
            </a:pPr>
            <a:r>
              <a:rPr lang="zh-CN" altLang="en-US" sz="6600" b="1" dirty="0">
                <a:solidFill>
                  <a:schemeClr val="bg1"/>
                </a:solidFill>
                <a:latin typeface="Baloney" charset="0"/>
                <a:ea typeface="ＭＳ Ｐゴシック" pitchFamily="34" charset="-128"/>
              </a:rPr>
              <a:t>你如何可以排除</a:t>
            </a:r>
            <a:r>
              <a:rPr lang="zh-CN" altLang="en-US" sz="6600" b="1" dirty="0">
                <a:solidFill>
                  <a:srgbClr val="00FFFF"/>
                </a:solidFill>
                <a:latin typeface="Baloney" charset="0"/>
                <a:ea typeface="ＭＳ Ｐゴシック" pitchFamily="34" charset="-128"/>
              </a:rPr>
              <a:t>冷漠</a:t>
            </a:r>
            <a:r>
              <a:rPr lang="zh-CN" altLang="en-US" sz="6600" b="1" dirty="0">
                <a:solidFill>
                  <a:schemeClr val="bg1"/>
                </a:solidFill>
                <a:latin typeface="Lucida Grande" pitchFamily="-108" charset="0"/>
                <a:ea typeface="ＭＳ Ｐゴシック" pitchFamily="34" charset="-128"/>
              </a:rPr>
              <a:t>敬拜上帝？</a:t>
            </a:r>
            <a:endParaRPr lang="en-US" altLang="en-US" sz="4800" dirty="0">
              <a:solidFill>
                <a:schemeClr val="bg1"/>
              </a:solidFill>
              <a:ea typeface="ＭＳ Ｐゴシック" pitchFamily="34" charset="-128"/>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34"/>
          <p:cNvSpPr>
            <a:spLocks noGrp="1" noChangeArrowheads="1"/>
          </p:cNvSpPr>
          <p:nvPr>
            <p:ph type="title" idx="4294967295"/>
          </p:nvPr>
        </p:nvSpPr>
        <p:spPr>
          <a:xfrm>
            <a:off x="685800" y="457200"/>
            <a:ext cx="7772400" cy="838200"/>
          </a:xfrm>
        </p:spPr>
        <p:txBody>
          <a:bodyPr/>
          <a:lstStyle/>
          <a:p>
            <a:pPr eaLnBrk="1" hangingPunct="1"/>
            <a:r>
              <a:rPr lang="en-US">
                <a:latin typeface="Times New Roman" charset="0"/>
                <a:ea typeface="MS PGothic" charset="0"/>
              </a:rPr>
              <a:t>Chart 1:1-5</a:t>
            </a:r>
          </a:p>
        </p:txBody>
      </p:sp>
      <p:sp>
        <p:nvSpPr>
          <p:cNvPr id="254978"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kumimoji="0" lang="en-US"/>
          </a:p>
        </p:txBody>
      </p:sp>
      <p:sp>
        <p:nvSpPr>
          <p:cNvPr id="135172" name="Text Box 3"/>
          <p:cNvSpPr txBox="1">
            <a:spLocks noChangeArrowheads="1"/>
          </p:cNvSpPr>
          <p:nvPr/>
        </p:nvSpPr>
        <p:spPr bwMode="auto">
          <a:xfrm rot="-4544568">
            <a:off x="222251" y="2695575"/>
            <a:ext cx="3613150"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3000" b="1">
                <a:solidFill>
                  <a:schemeClr val="bg1"/>
                </a:solidFill>
              </a:rPr>
              <a:t>爱</a:t>
            </a:r>
            <a:r>
              <a:rPr kumimoji="0" lang="en-US" altLang="ja-JP" sz="3000" b="1">
                <a:solidFill>
                  <a:schemeClr val="bg1"/>
                </a:solidFill>
              </a:rPr>
              <a:t> 1:2-5</a:t>
            </a:r>
            <a:endParaRPr kumimoji="0" lang="en-US" sz="3000" b="1">
              <a:solidFill>
                <a:schemeClr val="bg1"/>
              </a:solidFill>
            </a:endParaRPr>
          </a:p>
        </p:txBody>
      </p:sp>
      <p:sp>
        <p:nvSpPr>
          <p:cNvPr id="281604" name="Text Box 4"/>
          <p:cNvSpPr txBox="1">
            <a:spLocks noChangeArrowheads="1"/>
          </p:cNvSpPr>
          <p:nvPr/>
        </p:nvSpPr>
        <p:spPr bwMode="auto">
          <a:xfrm>
            <a:off x="685800" y="6049963"/>
            <a:ext cx="7086600" cy="584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spcBef>
                <a:spcPct val="50000"/>
              </a:spcBef>
              <a:defRPr/>
            </a:pPr>
            <a:r>
              <a:rPr kumimoji="0" lang="zh-CN" altLang="en-US" sz="3200" b="1">
                <a:solidFill>
                  <a:schemeClr val="bg1"/>
                </a:solidFill>
              </a:rPr>
              <a:t>反应上帝所立约的爱</a:t>
            </a:r>
            <a:endParaRPr kumimoji="0" lang="en-US" sz="3200" b="1">
              <a:solidFill>
                <a:schemeClr val="bg1"/>
              </a:solidFill>
            </a:endParaRPr>
          </a:p>
        </p:txBody>
      </p:sp>
      <p:sp>
        <p:nvSpPr>
          <p:cNvPr id="135174" name="Text Box 5"/>
          <p:cNvSpPr txBox="1">
            <a:spLocks noChangeArrowheads="1"/>
          </p:cNvSpPr>
          <p:nvPr/>
        </p:nvSpPr>
        <p:spPr bwMode="auto">
          <a:xfrm rot="-5400000">
            <a:off x="-1485901" y="1408113"/>
            <a:ext cx="3886201"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endParaRPr kumimoji="0" lang="en-US" sz="4400" b="1">
              <a:solidFill>
                <a:schemeClr val="bg1"/>
              </a:solidFill>
            </a:endParaRPr>
          </a:p>
        </p:txBody>
      </p:sp>
      <p:sp>
        <p:nvSpPr>
          <p:cNvPr id="135175" name="Text Box 6"/>
          <p:cNvSpPr txBox="1">
            <a:spLocks noChangeArrowheads="1"/>
          </p:cNvSpPr>
          <p:nvPr/>
        </p:nvSpPr>
        <p:spPr bwMode="auto">
          <a:xfrm rot="-5400000">
            <a:off x="6823868" y="4491832"/>
            <a:ext cx="3236913" cy="647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3600" b="1">
                <a:solidFill>
                  <a:schemeClr val="bg1"/>
                </a:solidFill>
              </a:rPr>
              <a:t>主前</a:t>
            </a:r>
            <a:r>
              <a:rPr kumimoji="0" lang="en-US" sz="3600" b="1">
                <a:solidFill>
                  <a:schemeClr val="bg1"/>
                </a:solidFill>
              </a:rPr>
              <a:t>430</a:t>
            </a:r>
          </a:p>
        </p:txBody>
      </p:sp>
      <p:sp>
        <p:nvSpPr>
          <p:cNvPr id="135176" name="Line 7"/>
          <p:cNvSpPr>
            <a:spLocks noChangeShapeType="1"/>
          </p:cNvSpPr>
          <p:nvPr/>
        </p:nvSpPr>
        <p:spPr bwMode="auto">
          <a:xfrm flipH="1">
            <a:off x="7772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5177" name="Rectangle 8"/>
          <p:cNvSpPr>
            <a:spLocks noChangeArrowheads="1"/>
          </p:cNvSpPr>
          <p:nvPr/>
        </p:nvSpPr>
        <p:spPr bwMode="auto">
          <a:xfrm>
            <a:off x="1447800" y="381000"/>
            <a:ext cx="7162800" cy="9906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lgn="ctr">
              <a:spcBef>
                <a:spcPct val="20000"/>
              </a:spcBef>
              <a:buFontTx/>
              <a:buChar char="•"/>
              <a:defRPr/>
            </a:pPr>
            <a:endParaRPr kumimoji="0" lang="en-US">
              <a:solidFill>
                <a:schemeClr val="bg1"/>
              </a:solidFill>
            </a:endParaRPr>
          </a:p>
        </p:txBody>
      </p:sp>
      <p:sp>
        <p:nvSpPr>
          <p:cNvPr id="135178" name="Text Box 9"/>
          <p:cNvSpPr txBox="1">
            <a:spLocks noChangeArrowheads="1"/>
          </p:cNvSpPr>
          <p:nvPr/>
        </p:nvSpPr>
        <p:spPr bwMode="auto">
          <a:xfrm>
            <a:off x="1371600" y="395288"/>
            <a:ext cx="1600200" cy="954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特权 </a:t>
            </a:r>
            <a:r>
              <a:rPr kumimoji="0" lang="en-US" sz="2800" b="1">
                <a:solidFill>
                  <a:schemeClr val="bg1"/>
                </a:solidFill>
              </a:rPr>
              <a:t> 1:1-5</a:t>
            </a:r>
          </a:p>
        </p:txBody>
      </p:sp>
      <p:sp>
        <p:nvSpPr>
          <p:cNvPr id="135179" name="Line 10"/>
          <p:cNvSpPr>
            <a:spLocks noChangeShapeType="1"/>
          </p:cNvSpPr>
          <p:nvPr/>
        </p:nvSpPr>
        <p:spPr bwMode="auto">
          <a:xfrm>
            <a:off x="71628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5180" name="Line 11"/>
          <p:cNvSpPr>
            <a:spLocks noChangeShapeType="1"/>
          </p:cNvSpPr>
          <p:nvPr/>
        </p:nvSpPr>
        <p:spPr bwMode="auto">
          <a:xfrm flipH="1">
            <a:off x="5486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5181" name="Line 12"/>
          <p:cNvSpPr>
            <a:spLocks noChangeShapeType="1"/>
          </p:cNvSpPr>
          <p:nvPr/>
        </p:nvSpPr>
        <p:spPr bwMode="auto">
          <a:xfrm flipH="1">
            <a:off x="342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5182" name="Line 13"/>
          <p:cNvSpPr>
            <a:spLocks noChangeShapeType="1"/>
          </p:cNvSpPr>
          <p:nvPr/>
        </p:nvSpPr>
        <p:spPr bwMode="auto">
          <a:xfrm flipH="1">
            <a:off x="2057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5183" name="Line 14"/>
          <p:cNvSpPr>
            <a:spLocks noChangeShapeType="1"/>
          </p:cNvSpPr>
          <p:nvPr/>
        </p:nvSpPr>
        <p:spPr bwMode="auto">
          <a:xfrm flipH="1">
            <a:off x="609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5184" name="Line 15"/>
          <p:cNvSpPr>
            <a:spLocks noChangeShapeType="1"/>
          </p:cNvSpPr>
          <p:nvPr/>
        </p:nvSpPr>
        <p:spPr bwMode="auto">
          <a:xfrm flipH="1">
            <a:off x="6324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5185" name="Line 16"/>
          <p:cNvSpPr>
            <a:spLocks noChangeShapeType="1"/>
          </p:cNvSpPr>
          <p:nvPr/>
        </p:nvSpPr>
        <p:spPr bwMode="auto">
          <a:xfrm flipH="1">
            <a:off x="4343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5186" name="Line 17"/>
          <p:cNvSpPr>
            <a:spLocks noChangeShapeType="1"/>
          </p:cNvSpPr>
          <p:nvPr/>
        </p:nvSpPr>
        <p:spPr bwMode="auto">
          <a:xfrm>
            <a:off x="28956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5187" name="Line 18"/>
          <p:cNvSpPr>
            <a:spLocks noChangeShapeType="1"/>
          </p:cNvSpPr>
          <p:nvPr/>
        </p:nvSpPr>
        <p:spPr bwMode="auto">
          <a:xfrm flipH="1">
            <a:off x="723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5188" name="Line 19"/>
          <p:cNvSpPr>
            <a:spLocks noChangeShapeType="1"/>
          </p:cNvSpPr>
          <p:nvPr/>
        </p:nvSpPr>
        <p:spPr bwMode="auto">
          <a:xfrm flipH="1">
            <a:off x="10668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5189" name="Text Box 20"/>
          <p:cNvSpPr txBox="1">
            <a:spLocks noChangeArrowheads="1"/>
          </p:cNvSpPr>
          <p:nvPr/>
        </p:nvSpPr>
        <p:spPr bwMode="auto">
          <a:xfrm rot="-4544568">
            <a:off x="-585787" y="2744788"/>
            <a:ext cx="3613150" cy="5524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引 </a:t>
            </a:r>
            <a:r>
              <a:rPr kumimoji="0" lang="zh-CN" altLang="en-US" sz="3000" b="1">
                <a:solidFill>
                  <a:schemeClr val="bg1"/>
                </a:solidFill>
              </a:rPr>
              <a:t>言</a:t>
            </a:r>
            <a:r>
              <a:rPr kumimoji="0" lang="en-US" altLang="ja-JP" sz="3000" b="1">
                <a:solidFill>
                  <a:schemeClr val="bg1"/>
                </a:solidFill>
              </a:rPr>
              <a:t> 1:1</a:t>
            </a:r>
            <a:endParaRPr kumimoji="0" lang="en-US" sz="3000" b="1">
              <a:solidFill>
                <a:schemeClr val="bg1"/>
              </a:solidFill>
            </a:endParaRPr>
          </a:p>
        </p:txBody>
      </p:sp>
      <p:sp>
        <p:nvSpPr>
          <p:cNvPr id="135190" name="Text Box 21"/>
          <p:cNvSpPr txBox="1">
            <a:spLocks noChangeArrowheads="1"/>
          </p:cNvSpPr>
          <p:nvPr/>
        </p:nvSpPr>
        <p:spPr bwMode="auto">
          <a:xfrm>
            <a:off x="457200" y="5638800"/>
            <a:ext cx="1752600" cy="4619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过去 </a:t>
            </a:r>
            <a:r>
              <a:rPr kumimoji="0" lang="zh-CN" altLang="en-US" b="1">
                <a:solidFill>
                  <a:schemeClr val="bg1"/>
                </a:solidFill>
              </a:rPr>
              <a:t> </a:t>
            </a:r>
            <a:r>
              <a:rPr kumimoji="0" lang="en-US" b="1">
                <a:solidFill>
                  <a:schemeClr val="bg1"/>
                </a:solidFill>
              </a:rPr>
              <a:t>1-5</a:t>
            </a:r>
          </a:p>
        </p:txBody>
      </p:sp>
      <p:sp>
        <p:nvSpPr>
          <p:cNvPr id="135191" name="Line 22"/>
          <p:cNvSpPr>
            <a:spLocks noChangeShapeType="1"/>
          </p:cNvSpPr>
          <p:nvPr/>
        </p:nvSpPr>
        <p:spPr bwMode="auto">
          <a:xfrm>
            <a:off x="2057400" y="5667375"/>
            <a:ext cx="1588" cy="3810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5192" name="Text Box 23"/>
          <p:cNvSpPr txBox="1">
            <a:spLocks noChangeArrowheads="1"/>
          </p:cNvSpPr>
          <p:nvPr/>
        </p:nvSpPr>
        <p:spPr bwMode="auto">
          <a:xfrm>
            <a:off x="2133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1</a:t>
            </a:r>
          </a:p>
        </p:txBody>
      </p:sp>
      <p:sp>
        <p:nvSpPr>
          <p:cNvPr id="135193" name="Text Box 24"/>
          <p:cNvSpPr txBox="1">
            <a:spLocks noChangeArrowheads="1"/>
          </p:cNvSpPr>
          <p:nvPr/>
        </p:nvSpPr>
        <p:spPr bwMode="auto">
          <a:xfrm>
            <a:off x="35052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2</a:t>
            </a:r>
          </a:p>
        </p:txBody>
      </p:sp>
      <p:sp>
        <p:nvSpPr>
          <p:cNvPr id="135194" name="Text Box 25"/>
          <p:cNvSpPr txBox="1">
            <a:spLocks noChangeArrowheads="1"/>
          </p:cNvSpPr>
          <p:nvPr/>
        </p:nvSpPr>
        <p:spPr bwMode="auto">
          <a:xfrm>
            <a:off x="4419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3</a:t>
            </a:r>
          </a:p>
        </p:txBody>
      </p:sp>
      <p:sp>
        <p:nvSpPr>
          <p:cNvPr id="135195" name="Text Box 26"/>
          <p:cNvSpPr txBox="1">
            <a:spLocks noChangeArrowheads="1"/>
          </p:cNvSpPr>
          <p:nvPr/>
        </p:nvSpPr>
        <p:spPr bwMode="auto">
          <a:xfrm>
            <a:off x="5562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4</a:t>
            </a:r>
          </a:p>
        </p:txBody>
      </p:sp>
      <p:sp>
        <p:nvSpPr>
          <p:cNvPr id="135196" name="Text Box 27"/>
          <p:cNvSpPr txBox="1">
            <a:spLocks noChangeArrowheads="1"/>
          </p:cNvSpPr>
          <p:nvPr/>
        </p:nvSpPr>
        <p:spPr bwMode="auto">
          <a:xfrm>
            <a:off x="64008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5</a:t>
            </a:r>
          </a:p>
        </p:txBody>
      </p:sp>
      <p:sp>
        <p:nvSpPr>
          <p:cNvPr id="135197" name="Text Box 28"/>
          <p:cNvSpPr txBox="1">
            <a:spLocks noChangeArrowheads="1"/>
          </p:cNvSpPr>
          <p:nvPr/>
        </p:nvSpPr>
        <p:spPr bwMode="auto">
          <a:xfrm>
            <a:off x="73152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6</a:t>
            </a:r>
          </a:p>
        </p:txBody>
      </p:sp>
      <p:sp>
        <p:nvSpPr>
          <p:cNvPr id="135198" name="Line 29"/>
          <p:cNvSpPr>
            <a:spLocks noChangeShapeType="1"/>
          </p:cNvSpPr>
          <p:nvPr/>
        </p:nvSpPr>
        <p:spPr bwMode="auto">
          <a:xfrm>
            <a:off x="4343400" y="4876800"/>
            <a:ext cx="4763" cy="12192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5199" name="Line 30"/>
          <p:cNvSpPr>
            <a:spLocks noChangeShapeType="1"/>
          </p:cNvSpPr>
          <p:nvPr/>
        </p:nvSpPr>
        <p:spPr bwMode="auto">
          <a:xfrm>
            <a:off x="609600" y="5557838"/>
            <a:ext cx="1588" cy="5334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5200" name="Line 31"/>
          <p:cNvSpPr>
            <a:spLocks noChangeShapeType="1"/>
          </p:cNvSpPr>
          <p:nvPr/>
        </p:nvSpPr>
        <p:spPr bwMode="auto">
          <a:xfrm>
            <a:off x="7775575" y="5500688"/>
            <a:ext cx="1588" cy="6715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5201" name="Rectangle 32"/>
          <p:cNvSpPr>
            <a:spLocks noChangeArrowheads="1"/>
          </p:cNvSpPr>
          <p:nvPr/>
        </p:nvSpPr>
        <p:spPr bwMode="auto">
          <a:xfrm>
            <a:off x="609600" y="4876800"/>
            <a:ext cx="7162800" cy="762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eaLnBrk="0" hangingPunct="0">
              <a:defRPr/>
            </a:pPr>
            <a:endParaRPr lang="en-US"/>
          </a:p>
        </p:txBody>
      </p:sp>
      <p:sp>
        <p:nvSpPr>
          <p:cNvPr id="135202" name="Rectangle 33"/>
          <p:cNvSpPr>
            <a:spLocks noChangeArrowheads="1"/>
          </p:cNvSpPr>
          <p:nvPr/>
        </p:nvSpPr>
        <p:spPr bwMode="auto">
          <a:xfrm>
            <a:off x="609600" y="6110288"/>
            <a:ext cx="7172325" cy="46196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eaLnBrk="0" hangingPunct="0">
              <a:defRPr/>
            </a:pPr>
            <a:endParaRPr lang="en-US"/>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1604"/>
                                        </p:tgtEl>
                                        <p:attrNameLst>
                                          <p:attrName>style.visibility</p:attrName>
                                        </p:attrNameLst>
                                      </p:cBhvr>
                                      <p:to>
                                        <p:strVal val="visible"/>
                                      </p:to>
                                    </p:set>
                                    <p:animEffect transition="in" filter="dissolve">
                                      <p:cBhvr>
                                        <p:cTn id="7" dur="500"/>
                                        <p:tgtEl>
                                          <p:spTgt spid="281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4"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a:xfrm>
            <a:off x="0" y="0"/>
            <a:ext cx="9144000" cy="914400"/>
          </a:xfrm>
          <a:solidFill>
            <a:srgbClr val="000000"/>
          </a:solidFill>
        </p:spPr>
        <p:txBody>
          <a:bodyPr/>
          <a:lstStyle/>
          <a:p>
            <a:pPr algn="ctr">
              <a:defRPr/>
            </a:pPr>
            <a:r>
              <a:rPr lang="zh-CN" altLang="en-US" dirty="0">
                <a:ea typeface="ＭＳ Ｐゴシック" pitchFamily="-112" charset="-128"/>
                <a:cs typeface="ＭＳ Ｐゴシック" pitchFamily="-112" charset="-128"/>
              </a:rPr>
              <a:t>玛拉基书的</a:t>
            </a:r>
            <a:r>
              <a:rPr lang="ja-JP" altLang="en-US" dirty="0">
                <a:ea typeface="ＭＳ Ｐゴシック" pitchFamily="-112" charset="-128"/>
                <a:cs typeface="ＭＳ Ｐゴシック" pitchFamily="-112" charset="-128"/>
              </a:rPr>
              <a:t>组构</a:t>
            </a:r>
            <a:endParaRPr lang="en-US" altLang="en-US" dirty="0">
              <a:solidFill>
                <a:srgbClr val="FFFFFF"/>
              </a:solidFill>
              <a:latin typeface="Arail" charset="0"/>
              <a:ea typeface="ＭＳ Ｐゴシック" pitchFamily="34" charset="-128"/>
              <a:cs typeface="ＭＳ Ｐゴシック" pitchFamily="-112" charset="-128"/>
            </a:endParaRPr>
          </a:p>
        </p:txBody>
      </p:sp>
      <p:sp>
        <p:nvSpPr>
          <p:cNvPr id="456710" name="Text Box 6"/>
          <p:cNvSpPr txBox="1">
            <a:spLocks noChangeArrowheads="1"/>
          </p:cNvSpPr>
          <p:nvPr/>
        </p:nvSpPr>
        <p:spPr bwMode="auto">
          <a:xfrm>
            <a:off x="304800" y="974725"/>
            <a:ext cx="8991600" cy="44005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defRPr/>
            </a:pPr>
            <a:r>
              <a:rPr kumimoji="0" lang="en-US" altLang="zh-CN" sz="2800" i="1">
                <a:solidFill>
                  <a:srgbClr val="FFFF66"/>
                </a:solidFill>
                <a:latin typeface="Arail" charset="0"/>
              </a:rPr>
              <a:t>1. </a:t>
            </a:r>
            <a:r>
              <a:rPr kumimoji="0" lang="zh-CN" altLang="en-US" sz="2800" i="1">
                <a:solidFill>
                  <a:srgbClr val="FFFF66"/>
                </a:solidFill>
                <a:latin typeface="Arail" charset="0"/>
              </a:rPr>
              <a:t>铭题  </a:t>
            </a:r>
            <a:r>
              <a:rPr kumimoji="0" lang="en-US" altLang="zh-CN" sz="2800" i="1">
                <a:solidFill>
                  <a:srgbClr val="FFFF66"/>
                </a:solidFill>
                <a:latin typeface="Arail" charset="0"/>
              </a:rPr>
              <a:t>(1:1)</a:t>
            </a:r>
          </a:p>
          <a:p>
            <a:pPr eaLnBrk="0" hangingPunct="0">
              <a:defRPr/>
            </a:pPr>
            <a:r>
              <a:rPr kumimoji="0" lang="en-US" altLang="zh-CN" sz="2800" i="1">
                <a:solidFill>
                  <a:srgbClr val="FFFF66"/>
                </a:solidFill>
                <a:latin typeface="Arail" charset="0"/>
              </a:rPr>
              <a:t>-</a:t>
            </a:r>
            <a:r>
              <a:rPr kumimoji="0" lang="zh-CN" altLang="en-US" sz="2800" i="1">
                <a:solidFill>
                  <a:srgbClr val="FFFF66"/>
                </a:solidFill>
                <a:latin typeface="Arail" charset="0"/>
              </a:rPr>
              <a:t>玛拉基</a:t>
            </a:r>
            <a:r>
              <a:rPr kumimoji="0" lang="en-US" altLang="zh-CN" sz="2800" i="1">
                <a:solidFill>
                  <a:srgbClr val="FFFF66"/>
                </a:solidFill>
                <a:latin typeface="Arail" charset="0"/>
              </a:rPr>
              <a:t>: </a:t>
            </a:r>
            <a:r>
              <a:rPr kumimoji="0" lang="zh-CN" altLang="en-US" sz="2800" i="1">
                <a:solidFill>
                  <a:srgbClr val="FFFF66"/>
                </a:solidFill>
                <a:latin typeface="Arail" charset="0"/>
              </a:rPr>
              <a:t>传递上帝的信息 </a:t>
            </a:r>
            <a:r>
              <a:rPr kumimoji="0" lang="en-US" altLang="zh-CN" sz="2800" i="1">
                <a:solidFill>
                  <a:srgbClr val="FFFF66"/>
                </a:solidFill>
                <a:latin typeface="Arail" charset="0"/>
              </a:rPr>
              <a:t>(</a:t>
            </a:r>
            <a:r>
              <a:rPr kumimoji="0" lang="zh-CN" altLang="en-US" sz="2800" i="1">
                <a:solidFill>
                  <a:srgbClr val="FFFF66"/>
                </a:solidFill>
                <a:latin typeface="Arail" charset="0"/>
              </a:rPr>
              <a:t>耶和华</a:t>
            </a:r>
            <a:r>
              <a:rPr kumimoji="0" lang="en-US" altLang="zh-CN" sz="2800" i="1">
                <a:solidFill>
                  <a:srgbClr val="FFFF66"/>
                </a:solidFill>
                <a:latin typeface="Arail" charset="0"/>
              </a:rPr>
              <a:t>- </a:t>
            </a:r>
            <a:r>
              <a:rPr kumimoji="0" lang="zh-CN" altLang="en-US" sz="2800" i="1">
                <a:solidFill>
                  <a:srgbClr val="FFFF66"/>
                </a:solidFill>
                <a:latin typeface="Arail" charset="0"/>
              </a:rPr>
              <a:t>本源 </a:t>
            </a:r>
            <a:r>
              <a:rPr kumimoji="0" lang="en-US" altLang="zh-CN" sz="2800" i="1">
                <a:solidFill>
                  <a:srgbClr val="FFFF66"/>
                </a:solidFill>
                <a:latin typeface="Arail" charset="0"/>
              </a:rPr>
              <a:t>, </a:t>
            </a:r>
            <a:r>
              <a:rPr kumimoji="0" lang="zh-CN" altLang="en-US" sz="2800" i="1">
                <a:solidFill>
                  <a:srgbClr val="FFFF66"/>
                </a:solidFill>
                <a:latin typeface="Arail" charset="0"/>
              </a:rPr>
              <a:t>以色列  </a:t>
            </a:r>
            <a:r>
              <a:rPr kumimoji="0" lang="en-US" altLang="zh-CN" sz="2800" i="1">
                <a:solidFill>
                  <a:srgbClr val="FFFF66"/>
                </a:solidFill>
                <a:latin typeface="Arail" charset="0"/>
              </a:rPr>
              <a:t>- </a:t>
            </a:r>
            <a:r>
              <a:rPr kumimoji="0" lang="zh-CN" altLang="en-US" sz="2800" i="1">
                <a:solidFill>
                  <a:srgbClr val="FFFF66"/>
                </a:solidFill>
                <a:latin typeface="Arail" charset="0"/>
              </a:rPr>
              <a:t>观众 </a:t>
            </a:r>
            <a:r>
              <a:rPr kumimoji="0" lang="en-US" altLang="zh-CN" sz="2800" i="1">
                <a:solidFill>
                  <a:srgbClr val="FFFF66"/>
                </a:solidFill>
                <a:latin typeface="Arail" charset="0"/>
              </a:rPr>
              <a:t>,</a:t>
            </a:r>
            <a:r>
              <a:rPr kumimoji="0" lang="zh-CN" altLang="en-US" sz="2800" i="1">
                <a:solidFill>
                  <a:srgbClr val="FFFF66"/>
                </a:solidFill>
                <a:latin typeface="Arail" charset="0"/>
              </a:rPr>
              <a:t>玛拉基 </a:t>
            </a:r>
            <a:r>
              <a:rPr kumimoji="0" lang="en-US" altLang="zh-CN" sz="2800" i="1">
                <a:solidFill>
                  <a:srgbClr val="FFFF66"/>
                </a:solidFill>
                <a:latin typeface="Arail" charset="0"/>
              </a:rPr>
              <a:t>- </a:t>
            </a:r>
            <a:r>
              <a:rPr kumimoji="0" lang="zh-CN" altLang="en-US" sz="2800" i="1">
                <a:solidFill>
                  <a:srgbClr val="FFFF66"/>
                </a:solidFill>
                <a:latin typeface="Arail" charset="0"/>
              </a:rPr>
              <a:t>媒介 </a:t>
            </a:r>
            <a:r>
              <a:rPr kumimoji="0" lang="en-US" altLang="zh-CN" sz="2800" i="1">
                <a:solidFill>
                  <a:srgbClr val="FFFF66"/>
                </a:solidFill>
                <a:latin typeface="Arail" charset="0"/>
              </a:rPr>
              <a:t>)</a:t>
            </a:r>
          </a:p>
          <a:p>
            <a:pPr eaLnBrk="0" hangingPunct="0">
              <a:defRPr/>
            </a:pPr>
            <a:endParaRPr kumimoji="0" lang="en-US" altLang="zh-CN" sz="2800" i="1">
              <a:solidFill>
                <a:srgbClr val="FFFF66"/>
              </a:solidFill>
              <a:latin typeface="Arail" charset="0"/>
            </a:endParaRPr>
          </a:p>
          <a:p>
            <a:pPr eaLnBrk="0" hangingPunct="0">
              <a:defRPr/>
            </a:pPr>
            <a:r>
              <a:rPr kumimoji="0" lang="en-US" altLang="zh-CN" sz="2800" i="1">
                <a:solidFill>
                  <a:srgbClr val="FFFF66"/>
                </a:solidFill>
                <a:latin typeface="Arail" charset="0"/>
              </a:rPr>
              <a:t>2</a:t>
            </a:r>
            <a:r>
              <a:rPr kumimoji="0" lang="zh-CN" altLang="en-US" sz="2800" i="1">
                <a:solidFill>
                  <a:srgbClr val="FFFF66"/>
                </a:solidFill>
                <a:latin typeface="Arail" charset="0"/>
              </a:rPr>
              <a:t>。第一纠纷 </a:t>
            </a:r>
            <a:r>
              <a:rPr kumimoji="0" lang="en-US" altLang="zh-CN" sz="2800" i="1">
                <a:solidFill>
                  <a:srgbClr val="FFFF66"/>
                </a:solidFill>
                <a:latin typeface="Arail" charset="0"/>
              </a:rPr>
              <a:t>(1:2-5) *</a:t>
            </a:r>
            <a:r>
              <a:rPr kumimoji="0" lang="zh-CN" altLang="en-US" sz="2800" i="1">
                <a:solidFill>
                  <a:srgbClr val="FFFF66"/>
                </a:solidFill>
                <a:latin typeface="Arail" charset="0"/>
              </a:rPr>
              <a:t>争执关于上帝的爱</a:t>
            </a:r>
          </a:p>
          <a:p>
            <a:pPr eaLnBrk="0" hangingPunct="0">
              <a:defRPr/>
            </a:pPr>
            <a:r>
              <a:rPr kumimoji="0" lang="en-US" altLang="zh-CN" sz="2800" i="1">
                <a:solidFill>
                  <a:srgbClr val="FFFF66"/>
                </a:solidFill>
                <a:latin typeface="Arail" charset="0"/>
              </a:rPr>
              <a:t>- </a:t>
            </a:r>
            <a:r>
              <a:rPr kumimoji="0" lang="zh-CN" altLang="en-US" sz="2800" i="1">
                <a:solidFill>
                  <a:srgbClr val="FFFF66"/>
                </a:solidFill>
                <a:latin typeface="Arail" charset="0"/>
              </a:rPr>
              <a:t>我爱你</a:t>
            </a:r>
            <a:r>
              <a:rPr kumimoji="0" lang="en-US" altLang="zh-CN" sz="2800" i="1">
                <a:solidFill>
                  <a:srgbClr val="FFFF66"/>
                </a:solidFill>
                <a:latin typeface="Arail" charset="0"/>
              </a:rPr>
              <a:t>.</a:t>
            </a:r>
          </a:p>
          <a:p>
            <a:pPr eaLnBrk="0" hangingPunct="0">
              <a:defRPr/>
            </a:pPr>
            <a:r>
              <a:rPr kumimoji="0" lang="en-US" altLang="zh-CN" sz="2800" i="1">
                <a:solidFill>
                  <a:srgbClr val="FFFF66"/>
                </a:solidFill>
                <a:latin typeface="Arail" charset="0"/>
              </a:rPr>
              <a:t>- </a:t>
            </a:r>
            <a:r>
              <a:rPr kumimoji="0" lang="zh-CN" altLang="en-US" sz="2800" i="1">
                <a:solidFill>
                  <a:srgbClr val="FFFF66"/>
                </a:solidFill>
                <a:latin typeface="Arail" charset="0"/>
              </a:rPr>
              <a:t>你如何爱我们</a:t>
            </a:r>
            <a:r>
              <a:rPr kumimoji="0" lang="en-US" altLang="zh-CN" sz="2800" i="1">
                <a:solidFill>
                  <a:srgbClr val="FFFF66"/>
                </a:solidFill>
                <a:latin typeface="Arail" charset="0"/>
              </a:rPr>
              <a:t>?</a:t>
            </a:r>
          </a:p>
          <a:p>
            <a:pPr eaLnBrk="0" hangingPunct="0">
              <a:defRPr/>
            </a:pPr>
            <a:r>
              <a:rPr kumimoji="0" lang="en-US" altLang="zh-CN" sz="2800" i="1">
                <a:solidFill>
                  <a:srgbClr val="FFFF66"/>
                </a:solidFill>
                <a:latin typeface="Arail" charset="0"/>
              </a:rPr>
              <a:t> </a:t>
            </a:r>
            <a:r>
              <a:rPr kumimoji="0" lang="zh-CN" altLang="en-US" sz="2800" i="1">
                <a:solidFill>
                  <a:srgbClr val="FFFF66"/>
                </a:solidFill>
                <a:latin typeface="Arail" charset="0"/>
              </a:rPr>
              <a:t>我 拣选你 为我特别的仆人</a:t>
            </a:r>
            <a:r>
              <a:rPr kumimoji="0" lang="en-US" altLang="zh-CN" sz="2800" i="1">
                <a:solidFill>
                  <a:srgbClr val="FFFF66"/>
                </a:solidFill>
                <a:latin typeface="Arail" charset="0"/>
              </a:rPr>
              <a:t>: </a:t>
            </a:r>
            <a:r>
              <a:rPr kumimoji="0" lang="zh-CN" altLang="en-US" sz="2800" i="1">
                <a:solidFill>
                  <a:srgbClr val="FFFF66"/>
                </a:solidFill>
                <a:latin typeface="Arail" charset="0"/>
              </a:rPr>
              <a:t>雅各，不是以扫</a:t>
            </a:r>
          </a:p>
          <a:p>
            <a:pPr eaLnBrk="0" hangingPunct="0">
              <a:defRPr/>
            </a:pPr>
            <a:r>
              <a:rPr kumimoji="0" lang="en-US" altLang="zh-CN" sz="2800" i="1">
                <a:solidFill>
                  <a:srgbClr val="FFFF66"/>
                </a:solidFill>
                <a:latin typeface="Arail" charset="0"/>
              </a:rPr>
              <a:t>- </a:t>
            </a:r>
            <a:r>
              <a:rPr kumimoji="0" lang="zh-CN" altLang="en-US" sz="2800" i="1">
                <a:solidFill>
                  <a:srgbClr val="FFFF66"/>
                </a:solidFill>
                <a:latin typeface="Arail" charset="0"/>
              </a:rPr>
              <a:t>上帝谕宣示 对付以东凭着上帝所立约的爱和权力以及 判断善与恶。</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AAA078"/>
        </a:solidFill>
        <a:effectLst/>
      </p:bgPr>
    </p:bg>
    <p:spTree>
      <p:nvGrpSpPr>
        <p:cNvPr id="1" name=""/>
        <p:cNvGrpSpPr/>
        <p:nvPr/>
      </p:nvGrpSpPr>
      <p:grpSpPr>
        <a:xfrm>
          <a:off x="0" y="0"/>
          <a:ext cx="0" cy="0"/>
          <a:chOff x="0" y="0"/>
          <a:chExt cx="0" cy="0"/>
        </a:xfrm>
      </p:grpSpPr>
      <p:pic>
        <p:nvPicPr>
          <p:cNvPr id="209922" name="Picture 9" descr="Clouds &amp; Sky 0199"/>
          <p:cNvPicPr>
            <a:picLocks noChangeAspect="1" noChangeArrowheads="1"/>
          </p:cNvPicPr>
          <p:nvPr/>
        </p:nvPicPr>
        <p:blipFill>
          <a:blip r:embed="rId3" cstate="screen">
            <a:lum bright="-6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4" name="Rectangle 2"/>
          <p:cNvSpPr>
            <a:spLocks noGrp="1" noChangeArrowheads="1"/>
          </p:cNvSpPr>
          <p:nvPr>
            <p:ph type="title"/>
          </p:nvPr>
        </p:nvSpPr>
        <p:spPr>
          <a:xfrm>
            <a:off x="1331913" y="2057400"/>
            <a:ext cx="6288087" cy="2819400"/>
          </a:xfrm>
          <a:effectLst>
            <a:outerShdw blurRad="63500" dist="35921" dir="2700000" algn="ctr" rotWithShape="0">
              <a:srgbClr val="000000">
                <a:alpha val="74997"/>
              </a:srgbClr>
            </a:outerShdw>
          </a:effectLst>
        </p:spPr>
        <p:txBody>
          <a:bodyPr/>
          <a:lstStyle/>
          <a:p>
            <a:pPr eaLnBrk="1" hangingPunct="1">
              <a:defRPr/>
            </a:pPr>
            <a:r>
              <a:rPr lang="zh-CN" altLang="en-US" sz="6000" b="1">
                <a:solidFill>
                  <a:schemeClr val="bg1"/>
                </a:solidFill>
                <a:latin typeface="Arial" charset="0"/>
                <a:cs typeface="Arial" charset="0"/>
              </a:rPr>
              <a:t>一、上帝因</a:t>
            </a:r>
            <a:r>
              <a:rPr lang="zh-CN" altLang="en-US" sz="6000" b="1">
                <a:solidFill>
                  <a:srgbClr val="FFFF00"/>
                </a:solidFill>
                <a:latin typeface="Arial" charset="0"/>
                <a:cs typeface="Arial" charset="0"/>
              </a:rPr>
              <a:t>祝福</a:t>
            </a:r>
            <a:r>
              <a:rPr lang="en-US" sz="6000" b="1">
                <a:solidFill>
                  <a:schemeClr val="bg1"/>
                </a:solidFill>
                <a:latin typeface="Arial" charset="0"/>
                <a:cs typeface="Arial" charset="0"/>
              </a:rPr>
              <a:t> </a:t>
            </a:r>
            <a:br>
              <a:rPr lang="en-US" sz="6000" b="1">
                <a:solidFill>
                  <a:schemeClr val="bg1"/>
                </a:solidFill>
                <a:latin typeface="Arial" charset="0"/>
                <a:cs typeface="Arial" charset="0"/>
              </a:rPr>
            </a:br>
            <a:r>
              <a:rPr lang="zh-CN" altLang="en-US" sz="6000" b="1">
                <a:solidFill>
                  <a:schemeClr val="bg1"/>
                </a:solidFill>
                <a:latin typeface="Arial" charset="0"/>
                <a:cs typeface="Arial" charset="0"/>
              </a:rPr>
              <a:t>拣选了你 </a:t>
            </a:r>
            <a:r>
              <a:rPr lang="en-US" sz="6000" b="1">
                <a:solidFill>
                  <a:schemeClr val="bg1"/>
                </a:solidFill>
                <a:latin typeface="Arial" charset="0"/>
                <a:cs typeface="Arial" charset="0"/>
              </a:rPr>
              <a:t>(1:1-5).</a:t>
            </a:r>
            <a:endParaRPr lang="en-US" sz="5400" b="1">
              <a:latin typeface="Arial" charset="0"/>
              <a:cs typeface="Arial" charset="0"/>
            </a:endParaRPr>
          </a:p>
        </p:txBody>
      </p:sp>
    </p:spTree>
    <p:extLst>
      <p:ext uri="{BB962C8B-B14F-4D97-AF65-F5344CB8AC3E}">
        <p14:creationId xmlns:p14="http://schemas.microsoft.com/office/powerpoint/2010/main" val="61753582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圣约</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dirty="0">
                <a:solidFill>
                  <a:srgbClr val="FFFFFF"/>
                </a:solidFill>
                <a:effectLst>
                  <a:glow rad="127000">
                    <a:srgbClr val="000000"/>
                  </a:glow>
                </a:effectLst>
                <a:latin typeface="Arial" charset="0"/>
                <a:ea typeface="ＭＳ Ｐゴシック" charset="0"/>
                <a:cs typeface="ＭＳ Ｐゴシック" charset="0"/>
              </a:rPr>
              <a:t>利</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未人违背了忠心事奉神的约</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(2:4, 5, 8, 10)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并受到审判</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(2:9)</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，因为他们娶</a:t>
            </a:r>
            <a:r>
              <a:rPr kumimoji="0" lang="zh-CN" altLang="en-US" sz="2800" b="1" dirty="0">
                <a:solidFill>
                  <a:srgbClr val="FFFFFF"/>
                </a:solidFill>
                <a:effectLst>
                  <a:glow rad="127000">
                    <a:srgbClr val="000000"/>
                  </a:glow>
                </a:effectLst>
                <a:latin typeface="Arial" charset="0"/>
                <a:ea typeface="ＭＳ Ｐゴシック" charset="0"/>
                <a:cs typeface="ＭＳ Ｐゴシック" charset="0"/>
              </a:rPr>
              <a:t>外族女子（</a:t>
            </a:r>
            <a:r>
              <a:rPr kumimoji="0" lang="en-SG" altLang="zh-CN" sz="2800" b="1" dirty="0">
                <a:solidFill>
                  <a:srgbClr val="FFFFFF"/>
                </a:solidFill>
                <a:effectLst>
                  <a:glow rad="127000">
                    <a:srgbClr val="000000"/>
                  </a:glow>
                </a:effectLst>
                <a:latin typeface="Arial" charset="0"/>
                <a:ea typeface="ＭＳ Ｐゴシック" charset="0"/>
                <a:cs typeface="ＭＳ Ｐゴシック" charset="0"/>
              </a:rPr>
              <a:t>2:11</a:t>
            </a:r>
            <a:r>
              <a:rPr kumimoji="0" lang="zh-CN" altLang="en-US" sz="2800" b="1" dirty="0">
                <a:solidFill>
                  <a:srgbClr val="FFFFFF"/>
                </a:solidFill>
                <a:effectLst>
                  <a:glow rad="127000">
                    <a:srgbClr val="000000"/>
                  </a:glow>
                </a:effectLst>
                <a:latin typeface="Arial" charset="0"/>
                <a:ea typeface="ＭＳ Ｐゴシック" charset="0"/>
                <a:cs typeface="ＭＳ Ｐゴシック" charset="0"/>
              </a:rPr>
              <a:t>）违背婚约</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(2:14),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同样，以色列其他人也不该违背摩西之约</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(4:4)</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966573" y="44450"/>
            <a:ext cx="107249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347e</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玛拉基</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8877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76200"/>
            <a:ext cx="4191000" cy="762000"/>
          </a:xfrm>
        </p:spPr>
        <p:txBody>
          <a:bodyPr/>
          <a:lstStyle/>
          <a:p>
            <a:pPr eaLnBrk="1" hangingPunct="1"/>
            <a:r>
              <a:rPr lang="zh-CN" altLang="en-US" sz="3200" b="1">
                <a:latin typeface="Arial" charset="0"/>
                <a:cs typeface="SimSun" charset="0"/>
              </a:rPr>
              <a:t>主要问题：</a:t>
            </a:r>
            <a:endParaRPr lang="en-US">
              <a:latin typeface="Arial" charset="0"/>
            </a:endParaRPr>
          </a:p>
        </p:txBody>
      </p:sp>
      <p:sp>
        <p:nvSpPr>
          <p:cNvPr id="15367" name="Rectangle 7"/>
          <p:cNvSpPr>
            <a:spLocks noGrp="1" noChangeArrowheads="1"/>
          </p:cNvSpPr>
          <p:nvPr>
            <p:ph type="body" idx="1"/>
          </p:nvPr>
        </p:nvSpPr>
        <p:spPr>
          <a:xfrm>
            <a:off x="457200" y="762000"/>
            <a:ext cx="8229600" cy="2484438"/>
          </a:xfrm>
          <a:effectLst>
            <a:outerShdw blurRad="63500" dist="35921" dir="2700000" algn="ctr" rotWithShape="0">
              <a:schemeClr val="bg2">
                <a:alpha val="74997"/>
              </a:schemeClr>
            </a:outerShdw>
          </a:effectLst>
        </p:spPr>
        <p:txBody>
          <a:bodyPr/>
          <a:lstStyle/>
          <a:p>
            <a:pPr eaLnBrk="1" hangingPunct="1"/>
            <a:r>
              <a:rPr lang="zh-CN" altLang="en-US" sz="4400" b="1">
                <a:effectLst>
                  <a:outerShdw blurRad="38100" dist="38100" dir="2700000" algn="tl">
                    <a:srgbClr val="DDDDDD"/>
                  </a:outerShdw>
                </a:effectLst>
                <a:latin typeface="Arial" charset="0"/>
                <a:cs typeface="SimSun" charset="0"/>
              </a:rPr>
              <a:t>以东在哪里？</a:t>
            </a:r>
            <a:endParaRPr lang="en-US" altLang="zh-CN" sz="4400" b="1">
              <a:effectLst>
                <a:outerShdw blurRad="38100" dist="38100" dir="2700000" algn="tl">
                  <a:srgbClr val="DDDDDD"/>
                </a:outerShdw>
              </a:effectLst>
              <a:latin typeface="Arial" charset="0"/>
              <a:cs typeface="SimSun" charset="0"/>
            </a:endParaRPr>
          </a:p>
          <a:p>
            <a:pPr eaLnBrk="1" hangingPunct="1"/>
            <a:r>
              <a:rPr lang="zh-CN" altLang="en-US" sz="4400" b="1">
                <a:effectLst>
                  <a:outerShdw blurRad="38100" dist="38100" dir="2700000" algn="tl">
                    <a:srgbClr val="DDDDDD"/>
                  </a:outerShdw>
                </a:effectLst>
                <a:latin typeface="Arial" charset="0"/>
                <a:cs typeface="SimSun" charset="0"/>
              </a:rPr>
              <a:t>谁是以东人？ </a:t>
            </a:r>
            <a:endParaRPr lang="en-US" sz="4400" b="1">
              <a:effectLst>
                <a:outerShdw blurRad="38100" dist="38100" dir="2700000" algn="tl">
                  <a:srgbClr val="DDDDDD"/>
                </a:outerShdw>
              </a:effectLst>
              <a:latin typeface="Arial" charset="0"/>
              <a:cs typeface="SimSun" charset="0"/>
            </a:endParaRPr>
          </a:p>
        </p:txBody>
      </p:sp>
    </p:spTree>
    <p:extLst>
      <p:ext uri="{BB962C8B-B14F-4D97-AF65-F5344CB8AC3E}">
        <p14:creationId xmlns:p14="http://schemas.microsoft.com/office/powerpoint/2010/main" val="23894265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checkerboard(across)">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ChangeArrowheads="1"/>
          </p:cNvSpPr>
          <p:nvPr/>
        </p:nvSpPr>
        <p:spPr bwMode="auto">
          <a:xfrm>
            <a:off x="0" y="0"/>
            <a:ext cx="9144000" cy="6858000"/>
          </a:xfrm>
          <a:prstGeom prst="rect">
            <a:avLst/>
          </a:prstGeom>
          <a:solidFill>
            <a:srgbClr val="FFFFE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S PGothic" charset="0"/>
              <a:cs typeface="Arial" charset="0"/>
            </a:endParaRPr>
          </a:p>
        </p:txBody>
      </p:sp>
      <p:pic>
        <p:nvPicPr>
          <p:cNvPr id="214018" name="Picture 3" descr="OJBSO0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59007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4019" name="Text Box 4"/>
          <p:cNvSpPr txBox="1">
            <a:spLocks noChangeArrowheads="1"/>
          </p:cNvSpPr>
          <p:nvPr/>
        </p:nvSpPr>
        <p:spPr bwMode="auto">
          <a:xfrm>
            <a:off x="4876800" y="6248400"/>
            <a:ext cx="42672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000000"/>
                </a:solidFill>
                <a:effectLst/>
                <a:uLnTx/>
                <a:uFillTx/>
                <a:latin typeface="Arial" charset="0"/>
                <a:ea typeface="MS PGothic" charset="0"/>
                <a:cs typeface="Arial" charset="0"/>
              </a:rPr>
              <a:t>创世记</a:t>
            </a:r>
            <a:r>
              <a:rPr kumimoji="0" lang="en-US" altLang="zh-CN" sz="3200" b="1" i="0" u="none" strike="noStrike" kern="1200" cap="none" spc="0" normalizeH="0" baseline="0" noProof="0">
                <a:ln>
                  <a:noFill/>
                </a:ln>
                <a:solidFill>
                  <a:srgbClr val="000000"/>
                </a:solidFill>
                <a:effectLst/>
                <a:uLnTx/>
                <a:uFillTx/>
                <a:latin typeface="Arial" charset="0"/>
                <a:ea typeface="MS PGothic" charset="0"/>
                <a:cs typeface="Arial" charset="0"/>
              </a:rPr>
              <a:t>27</a:t>
            </a:r>
          </a:p>
        </p:txBody>
      </p:sp>
      <p:sp>
        <p:nvSpPr>
          <p:cNvPr id="214020" name="Rectangle 5"/>
          <p:cNvSpPr>
            <a:spLocks noGrp="1" noChangeArrowheads="1"/>
          </p:cNvSpPr>
          <p:nvPr>
            <p:ph type="title" idx="4294967295"/>
          </p:nvPr>
        </p:nvSpPr>
        <p:spPr>
          <a:xfrm>
            <a:off x="5562600" y="274638"/>
            <a:ext cx="3352800" cy="2087562"/>
          </a:xfrm>
        </p:spPr>
        <p:txBody>
          <a:bodyPr/>
          <a:lstStyle/>
          <a:p>
            <a:pPr eaLnBrk="1" hangingPunct="1"/>
            <a:r>
              <a:rPr lang="zh-CN" altLang="en-US">
                <a:latin typeface="Arial" charset="0"/>
              </a:rPr>
              <a:t>上帝拣选雅各在以扫之上</a:t>
            </a:r>
            <a:endParaRPr lang="en-US">
              <a:latin typeface="Arial" charset="0"/>
            </a:endParaRPr>
          </a:p>
        </p:txBody>
      </p:sp>
    </p:spTree>
    <p:extLst>
      <p:ext uri="{BB962C8B-B14F-4D97-AF65-F5344CB8AC3E}">
        <p14:creationId xmlns:p14="http://schemas.microsoft.com/office/powerpoint/2010/main" val="3791306983"/>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ChangeArrowheads="1"/>
          </p:cNvSpPr>
          <p:nvPr>
            <p:ph type="title"/>
          </p:nvPr>
        </p:nvSpPr>
        <p:spPr>
          <a:xfrm>
            <a:off x="4572000" y="381000"/>
            <a:ext cx="4572000" cy="1752600"/>
          </a:xfrm>
        </p:spPr>
        <p:txBody>
          <a:bodyPr/>
          <a:lstStyle/>
          <a:p>
            <a:pPr eaLnBrk="1" hangingPunct="1"/>
            <a:r>
              <a:rPr lang="zh-CN" altLang="en-US" b="1">
                <a:solidFill>
                  <a:srgbClr val="996633"/>
                </a:solidFill>
                <a:latin typeface="Arail" charset="0"/>
              </a:rPr>
              <a:t>地理</a:t>
            </a:r>
            <a:endParaRPr lang="en-US" b="1">
              <a:solidFill>
                <a:srgbClr val="996633"/>
              </a:solidFill>
              <a:latin typeface="Arail" charset="0"/>
            </a:endParaRPr>
          </a:p>
        </p:txBody>
      </p:sp>
      <p:graphicFrame>
        <p:nvGraphicFramePr>
          <p:cNvPr id="216066"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MSPhotoEd.3">
                  <p:embed/>
                </p:oleObj>
              </mc:Choice>
              <mc:Fallback>
                <p:oleObj name="Photo Editor Photo" r:id="rId3" imgW="5133333" imgH="8097380" progId="MSPhotoEd.3">
                  <p:embed/>
                  <p:pic>
                    <p:nvPicPr>
                      <p:cNvPr id="216066" name="Object 2"/>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0725" name="Text Box 5" descr="Purple mesh"/>
          <p:cNvSpPr txBox="1">
            <a:spLocks noChangeArrowheads="1"/>
          </p:cNvSpPr>
          <p:nvPr/>
        </p:nvSpPr>
        <p:spPr bwMode="auto">
          <a:xfrm>
            <a:off x="2400300" y="6262688"/>
            <a:ext cx="1235075" cy="523875"/>
          </a:xfrm>
          <a:prstGeom prst="rect">
            <a:avLst/>
          </a:prstGeom>
          <a:blipFill dpi="0" rotWithShape="0">
            <a:blip r:embed="rId5"/>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9DBD3"/>
                </a:solidFill>
                <a:effectLst/>
                <a:uLnTx/>
                <a:uFillTx/>
                <a:latin typeface="Arail" charset="0"/>
                <a:ea typeface="MS PGothic" charset="0"/>
              </a:rPr>
              <a:t>以东</a:t>
            </a:r>
            <a:endParaRPr kumimoji="0" lang="en-US" sz="2800" b="1" i="0" u="none" strike="noStrike" kern="1200" cap="none" spc="0" normalizeH="0" baseline="0" noProof="0">
              <a:ln>
                <a:noFill/>
              </a:ln>
              <a:solidFill>
                <a:srgbClr val="F9DBD3"/>
              </a:solidFill>
              <a:effectLst/>
              <a:uLnTx/>
              <a:uFillTx/>
              <a:latin typeface="Arail" charset="0"/>
              <a:ea typeface="MS PGothic" charset="0"/>
            </a:endParaRPr>
          </a:p>
        </p:txBody>
      </p:sp>
      <p:sp>
        <p:nvSpPr>
          <p:cNvPr id="30728" name="Text Box 8" descr="Purple mesh"/>
          <p:cNvSpPr txBox="1">
            <a:spLocks noChangeArrowheads="1"/>
          </p:cNvSpPr>
          <p:nvPr/>
        </p:nvSpPr>
        <p:spPr bwMode="auto">
          <a:xfrm>
            <a:off x="2400300" y="5410200"/>
            <a:ext cx="1235075" cy="519113"/>
          </a:xfrm>
          <a:prstGeom prst="rect">
            <a:avLst/>
          </a:prstGeom>
          <a:blipFill dpi="0" rotWithShape="0">
            <a:blip r:embed="rId5"/>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9DBD3"/>
                </a:solidFill>
                <a:effectLst/>
                <a:uLnTx/>
                <a:uFillTx/>
                <a:latin typeface="Arail" charset="0"/>
                <a:ea typeface="MS PGothic" charset="0"/>
              </a:rPr>
              <a:t>以扫</a:t>
            </a:r>
            <a:endParaRPr kumimoji="0" lang="en-US" sz="2800" b="1" i="0" u="none" strike="noStrike" kern="1200" cap="none" spc="0" normalizeH="0" baseline="0" noProof="0">
              <a:ln>
                <a:noFill/>
              </a:ln>
              <a:solidFill>
                <a:srgbClr val="F9DBD3"/>
              </a:solidFill>
              <a:effectLst/>
              <a:uLnTx/>
              <a:uFillTx/>
              <a:latin typeface="Arail" charset="0"/>
              <a:ea typeface="MS PGothic" charset="0"/>
            </a:endParaRPr>
          </a:p>
        </p:txBody>
      </p:sp>
      <p:sp>
        <p:nvSpPr>
          <p:cNvPr id="30726" name="AutoShape 6"/>
          <p:cNvSpPr>
            <a:spLocks noChangeArrowheads="1"/>
          </p:cNvSpPr>
          <p:nvPr/>
        </p:nvSpPr>
        <p:spPr bwMode="auto">
          <a:xfrm rot="16200000" flipV="1">
            <a:off x="2781300" y="59055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63634"/>
              </a:solidFill>
              <a:effectLst/>
              <a:uLnTx/>
              <a:uFillTx/>
              <a:latin typeface="Arail" charset="0"/>
              <a:ea typeface="MS PGothic" charset="0"/>
              <a:cs typeface="+mn-cs"/>
            </a:endParaRPr>
          </a:p>
        </p:txBody>
      </p:sp>
      <p:sp>
        <p:nvSpPr>
          <p:cNvPr id="30729" name="Text Box 9"/>
          <p:cNvSpPr txBox="1">
            <a:spLocks noChangeArrowheads="1"/>
          </p:cNvSpPr>
          <p:nvPr/>
        </p:nvSpPr>
        <p:spPr bwMode="auto">
          <a:xfrm>
            <a:off x="971550" y="4814888"/>
            <a:ext cx="1330325" cy="523875"/>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9DBD3"/>
                </a:solidFill>
                <a:effectLst/>
                <a:uLnTx/>
                <a:uFillTx/>
                <a:latin typeface="Arail" charset="0"/>
                <a:ea typeface="MS PGothic" charset="0"/>
              </a:rPr>
              <a:t>以色列</a:t>
            </a:r>
            <a:endParaRPr kumimoji="0" lang="en-US" sz="2800" b="1" i="0" u="none" strike="noStrike" kern="1200" cap="none" spc="0" normalizeH="0" baseline="0" noProof="0">
              <a:ln>
                <a:noFill/>
              </a:ln>
              <a:solidFill>
                <a:srgbClr val="F9DBD3"/>
              </a:solidFill>
              <a:effectLst/>
              <a:uLnTx/>
              <a:uFillTx/>
              <a:latin typeface="Arail" charset="0"/>
              <a:ea typeface="MS PGothic" charset="0"/>
            </a:endParaRPr>
          </a:p>
        </p:txBody>
      </p:sp>
      <p:sp>
        <p:nvSpPr>
          <p:cNvPr id="30730" name="Text Box 10"/>
          <p:cNvSpPr txBox="1">
            <a:spLocks noChangeArrowheads="1"/>
          </p:cNvSpPr>
          <p:nvPr/>
        </p:nvSpPr>
        <p:spPr bwMode="auto">
          <a:xfrm>
            <a:off x="1066800" y="3962400"/>
            <a:ext cx="1235075" cy="51911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9DBD3"/>
                </a:solidFill>
                <a:effectLst/>
                <a:uLnTx/>
                <a:uFillTx/>
                <a:latin typeface="Arail" charset="0"/>
                <a:ea typeface="MS PGothic" charset="0"/>
              </a:rPr>
              <a:t>雅各</a:t>
            </a:r>
            <a:endParaRPr kumimoji="0" lang="en-US" sz="2800" b="1" i="0" u="none" strike="noStrike" kern="1200" cap="none" spc="0" normalizeH="0" baseline="0" noProof="0">
              <a:ln>
                <a:noFill/>
              </a:ln>
              <a:solidFill>
                <a:srgbClr val="F9DBD3"/>
              </a:solidFill>
              <a:effectLst/>
              <a:uLnTx/>
              <a:uFillTx/>
              <a:latin typeface="Arail" charset="0"/>
              <a:ea typeface="MS PGothic" charset="0"/>
            </a:endParaRPr>
          </a:p>
        </p:txBody>
      </p:sp>
      <p:sp>
        <p:nvSpPr>
          <p:cNvPr id="30731" name="AutoShape 11"/>
          <p:cNvSpPr>
            <a:spLocks noChangeArrowheads="1"/>
          </p:cNvSpPr>
          <p:nvPr/>
        </p:nvSpPr>
        <p:spPr bwMode="auto">
          <a:xfrm rot="16200000" flipV="1">
            <a:off x="1447800" y="44577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63634"/>
              </a:solidFill>
              <a:effectLst/>
              <a:uLnTx/>
              <a:uFillTx/>
              <a:latin typeface="Arail" charset="0"/>
              <a:ea typeface="MS PGothic" charset="0"/>
              <a:cs typeface="+mn-cs"/>
            </a:endParaRPr>
          </a:p>
        </p:txBody>
      </p:sp>
    </p:spTree>
    <p:extLst>
      <p:ext uri="{BB962C8B-B14F-4D97-AF65-F5344CB8AC3E}">
        <p14:creationId xmlns:p14="http://schemas.microsoft.com/office/powerpoint/2010/main" val="30668761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0730"/>
                                        </p:tgtEl>
                                        <p:attrNameLst>
                                          <p:attrName>style.visibility</p:attrName>
                                        </p:attrNameLst>
                                      </p:cBhvr>
                                      <p:to>
                                        <p:strVal val="visible"/>
                                      </p:to>
                                    </p:set>
                                    <p:animEffect transition="in" filter="strips(downLeft)">
                                      <p:cBhvr>
                                        <p:cTn id="7" dur="2000"/>
                                        <p:tgtEl>
                                          <p:spTgt spid="30730"/>
                                        </p:tgtEl>
                                      </p:cBhvr>
                                    </p:animEffect>
                                  </p:childTnLst>
                                </p:cTn>
                              </p:par>
                            </p:childTnLst>
                          </p:cTn>
                        </p:par>
                        <p:par>
                          <p:cTn id="8" fill="hold" nodeType="afterGroup">
                            <p:stCondLst>
                              <p:cond delay="2000"/>
                            </p:stCondLst>
                            <p:childTnLst>
                              <p:par>
                                <p:cTn id="9" presetID="18" presetClass="entr" presetSubtype="12" fill="hold" grpId="0" nodeType="afterEffect">
                                  <p:stCondLst>
                                    <p:cond delay="0"/>
                                  </p:stCondLst>
                                  <p:childTnLst>
                                    <p:set>
                                      <p:cBhvr>
                                        <p:cTn id="10" dur="1" fill="hold">
                                          <p:stCondLst>
                                            <p:cond delay="0"/>
                                          </p:stCondLst>
                                        </p:cTn>
                                        <p:tgtEl>
                                          <p:spTgt spid="30728"/>
                                        </p:tgtEl>
                                        <p:attrNameLst>
                                          <p:attrName>style.visibility</p:attrName>
                                        </p:attrNameLst>
                                      </p:cBhvr>
                                      <p:to>
                                        <p:strVal val="visible"/>
                                      </p:to>
                                    </p:set>
                                    <p:animEffect transition="in" filter="strips(downLeft)">
                                      <p:cBhvr>
                                        <p:cTn id="11" dur="2000"/>
                                        <p:tgtEl>
                                          <p:spTgt spid="30728"/>
                                        </p:tgtEl>
                                      </p:cBhvr>
                                    </p:animEffect>
                                  </p:childTnLst>
                                </p:cTn>
                              </p:par>
                            </p:childTnLst>
                          </p:cTn>
                        </p:par>
                        <p:par>
                          <p:cTn id="12" fill="hold" nodeType="afterGroup">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30731"/>
                                        </p:tgtEl>
                                        <p:attrNameLst>
                                          <p:attrName>style.visibility</p:attrName>
                                        </p:attrNameLst>
                                      </p:cBhvr>
                                      <p:to>
                                        <p:strVal val="visible"/>
                                      </p:to>
                                    </p:set>
                                    <p:animEffect transition="in" filter="wipe(up)">
                                      <p:cBhvr>
                                        <p:cTn id="15" dur="2000"/>
                                        <p:tgtEl>
                                          <p:spTgt spid="30731"/>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30729"/>
                                        </p:tgtEl>
                                        <p:attrNameLst>
                                          <p:attrName>style.visibility</p:attrName>
                                        </p:attrNameLst>
                                      </p:cBhvr>
                                      <p:to>
                                        <p:strVal val="visible"/>
                                      </p:to>
                                    </p:set>
                                    <p:animEffect transition="in" filter="dissolve">
                                      <p:cBhvr>
                                        <p:cTn id="19" dur="2000"/>
                                        <p:tgtEl>
                                          <p:spTgt spid="30729"/>
                                        </p:tgtEl>
                                      </p:cBhvr>
                                    </p:animEffect>
                                  </p:childTnLst>
                                </p:cTn>
                              </p:par>
                            </p:childTnLst>
                          </p:cTn>
                        </p:par>
                        <p:par>
                          <p:cTn id="20" fill="hold" nodeType="afterGroup">
                            <p:stCondLst>
                              <p:cond delay="8000"/>
                            </p:stCondLst>
                            <p:childTnLst>
                              <p:par>
                                <p:cTn id="21" presetID="22" presetClass="entr" presetSubtype="1" fill="hold" grpId="0" nodeType="afterEffect">
                                  <p:stCondLst>
                                    <p:cond delay="0"/>
                                  </p:stCondLst>
                                  <p:childTnLst>
                                    <p:set>
                                      <p:cBhvr>
                                        <p:cTn id="22" dur="1" fill="hold">
                                          <p:stCondLst>
                                            <p:cond delay="0"/>
                                          </p:stCondLst>
                                        </p:cTn>
                                        <p:tgtEl>
                                          <p:spTgt spid="30726"/>
                                        </p:tgtEl>
                                        <p:attrNameLst>
                                          <p:attrName>style.visibility</p:attrName>
                                        </p:attrNameLst>
                                      </p:cBhvr>
                                      <p:to>
                                        <p:strVal val="visible"/>
                                      </p:to>
                                    </p:set>
                                    <p:animEffect transition="in" filter="wipe(up)">
                                      <p:cBhvr>
                                        <p:cTn id="23" dur="2000"/>
                                        <p:tgtEl>
                                          <p:spTgt spid="30726"/>
                                        </p:tgtEl>
                                      </p:cBhvr>
                                    </p:animEffect>
                                  </p:childTnLst>
                                </p:cTn>
                              </p:par>
                            </p:childTnLst>
                          </p:cTn>
                        </p:par>
                        <p:par>
                          <p:cTn id="24" fill="hold" nodeType="afterGroup">
                            <p:stCondLst>
                              <p:cond delay="10000"/>
                            </p:stCondLst>
                            <p:childTnLst>
                              <p:par>
                                <p:cTn id="25" presetID="9" presetClass="entr" presetSubtype="0" fill="hold" grpId="0" nodeType="afterEffect">
                                  <p:stCondLst>
                                    <p:cond delay="0"/>
                                  </p:stCondLst>
                                  <p:childTnLst>
                                    <p:set>
                                      <p:cBhvr>
                                        <p:cTn id="26" dur="1" fill="hold">
                                          <p:stCondLst>
                                            <p:cond delay="0"/>
                                          </p:stCondLst>
                                        </p:cTn>
                                        <p:tgtEl>
                                          <p:spTgt spid="30725"/>
                                        </p:tgtEl>
                                        <p:attrNameLst>
                                          <p:attrName>style.visibility</p:attrName>
                                        </p:attrNameLst>
                                      </p:cBhvr>
                                      <p:to>
                                        <p:strVal val="visible"/>
                                      </p:to>
                                    </p:set>
                                    <p:animEffect transition="in" filter="dissolve">
                                      <p:cBhvr>
                                        <p:cTn id="27" dur="2000"/>
                                        <p:tgtEl>
                                          <p:spTgt spid="3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nimBg="1"/>
      <p:bldP spid="30728" grpId="0" animBg="1"/>
      <p:bldP spid="30726" grpId="0" animBg="1"/>
      <p:bldP spid="30729" grpId="0" animBg="1"/>
      <p:bldP spid="30730" grpId="0" animBg="1"/>
      <p:bldP spid="3073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588" y="1141413"/>
            <a:ext cx="6096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114" name="AutoShape 2"/>
          <p:cNvSpPr>
            <a:spLocks noChangeArrowheads="1"/>
          </p:cNvSpPr>
          <p:nvPr/>
        </p:nvSpPr>
        <p:spPr bwMode="auto">
          <a:xfrm>
            <a:off x="5791200" y="3810000"/>
            <a:ext cx="3352800" cy="3048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chemeClr val="tx1"/>
          </a:solidFill>
          <a:ln w="9525">
            <a:miter lim="800000"/>
            <a:headEnd/>
            <a:tailEnd/>
          </a:ln>
          <a:scene3d>
            <a:camera prst="legacyPerspectiveTopRight"/>
            <a:lightRig rig="legacyFlat3" dir="b"/>
          </a:scene3d>
          <a:sp3d extrusionH="887400" prstMaterial="legacyMatte">
            <a:bevelT w="13500" h="13500" prst="angle"/>
            <a:bevelB w="13500" h="13500" prst="angle"/>
            <a:extrusionClr>
              <a:schemeClr val="tx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1" i="1" u="none" strike="noStrike" kern="1200" cap="none" spc="0" normalizeH="0" baseline="0" noProof="0">
                <a:ln>
                  <a:noFill/>
                </a:ln>
                <a:solidFill>
                  <a:srgbClr val="FFFFFF"/>
                </a:solidFill>
                <a:effectLst/>
                <a:uLnTx/>
                <a:uFillTx/>
                <a:latin typeface="Times New Roman" charset="0"/>
                <a:ea typeface="MS PGothic" charset="0"/>
                <a:cs typeface="Times New Roman" charset="0"/>
              </a:rPr>
              <a:t>恨以扫</a:t>
            </a:r>
            <a:endParaRPr kumimoji="0" lang="en-US" sz="4800" b="1" i="1" u="none" strike="noStrike" kern="1200" cap="none" spc="0" normalizeH="0" baseline="0" noProof="0">
              <a:ln>
                <a:noFill/>
              </a:ln>
              <a:solidFill>
                <a:srgbClr val="FFFFFF"/>
              </a:solidFill>
              <a:effectLst/>
              <a:uLnTx/>
              <a:uFillTx/>
              <a:latin typeface="Times New Roman" charset="0"/>
              <a:ea typeface="MS PGothic" charset="0"/>
              <a:cs typeface="Times New Roman" charset="0"/>
            </a:endParaRPr>
          </a:p>
        </p:txBody>
      </p:sp>
      <p:sp>
        <p:nvSpPr>
          <p:cNvPr id="24579" name="AutoShape 3"/>
          <p:cNvSpPr>
            <a:spLocks noChangeArrowheads="1"/>
          </p:cNvSpPr>
          <p:nvPr/>
        </p:nvSpPr>
        <p:spPr bwMode="auto">
          <a:xfrm>
            <a:off x="0" y="2057400"/>
            <a:ext cx="3429000" cy="31242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miter lim="800000"/>
            <a:headEnd/>
            <a:tailEnd/>
          </a:ln>
          <a:effectLst/>
          <a:scene3d>
            <a:camera prst="legacyPerspectiveTopRight"/>
            <a:lightRig rig="legacyFlat3" dir="b"/>
          </a:scene3d>
          <a:sp3d extrusionH="887400" prstMaterial="legacyMatte">
            <a:bevelT w="13500" h="13500" prst="angle"/>
            <a:bevelB w="13500" h="13500" prst="angle"/>
            <a:extrusionClr>
              <a:srgbClr val="FF0000"/>
            </a:extrusionClr>
          </a:sp3d>
        </p:spPr>
        <p:txBody>
          <a:bodyPr wrap="none" anchor="ctr">
            <a:flatTx/>
          </a:bodyPr>
          <a:lstStyle>
            <a:lvl1pPr>
              <a:defRPr kumimoji="1" sz="2400">
                <a:solidFill>
                  <a:schemeClr val="tx1"/>
                </a:solidFill>
                <a:latin typeface="Times New Roman" pitchFamily="18" charset="0"/>
                <a:ea typeface="ＭＳ Ｐゴシック" pitchFamily="34" charset="-128"/>
              </a:defRPr>
            </a:lvl1pPr>
            <a:lvl2pPr marL="742950" indent="-285750">
              <a:defRPr kumimoji="1" sz="2400">
                <a:solidFill>
                  <a:schemeClr val="tx1"/>
                </a:solidFill>
                <a:latin typeface="Times New Roman" pitchFamily="18" charset="0"/>
                <a:ea typeface="ＭＳ Ｐゴシック" pitchFamily="34" charset="-128"/>
              </a:defRPr>
            </a:lvl2pPr>
            <a:lvl3pPr marL="1143000" indent="-228600">
              <a:defRPr kumimoji="1" sz="2400">
                <a:solidFill>
                  <a:schemeClr val="tx1"/>
                </a:solidFill>
                <a:latin typeface="Times New Roman" pitchFamily="18" charset="0"/>
                <a:ea typeface="ＭＳ Ｐゴシック" pitchFamily="34" charset="-128"/>
              </a:defRPr>
            </a:lvl3pPr>
            <a:lvl4pPr marL="1600200" indent="-228600">
              <a:defRPr kumimoji="1" sz="2400">
                <a:solidFill>
                  <a:schemeClr val="tx1"/>
                </a:solidFill>
                <a:latin typeface="Times New Roman" pitchFamily="18" charset="0"/>
                <a:ea typeface="ＭＳ Ｐゴシック" pitchFamily="34" charset="-128"/>
              </a:defRPr>
            </a:lvl4pPr>
            <a:lvl5pPr marL="2057400" indent="-228600">
              <a:defRPr kumimoji="1"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itchFamily="18" charset="0"/>
                <a:ea typeface="ＭＳ Ｐゴシック" pitchFamily="34" charset="-128"/>
                <a:cs typeface="Times New Roman" pitchFamily="18" charset="0"/>
              </a:rPr>
              <a:t>爱雅各</a:t>
            </a:r>
            <a:endParaRPr kumimoji="0" lang="en-US" altLang="en-US" sz="4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itchFamily="18" charset="0"/>
              <a:ea typeface="ＭＳ Ｐゴシック" pitchFamily="34" charset="-128"/>
              <a:cs typeface="Times New Roman" pitchFamily="18" charset="0"/>
            </a:endParaRPr>
          </a:p>
        </p:txBody>
      </p:sp>
      <p:sp>
        <p:nvSpPr>
          <p:cNvPr id="24581" name="Text Box 5"/>
          <p:cNvSpPr>
            <a:spLocks noGrp="1" noChangeArrowheads="1"/>
          </p:cNvSpPr>
          <p:nvPr>
            <p:ph type="title"/>
          </p:nvPr>
        </p:nvSpPr>
        <p:spPr>
          <a:xfrm>
            <a:off x="381000" y="76200"/>
            <a:ext cx="8534400" cy="1066800"/>
          </a:xfrm>
          <a:effectLst>
            <a:outerShdw blurRad="63500" dist="35921" dir="2700000" algn="ctr" rotWithShape="0">
              <a:schemeClr val="bg2">
                <a:alpha val="74997"/>
              </a:schemeClr>
            </a:outerShdw>
          </a:effectLst>
        </p:spPr>
        <p:txBody>
          <a:bodyPr/>
          <a:lstStyle/>
          <a:p>
            <a:pPr marL="457200" indent="-457200" algn="l" eaLnBrk="1" hangingPunct="1"/>
            <a:r>
              <a:rPr lang="zh-CN" altLang="en-US" sz="4000" i="1">
                <a:solidFill>
                  <a:schemeClr val="tx1"/>
                </a:solidFill>
                <a:latin typeface="Stencil" charset="0"/>
                <a:cs typeface="SimSun" charset="0"/>
              </a:rPr>
              <a:t>上帝甚至拣选了冷漠的犹太人</a:t>
            </a:r>
            <a:endParaRPr lang="en-US" altLang="zh-CN" sz="3600">
              <a:solidFill>
                <a:schemeClr val="tx1"/>
              </a:solidFill>
              <a:latin typeface="Arial" charset="0"/>
              <a:cs typeface="SimSun" charset="0"/>
            </a:endParaRPr>
          </a:p>
        </p:txBody>
      </p:sp>
    </p:spTree>
    <p:extLst>
      <p:ext uri="{BB962C8B-B14F-4D97-AF65-F5344CB8AC3E}">
        <p14:creationId xmlns:p14="http://schemas.microsoft.com/office/powerpoint/2010/main" val="618345858"/>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p:txBody>
          <a:bodyPr/>
          <a:lstStyle/>
          <a:p>
            <a:pPr eaLnBrk="1" hangingPunct="1"/>
            <a:r>
              <a:rPr lang="en-GB">
                <a:latin typeface="Arial" charset="0"/>
              </a:rPr>
              <a:t>The Edomite Wasteland</a:t>
            </a:r>
          </a:p>
        </p:txBody>
      </p:sp>
      <p:pic>
        <p:nvPicPr>
          <p:cNvPr id="220163" name="Picture 3" descr="the mountains of seir-petra area"/>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0"/>
            <a:ext cx="9144000" cy="6858000"/>
          </a:xfrm>
        </p:spPr>
      </p:pic>
    </p:spTree>
    <p:extLst>
      <p:ext uri="{BB962C8B-B14F-4D97-AF65-F5344CB8AC3E}">
        <p14:creationId xmlns:p14="http://schemas.microsoft.com/office/powerpoint/2010/main" val="382641526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8"/>
          <p:cNvSpPr>
            <a:spLocks noGrp="1" noChangeArrowheads="1"/>
          </p:cNvSpPr>
          <p:nvPr>
            <p:ph type="title" idx="4294967295"/>
          </p:nvPr>
        </p:nvSpPr>
        <p:spPr>
          <a:xfrm>
            <a:off x="457200" y="274638"/>
            <a:ext cx="3429000" cy="1782762"/>
          </a:xfrm>
        </p:spPr>
        <p:txBody>
          <a:bodyPr/>
          <a:lstStyle/>
          <a:p>
            <a:pPr eaLnBrk="1" hangingPunct="1"/>
            <a:r>
              <a:rPr lang="en-US">
                <a:latin typeface="Arial" charset="0"/>
              </a:rPr>
              <a:t>Annihilated</a:t>
            </a:r>
          </a:p>
        </p:txBody>
      </p:sp>
      <p:pic>
        <p:nvPicPr>
          <p:cNvPr id="26626" name="Picture 2" descr="petra-kings highw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19600" cy="68580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2211" name="Text Box 3"/>
          <p:cNvSpPr txBox="1">
            <a:spLocks noChangeArrowheads="1"/>
          </p:cNvSpPr>
          <p:nvPr/>
        </p:nvSpPr>
        <p:spPr bwMode="auto">
          <a:xfrm>
            <a:off x="5334000" y="3657600"/>
            <a:ext cx="26066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charset="0"/>
              <a:ea typeface="MS PGothic" charset="0"/>
              <a:cs typeface="Times New Roman" charset="0"/>
            </a:endParaRPr>
          </a:p>
        </p:txBody>
      </p:sp>
      <p:sp>
        <p:nvSpPr>
          <p:cNvPr id="222212" name="Text Box 4"/>
          <p:cNvSpPr txBox="1">
            <a:spLocks noChangeArrowheads="1"/>
          </p:cNvSpPr>
          <p:nvPr/>
        </p:nvSpPr>
        <p:spPr bwMode="auto">
          <a:xfrm>
            <a:off x="5867400" y="609600"/>
            <a:ext cx="2057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charset="0"/>
              <a:ea typeface="MS PGothic" charset="0"/>
              <a:cs typeface="Times New Roman" charset="0"/>
            </a:endParaRPr>
          </a:p>
        </p:txBody>
      </p:sp>
      <p:sp>
        <p:nvSpPr>
          <p:cNvPr id="222213" name="Text Box 5"/>
          <p:cNvSpPr txBox="1">
            <a:spLocks noChangeArrowheads="1"/>
          </p:cNvSpPr>
          <p:nvPr/>
        </p:nvSpPr>
        <p:spPr bwMode="auto">
          <a:xfrm>
            <a:off x="4876800" y="533400"/>
            <a:ext cx="3810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charset="0"/>
              <a:ea typeface="MS PGothic" charset="0"/>
              <a:cs typeface="Times New Roman" charset="0"/>
            </a:endParaRPr>
          </a:p>
        </p:txBody>
      </p:sp>
      <p:sp>
        <p:nvSpPr>
          <p:cNvPr id="26630" name="Text Box 6"/>
          <p:cNvSpPr txBox="1">
            <a:spLocks noChangeArrowheads="1"/>
          </p:cNvSpPr>
          <p:nvPr/>
        </p:nvSpPr>
        <p:spPr bwMode="auto">
          <a:xfrm>
            <a:off x="4419600" y="0"/>
            <a:ext cx="4572000" cy="5754688"/>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3200">
                <a:solidFill>
                  <a:schemeClr val="tx1"/>
                </a:solidFill>
                <a:latin typeface="Arial" charset="0"/>
                <a:ea typeface="MS PGothic"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600" b="1" i="0" u="none" strike="noStrike" kern="1200" cap="none" spc="0" normalizeH="0" baseline="0" noProof="0">
                <a:ln>
                  <a:noFill/>
                </a:ln>
                <a:solidFill>
                  <a:srgbClr val="000000"/>
                </a:solidFill>
                <a:effectLst/>
                <a:uLnTx/>
                <a:uFillTx/>
                <a:latin typeface="Times New Roman" charset="0"/>
                <a:ea typeface="MS PGothic" charset="0"/>
                <a:cs typeface="Arial" charset="0"/>
              </a:rPr>
              <a:t>纳巴泰人恢复了以色列</a:t>
            </a:r>
            <a:endParaRPr kumimoji="0" lang="en-US" altLang="zh-CN" sz="3600" b="0" i="0" u="none" strike="noStrike" kern="1200" cap="none" spc="0" normalizeH="0" baseline="0" noProof="0">
              <a:ln>
                <a:noFill/>
              </a:ln>
              <a:solidFill>
                <a:srgbClr val="000000"/>
              </a:solidFill>
              <a:effectLst/>
              <a:uLnTx/>
              <a:uFillTx/>
              <a:latin typeface="Arail" charset="0"/>
              <a:ea typeface="MS PGothic"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200" cap="none" spc="0" normalizeH="0" baseline="0" noProof="0">
                <a:ln>
                  <a:noFill/>
                </a:ln>
                <a:solidFill>
                  <a:srgbClr val="000000"/>
                </a:solidFill>
                <a:effectLst/>
                <a:uLnTx/>
                <a:uFillTx/>
                <a:latin typeface="Arail" charset="0"/>
                <a:ea typeface="MS PGothic" charset="0"/>
                <a:cs typeface="Arial" charset="0"/>
              </a:rPr>
              <a:t>在主前</a:t>
            </a:r>
            <a:r>
              <a:rPr kumimoji="0" lang="en-US" altLang="zh-CN" sz="3600" b="0" i="0" u="none" strike="noStrike" kern="1200" cap="none" spc="0" normalizeH="0" baseline="0" noProof="0">
                <a:ln>
                  <a:noFill/>
                </a:ln>
                <a:solidFill>
                  <a:srgbClr val="000000"/>
                </a:solidFill>
                <a:effectLst/>
                <a:uLnTx/>
                <a:uFillTx/>
                <a:latin typeface="Arail" charset="0"/>
                <a:ea typeface="MS PGothic" charset="0"/>
                <a:cs typeface="Arial" charset="0"/>
              </a:rPr>
              <a:t>312</a:t>
            </a:r>
            <a:r>
              <a:rPr kumimoji="0" lang="zh-CN" altLang="en-US" sz="3600" b="0" i="0" u="none" strike="noStrike" kern="1200" cap="none" spc="0" normalizeH="0" baseline="0" noProof="0">
                <a:ln>
                  <a:noFill/>
                </a:ln>
                <a:solidFill>
                  <a:srgbClr val="000000"/>
                </a:solidFill>
                <a:effectLst/>
                <a:uLnTx/>
                <a:uFillTx/>
                <a:latin typeface="Arail" charset="0"/>
                <a:ea typeface="MS PGothic" charset="0"/>
                <a:cs typeface="Arial" charset="0"/>
              </a:rPr>
              <a:t>年消除了最后一群的以东余民</a:t>
            </a:r>
            <a:endParaRPr kumimoji="0" lang="en-US" sz="3200" b="0" i="0" u="none" strike="noStrike" kern="1200" cap="none" spc="0" normalizeH="0" baseline="0" noProof="0">
              <a:ln>
                <a:noFill/>
              </a:ln>
              <a:solidFill>
                <a:srgbClr val="000000"/>
              </a:solidFill>
              <a:effectLst/>
              <a:uLnTx/>
              <a:uFillTx/>
              <a:latin typeface="Arail" charset="0"/>
              <a:ea typeface="MS PGothic"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3200" b="0" i="0" u="none" strike="noStrike" kern="1200" cap="none" spc="0" normalizeH="0" baseline="0" noProof="0">
              <a:ln>
                <a:noFill/>
              </a:ln>
              <a:solidFill>
                <a:srgbClr val="000000"/>
              </a:solidFill>
              <a:effectLst/>
              <a:uLnTx/>
              <a:uFillTx/>
              <a:latin typeface="Arail" charset="0"/>
              <a:ea typeface="MS PGothic"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3200" b="0" i="0" u="none" strike="noStrike" kern="1200" cap="none" spc="0" normalizeH="0" baseline="0" noProof="0">
              <a:ln>
                <a:noFill/>
              </a:ln>
              <a:solidFill>
                <a:srgbClr val="000000"/>
              </a:solidFill>
              <a:effectLst/>
              <a:uLnTx/>
              <a:uFillTx/>
              <a:latin typeface="Arail" charset="0"/>
              <a:ea typeface="MS PGothic"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3200" b="0" i="0" u="none" strike="noStrike" kern="1200" cap="none" spc="0" normalizeH="0" baseline="0" noProof="0">
              <a:ln>
                <a:noFill/>
              </a:ln>
              <a:solidFill>
                <a:srgbClr val="000000"/>
              </a:solidFill>
              <a:effectLst/>
              <a:uLnTx/>
              <a:uFillTx/>
              <a:latin typeface="Arail" charset="0"/>
              <a:ea typeface="MS PGothic"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3200" b="0" i="0" u="none" strike="noStrike" kern="1200" cap="none" spc="0" normalizeH="0" baseline="0" noProof="0">
              <a:ln>
                <a:noFill/>
              </a:ln>
              <a:solidFill>
                <a:srgbClr val="000000"/>
              </a:solidFill>
              <a:effectLst/>
              <a:uLnTx/>
              <a:uFillTx/>
              <a:latin typeface="Arail" charset="0"/>
              <a:ea typeface="MS PGothic"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a:ln>
                  <a:noFill/>
                </a:ln>
                <a:solidFill>
                  <a:srgbClr val="000000"/>
                </a:solidFill>
                <a:effectLst/>
                <a:uLnTx/>
                <a:uFillTx/>
                <a:latin typeface="Arail" charset="0"/>
                <a:ea typeface="MS PGothic"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a:ln>
                  <a:noFill/>
                </a:ln>
                <a:solidFill>
                  <a:srgbClr val="000000"/>
                </a:solidFill>
                <a:effectLst/>
                <a:uLnTx/>
                <a:uFillTx/>
                <a:latin typeface="Arail" charset="0"/>
                <a:ea typeface="MS PGothic" charset="0"/>
                <a:cs typeface="Arial" charset="0"/>
              </a:rPr>
              <a:t>	</a:t>
            </a:r>
            <a:r>
              <a:rPr kumimoji="0" lang="zh-CN" altLang="en-US" sz="3200" b="0" i="0" u="none" strike="noStrike" kern="1200" cap="none" spc="0" normalizeH="0" baseline="0" noProof="0">
                <a:ln>
                  <a:noFill/>
                </a:ln>
                <a:solidFill>
                  <a:srgbClr val="000000"/>
                </a:solidFill>
                <a:effectLst/>
                <a:uLnTx/>
                <a:uFillTx/>
                <a:latin typeface="Arail" charset="0"/>
                <a:ea typeface="MS PGothic" charset="0"/>
                <a:cs typeface="Arial" charset="0"/>
              </a:rPr>
              <a:t>以土买或以东，</a:t>
            </a:r>
            <a:endParaRPr kumimoji="0" lang="en-US" altLang="zh-CN" sz="3200" b="0" i="0" u="none" strike="noStrike" kern="1200" cap="none" spc="0" normalizeH="0" baseline="0" noProof="0">
              <a:ln>
                <a:noFill/>
              </a:ln>
              <a:solidFill>
                <a:srgbClr val="000000"/>
              </a:solidFill>
              <a:effectLst/>
              <a:uLnTx/>
              <a:uFillTx/>
              <a:latin typeface="Arail" charset="0"/>
              <a:ea typeface="MS PGothic"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a:ln>
                  <a:noFill/>
                </a:ln>
                <a:solidFill>
                  <a:srgbClr val="000000"/>
                </a:solidFill>
                <a:effectLst/>
                <a:uLnTx/>
                <a:uFillTx/>
                <a:latin typeface="Arail" charset="0"/>
                <a:ea typeface="MS PGothic" charset="0"/>
                <a:cs typeface="Arial" charset="0"/>
              </a:rPr>
              <a:t>不再存在。</a:t>
            </a:r>
            <a:endParaRPr kumimoji="0" lang="en-US" sz="2000" b="0" i="0" u="none" strike="noStrike" kern="1200" cap="none" spc="0" normalizeH="0" baseline="0" noProof="0">
              <a:ln>
                <a:noFill/>
              </a:ln>
              <a:solidFill>
                <a:srgbClr val="000000"/>
              </a:solidFill>
              <a:effectLst/>
              <a:uLnTx/>
              <a:uFillTx/>
              <a:latin typeface="Arail" charset="0"/>
              <a:ea typeface="MS PGothic" charset="0"/>
              <a:cs typeface="Arial" charset="0"/>
            </a:endParaRPr>
          </a:p>
        </p:txBody>
      </p:sp>
      <p:sp>
        <p:nvSpPr>
          <p:cNvPr id="222215" name="WordArt 7"/>
          <p:cNvSpPr>
            <a:spLocks noChangeArrowheads="1" noChangeShapeType="1" noTextEdit="1"/>
          </p:cNvSpPr>
          <p:nvPr/>
        </p:nvSpPr>
        <p:spPr bwMode="auto">
          <a:xfrm rot="-7177">
            <a:off x="0" y="2657475"/>
            <a:ext cx="8915400" cy="4114800"/>
          </a:xfrm>
          <a:prstGeom prst="rect">
            <a:avLst/>
          </a:prstGeom>
        </p:spPr>
        <p:txBody>
          <a:bodyPr wrap="none" fromWordArt="1">
            <a:prstTxWarp prst="textSlantUp">
              <a:avLst>
                <a:gd name="adj" fmla="val 555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7200" b="0" i="0" u="none" strike="noStrike" kern="10" cap="none" spc="0" normalizeH="0" baseline="0" noProof="0">
                <a:ln w="9525">
                  <a:solidFill>
                    <a:srgbClr val="000000"/>
                  </a:solidFill>
                  <a:round/>
                  <a:headEnd/>
                  <a:tailEnd/>
                </a:ln>
                <a:solidFill>
                  <a:srgbClr val="000000"/>
                </a:solidFill>
                <a:effectLst/>
                <a:uLnTx/>
                <a:uFillTx/>
                <a:latin typeface="ＭＳ Ｐゴシック"/>
                <a:ea typeface="ＭＳ Ｐゴシック"/>
                <a:cs typeface="ＭＳ Ｐゴシック"/>
              </a:rPr>
              <a:t>毁灭</a:t>
            </a:r>
            <a:endParaRPr kumimoji="1" lang="en-US" sz="7200" b="0" i="0" u="none" strike="noStrike" kern="10" cap="none" spc="0" normalizeH="0" baseline="0" noProof="0">
              <a:ln w="9525">
                <a:solidFill>
                  <a:srgbClr val="000000"/>
                </a:solidFill>
                <a:round/>
                <a:headEnd/>
                <a:tailEnd/>
              </a:ln>
              <a:solidFill>
                <a:srgbClr val="000000"/>
              </a:solidFill>
              <a:effectLst/>
              <a:uLnTx/>
              <a:uFillTx/>
              <a:latin typeface="ＭＳ Ｐゴシック"/>
              <a:ea typeface="ＭＳ Ｐゴシック"/>
              <a:cs typeface="ＭＳ Ｐゴシック"/>
            </a:endParaRPr>
          </a:p>
        </p:txBody>
      </p:sp>
    </p:spTree>
    <p:extLst>
      <p:ext uri="{BB962C8B-B14F-4D97-AF65-F5344CB8AC3E}">
        <p14:creationId xmlns:p14="http://schemas.microsoft.com/office/powerpoint/2010/main" val="114265945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4258" name="Picture 4" descr="Flowers 215"/>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38" name="Rectangle 2"/>
          <p:cNvSpPr>
            <a:spLocks noGrp="1" noChangeArrowheads="1"/>
          </p:cNvSpPr>
          <p:nvPr>
            <p:ph type="ctrTitle"/>
          </p:nvPr>
        </p:nvSpPr>
        <p:spPr>
          <a:xfrm>
            <a:off x="0" y="3505200"/>
            <a:ext cx="3352800" cy="3352800"/>
          </a:xfrm>
          <a:effectLst>
            <a:outerShdw blurRad="63500" dist="35921" dir="2700000" algn="ctr" rotWithShape="0">
              <a:srgbClr val="000000">
                <a:alpha val="74997"/>
              </a:srgbClr>
            </a:outerShdw>
          </a:effectLst>
        </p:spPr>
        <p:txBody>
          <a:bodyPr/>
          <a:lstStyle/>
          <a:p>
            <a:pPr eaLnBrk="1" hangingPunct="1">
              <a:defRPr/>
            </a:pPr>
            <a:r>
              <a:rPr lang="zh-CN" altLang="en-US">
                <a:solidFill>
                  <a:schemeClr val="accent1"/>
                </a:solidFill>
                <a:latin typeface="Arial" charset="0"/>
                <a:cs typeface="Arial" charset="0"/>
              </a:rPr>
              <a:t>上帝也拣选了我们！ </a:t>
            </a:r>
            <a:endParaRPr lang="en-US">
              <a:solidFill>
                <a:schemeClr val="accent1"/>
              </a:solidFill>
              <a:latin typeface="Arial" charset="0"/>
              <a:cs typeface="Arial" charset="0"/>
            </a:endParaRPr>
          </a:p>
        </p:txBody>
      </p:sp>
    </p:spTree>
    <p:extLst>
      <p:ext uri="{BB962C8B-B14F-4D97-AF65-F5344CB8AC3E}">
        <p14:creationId xmlns:p14="http://schemas.microsoft.com/office/powerpoint/2010/main" val="1121499990"/>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4" descr="Flowers 010"/>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1" name="Rectangle 2"/>
          <p:cNvSpPr>
            <a:spLocks noGrp="1" noChangeArrowheads="1"/>
          </p:cNvSpPr>
          <p:nvPr>
            <p:ph type="ctrTitle"/>
          </p:nvPr>
        </p:nvSpPr>
        <p:spPr>
          <a:xfrm>
            <a:off x="0" y="0"/>
            <a:ext cx="9144000" cy="1066800"/>
          </a:xfrm>
        </p:spPr>
        <p:txBody>
          <a:bodyPr/>
          <a:lstStyle/>
          <a:p>
            <a:pPr eaLnBrk="1" hangingPunct="1">
              <a:defRPr/>
            </a:pPr>
            <a:r>
              <a:rPr lang="zh-CN" altLang="en-US" b="1">
                <a:solidFill>
                  <a:schemeClr val="accent1"/>
                </a:solidFill>
                <a:effectLst>
                  <a:outerShdw blurRad="38100" dist="38100" dir="2700000" algn="tl">
                    <a:srgbClr val="000000"/>
                  </a:outerShdw>
                </a:effectLst>
                <a:latin typeface="Arial" charset="0"/>
                <a:cs typeface="Arial" charset="0"/>
              </a:rPr>
              <a:t>他爱我，他不爱我。。。？ </a:t>
            </a:r>
            <a:endParaRPr lang="en-US" b="1">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3755044416"/>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0" y="1066800"/>
            <a:ext cx="9144000" cy="838200"/>
          </a:xfrm>
        </p:spPr>
        <p:txBody>
          <a:bodyPr/>
          <a:lstStyle/>
          <a:p>
            <a:pPr eaLnBrk="1" hangingPunct="1">
              <a:defRPr/>
            </a:pPr>
            <a:r>
              <a:rPr lang="zh-CN" altLang="en-US" sz="5400" b="1" dirty="0">
                <a:solidFill>
                  <a:srgbClr val="CC6600"/>
                </a:solidFill>
                <a:effectLst>
                  <a:outerShdw blurRad="38100" dist="38100" dir="2700000" algn="tl">
                    <a:srgbClr val="C0C0C0"/>
                  </a:outerShdw>
                </a:effectLst>
                <a:ea typeface="ＭＳ Ｐゴシック" pitchFamily="34" charset="-128"/>
              </a:rPr>
              <a:t>以弗所书第一章里的拣选</a:t>
            </a:r>
            <a:endParaRPr lang="en-US" altLang="en-US" sz="3600" b="1" dirty="0">
              <a:solidFill>
                <a:srgbClr val="CC6600"/>
              </a:solidFill>
              <a:effectLst>
                <a:outerShdw blurRad="38100" dist="38100" dir="2700000" algn="tl">
                  <a:srgbClr val="C0C0C0"/>
                </a:outerShdw>
              </a:effectLst>
              <a:ea typeface="ＭＳ Ｐゴシック" pitchFamily="34" charset="-128"/>
            </a:endParaRPr>
          </a:p>
        </p:txBody>
      </p:sp>
      <p:pic>
        <p:nvPicPr>
          <p:cNvPr id="228355" name="Picture 3" descr="peopl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9144000" cy="1042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8356" name="Rectangle 4"/>
          <p:cNvSpPr txBox="1">
            <a:spLocks noChangeArrowheads="1"/>
          </p:cNvSpPr>
          <p:nvPr/>
        </p:nvSpPr>
        <p:spPr bwMode="auto">
          <a:xfrm>
            <a:off x="304800" y="1981200"/>
            <a:ext cx="8382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600" b="0" i="0" u="none" strike="noStrike" kern="1200" cap="none" spc="0" normalizeH="0" baseline="30000" noProof="0">
                <a:ln>
                  <a:noFill/>
                </a:ln>
                <a:solidFill>
                  <a:srgbClr val="000000"/>
                </a:solidFill>
                <a:effectLst/>
                <a:uLnTx/>
                <a:uFillTx/>
                <a:latin typeface="SimSun" charset="0"/>
                <a:ea typeface="MS PGothic" charset="0"/>
                <a:cs typeface="SimSun" charset="0"/>
              </a:rPr>
              <a:t>3</a:t>
            </a:r>
            <a:r>
              <a:rPr kumimoji="1" lang="en-US" sz="3600" b="0" i="0" u="none" strike="noStrike" kern="1200" cap="none" spc="0" normalizeH="0" baseline="0" noProof="0">
                <a:ln>
                  <a:noFill/>
                </a:ln>
                <a:solidFill>
                  <a:srgbClr val="000000"/>
                </a:solidFill>
                <a:effectLst/>
                <a:uLnTx/>
                <a:uFillTx/>
                <a:latin typeface="SimSun" charset="0"/>
                <a:ea typeface="MS PGothic" charset="0"/>
                <a:cs typeface="SimSun" charset="0"/>
              </a:rPr>
              <a:t> </a:t>
            </a:r>
            <a:r>
              <a:rPr kumimoji="1" lang="zh-CN" altLang="en-US" sz="3600" b="0" i="0" u="none" strike="noStrike" kern="1200" cap="none" spc="0" normalizeH="0" baseline="0" noProof="0">
                <a:ln>
                  <a:noFill/>
                </a:ln>
                <a:solidFill>
                  <a:srgbClr val="000000"/>
                </a:solidFill>
                <a:effectLst/>
                <a:uLnTx/>
                <a:uFillTx/>
                <a:latin typeface="SimSun" charset="0"/>
                <a:ea typeface="MS PGothic" charset="0"/>
                <a:cs typeface="SimSun" charset="0"/>
              </a:rPr>
              <a:t>我们主耶稣基督的父　神是应当称颂的。他在基督里，曾经把天上各种属灵的福分赐给我们：</a:t>
            </a:r>
            <a:r>
              <a:rPr kumimoji="1" lang="en-US" altLang="ja-JP" sz="3600" b="0" i="0" u="none" strike="noStrike" kern="1200" cap="none" spc="0" normalizeH="0" baseline="0" noProof="0">
                <a:ln>
                  <a:noFill/>
                </a:ln>
                <a:solidFill>
                  <a:srgbClr val="000000"/>
                </a:solidFill>
                <a:effectLst/>
                <a:uLnTx/>
                <a:uFillTx/>
                <a:latin typeface="SimSun" charset="0"/>
                <a:ea typeface="MS PGothic" charset="0"/>
                <a:cs typeface="Arial" charset="0"/>
              </a:rPr>
              <a:t> </a:t>
            </a:r>
            <a:r>
              <a:rPr kumimoji="1" lang="en-US" altLang="ja-JP" sz="3600" b="0" i="0" u="none" strike="noStrike" kern="1200" cap="none" spc="0" normalizeH="0" baseline="30000" noProof="0">
                <a:ln>
                  <a:noFill/>
                </a:ln>
                <a:solidFill>
                  <a:srgbClr val="000000"/>
                </a:solidFill>
                <a:effectLst/>
                <a:uLnTx/>
                <a:uFillTx/>
                <a:latin typeface="SimSun" charset="0"/>
                <a:ea typeface="MS PGothic" charset="0"/>
                <a:cs typeface="Arial" charset="0"/>
              </a:rPr>
              <a:t>4</a:t>
            </a:r>
            <a:r>
              <a:rPr kumimoji="1" lang="en-US" altLang="ja-JP" sz="3600" b="0" i="0" u="none" strike="noStrike" kern="1200" cap="none" spc="0" normalizeH="0" baseline="0" noProof="0">
                <a:ln>
                  <a:noFill/>
                </a:ln>
                <a:solidFill>
                  <a:srgbClr val="000000"/>
                </a:solidFill>
                <a:effectLst/>
                <a:uLnTx/>
                <a:uFillTx/>
                <a:latin typeface="SimSun" charset="0"/>
                <a:ea typeface="MS PGothic" charset="0"/>
                <a:cs typeface="Arial" charset="0"/>
              </a:rPr>
              <a:t> </a:t>
            </a:r>
            <a:r>
              <a:rPr kumimoji="1" lang="zh-CN" altLang="en-US" sz="3600" b="0" i="0" u="none" strike="noStrike" kern="1200" cap="none" spc="0" normalizeH="0" baseline="0" noProof="0">
                <a:ln>
                  <a:noFill/>
                </a:ln>
                <a:solidFill>
                  <a:srgbClr val="000000"/>
                </a:solidFill>
                <a:effectLst/>
                <a:uLnTx/>
                <a:uFillTx/>
                <a:latin typeface="SimSun" charset="0"/>
                <a:ea typeface="MS PGothic" charset="0"/>
                <a:cs typeface="SimSun" charset="0"/>
              </a:rPr>
              <a:t>就如创立世界以前，他在基督里</a:t>
            </a:r>
            <a:r>
              <a:rPr kumimoji="1" lang="zh-CN" altLang="en-US" sz="3600" b="0" i="0" u="none" strike="noStrike" kern="1200" cap="none" spc="0" normalizeH="0" baseline="0" noProof="0">
                <a:ln>
                  <a:noFill/>
                </a:ln>
                <a:solidFill>
                  <a:srgbClr val="0000FF"/>
                </a:solidFill>
                <a:effectLst/>
                <a:uLnTx/>
                <a:uFillTx/>
                <a:latin typeface="SimSun" charset="0"/>
                <a:ea typeface="MS PGothic" charset="0"/>
                <a:cs typeface="SimSun" charset="0"/>
              </a:rPr>
              <a:t>拣选</a:t>
            </a:r>
            <a:r>
              <a:rPr kumimoji="1" lang="zh-CN" altLang="en-US" sz="3600" b="0" i="0" u="none" strike="noStrike" kern="1200" cap="none" spc="0" normalizeH="0" baseline="0" noProof="0">
                <a:ln>
                  <a:noFill/>
                </a:ln>
                <a:solidFill>
                  <a:srgbClr val="000000"/>
                </a:solidFill>
                <a:effectLst/>
                <a:uLnTx/>
                <a:uFillTx/>
                <a:latin typeface="SimSun" charset="0"/>
                <a:ea typeface="MS PGothic" charset="0"/>
                <a:cs typeface="SimSun" charset="0"/>
              </a:rPr>
              <a:t>了我们，使我们因着爱，在他面前成为圣洁，没有瑕疵。</a:t>
            </a:r>
            <a:r>
              <a:rPr kumimoji="1" lang="en-US" altLang="ja-JP" sz="3600" b="0" i="0" u="none" strike="noStrike" kern="1200" cap="none" spc="0" normalizeH="0" baseline="0" noProof="0">
                <a:ln>
                  <a:noFill/>
                </a:ln>
                <a:solidFill>
                  <a:srgbClr val="000000"/>
                </a:solidFill>
                <a:effectLst/>
                <a:uLnTx/>
                <a:uFillTx/>
                <a:latin typeface="SimSun" charset="0"/>
                <a:ea typeface="MS PGothic" charset="0"/>
                <a:cs typeface="Arial" charset="0"/>
              </a:rPr>
              <a:t> </a:t>
            </a:r>
            <a:r>
              <a:rPr kumimoji="1" lang="en-US" altLang="ja-JP" sz="3600" b="0" i="0" u="none" strike="noStrike" kern="1200" cap="none" spc="0" normalizeH="0" baseline="30000" noProof="0">
                <a:ln>
                  <a:noFill/>
                </a:ln>
                <a:solidFill>
                  <a:srgbClr val="000000"/>
                </a:solidFill>
                <a:effectLst/>
                <a:uLnTx/>
                <a:uFillTx/>
                <a:latin typeface="SimSun" charset="0"/>
                <a:ea typeface="MS PGothic" charset="0"/>
                <a:cs typeface="Arial" charset="0"/>
              </a:rPr>
              <a:t>5</a:t>
            </a:r>
            <a:r>
              <a:rPr kumimoji="1" lang="en-US" altLang="ja-JP" sz="3600" b="0" i="0" u="none" strike="noStrike" kern="1200" cap="none" spc="0" normalizeH="0" baseline="0" noProof="0">
                <a:ln>
                  <a:noFill/>
                </a:ln>
                <a:solidFill>
                  <a:srgbClr val="000000"/>
                </a:solidFill>
                <a:effectLst/>
                <a:uLnTx/>
                <a:uFillTx/>
                <a:latin typeface="SimSun" charset="0"/>
                <a:ea typeface="MS PGothic" charset="0"/>
                <a:cs typeface="Arial" charset="0"/>
              </a:rPr>
              <a:t> </a:t>
            </a:r>
            <a:r>
              <a:rPr kumimoji="1" lang="zh-CN" altLang="en-US" sz="3600" b="0" i="0" u="none" strike="noStrike" kern="1200" cap="none" spc="0" normalizeH="0" baseline="0" noProof="0">
                <a:ln>
                  <a:noFill/>
                </a:ln>
                <a:solidFill>
                  <a:srgbClr val="000000"/>
                </a:solidFill>
                <a:effectLst/>
                <a:uLnTx/>
                <a:uFillTx/>
                <a:latin typeface="SimSun" charset="0"/>
                <a:ea typeface="MS PGothic" charset="0"/>
                <a:cs typeface="SimSun" charset="0"/>
              </a:rPr>
              <a:t>他又按着自己旨意所喜悦的，</a:t>
            </a:r>
            <a:r>
              <a:rPr kumimoji="1" lang="zh-CN" altLang="en-US" sz="3600" b="0" i="0" u="none" strike="noStrike" kern="1200" cap="none" spc="0" normalizeH="0" baseline="0" noProof="0">
                <a:ln>
                  <a:noFill/>
                </a:ln>
                <a:solidFill>
                  <a:srgbClr val="0000FF"/>
                </a:solidFill>
                <a:effectLst/>
                <a:uLnTx/>
                <a:uFillTx/>
                <a:latin typeface="SimSun" charset="0"/>
                <a:ea typeface="MS PGothic" charset="0"/>
                <a:cs typeface="SimSun" charset="0"/>
              </a:rPr>
              <a:t>预定</a:t>
            </a:r>
            <a:r>
              <a:rPr kumimoji="1" lang="zh-CN" altLang="en-US" sz="3600" b="0" i="0" u="none" strike="noStrike" kern="1200" cap="none" spc="0" normalizeH="0" baseline="0" noProof="0">
                <a:ln>
                  <a:noFill/>
                </a:ln>
                <a:solidFill>
                  <a:srgbClr val="000000"/>
                </a:solidFill>
                <a:effectLst/>
                <a:uLnTx/>
                <a:uFillTx/>
                <a:latin typeface="SimSun" charset="0"/>
                <a:ea typeface="MS PGothic" charset="0"/>
                <a:cs typeface="SimSun" charset="0"/>
              </a:rPr>
              <a:t>我们借着耶稣基督得儿子的名分，</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600" b="0" i="0" u="none" strike="noStrike" kern="1200" cap="none" spc="0" normalizeH="0" baseline="0" noProof="0">
                <a:ln>
                  <a:noFill/>
                </a:ln>
                <a:solidFill>
                  <a:srgbClr val="000000"/>
                </a:solidFill>
                <a:effectLst/>
                <a:uLnTx/>
                <a:uFillTx/>
                <a:latin typeface="SimSun" charset="0"/>
                <a:ea typeface="MS PGothic" charset="0"/>
                <a:cs typeface="SimSun" charset="0"/>
              </a:rPr>
              <a:t> </a:t>
            </a:r>
            <a:endParaRPr kumimoji="0" lang="en-US" sz="3600" b="0" i="0" u="none" strike="noStrike" kern="1200" cap="none" spc="0" normalizeH="0" baseline="0" noProof="0">
              <a:ln>
                <a:noFill/>
              </a:ln>
              <a:solidFill>
                <a:srgbClr val="000000"/>
              </a:solidFill>
              <a:effectLst/>
              <a:uLnTx/>
              <a:uFillTx/>
              <a:latin typeface="SimSun" charset="0"/>
              <a:ea typeface="MS PGothic" charset="0"/>
              <a:cs typeface="SimSun" charset="0"/>
            </a:endParaRPr>
          </a:p>
        </p:txBody>
      </p:sp>
    </p:spTree>
    <p:extLst>
      <p:ext uri="{BB962C8B-B14F-4D97-AF65-F5344CB8AC3E}">
        <p14:creationId xmlns:p14="http://schemas.microsoft.com/office/powerpoint/2010/main" val="1618973490"/>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ctrTitle"/>
          </p:nvPr>
        </p:nvSpPr>
        <p:spPr>
          <a:xfrm>
            <a:off x="0" y="1066800"/>
            <a:ext cx="9144000" cy="838200"/>
          </a:xfrm>
        </p:spPr>
        <p:txBody>
          <a:bodyPr/>
          <a:lstStyle/>
          <a:p>
            <a:pPr eaLnBrk="1" hangingPunct="1">
              <a:defRPr/>
            </a:pPr>
            <a:r>
              <a:rPr lang="zh-CN" altLang="en-US" sz="5400" b="1" dirty="0">
                <a:solidFill>
                  <a:srgbClr val="CC6600"/>
                </a:solidFill>
                <a:effectLst>
                  <a:outerShdw blurRad="38100" dist="38100" dir="2700000" algn="tl">
                    <a:srgbClr val="C0C0C0"/>
                  </a:outerShdw>
                </a:effectLst>
                <a:ea typeface="ＭＳ Ｐゴシック" pitchFamily="34" charset="-128"/>
              </a:rPr>
              <a:t>以弗所书第一章里的拣选</a:t>
            </a:r>
            <a:endParaRPr lang="en-US" altLang="en-US" sz="3600" b="1" dirty="0">
              <a:solidFill>
                <a:srgbClr val="CC6600"/>
              </a:solidFill>
              <a:effectLst>
                <a:outerShdw blurRad="38100" dist="38100" dir="2700000" algn="tl">
                  <a:srgbClr val="C0C0C0"/>
                </a:outerShdw>
              </a:effectLst>
              <a:ea typeface="ＭＳ Ｐゴシック" pitchFamily="34" charset="-128"/>
            </a:endParaRPr>
          </a:p>
        </p:txBody>
      </p:sp>
      <p:pic>
        <p:nvPicPr>
          <p:cNvPr id="230403" name="Picture 3" descr="peopl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9144000" cy="1042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txBox="1">
            <a:spLocks noChangeArrowheads="1"/>
          </p:cNvSpPr>
          <p:nvPr/>
        </p:nvSpPr>
        <p:spPr bwMode="auto">
          <a:xfrm>
            <a:off x="228600" y="2514600"/>
            <a:ext cx="8382000" cy="2667000"/>
          </a:xfrm>
          <a:prstGeom prst="rect">
            <a:avLst/>
          </a:prstGeom>
          <a:noFill/>
          <a:ln w="9525">
            <a:noFill/>
            <a:miter lim="800000"/>
            <a:headEnd/>
            <a:tailEnd/>
          </a:ln>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000" b="0" i="0" u="none" strike="noStrike" kern="1200" cap="none" spc="0" normalizeH="0" baseline="30000" noProof="0">
                <a:ln>
                  <a:noFill/>
                </a:ln>
                <a:solidFill>
                  <a:srgbClr val="000000"/>
                </a:solidFill>
                <a:effectLst/>
                <a:uLnTx/>
                <a:uFillTx/>
                <a:latin typeface="SimSun" charset="0"/>
                <a:ea typeface="SimSun" charset="0"/>
              </a:rPr>
              <a:t>11</a:t>
            </a:r>
            <a:r>
              <a:rPr kumimoji="1" lang="en-US" sz="4000" b="0" i="0" u="none" strike="noStrike" kern="1200" cap="none" spc="0" normalizeH="0" baseline="0" noProof="0">
                <a:ln>
                  <a:noFill/>
                </a:ln>
                <a:solidFill>
                  <a:srgbClr val="000000"/>
                </a:solidFill>
                <a:effectLst/>
                <a:uLnTx/>
                <a:uFillTx/>
                <a:latin typeface="SimSun" charset="0"/>
                <a:ea typeface="SimSun" charset="0"/>
              </a:rPr>
              <a:t> </a:t>
            </a:r>
            <a:r>
              <a:rPr kumimoji="1" lang="zh-CN" altLang="en-US" sz="4000" b="0" i="0" u="none" strike="noStrike" kern="1200" cap="none" spc="0" normalizeH="0" baseline="0" noProof="0">
                <a:ln>
                  <a:noFill/>
                </a:ln>
                <a:solidFill>
                  <a:srgbClr val="000000"/>
                </a:solidFill>
                <a:effectLst/>
                <a:uLnTx/>
                <a:uFillTx/>
                <a:latin typeface="SimSun" charset="0"/>
                <a:ea typeface="SimSun" charset="0"/>
              </a:rPr>
              <a:t>那凭着自己旨意所计划而行万事的，按着他</a:t>
            </a:r>
            <a:r>
              <a:rPr kumimoji="1" lang="zh-CN" altLang="en-US" sz="4000" b="0" i="0" u="none" strike="noStrike" kern="1200" cap="none" spc="0" normalizeH="0" baseline="0" noProof="0">
                <a:ln>
                  <a:noFill/>
                </a:ln>
                <a:solidFill>
                  <a:srgbClr val="0000CC"/>
                </a:solidFill>
                <a:effectLst/>
                <a:uLnTx/>
                <a:uFillTx/>
                <a:latin typeface="SimSun" charset="0"/>
                <a:ea typeface="SimSun" charset="0"/>
              </a:rPr>
              <a:t>预先所安排</a:t>
            </a:r>
            <a:r>
              <a:rPr kumimoji="1" lang="zh-CN" altLang="en-US" sz="4000" b="0" i="0" u="none" strike="noStrike" kern="1200" cap="none" spc="0" normalizeH="0" baseline="0" noProof="0">
                <a:ln>
                  <a:noFill/>
                </a:ln>
                <a:solidFill>
                  <a:srgbClr val="000000"/>
                </a:solidFill>
                <a:effectLst/>
                <a:uLnTx/>
                <a:uFillTx/>
                <a:latin typeface="SimSun" charset="0"/>
                <a:ea typeface="SimSun" charset="0"/>
              </a:rPr>
              <a:t>的，</a:t>
            </a:r>
            <a:r>
              <a:rPr kumimoji="1" lang="zh-CN" altLang="en-US" sz="4000" b="0" i="0" u="none" strike="noStrike" kern="1200" cap="none" spc="0" normalizeH="0" baseline="0" noProof="0">
                <a:ln>
                  <a:noFill/>
                </a:ln>
                <a:solidFill>
                  <a:srgbClr val="0000CC"/>
                </a:solidFill>
                <a:effectLst/>
                <a:uLnTx/>
                <a:uFillTx/>
                <a:latin typeface="SimSun" charset="0"/>
                <a:ea typeface="SimSun" charset="0"/>
              </a:rPr>
              <a:t>预定</a:t>
            </a:r>
            <a:r>
              <a:rPr kumimoji="1" lang="zh-CN" altLang="en-US" sz="4000" b="0" i="0" u="none" strike="noStrike" kern="1200" cap="none" spc="0" normalizeH="0" baseline="0" noProof="0">
                <a:ln>
                  <a:noFill/>
                </a:ln>
                <a:solidFill>
                  <a:srgbClr val="000000"/>
                </a:solidFill>
                <a:effectLst/>
                <a:uLnTx/>
                <a:uFillTx/>
                <a:latin typeface="SimSun" charset="0"/>
                <a:ea typeface="SimSun" charset="0"/>
              </a:rPr>
              <a:t>我们在基督里得基业，</a:t>
            </a:r>
            <a:endParaRPr kumimoji="0" lang="en-US" sz="4000" b="0" i="0" u="none" strike="noStrike" kern="1200" cap="none" spc="0" normalizeH="0" baseline="0" noProof="0">
              <a:ln>
                <a:noFill/>
              </a:ln>
              <a:solidFill>
                <a:srgbClr val="000000"/>
              </a:solidFill>
              <a:effectLst/>
              <a:uLnTx/>
              <a:uFillTx/>
              <a:latin typeface="SimSun" charset="0"/>
              <a:ea typeface="SimSun" charset="0"/>
            </a:endParaRPr>
          </a:p>
        </p:txBody>
      </p:sp>
    </p:spTree>
    <p:extLst>
      <p:ext uri="{BB962C8B-B14F-4D97-AF65-F5344CB8AC3E}">
        <p14:creationId xmlns:p14="http://schemas.microsoft.com/office/powerpoint/2010/main" val="60579679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犹大从被</a:t>
            </a:r>
            <a:r>
              <a:rPr kumimoji="0" lang="zh-CN" altLang="en-US" sz="2800" b="1" dirty="0">
                <a:solidFill>
                  <a:srgbClr val="FFFFFF"/>
                </a:solidFill>
                <a:effectLst>
                  <a:glow rad="127000">
                    <a:srgbClr val="000000"/>
                  </a:glow>
                </a:effectLst>
                <a:latin typeface="Arial" charset="0"/>
                <a:ea typeface="ＭＳ Ｐゴシック" charset="0"/>
                <a:cs typeface="ＭＳ Ｐゴシック" charset="0"/>
              </a:rPr>
              <a:t>掳中得救赎，必须带来回转</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(3:16-18)</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，正如蒙救赎的信徒在基督里的新生命将使他们放弃旧</a:t>
            </a:r>
            <a:r>
              <a:rPr kumimoji="0" lang="zh-CN" altLang="en-US" sz="2800" b="1" dirty="0">
                <a:solidFill>
                  <a:srgbClr val="FFFFFF"/>
                </a:solidFill>
                <a:effectLst>
                  <a:glow rad="127000">
                    <a:srgbClr val="000000"/>
                  </a:glow>
                </a:effectLst>
                <a:latin typeface="Arial" charset="0"/>
                <a:ea typeface="ＭＳ Ｐゴシック" charset="0"/>
                <a:cs typeface="ＭＳ Ｐゴシック" charset="0"/>
              </a:rPr>
              <a:t>行为</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2800" b="1" dirty="0">
                <a:solidFill>
                  <a:srgbClr val="FFFFFF"/>
                </a:solidFill>
                <a:effectLst>
                  <a:glow rad="127000">
                    <a:srgbClr val="000000"/>
                  </a:glow>
                </a:effectLst>
                <a:latin typeface="Arial" charset="0"/>
                <a:ea typeface="ＭＳ Ｐゴシック" charset="0"/>
                <a:cs typeface="ＭＳ Ｐゴシック" charset="0"/>
              </a:rPr>
              <a:t>参</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弗</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4:22-24; </a:t>
            </a:r>
            <a:r>
              <a:rPr kumimoji="0" lang="zh-CN" altLang="en-US" sz="2800" b="1" dirty="0">
                <a:solidFill>
                  <a:srgbClr val="FFFFFF"/>
                </a:solidFill>
                <a:effectLst>
                  <a:glow rad="127000">
                    <a:srgbClr val="000000"/>
                  </a:glow>
                </a:effectLst>
                <a:latin typeface="Arial" charset="0"/>
                <a:ea typeface="ＭＳ Ｐゴシック" charset="0"/>
                <a:cs typeface="ＭＳ Ｐゴシック" charset="0"/>
              </a:rPr>
              <a:t>林后</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5:17)</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7985817" y="44450"/>
            <a:ext cx="10532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347e</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玛拉基</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0961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37"/>
          <p:cNvSpPr>
            <a:spLocks noGrp="1" noChangeArrowheads="1"/>
          </p:cNvSpPr>
          <p:nvPr>
            <p:ph type="title" idx="4294967295"/>
          </p:nvPr>
        </p:nvSpPr>
        <p:spPr/>
        <p:txBody>
          <a:bodyPr/>
          <a:lstStyle/>
          <a:p>
            <a:pPr eaLnBrk="1" hangingPunct="1"/>
            <a:r>
              <a:rPr lang="en-US">
                <a:latin typeface="Times New Roman" charset="0"/>
                <a:ea typeface="MS PGothic" charset="0"/>
              </a:rPr>
              <a:t>Chart 1:6-2:9</a:t>
            </a:r>
          </a:p>
        </p:txBody>
      </p:sp>
      <p:sp>
        <p:nvSpPr>
          <p:cNvPr id="261122"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kumimoji="0" lang="en-US"/>
          </a:p>
        </p:txBody>
      </p:sp>
      <p:sp>
        <p:nvSpPr>
          <p:cNvPr id="138244" name="Text Box 3"/>
          <p:cNvSpPr txBox="1">
            <a:spLocks noChangeArrowheads="1"/>
          </p:cNvSpPr>
          <p:nvPr/>
        </p:nvSpPr>
        <p:spPr bwMode="auto">
          <a:xfrm rot="-4544568">
            <a:off x="222251" y="2703512"/>
            <a:ext cx="3613150"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3000" b="1">
                <a:solidFill>
                  <a:schemeClr val="bg1"/>
                </a:solidFill>
              </a:rPr>
              <a:t>爱</a:t>
            </a:r>
            <a:r>
              <a:rPr kumimoji="0" lang="en-US" altLang="ja-JP" sz="3000" b="1">
                <a:solidFill>
                  <a:schemeClr val="bg1"/>
                </a:solidFill>
              </a:rPr>
              <a:t> 1:2-5</a:t>
            </a:r>
            <a:endParaRPr kumimoji="0" lang="en-US" sz="3000" b="1">
              <a:solidFill>
                <a:schemeClr val="bg1"/>
              </a:solidFill>
            </a:endParaRPr>
          </a:p>
        </p:txBody>
      </p:sp>
      <p:sp>
        <p:nvSpPr>
          <p:cNvPr id="138245" name="Text Box 4"/>
          <p:cNvSpPr txBox="1">
            <a:spLocks noChangeArrowheads="1"/>
          </p:cNvSpPr>
          <p:nvPr/>
        </p:nvSpPr>
        <p:spPr bwMode="auto">
          <a:xfrm rot="-4593032">
            <a:off x="1462087" y="2835276"/>
            <a:ext cx="3267075" cy="5524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荣誉 </a:t>
            </a:r>
            <a:r>
              <a:rPr kumimoji="0" lang="zh-CN" altLang="en-US" sz="3000" b="1">
                <a:solidFill>
                  <a:schemeClr val="bg1"/>
                </a:solidFill>
              </a:rPr>
              <a:t> </a:t>
            </a:r>
            <a:r>
              <a:rPr kumimoji="0" lang="en-US" sz="3000" b="1">
                <a:solidFill>
                  <a:schemeClr val="bg1"/>
                </a:solidFill>
              </a:rPr>
              <a:t>1:6-2:9</a:t>
            </a:r>
          </a:p>
        </p:txBody>
      </p:sp>
      <p:sp>
        <p:nvSpPr>
          <p:cNvPr id="138246" name="Text Box 5"/>
          <p:cNvSpPr txBox="1">
            <a:spLocks noChangeArrowheads="1"/>
          </p:cNvSpPr>
          <p:nvPr/>
        </p:nvSpPr>
        <p:spPr bwMode="auto">
          <a:xfrm>
            <a:off x="685800" y="6049963"/>
            <a:ext cx="7086600" cy="13239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spcBef>
                <a:spcPct val="50000"/>
              </a:spcBef>
              <a:defRPr/>
            </a:pPr>
            <a:r>
              <a:rPr kumimoji="0" lang="zh-CN" altLang="en-US" sz="3200" b="1">
                <a:solidFill>
                  <a:schemeClr val="bg1"/>
                </a:solidFill>
              </a:rPr>
              <a:t>反应上帝所立约的爱</a:t>
            </a:r>
            <a:endParaRPr kumimoji="0" lang="en-US" altLang="ja-JP" sz="3200" b="1">
              <a:solidFill>
                <a:schemeClr val="bg1"/>
              </a:solidFill>
            </a:endParaRPr>
          </a:p>
          <a:p>
            <a:pPr algn="ctr" eaLnBrk="1" hangingPunct="1">
              <a:spcBef>
                <a:spcPct val="50000"/>
              </a:spcBef>
              <a:defRPr/>
            </a:pPr>
            <a:endParaRPr kumimoji="0" lang="en-US" sz="3200" b="1">
              <a:solidFill>
                <a:schemeClr val="bg1"/>
              </a:solidFill>
            </a:endParaRPr>
          </a:p>
        </p:txBody>
      </p:sp>
      <p:sp>
        <p:nvSpPr>
          <p:cNvPr id="138247" name="Text Box 6"/>
          <p:cNvSpPr txBox="1">
            <a:spLocks noChangeArrowheads="1"/>
          </p:cNvSpPr>
          <p:nvPr/>
        </p:nvSpPr>
        <p:spPr bwMode="auto">
          <a:xfrm rot="-5400000">
            <a:off x="-1485900" y="1416050"/>
            <a:ext cx="3886200"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endParaRPr kumimoji="0" lang="en-US" sz="4400" b="1">
              <a:solidFill>
                <a:schemeClr val="bg1"/>
              </a:solidFill>
            </a:endParaRPr>
          </a:p>
        </p:txBody>
      </p:sp>
      <p:sp>
        <p:nvSpPr>
          <p:cNvPr id="138248" name="Text Box 7"/>
          <p:cNvSpPr txBox="1">
            <a:spLocks noChangeArrowheads="1"/>
          </p:cNvSpPr>
          <p:nvPr/>
        </p:nvSpPr>
        <p:spPr bwMode="auto">
          <a:xfrm rot="-5400000">
            <a:off x="6823868" y="4498182"/>
            <a:ext cx="3236913" cy="647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3600" b="1">
                <a:solidFill>
                  <a:schemeClr val="bg1"/>
                </a:solidFill>
              </a:rPr>
              <a:t>主前</a:t>
            </a:r>
            <a:r>
              <a:rPr kumimoji="0" lang="en-US" sz="3600" b="1">
                <a:solidFill>
                  <a:schemeClr val="bg1"/>
                </a:solidFill>
              </a:rPr>
              <a:t>430</a:t>
            </a:r>
          </a:p>
        </p:txBody>
      </p:sp>
      <p:sp>
        <p:nvSpPr>
          <p:cNvPr id="138249" name="Line 8"/>
          <p:cNvSpPr>
            <a:spLocks noChangeShapeType="1"/>
          </p:cNvSpPr>
          <p:nvPr/>
        </p:nvSpPr>
        <p:spPr bwMode="auto">
          <a:xfrm flipH="1">
            <a:off x="7772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8250" name="Rectangle 9"/>
          <p:cNvSpPr>
            <a:spLocks noChangeArrowheads="1"/>
          </p:cNvSpPr>
          <p:nvPr/>
        </p:nvSpPr>
        <p:spPr bwMode="auto">
          <a:xfrm>
            <a:off x="1447800" y="381000"/>
            <a:ext cx="7162800" cy="9906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lgn="ctr">
              <a:spcBef>
                <a:spcPct val="20000"/>
              </a:spcBef>
              <a:buFontTx/>
              <a:buChar char="•"/>
              <a:defRPr/>
            </a:pPr>
            <a:endParaRPr kumimoji="0" lang="en-US">
              <a:solidFill>
                <a:schemeClr val="bg1"/>
              </a:solidFill>
            </a:endParaRPr>
          </a:p>
        </p:txBody>
      </p:sp>
      <p:sp>
        <p:nvSpPr>
          <p:cNvPr id="138251" name="Text Box 10"/>
          <p:cNvSpPr txBox="1">
            <a:spLocks noChangeArrowheads="1"/>
          </p:cNvSpPr>
          <p:nvPr/>
        </p:nvSpPr>
        <p:spPr bwMode="auto">
          <a:xfrm>
            <a:off x="1371600" y="395288"/>
            <a:ext cx="1600200" cy="954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特权</a:t>
            </a:r>
            <a:endParaRPr kumimoji="0" lang="en-US" altLang="ja-JP" sz="2800" b="1">
              <a:solidFill>
                <a:schemeClr val="bg1"/>
              </a:solidFill>
            </a:endParaRPr>
          </a:p>
          <a:p>
            <a:pPr algn="ctr" eaLnBrk="1" hangingPunct="1">
              <a:defRPr/>
            </a:pPr>
            <a:r>
              <a:rPr kumimoji="0" lang="en-US" sz="2800" b="1">
                <a:solidFill>
                  <a:schemeClr val="bg1"/>
                </a:solidFill>
              </a:rPr>
              <a:t> 1:1-5</a:t>
            </a:r>
          </a:p>
        </p:txBody>
      </p:sp>
      <p:sp>
        <p:nvSpPr>
          <p:cNvPr id="138252" name="Line 11"/>
          <p:cNvSpPr>
            <a:spLocks noChangeShapeType="1"/>
          </p:cNvSpPr>
          <p:nvPr/>
        </p:nvSpPr>
        <p:spPr bwMode="auto">
          <a:xfrm>
            <a:off x="71628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8253" name="Line 12"/>
          <p:cNvSpPr>
            <a:spLocks noChangeShapeType="1"/>
          </p:cNvSpPr>
          <p:nvPr/>
        </p:nvSpPr>
        <p:spPr bwMode="auto">
          <a:xfrm flipH="1">
            <a:off x="5486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8254" name="Line 13"/>
          <p:cNvSpPr>
            <a:spLocks noChangeShapeType="1"/>
          </p:cNvSpPr>
          <p:nvPr/>
        </p:nvSpPr>
        <p:spPr bwMode="auto">
          <a:xfrm flipH="1">
            <a:off x="342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8255" name="Line 14"/>
          <p:cNvSpPr>
            <a:spLocks noChangeShapeType="1"/>
          </p:cNvSpPr>
          <p:nvPr/>
        </p:nvSpPr>
        <p:spPr bwMode="auto">
          <a:xfrm flipH="1">
            <a:off x="2057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8256" name="Line 15"/>
          <p:cNvSpPr>
            <a:spLocks noChangeShapeType="1"/>
          </p:cNvSpPr>
          <p:nvPr/>
        </p:nvSpPr>
        <p:spPr bwMode="auto">
          <a:xfrm flipH="1">
            <a:off x="609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8257" name="Line 16"/>
          <p:cNvSpPr>
            <a:spLocks noChangeShapeType="1"/>
          </p:cNvSpPr>
          <p:nvPr/>
        </p:nvSpPr>
        <p:spPr bwMode="auto">
          <a:xfrm flipH="1">
            <a:off x="6324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8258" name="Line 17"/>
          <p:cNvSpPr>
            <a:spLocks noChangeShapeType="1"/>
          </p:cNvSpPr>
          <p:nvPr/>
        </p:nvSpPr>
        <p:spPr bwMode="auto">
          <a:xfrm flipH="1">
            <a:off x="4343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8259" name="Line 18"/>
          <p:cNvSpPr>
            <a:spLocks noChangeShapeType="1"/>
          </p:cNvSpPr>
          <p:nvPr/>
        </p:nvSpPr>
        <p:spPr bwMode="auto">
          <a:xfrm>
            <a:off x="28956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8260" name="Line 19"/>
          <p:cNvSpPr>
            <a:spLocks noChangeShapeType="1"/>
          </p:cNvSpPr>
          <p:nvPr/>
        </p:nvSpPr>
        <p:spPr bwMode="auto">
          <a:xfrm flipH="1">
            <a:off x="723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8261" name="Line 20"/>
          <p:cNvSpPr>
            <a:spLocks noChangeShapeType="1"/>
          </p:cNvSpPr>
          <p:nvPr/>
        </p:nvSpPr>
        <p:spPr bwMode="auto">
          <a:xfrm flipH="1">
            <a:off x="10668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8262" name="Text Box 21"/>
          <p:cNvSpPr txBox="1">
            <a:spLocks noChangeArrowheads="1"/>
          </p:cNvSpPr>
          <p:nvPr/>
        </p:nvSpPr>
        <p:spPr bwMode="auto">
          <a:xfrm rot="-4544568">
            <a:off x="-585787" y="2752725"/>
            <a:ext cx="3613150" cy="5524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引 </a:t>
            </a:r>
            <a:r>
              <a:rPr kumimoji="0" lang="zh-CN" altLang="en-US" sz="3000" b="1">
                <a:solidFill>
                  <a:schemeClr val="bg1"/>
                </a:solidFill>
              </a:rPr>
              <a:t>言 </a:t>
            </a:r>
            <a:r>
              <a:rPr kumimoji="0" lang="en-US" sz="3000" b="1">
                <a:solidFill>
                  <a:schemeClr val="bg1"/>
                </a:solidFill>
              </a:rPr>
              <a:t>1:1</a:t>
            </a:r>
          </a:p>
        </p:txBody>
      </p:sp>
      <p:sp>
        <p:nvSpPr>
          <p:cNvPr id="138263" name="Text Box 22"/>
          <p:cNvSpPr txBox="1">
            <a:spLocks noChangeArrowheads="1"/>
          </p:cNvSpPr>
          <p:nvPr/>
        </p:nvSpPr>
        <p:spPr bwMode="auto">
          <a:xfrm>
            <a:off x="3048000" y="381000"/>
            <a:ext cx="3962400" cy="9461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疑难 </a:t>
            </a:r>
            <a:endParaRPr kumimoji="0" lang="en-US" sz="2800" b="1">
              <a:solidFill>
                <a:schemeClr val="bg1"/>
              </a:solidFill>
            </a:endParaRPr>
          </a:p>
          <a:p>
            <a:pPr algn="ctr" eaLnBrk="1" hangingPunct="1">
              <a:defRPr/>
            </a:pPr>
            <a:r>
              <a:rPr kumimoji="0" lang="en-US" sz="2800" b="1">
                <a:solidFill>
                  <a:schemeClr val="bg1"/>
                </a:solidFill>
              </a:rPr>
              <a:t>1:6-3:12</a:t>
            </a:r>
          </a:p>
        </p:txBody>
      </p:sp>
      <p:sp>
        <p:nvSpPr>
          <p:cNvPr id="138264" name="Text Box 23"/>
          <p:cNvSpPr txBox="1">
            <a:spLocks noChangeArrowheads="1"/>
          </p:cNvSpPr>
          <p:nvPr/>
        </p:nvSpPr>
        <p:spPr bwMode="auto">
          <a:xfrm>
            <a:off x="457200" y="5638800"/>
            <a:ext cx="1752600" cy="4619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过去</a:t>
            </a:r>
            <a:r>
              <a:rPr kumimoji="0" lang="en-US" altLang="ja-JP" b="1">
                <a:solidFill>
                  <a:schemeClr val="bg1"/>
                </a:solidFill>
              </a:rPr>
              <a:t> 1-5</a:t>
            </a:r>
            <a:endParaRPr kumimoji="0" lang="en-US" b="1">
              <a:solidFill>
                <a:schemeClr val="bg1"/>
              </a:solidFill>
            </a:endParaRPr>
          </a:p>
        </p:txBody>
      </p:sp>
      <p:sp>
        <p:nvSpPr>
          <p:cNvPr id="138265" name="Text Box 24"/>
          <p:cNvSpPr txBox="1">
            <a:spLocks noChangeArrowheads="1"/>
          </p:cNvSpPr>
          <p:nvPr/>
        </p:nvSpPr>
        <p:spPr bwMode="auto">
          <a:xfrm>
            <a:off x="1981200" y="5638800"/>
            <a:ext cx="2438400" cy="4619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当前</a:t>
            </a:r>
            <a:r>
              <a:rPr kumimoji="0" lang="zh-CN" altLang="en-US" b="1">
                <a:solidFill>
                  <a:schemeClr val="bg1"/>
                </a:solidFill>
              </a:rPr>
              <a:t> </a:t>
            </a:r>
            <a:r>
              <a:rPr kumimoji="0" lang="en-US" altLang="ja-JP" b="1">
                <a:solidFill>
                  <a:schemeClr val="bg1"/>
                </a:solidFill>
              </a:rPr>
              <a:t>1:6-2:16</a:t>
            </a:r>
            <a:endParaRPr kumimoji="0" lang="en-US" b="1">
              <a:solidFill>
                <a:schemeClr val="bg1"/>
              </a:solidFill>
            </a:endParaRPr>
          </a:p>
        </p:txBody>
      </p:sp>
      <p:sp>
        <p:nvSpPr>
          <p:cNvPr id="138266" name="Line 25"/>
          <p:cNvSpPr>
            <a:spLocks noChangeShapeType="1"/>
          </p:cNvSpPr>
          <p:nvPr/>
        </p:nvSpPr>
        <p:spPr bwMode="auto">
          <a:xfrm>
            <a:off x="2057400" y="5667375"/>
            <a:ext cx="1588" cy="3810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8267" name="Text Box 26"/>
          <p:cNvSpPr txBox="1">
            <a:spLocks noChangeArrowheads="1"/>
          </p:cNvSpPr>
          <p:nvPr/>
        </p:nvSpPr>
        <p:spPr bwMode="auto">
          <a:xfrm>
            <a:off x="2133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1</a:t>
            </a:r>
          </a:p>
        </p:txBody>
      </p:sp>
      <p:sp>
        <p:nvSpPr>
          <p:cNvPr id="138268" name="Text Box 27"/>
          <p:cNvSpPr txBox="1">
            <a:spLocks noChangeArrowheads="1"/>
          </p:cNvSpPr>
          <p:nvPr/>
        </p:nvSpPr>
        <p:spPr bwMode="auto">
          <a:xfrm>
            <a:off x="35052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2</a:t>
            </a:r>
          </a:p>
        </p:txBody>
      </p:sp>
      <p:sp>
        <p:nvSpPr>
          <p:cNvPr id="138269" name="Text Box 28"/>
          <p:cNvSpPr txBox="1">
            <a:spLocks noChangeArrowheads="1"/>
          </p:cNvSpPr>
          <p:nvPr/>
        </p:nvSpPr>
        <p:spPr bwMode="auto">
          <a:xfrm>
            <a:off x="4419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3</a:t>
            </a:r>
          </a:p>
        </p:txBody>
      </p:sp>
      <p:sp>
        <p:nvSpPr>
          <p:cNvPr id="138270" name="Text Box 29"/>
          <p:cNvSpPr txBox="1">
            <a:spLocks noChangeArrowheads="1"/>
          </p:cNvSpPr>
          <p:nvPr/>
        </p:nvSpPr>
        <p:spPr bwMode="auto">
          <a:xfrm>
            <a:off x="5562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4</a:t>
            </a:r>
          </a:p>
        </p:txBody>
      </p:sp>
      <p:sp>
        <p:nvSpPr>
          <p:cNvPr id="138271" name="Text Box 30"/>
          <p:cNvSpPr txBox="1">
            <a:spLocks noChangeArrowheads="1"/>
          </p:cNvSpPr>
          <p:nvPr/>
        </p:nvSpPr>
        <p:spPr bwMode="auto">
          <a:xfrm>
            <a:off x="64008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5</a:t>
            </a:r>
          </a:p>
        </p:txBody>
      </p:sp>
      <p:sp>
        <p:nvSpPr>
          <p:cNvPr id="138272" name="Text Box 31"/>
          <p:cNvSpPr txBox="1">
            <a:spLocks noChangeArrowheads="1"/>
          </p:cNvSpPr>
          <p:nvPr/>
        </p:nvSpPr>
        <p:spPr bwMode="auto">
          <a:xfrm>
            <a:off x="73152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6</a:t>
            </a:r>
          </a:p>
        </p:txBody>
      </p:sp>
      <p:sp>
        <p:nvSpPr>
          <p:cNvPr id="138273" name="Line 32"/>
          <p:cNvSpPr>
            <a:spLocks noChangeShapeType="1"/>
          </p:cNvSpPr>
          <p:nvPr/>
        </p:nvSpPr>
        <p:spPr bwMode="auto">
          <a:xfrm>
            <a:off x="4343400" y="4876800"/>
            <a:ext cx="4763" cy="12192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8274" name="Line 33"/>
          <p:cNvSpPr>
            <a:spLocks noChangeShapeType="1"/>
          </p:cNvSpPr>
          <p:nvPr/>
        </p:nvSpPr>
        <p:spPr bwMode="auto">
          <a:xfrm>
            <a:off x="609600" y="5557838"/>
            <a:ext cx="1588" cy="5334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8275" name="Line 34"/>
          <p:cNvSpPr>
            <a:spLocks noChangeShapeType="1"/>
          </p:cNvSpPr>
          <p:nvPr/>
        </p:nvSpPr>
        <p:spPr bwMode="auto">
          <a:xfrm>
            <a:off x="7775575" y="5500688"/>
            <a:ext cx="1588" cy="6715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8276" name="Rectangle 35"/>
          <p:cNvSpPr>
            <a:spLocks noChangeArrowheads="1"/>
          </p:cNvSpPr>
          <p:nvPr/>
        </p:nvSpPr>
        <p:spPr bwMode="auto">
          <a:xfrm>
            <a:off x="609600" y="4876800"/>
            <a:ext cx="7162800" cy="762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eaLnBrk="0" hangingPunct="0">
              <a:defRPr/>
            </a:pPr>
            <a:endParaRPr lang="en-US"/>
          </a:p>
        </p:txBody>
      </p:sp>
      <p:sp>
        <p:nvSpPr>
          <p:cNvPr id="138277" name="Rectangle 36"/>
          <p:cNvSpPr>
            <a:spLocks noChangeArrowheads="1"/>
          </p:cNvSpPr>
          <p:nvPr/>
        </p:nvSpPr>
        <p:spPr bwMode="auto">
          <a:xfrm>
            <a:off x="609600" y="6110288"/>
            <a:ext cx="7172325" cy="46196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eaLnBrk="0" hangingPunct="0">
              <a:defRPr/>
            </a:pPr>
            <a:endParaRPr lang="en-US"/>
          </a:p>
        </p:txBody>
      </p:sp>
    </p:spTree>
  </p:cSld>
  <p:clrMapOvr>
    <a:masterClrMapping/>
  </p:clrMapOvr>
  <p:transition spd="med">
    <p:randomBar dir="vert"/>
  </p:transition>
</p:sld>
</file>

<file path=ppt/slides/slide8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如何遏制虚伪</a:t>
            </a:r>
            <a:endParaRPr lang="en-US" sz="4800" b="1" dirty="0">
              <a:effectLst>
                <a:glow rad="127000">
                  <a:schemeClr val="tx1"/>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659</a:t>
            </a:r>
          </a:p>
        </p:txBody>
      </p:sp>
      <p:graphicFrame>
        <p:nvGraphicFramePr>
          <p:cNvPr id="3" name="Table 2"/>
          <p:cNvGraphicFramePr>
            <a:graphicFrameLocks noGrp="1"/>
          </p:cNvGraphicFramePr>
          <p:nvPr>
            <p:extLst>
              <p:ext uri="{D42A27DB-BD31-4B8C-83A1-F6EECF244321}">
                <p14:modId xmlns:p14="http://schemas.microsoft.com/office/powerpoint/2010/main" val="3522323075"/>
              </p:ext>
            </p:extLst>
          </p:nvPr>
        </p:nvGraphicFramePr>
        <p:xfrm>
          <a:off x="23664" y="908720"/>
          <a:ext cx="9120336" cy="2335995"/>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spcAft>
                          <a:spcPts val="0"/>
                        </a:spcAft>
                      </a:pPr>
                      <a:r>
                        <a:rPr lang="en-US" sz="2400" b="1" dirty="0" err="1">
                          <a:solidFill>
                            <a:schemeClr val="bg1"/>
                          </a:solidFill>
                          <a:effectLst>
                            <a:glow rad="228600">
                              <a:schemeClr val="tx1"/>
                            </a:glow>
                          </a:effectLst>
                          <a:latin typeface="Arial"/>
                          <a:ea typeface="Times New Roman"/>
                          <a:cs typeface="Arial"/>
                        </a:rPr>
                        <a:t>命令</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2400" b="1" dirty="0" err="1">
                          <a:solidFill>
                            <a:schemeClr val="bg1"/>
                          </a:solidFill>
                          <a:effectLst>
                            <a:glow rad="228600">
                              <a:schemeClr val="tx1"/>
                            </a:glow>
                          </a:effectLst>
                          <a:latin typeface="Arial"/>
                          <a:ea typeface="Times New Roman"/>
                          <a:cs typeface="Arial"/>
                        </a:rPr>
                        <a:t>我们的借口</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2400" b="1" dirty="0" err="1">
                          <a:solidFill>
                            <a:schemeClr val="bg1"/>
                          </a:solidFill>
                          <a:effectLst>
                            <a:glow rad="228600">
                              <a:schemeClr val="tx1"/>
                            </a:glow>
                          </a:effectLst>
                          <a:latin typeface="Arial"/>
                          <a:ea typeface="Times New Roman"/>
                          <a:cs typeface="Arial"/>
                        </a:rPr>
                        <a:t>上帝的回答</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extLst>
                  <a:ext uri="{0D108BD9-81ED-4DB2-BD59-A6C34878D82A}">
                    <a16:rowId xmlns:a16="http://schemas.microsoft.com/office/drawing/2014/main" val="10000"/>
                  </a:ext>
                </a:extLst>
              </a:tr>
              <a:tr h="734659">
                <a:tc>
                  <a:txBody>
                    <a:bodyPr/>
                    <a:lstStyle/>
                    <a:p>
                      <a:pPr>
                        <a:spcAft>
                          <a:spcPts val="0"/>
                        </a:spcAft>
                      </a:pPr>
                      <a:r>
                        <a:rPr lang="en-US" sz="2400" b="1" dirty="0" err="1">
                          <a:solidFill>
                            <a:schemeClr val="bg1"/>
                          </a:solidFill>
                          <a:effectLst>
                            <a:glow rad="228600">
                              <a:schemeClr val="tx1"/>
                            </a:glow>
                          </a:effectLst>
                          <a:latin typeface="Arial"/>
                          <a:ea typeface="Times New Roman"/>
                          <a:cs typeface="Arial"/>
                        </a:rPr>
                        <a:t>珍惜</a:t>
                      </a:r>
                      <a:endParaRPr lang="en-SG" sz="2400" b="1" dirty="0">
                        <a:solidFill>
                          <a:schemeClr val="bg1"/>
                        </a:solidFill>
                        <a:effectLst>
                          <a:glow rad="228600">
                            <a:schemeClr val="tx1"/>
                          </a:glow>
                        </a:effectLst>
                        <a:latin typeface="Arial"/>
                        <a:ea typeface="Times New Roman"/>
                        <a:cs typeface="Times New Roman"/>
                      </a:endParaRPr>
                    </a:p>
                    <a:p>
                      <a:pPr>
                        <a:spcAft>
                          <a:spcPts val="0"/>
                        </a:spcAft>
                      </a:pPr>
                      <a:r>
                        <a:rPr lang="en-US" sz="2400" b="1" dirty="0">
                          <a:solidFill>
                            <a:schemeClr val="bg1"/>
                          </a:solidFill>
                          <a:effectLst>
                            <a:glow rad="228600">
                              <a:schemeClr val="tx1"/>
                            </a:glow>
                          </a:effectLst>
                          <a:latin typeface="Arial"/>
                          <a:ea typeface="Times New Roman"/>
                          <a:cs typeface="Arial"/>
                        </a:rPr>
                        <a:t>1:1-5</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zh-CN" altLang="en-US" sz="2400" b="1" dirty="0">
                          <a:solidFill>
                            <a:schemeClr val="bg1"/>
                          </a:solidFill>
                          <a:effectLst>
                            <a:glow rad="228600">
                              <a:schemeClr val="tx1"/>
                            </a:glow>
                          </a:effectLst>
                          <a:latin typeface="Arial"/>
                          <a:ea typeface="Times New Roman"/>
                          <a:cs typeface="Arial"/>
                        </a:rPr>
                        <a:t>“</a:t>
                      </a:r>
                      <a:r>
                        <a:rPr lang="mr-IN" sz="2400" b="1" dirty="0" err="1">
                          <a:solidFill>
                            <a:schemeClr val="bg1"/>
                          </a:solidFill>
                          <a:effectLst>
                            <a:glow rad="228600">
                              <a:schemeClr val="tx1"/>
                            </a:glow>
                          </a:effectLst>
                          <a:latin typeface="Arial"/>
                          <a:ea typeface="Times New Roman"/>
                          <a:cs typeface="Arial"/>
                        </a:rPr>
                        <a:t>你怎样爱我们呢</a:t>
                      </a:r>
                      <a:r>
                        <a:rPr lang="en-US" sz="2400" b="1" dirty="0">
                          <a:solidFill>
                            <a:schemeClr val="bg1"/>
                          </a:solidFill>
                          <a:effectLst>
                            <a:glow rad="228600">
                              <a:schemeClr val="tx1"/>
                            </a:glow>
                          </a:effectLst>
                          <a:latin typeface="Arial"/>
                          <a:ea typeface="Times New Roman"/>
                          <a:cs typeface="Arial"/>
                        </a:rPr>
                        <a:t>?</a:t>
                      </a:r>
                      <a:r>
                        <a:rPr lang="zh-CN" altLang="en-US" sz="2400" b="1" dirty="0">
                          <a:solidFill>
                            <a:schemeClr val="bg1"/>
                          </a:solidFill>
                          <a:effectLst>
                            <a:glow rad="228600">
                              <a:schemeClr val="tx1"/>
                            </a:glow>
                          </a:effectLst>
                          <a:latin typeface="Arial"/>
                          <a:ea typeface="Times New Roman"/>
                          <a:cs typeface="Arial"/>
                        </a:rPr>
                        <a:t>”</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2400" b="1" dirty="0">
                          <a:solidFill>
                            <a:schemeClr val="bg1"/>
                          </a:solidFill>
                          <a:effectLst>
                            <a:glow rad="228600">
                              <a:schemeClr val="tx1"/>
                            </a:glow>
                          </a:effectLst>
                          <a:latin typeface="Arial"/>
                          <a:ea typeface="Times New Roman"/>
                          <a:cs typeface="Arial"/>
                        </a:rPr>
                        <a:t>"</a:t>
                      </a:r>
                      <a:r>
                        <a:rPr lang="zh-CN" altLang="en-US" sz="2400" b="1" dirty="0">
                          <a:solidFill>
                            <a:schemeClr val="bg1"/>
                          </a:solidFill>
                          <a:effectLst>
                            <a:glow rad="228600">
                              <a:schemeClr val="tx1"/>
                            </a:glow>
                          </a:effectLst>
                          <a:latin typeface="Arial"/>
                          <a:ea typeface="Times New Roman"/>
                          <a:cs typeface="Arial"/>
                        </a:rPr>
                        <a:t>我拣选了你，但你却藐视我。</a:t>
                      </a:r>
                      <a:r>
                        <a:rPr lang="mr-IN" sz="2400" b="1" dirty="0">
                          <a:solidFill>
                            <a:schemeClr val="bg1"/>
                          </a:solidFill>
                          <a:effectLst>
                            <a:glow rad="228600">
                              <a:schemeClr val="tx1"/>
                            </a:glow>
                          </a:effectLst>
                          <a:latin typeface="Arial"/>
                          <a:ea typeface="Times New Roman"/>
                          <a:cs typeface="Arial"/>
                        </a:rPr>
                        <a:t>"</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1"/>
                  </a:ext>
                </a:extLst>
              </a:tr>
              <a:tr h="734659">
                <a:tc>
                  <a:txBody>
                    <a:bodyPr/>
                    <a:lstStyle/>
                    <a:p>
                      <a:pPr>
                        <a:spcAft>
                          <a:spcPts val="0"/>
                        </a:spcAft>
                      </a:pPr>
                      <a:r>
                        <a:rPr lang="zh-CN" altLang="en-US" sz="2400" b="1" dirty="0">
                          <a:solidFill>
                            <a:srgbClr val="FFFF00"/>
                          </a:solidFill>
                          <a:effectLst>
                            <a:glow rad="228600">
                              <a:schemeClr val="tx1"/>
                            </a:glow>
                          </a:effectLst>
                          <a:latin typeface="Arial"/>
                          <a:ea typeface="Times New Roman"/>
                          <a:cs typeface="Arial"/>
                        </a:rPr>
                        <a:t>尊荣</a:t>
                      </a:r>
                      <a:endParaRPr lang="en-US" altLang="zh-CN" sz="2400" b="1" dirty="0">
                        <a:solidFill>
                          <a:srgbClr val="FFFF00"/>
                        </a:solidFill>
                        <a:effectLst>
                          <a:glow rad="228600">
                            <a:schemeClr val="tx1"/>
                          </a:glow>
                        </a:effectLst>
                        <a:latin typeface="Arial"/>
                        <a:ea typeface="Times New Roman"/>
                        <a:cs typeface="Arial"/>
                      </a:endParaRPr>
                    </a:p>
                    <a:p>
                      <a:pPr>
                        <a:spcAft>
                          <a:spcPts val="0"/>
                        </a:spcAft>
                      </a:pPr>
                      <a:r>
                        <a:rPr lang="zh-CN" altLang="en-US" sz="2400" b="1" dirty="0">
                          <a:solidFill>
                            <a:srgbClr val="FFFF00"/>
                          </a:solidFill>
                          <a:effectLst>
                            <a:glow rad="228600">
                              <a:schemeClr val="tx1"/>
                            </a:glow>
                          </a:effectLst>
                          <a:latin typeface="Arial"/>
                          <a:ea typeface="Times New Roman"/>
                          <a:cs typeface="Arial"/>
                        </a:rPr>
                        <a:t>（</a:t>
                      </a:r>
                      <a:r>
                        <a:rPr lang="en-US" altLang="zh-CN" sz="2400" b="1" dirty="0">
                          <a:solidFill>
                            <a:srgbClr val="FFFF00"/>
                          </a:solidFill>
                          <a:effectLst>
                            <a:glow rad="228600">
                              <a:schemeClr val="tx1"/>
                            </a:glow>
                          </a:effectLst>
                          <a:latin typeface="Arial"/>
                          <a:ea typeface="Times New Roman"/>
                          <a:cs typeface="Arial"/>
                        </a:rPr>
                        <a:t>1:6–2:9</a:t>
                      </a:r>
                      <a:r>
                        <a:rPr lang="zh-CN" altLang="en-US" sz="2400" b="1" dirty="0">
                          <a:solidFill>
                            <a:srgbClr val="FFFF00"/>
                          </a:solidFill>
                          <a:effectLst>
                            <a:glow rad="228600">
                              <a:schemeClr val="tx1"/>
                            </a:glow>
                          </a:effectLst>
                          <a:latin typeface="Arial"/>
                          <a:ea typeface="Times New Roman"/>
                          <a:cs typeface="Arial"/>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2400" b="1" dirty="0">
                        <a:solidFill>
                          <a:srgbClr val="FFFF00"/>
                        </a:solidFill>
                        <a:effectLst>
                          <a:glow rad="228600">
                            <a:schemeClr val="tx1"/>
                          </a:glow>
                        </a:effectLst>
                        <a:latin typeface="Arial"/>
                        <a:ea typeface="Times New Roman"/>
                        <a:cs typeface="Times New Roman"/>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2400" b="1" dirty="0">
                          <a:solidFill>
                            <a:srgbClr val="FFFF00"/>
                          </a:solidFill>
                          <a:effectLst>
                            <a:glow rad="228600">
                              <a:schemeClr val="tx1"/>
                            </a:glow>
                          </a:effectLst>
                          <a:latin typeface="Arial"/>
                          <a:ea typeface="Times New Roman"/>
                          <a:cs typeface="Arial"/>
                        </a:rPr>
                        <a:t>“我们怎样藐视了你的名呢？”</a:t>
                      </a:r>
                      <a:endParaRPr lang="en-SG" sz="2400" b="1" dirty="0">
                        <a:solidFill>
                          <a:srgbClr val="FFFF00"/>
                        </a:solidFill>
                        <a:effectLst>
                          <a:glow rad="228600">
                            <a:schemeClr val="tx1"/>
                          </a:glow>
                        </a:effectLst>
                        <a:latin typeface="Arial"/>
                        <a:ea typeface="Times New Roman"/>
                        <a:cs typeface="Times New Roman"/>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2400" b="1" dirty="0">
                          <a:solidFill>
                            <a:srgbClr val="FFFF00"/>
                          </a:solidFill>
                          <a:effectLst>
                            <a:glow rad="228600">
                              <a:schemeClr val="tx1"/>
                            </a:glow>
                          </a:effectLst>
                          <a:latin typeface="Arial"/>
                          <a:ea typeface="Times New Roman"/>
                          <a:cs typeface="Arial"/>
                        </a:rPr>
                        <a:t>"</a:t>
                      </a:r>
                      <a:r>
                        <a:rPr lang="zh-CN" altLang="en-US" sz="2400" b="1" dirty="0">
                          <a:solidFill>
                            <a:srgbClr val="FFFF00"/>
                          </a:solidFill>
                          <a:effectLst>
                            <a:glow rad="228600">
                              <a:schemeClr val="tx1"/>
                            </a:glow>
                          </a:effectLst>
                          <a:latin typeface="Arial"/>
                          <a:ea typeface="Times New Roman"/>
                          <a:cs typeface="Arial"/>
                        </a:rPr>
                        <a:t>你们献上污秽的祭物</a:t>
                      </a:r>
                      <a:r>
                        <a:rPr lang="mr-IN" sz="2400" b="1" dirty="0">
                          <a:solidFill>
                            <a:srgbClr val="FFFF00"/>
                          </a:solidFill>
                          <a:effectLst>
                            <a:glow rad="228600">
                              <a:schemeClr val="tx1"/>
                            </a:glow>
                          </a:effectLst>
                          <a:latin typeface="Arial"/>
                          <a:ea typeface="Times New Roman"/>
                          <a:cs typeface="Arial"/>
                        </a:rPr>
                        <a:t>"</a:t>
                      </a:r>
                      <a:endParaRPr lang="en-SG" sz="2400" b="1" dirty="0">
                        <a:solidFill>
                          <a:srgbClr val="FFFF00"/>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868745837"/>
                  </a:ext>
                </a:extLst>
              </a:tr>
            </a:tbl>
          </a:graphicData>
        </a:graphic>
      </p:graphicFrame>
    </p:spTree>
    <p:extLst>
      <p:ext uri="{BB962C8B-B14F-4D97-AF65-F5344CB8AC3E}">
        <p14:creationId xmlns:p14="http://schemas.microsoft.com/office/powerpoint/2010/main" val="3234078830"/>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4" descr="Clouds &amp; Sky 0053"/>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2450" name="Rectangle 2"/>
          <p:cNvSpPr>
            <a:spLocks noGrp="1" noChangeArrowheads="1"/>
          </p:cNvSpPr>
          <p:nvPr>
            <p:ph type="ctrTitle"/>
          </p:nvPr>
        </p:nvSpPr>
        <p:spPr>
          <a:xfrm>
            <a:off x="539750" y="0"/>
            <a:ext cx="8451850" cy="2133600"/>
          </a:xfrm>
        </p:spPr>
        <p:txBody>
          <a:bodyPr/>
          <a:lstStyle/>
          <a:p>
            <a:pPr eaLnBrk="1" hangingPunct="1"/>
            <a:r>
              <a:rPr lang="zh-CN" altLang="en-US" sz="5400" b="1">
                <a:latin typeface="Arial" charset="0"/>
              </a:rPr>
              <a:t>二、将</a:t>
            </a:r>
            <a:r>
              <a:rPr lang="zh-CN" altLang="en-US" sz="5400" b="1">
                <a:solidFill>
                  <a:schemeClr val="accent2"/>
                </a:solidFill>
                <a:latin typeface="Arial" charset="0"/>
              </a:rPr>
              <a:t>最好</a:t>
            </a:r>
            <a:r>
              <a:rPr lang="zh-CN" altLang="en-US" sz="5400" b="1">
                <a:latin typeface="Arial" charset="0"/>
              </a:rPr>
              <a:t>献给他 </a:t>
            </a:r>
            <a:r>
              <a:rPr lang="en-US" altLang="ja-JP" sz="5400" b="1">
                <a:latin typeface="Arial" charset="0"/>
              </a:rPr>
              <a:t>(1:6-14).</a:t>
            </a:r>
            <a:endParaRPr lang="en-US" sz="5400" b="1">
              <a:latin typeface="Arial" charset="0"/>
            </a:endParaRPr>
          </a:p>
        </p:txBody>
      </p:sp>
    </p:spTree>
    <p:extLst>
      <p:ext uri="{BB962C8B-B14F-4D97-AF65-F5344CB8AC3E}">
        <p14:creationId xmlns:p14="http://schemas.microsoft.com/office/powerpoint/2010/main" val="2543864067"/>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0" name="Rectangle 4"/>
          <p:cNvSpPr>
            <a:spLocks noGrp="1" noChangeArrowheads="1"/>
          </p:cNvSpPr>
          <p:nvPr>
            <p:ph type="ctrTitle"/>
          </p:nvPr>
        </p:nvSpPr>
        <p:spPr>
          <a:xfrm>
            <a:off x="762000" y="0"/>
            <a:ext cx="7772400" cy="1143000"/>
          </a:xfrm>
          <a:solidFill>
            <a:srgbClr val="000000"/>
          </a:solidFill>
        </p:spPr>
        <p:txBody>
          <a:bodyPr/>
          <a:lstStyle/>
          <a:p>
            <a:pPr algn="ctr">
              <a:defRPr/>
            </a:pPr>
            <a:r>
              <a:rPr lang="zh-CN" altLang="en-US">
                <a:solidFill>
                  <a:srgbClr val="FFFFFF"/>
                </a:solidFill>
                <a:latin typeface="Arial" charset="0"/>
                <a:cs typeface="Arial" charset="0"/>
              </a:rPr>
              <a:t>马拉基书</a:t>
            </a:r>
            <a:r>
              <a:rPr lang="en-US">
                <a:solidFill>
                  <a:srgbClr val="FFFFFF"/>
                </a:solidFill>
                <a:latin typeface="Arial" charset="0"/>
                <a:cs typeface="Arial" charset="0"/>
              </a:rPr>
              <a:t>1:6-2:9</a:t>
            </a:r>
          </a:p>
        </p:txBody>
      </p:sp>
      <p:sp>
        <p:nvSpPr>
          <p:cNvPr id="106502" name="Text Box 6"/>
          <p:cNvSpPr txBox="1">
            <a:spLocks noChangeArrowheads="1"/>
          </p:cNvSpPr>
          <p:nvPr/>
        </p:nvSpPr>
        <p:spPr bwMode="auto">
          <a:xfrm>
            <a:off x="685800" y="1487488"/>
            <a:ext cx="8458200" cy="424656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447675" indent="-447675">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defRPr/>
            </a:pPr>
            <a:r>
              <a:rPr kumimoji="0" lang="en-US" altLang="zh-CN" sz="3000" i="1">
                <a:solidFill>
                  <a:srgbClr val="FFFF66"/>
                </a:solidFill>
                <a:effectLst>
                  <a:outerShdw blurRad="38100" dist="38100" dir="2700000" algn="tl">
                    <a:srgbClr val="000000"/>
                  </a:outerShdw>
                </a:effectLst>
                <a:cs typeface="Arial" charset="0"/>
              </a:rPr>
              <a:t>3. </a:t>
            </a:r>
            <a:r>
              <a:rPr kumimoji="0" lang="zh-CN" altLang="en-US" sz="3000" i="1">
                <a:solidFill>
                  <a:srgbClr val="FFFF66"/>
                </a:solidFill>
                <a:effectLst>
                  <a:outerShdw blurRad="38100" dist="38100" dir="2700000" algn="tl">
                    <a:srgbClr val="000000"/>
                  </a:outerShdw>
                </a:effectLst>
                <a:cs typeface="Arial" charset="0"/>
              </a:rPr>
              <a:t>第二纠纷</a:t>
            </a:r>
            <a:r>
              <a:rPr kumimoji="0" lang="en-US" altLang="zh-CN" sz="3000" i="1">
                <a:solidFill>
                  <a:srgbClr val="FFFF66"/>
                </a:solidFill>
                <a:effectLst>
                  <a:outerShdw blurRad="38100" dist="38100" dir="2700000" algn="tl">
                    <a:srgbClr val="000000"/>
                  </a:outerShdw>
                </a:effectLst>
                <a:cs typeface="Arial" charset="0"/>
              </a:rPr>
              <a:t>(1 </a:t>
            </a:r>
            <a:r>
              <a:rPr kumimoji="0" lang="zh-CN" altLang="en-US" sz="3000" i="1">
                <a:solidFill>
                  <a:srgbClr val="FFFF66"/>
                </a:solidFill>
                <a:effectLst>
                  <a:outerShdw blurRad="38100" dist="38100" dir="2700000" algn="tl">
                    <a:srgbClr val="000000"/>
                  </a:outerShdw>
                </a:effectLst>
                <a:cs typeface="Arial" charset="0"/>
              </a:rPr>
              <a:t>：</a:t>
            </a:r>
            <a:r>
              <a:rPr kumimoji="0" lang="en-US" altLang="zh-CN" sz="3000" i="1">
                <a:solidFill>
                  <a:srgbClr val="FFFF66"/>
                </a:solidFill>
                <a:effectLst>
                  <a:outerShdw blurRad="38100" dist="38100" dir="2700000" algn="tl">
                    <a:srgbClr val="000000"/>
                  </a:outerShdw>
                </a:effectLst>
                <a:cs typeface="Arial" charset="0"/>
              </a:rPr>
              <a:t>6-2 </a:t>
            </a:r>
            <a:r>
              <a:rPr kumimoji="0" lang="zh-CN" altLang="en-US" sz="3000" i="1">
                <a:solidFill>
                  <a:srgbClr val="FFFF66"/>
                </a:solidFill>
                <a:effectLst>
                  <a:outerShdw blurRad="38100" dist="38100" dir="2700000" algn="tl">
                    <a:srgbClr val="000000"/>
                  </a:outerShdw>
                </a:effectLst>
                <a:cs typeface="Arial" charset="0"/>
              </a:rPr>
              <a:t>：</a:t>
            </a:r>
            <a:r>
              <a:rPr kumimoji="0" lang="en-US" altLang="zh-CN" sz="3000" i="1">
                <a:solidFill>
                  <a:srgbClr val="FFFF66"/>
                </a:solidFill>
                <a:effectLst>
                  <a:outerShdw blurRad="38100" dist="38100" dir="2700000" algn="tl">
                    <a:srgbClr val="000000"/>
                  </a:outerShdw>
                </a:effectLst>
                <a:cs typeface="Arial" charset="0"/>
              </a:rPr>
              <a:t>9)</a:t>
            </a:r>
            <a:r>
              <a:rPr kumimoji="0" lang="zh-CN" altLang="en-US" sz="3000" i="1">
                <a:solidFill>
                  <a:srgbClr val="FFFF66"/>
                </a:solidFill>
                <a:effectLst>
                  <a:outerShdw blurRad="38100" dist="38100" dir="2700000" algn="tl">
                    <a:srgbClr val="000000"/>
                  </a:outerShdw>
                </a:effectLst>
                <a:cs typeface="Arial" charset="0"/>
              </a:rPr>
              <a:t>争执关于上帝的荣誉和恐惧</a:t>
            </a:r>
            <a:r>
              <a:rPr kumimoji="0" lang="en-US" altLang="zh-CN" sz="3000" i="1">
                <a:solidFill>
                  <a:srgbClr val="FFFF66"/>
                </a:solidFill>
                <a:effectLst>
                  <a:outerShdw blurRad="38100" dist="38100" dir="2700000" algn="tl">
                    <a:srgbClr val="000000"/>
                  </a:outerShdw>
                </a:effectLst>
                <a:cs typeface="Arial" charset="0"/>
              </a:rPr>
              <a:t>-</a:t>
            </a:r>
            <a:r>
              <a:rPr kumimoji="0" lang="zh-CN" altLang="en-US" sz="3000" i="1">
                <a:solidFill>
                  <a:srgbClr val="FFFF66"/>
                </a:solidFill>
                <a:effectLst>
                  <a:outerShdw blurRad="38100" dist="38100" dir="2700000" algn="tl">
                    <a:srgbClr val="000000"/>
                  </a:outerShdw>
                </a:effectLst>
                <a:cs typeface="Arial" charset="0"/>
              </a:rPr>
              <a:t>您藐视了我的名字。 </a:t>
            </a:r>
            <a:r>
              <a:rPr kumimoji="0" lang="en-US" altLang="zh-CN" sz="3000" i="1">
                <a:solidFill>
                  <a:srgbClr val="FFFF66"/>
                </a:solidFill>
                <a:effectLst>
                  <a:outerShdw blurRad="38100" dist="38100" dir="2700000" algn="tl">
                    <a:srgbClr val="000000"/>
                  </a:outerShdw>
                </a:effectLst>
                <a:cs typeface="Arial" charset="0"/>
              </a:rPr>
              <a:t>-</a:t>
            </a:r>
            <a:r>
              <a:rPr kumimoji="0" lang="zh-CN" altLang="en-US" sz="3000" i="1">
                <a:solidFill>
                  <a:srgbClr val="FFFF66"/>
                </a:solidFill>
                <a:effectLst>
                  <a:outerShdw blurRad="38100" dist="38100" dir="2700000" algn="tl">
                    <a:srgbClr val="000000"/>
                  </a:outerShdw>
                </a:effectLst>
                <a:cs typeface="Arial" charset="0"/>
              </a:rPr>
              <a:t>我们怎么藐视了您的名字？ </a:t>
            </a:r>
            <a:r>
              <a:rPr kumimoji="0" lang="en-US" altLang="zh-CN" sz="3000" i="1">
                <a:solidFill>
                  <a:srgbClr val="FFFF66"/>
                </a:solidFill>
                <a:effectLst>
                  <a:outerShdw blurRad="38100" dist="38100" dir="2700000" algn="tl">
                    <a:srgbClr val="000000"/>
                  </a:outerShdw>
                </a:effectLst>
                <a:cs typeface="Arial" charset="0"/>
              </a:rPr>
              <a:t>-</a:t>
            </a:r>
            <a:r>
              <a:rPr kumimoji="0" lang="zh-CN" altLang="en-US" sz="3000" i="1">
                <a:solidFill>
                  <a:srgbClr val="FFFF66"/>
                </a:solidFill>
                <a:effectLst>
                  <a:outerShdw blurRad="38100" dist="38100" dir="2700000" algn="tl">
                    <a:srgbClr val="000000"/>
                  </a:outerShdw>
                </a:effectLst>
                <a:cs typeface="Arial" charset="0"/>
              </a:rPr>
              <a:t>通过拒绝给我儿子会给他的父亲和仆人他的大师的荣誉。</a:t>
            </a:r>
          </a:p>
          <a:p>
            <a:pPr eaLnBrk="0" hangingPunct="0">
              <a:defRPr/>
            </a:pPr>
            <a:endParaRPr kumimoji="0" lang="zh-CN" altLang="en-US" sz="3000" i="1">
              <a:solidFill>
                <a:srgbClr val="FFFF66"/>
              </a:solidFill>
              <a:effectLst>
                <a:outerShdw blurRad="38100" dist="38100" dir="2700000" algn="tl">
                  <a:srgbClr val="000000"/>
                </a:outerShdw>
              </a:effectLst>
              <a:cs typeface="Arial" charset="0"/>
            </a:endParaRPr>
          </a:p>
          <a:p>
            <a:pPr eaLnBrk="0" hangingPunct="0">
              <a:defRPr/>
            </a:pPr>
            <a:r>
              <a:rPr kumimoji="0" lang="en-US" altLang="zh-CN" sz="3000" i="1">
                <a:solidFill>
                  <a:srgbClr val="FFFF66"/>
                </a:solidFill>
                <a:effectLst>
                  <a:outerShdw blurRad="38100" dist="38100" dir="2700000" algn="tl">
                    <a:srgbClr val="000000"/>
                  </a:outerShdw>
                </a:effectLst>
                <a:cs typeface="Arial" charset="0"/>
              </a:rPr>
              <a:t>-</a:t>
            </a:r>
            <a:r>
              <a:rPr kumimoji="0" lang="zh-CN" altLang="en-US" sz="3000" i="1">
                <a:solidFill>
                  <a:srgbClr val="FFFF66"/>
                </a:solidFill>
                <a:effectLst>
                  <a:outerShdw blurRad="38100" dist="38100" dir="2700000" algn="tl">
                    <a:srgbClr val="000000"/>
                  </a:outerShdw>
                </a:effectLst>
                <a:cs typeface="Arial" charset="0"/>
              </a:rPr>
              <a:t>您藐视了我的名字。 </a:t>
            </a:r>
          </a:p>
          <a:p>
            <a:pPr eaLnBrk="0" hangingPunct="0">
              <a:defRPr/>
            </a:pPr>
            <a:r>
              <a:rPr kumimoji="0" lang="en-US" altLang="zh-CN" sz="3000" i="1">
                <a:solidFill>
                  <a:srgbClr val="FFFF66"/>
                </a:solidFill>
                <a:effectLst>
                  <a:outerShdw blurRad="38100" dist="38100" dir="2700000" algn="tl">
                    <a:srgbClr val="000000"/>
                  </a:outerShdw>
                </a:effectLst>
                <a:cs typeface="Arial" charset="0"/>
              </a:rPr>
              <a:t>-</a:t>
            </a:r>
            <a:r>
              <a:rPr kumimoji="0" lang="zh-CN" altLang="en-US" sz="3000" i="1">
                <a:solidFill>
                  <a:srgbClr val="FFFF66"/>
                </a:solidFill>
                <a:effectLst>
                  <a:outerShdw blurRad="38100" dist="38100" dir="2700000" algn="tl">
                    <a:srgbClr val="000000"/>
                  </a:outerShdw>
                </a:effectLst>
                <a:cs typeface="Arial" charset="0"/>
              </a:rPr>
              <a:t>我们怎么藐视了您的名字？ </a:t>
            </a:r>
          </a:p>
          <a:p>
            <a:pPr eaLnBrk="0" hangingPunct="0">
              <a:defRPr/>
            </a:pPr>
            <a:r>
              <a:rPr kumimoji="0" lang="en-US" altLang="zh-CN" sz="3000" i="1">
                <a:solidFill>
                  <a:srgbClr val="FFFF66"/>
                </a:solidFill>
                <a:effectLst>
                  <a:outerShdw blurRad="38100" dist="38100" dir="2700000" algn="tl">
                    <a:srgbClr val="000000"/>
                  </a:outerShdw>
                </a:effectLst>
                <a:cs typeface="Arial" charset="0"/>
              </a:rPr>
              <a:t>-</a:t>
            </a:r>
            <a:r>
              <a:rPr kumimoji="0" lang="zh-CN" altLang="en-US" sz="3000" i="1">
                <a:solidFill>
                  <a:srgbClr val="FFFF66"/>
                </a:solidFill>
                <a:effectLst>
                  <a:outerShdw blurRad="38100" dist="38100" dir="2700000" algn="tl">
                    <a:srgbClr val="000000"/>
                  </a:outerShdw>
                </a:effectLst>
                <a:cs typeface="Arial" charset="0"/>
              </a:rPr>
              <a:t>通过拒绝给于我，一个儿子会给他的父亲或一个仆人会给他的主人的荣誉。</a:t>
            </a: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4" descr="Clouds &amp; Sky 1093"/>
          <p:cNvPicPr>
            <a:picLocks noChangeAspect="1" noChangeArrowheads="1"/>
          </p:cNvPicPr>
          <p:nvPr/>
        </p:nvPicPr>
        <p:blipFill>
          <a:blip r:embed="rId3" cstate="screen">
            <a:lum bright="-12000" contrast="12000"/>
            <a:extLst>
              <a:ext uri="{28A0092B-C50C-407E-A947-70E740481C1C}">
                <a14:useLocalDpi xmlns:a14="http://schemas.microsoft.com/office/drawing/2010/main" val="0"/>
              </a:ext>
            </a:extLst>
          </a:blip>
          <a:srcRect/>
          <a:stretch>
            <a:fillRect/>
          </a:stretch>
        </p:blipFill>
        <p:spPr bwMode="auto">
          <a:xfrm>
            <a:off x="0" y="-4763"/>
            <a:ext cx="92964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2" name="Rectangle 2"/>
          <p:cNvSpPr>
            <a:spLocks noGrp="1" noChangeArrowheads="1"/>
          </p:cNvSpPr>
          <p:nvPr>
            <p:ph type="title"/>
          </p:nvPr>
        </p:nvSpPr>
        <p:spPr>
          <a:xfrm>
            <a:off x="228600" y="274638"/>
            <a:ext cx="8610600" cy="1782762"/>
          </a:xfrm>
          <a:effectLst>
            <a:outerShdw blurRad="63500" dist="107763" dir="18900000" algn="ctr" rotWithShape="0">
              <a:srgbClr val="000000">
                <a:alpha val="74997"/>
              </a:srgbClr>
            </a:outerShdw>
          </a:effectLst>
        </p:spPr>
        <p:txBody>
          <a:bodyPr/>
          <a:lstStyle/>
          <a:p>
            <a:pPr algn="l" eaLnBrk="1" hangingPunct="1">
              <a:defRPr/>
            </a:pPr>
            <a:r>
              <a:rPr lang="zh-CN" altLang="en-US" sz="6000" b="1">
                <a:solidFill>
                  <a:schemeClr val="bg1"/>
                </a:solidFill>
                <a:latin typeface="Arial" charset="0"/>
                <a:cs typeface="Arial" charset="0"/>
              </a:rPr>
              <a:t>如何在敬拜中向神献上最好的：</a:t>
            </a:r>
            <a:endParaRPr lang="en-US" sz="6000" b="1">
              <a:solidFill>
                <a:schemeClr val="bg1"/>
              </a:solidFill>
              <a:latin typeface="Arial" charset="0"/>
              <a:cs typeface="Arial" charset="0"/>
            </a:endParaRPr>
          </a:p>
        </p:txBody>
      </p:sp>
      <p:sp>
        <p:nvSpPr>
          <p:cNvPr id="117763" name="Rectangle 3"/>
          <p:cNvSpPr>
            <a:spLocks noGrp="1" noChangeArrowheads="1"/>
          </p:cNvSpPr>
          <p:nvPr>
            <p:ph type="body" idx="1"/>
          </p:nvPr>
        </p:nvSpPr>
        <p:spPr>
          <a:xfrm>
            <a:off x="1219200" y="2362200"/>
            <a:ext cx="7924800" cy="3763963"/>
          </a:xfrm>
          <a:effectLst>
            <a:outerShdw blurRad="63500" dist="107763" dir="18900000" algn="ctr" rotWithShape="0">
              <a:srgbClr val="000000">
                <a:alpha val="74997"/>
              </a:srgbClr>
            </a:outerShdw>
          </a:effectLst>
        </p:spPr>
        <p:txBody>
          <a:bodyPr/>
          <a:lstStyle/>
          <a:p>
            <a:pPr eaLnBrk="1" hangingPunct="1">
              <a:defRPr/>
            </a:pPr>
            <a:r>
              <a:rPr lang="zh-CN" altLang="en-US" sz="5400" b="1">
                <a:solidFill>
                  <a:schemeClr val="bg1"/>
                </a:solidFill>
                <a:latin typeface="Arial" charset="0"/>
                <a:cs typeface="Arial" charset="0"/>
              </a:rPr>
              <a:t>在敬拜中评估你的</a:t>
            </a:r>
            <a:r>
              <a:rPr lang="zh-CN" altLang="en-US" sz="5400" b="1">
                <a:solidFill>
                  <a:srgbClr val="FFFF00"/>
                </a:solidFill>
                <a:latin typeface="Arial" charset="0"/>
                <a:cs typeface="Arial" charset="0"/>
              </a:rPr>
              <a:t>行为</a:t>
            </a:r>
            <a:endParaRPr lang="en-US" sz="5400" b="1">
              <a:solidFill>
                <a:schemeClr val="bg1"/>
              </a:solidFill>
              <a:latin typeface="Arial" charset="0"/>
              <a:cs typeface="Arial" charset="0"/>
            </a:endParaRPr>
          </a:p>
        </p:txBody>
      </p:sp>
    </p:spTree>
    <p:extLst>
      <p:ext uri="{BB962C8B-B14F-4D97-AF65-F5344CB8AC3E}">
        <p14:creationId xmlns:p14="http://schemas.microsoft.com/office/powerpoint/2010/main" val="140960673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36546" name="Picture 2" descr="Temple Alta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73025"/>
            <a:ext cx="9144000"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03" name="Rectangle 3"/>
          <p:cNvSpPr>
            <a:spLocks noGrp="1" noChangeArrowheads="1"/>
          </p:cNvSpPr>
          <p:nvPr>
            <p:ph type="title"/>
          </p:nvPr>
        </p:nvSpPr>
        <p:spPr>
          <a:xfrm>
            <a:off x="685800" y="-274638"/>
            <a:ext cx="7772400" cy="1143001"/>
          </a:xfrm>
          <a:effectLst>
            <a:outerShdw blurRad="63500" dist="38099" dir="2700000" algn="ctr" rotWithShape="0">
              <a:schemeClr val="accent2">
                <a:alpha val="74997"/>
              </a:schemeClr>
            </a:outerShdw>
          </a:effectLst>
        </p:spPr>
        <p:txBody>
          <a:bodyPr/>
          <a:lstStyle/>
          <a:p>
            <a:pPr>
              <a:defRPr/>
            </a:pPr>
            <a:r>
              <a:rPr kumimoji="0" lang="zh-CN" altLang="en-US" b="1" dirty="0">
                <a:solidFill>
                  <a:schemeClr val="bg2"/>
                </a:solidFill>
                <a:latin typeface="Impact" pitchFamily="-112" charset="0"/>
                <a:ea typeface="+mj-ea"/>
                <a:cs typeface="+mj-cs"/>
              </a:rPr>
              <a:t>正确的献祭</a:t>
            </a:r>
            <a:endParaRPr kumimoji="0" lang="en-US" b="1" dirty="0">
              <a:solidFill>
                <a:schemeClr val="bg2"/>
              </a:solidFill>
              <a:latin typeface="Impact" pitchFamily="-112" charset="0"/>
              <a:ea typeface="+mj-ea"/>
              <a:cs typeface="+mj-cs"/>
            </a:endParaRPr>
          </a:p>
        </p:txBody>
      </p:sp>
    </p:spTree>
    <p:extLst>
      <p:ext uri="{BB962C8B-B14F-4D97-AF65-F5344CB8AC3E}">
        <p14:creationId xmlns:p14="http://schemas.microsoft.com/office/powerpoint/2010/main" val="2342004952"/>
      </p:ext>
    </p:extLst>
  </p:cSld>
  <p:clrMapOvr>
    <a:overrideClrMapping bg1="dk2" tx1="lt1" bg2="dk1" tx2="lt2" accent1="accent1" accent2="accent2" accent3="accent3" accent4="accent4" accent5="accent5" accent6="accent6" hlink="hlink" folHlink="folHlink"/>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ChangeArrowheads="1"/>
          </p:cNvSpPr>
          <p:nvPr>
            <p:ph type="title"/>
          </p:nvPr>
        </p:nvSpPr>
        <p:spPr/>
        <p:txBody>
          <a:bodyPr/>
          <a:lstStyle/>
          <a:p>
            <a:r>
              <a:rPr kumimoji="0" lang="en-US">
                <a:latin typeface="Times New Roman" charset="0"/>
              </a:rPr>
              <a:t>Lamb</a:t>
            </a:r>
          </a:p>
        </p:txBody>
      </p:sp>
      <p:sp>
        <p:nvSpPr>
          <p:cNvPr id="238594" name="Rectangle 3"/>
          <p:cNvSpPr>
            <a:spLocks noGrp="1" noChangeArrowheads="1"/>
          </p:cNvSpPr>
          <p:nvPr>
            <p:ph type="body" idx="1"/>
          </p:nvPr>
        </p:nvSpPr>
        <p:spPr/>
        <p:txBody>
          <a:bodyPr/>
          <a:lstStyle/>
          <a:p>
            <a:endParaRPr kumimoji="0" lang="en-US">
              <a:latin typeface="Times New Roman" charset="0"/>
            </a:endParaRPr>
          </a:p>
        </p:txBody>
      </p:sp>
      <p:pic>
        <p:nvPicPr>
          <p:cNvPr id="238595"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3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7375571"/>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5"/>
          <p:cNvSpPr>
            <a:spLocks noGrp="1" noChangeArrowheads="1"/>
          </p:cNvSpPr>
          <p:nvPr>
            <p:ph type="title" idx="4294967295"/>
          </p:nvPr>
        </p:nvSpPr>
        <p:spPr/>
        <p:txBody>
          <a:bodyPr/>
          <a:lstStyle/>
          <a:p>
            <a:pPr eaLnBrk="1" hangingPunct="1"/>
            <a:r>
              <a:rPr lang="en-US">
                <a:latin typeface="Arial" charset="0"/>
              </a:rPr>
              <a:t>Goats</a:t>
            </a:r>
          </a:p>
        </p:txBody>
      </p:sp>
      <p:pic>
        <p:nvPicPr>
          <p:cNvPr id="240642" name="Picture 2" descr="Israel 007"/>
          <p:cNvPicPr>
            <a:picLocks noChangeAspect="1" noChangeArrowheads="1"/>
          </p:cNvPicPr>
          <p:nvPr/>
        </p:nvPicPr>
        <p:blipFill>
          <a:blip r:embed="rId3" cstate="screen">
            <a:lum bright="-12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8157646"/>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0" y="533400"/>
            <a:ext cx="9144000" cy="838200"/>
          </a:xfrm>
          <a:solidFill>
            <a:srgbClr val="000000"/>
          </a:solidFill>
          <a:effectLst>
            <a:outerShdw blurRad="63500" dist="38099" dir="2700000" algn="ctr" rotWithShape="0">
              <a:schemeClr val="bg2">
                <a:alpha val="74997"/>
              </a:schemeClr>
            </a:outerShdw>
          </a:effectLst>
        </p:spPr>
        <p:txBody>
          <a:bodyPr/>
          <a:lstStyle/>
          <a:p>
            <a:pPr algn="ctr">
              <a:lnSpc>
                <a:spcPct val="115000"/>
              </a:lnSpc>
              <a:defRPr/>
            </a:pPr>
            <a:r>
              <a:rPr kumimoji="0" lang="zh-CN" altLang="en-US" b="1" i="1" dirty="0">
                <a:solidFill>
                  <a:srgbClr val="FFFF66"/>
                </a:solidFill>
                <a:ea typeface="ＭＳ Ｐゴシック" pitchFamily="-112" charset="-128"/>
                <a:cs typeface="ＭＳ Ｐゴシック" pitchFamily="-112" charset="-128"/>
              </a:rPr>
              <a:t>上帝向祭司说的预言</a:t>
            </a:r>
            <a:endParaRPr lang="en-US" altLang="en-US" sz="4000" i="1" dirty="0">
              <a:solidFill>
                <a:srgbClr val="FFFF66"/>
              </a:solidFill>
              <a:effectLst/>
              <a:latin typeface="Arial" pitchFamily="34" charset="0"/>
              <a:ea typeface="ＭＳ Ｐゴシック" pitchFamily="34" charset="-128"/>
              <a:cs typeface="Arial" pitchFamily="34" charset="0"/>
            </a:endParaRPr>
          </a:p>
        </p:txBody>
      </p:sp>
      <p:sp>
        <p:nvSpPr>
          <p:cNvPr id="25605" name="Text Box 5"/>
          <p:cNvSpPr txBox="1">
            <a:spLocks noChangeArrowheads="1"/>
          </p:cNvSpPr>
          <p:nvPr/>
        </p:nvSpPr>
        <p:spPr bwMode="auto">
          <a:xfrm>
            <a:off x="381000" y="1905000"/>
            <a:ext cx="8534400" cy="29241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defRPr/>
            </a:pPr>
            <a:r>
              <a:rPr kumimoji="0" lang="en-US" sz="3200" b="1" i="1">
                <a:solidFill>
                  <a:srgbClr val="FFFF66"/>
                </a:solidFill>
                <a:latin typeface="Arial" charset="0"/>
                <a:cs typeface="Arial" charset="0"/>
              </a:rPr>
              <a:t>-</a:t>
            </a:r>
            <a:r>
              <a:rPr kumimoji="0" lang="zh-CN" altLang="en-US" sz="3200" b="1" i="1">
                <a:solidFill>
                  <a:srgbClr val="FFFF66"/>
                </a:solidFill>
                <a:latin typeface="Arial" charset="0"/>
                <a:cs typeface="Arial" charset="0"/>
              </a:rPr>
              <a:t> 因他们与上帝立的约不忠而给耶路撒冷祭司的预言</a:t>
            </a:r>
            <a:endParaRPr kumimoji="0" lang="en-US" sz="4000" b="1" i="1">
              <a:solidFill>
                <a:srgbClr val="FFFF66"/>
              </a:solidFill>
              <a:latin typeface="Arial" charset="0"/>
              <a:cs typeface="Arial" charset="0"/>
            </a:endParaRPr>
          </a:p>
          <a:p>
            <a:pPr>
              <a:buFontTx/>
              <a:buChar char="•"/>
              <a:defRPr/>
            </a:pPr>
            <a:r>
              <a:rPr kumimoji="0" lang="en-US" sz="4000" b="1" i="1">
                <a:solidFill>
                  <a:srgbClr val="FFFF66"/>
                </a:solidFill>
                <a:latin typeface="Arial" charset="0"/>
                <a:cs typeface="Arial" charset="0"/>
              </a:rPr>
              <a:t>	</a:t>
            </a:r>
            <a:r>
              <a:rPr kumimoji="0" lang="zh-CN" altLang="en-US" sz="4000" b="1" i="1">
                <a:solidFill>
                  <a:srgbClr val="FFFF66"/>
                </a:solidFill>
                <a:latin typeface="Arial" charset="0"/>
                <a:cs typeface="Arial" charset="0"/>
              </a:rPr>
              <a:t>他们忽视了西奈山上立的约</a:t>
            </a:r>
            <a:endParaRPr kumimoji="0" lang="en-US" sz="4000" b="1" i="1">
              <a:solidFill>
                <a:srgbClr val="FFFF66"/>
              </a:solidFill>
              <a:latin typeface="Arial" charset="0"/>
              <a:cs typeface="Arial" charset="0"/>
            </a:endParaRPr>
          </a:p>
          <a:p>
            <a:pPr>
              <a:buFontTx/>
              <a:buChar char="•"/>
              <a:defRPr/>
            </a:pPr>
            <a:r>
              <a:rPr kumimoji="0" lang="en-US" sz="4000" b="1" i="1">
                <a:solidFill>
                  <a:srgbClr val="FFFF66"/>
                </a:solidFill>
                <a:latin typeface="Arial" charset="0"/>
                <a:cs typeface="Arial" charset="0"/>
              </a:rPr>
              <a:t>	</a:t>
            </a:r>
            <a:r>
              <a:rPr kumimoji="0" lang="zh-CN" altLang="en-US" sz="4000" b="1" i="1">
                <a:solidFill>
                  <a:srgbClr val="FFFF66"/>
                </a:solidFill>
                <a:latin typeface="Arial" charset="0"/>
                <a:cs typeface="Arial" charset="0"/>
              </a:rPr>
              <a:t>他们玷污了献祭系统</a:t>
            </a:r>
            <a:endParaRPr kumimoji="0" lang="en-US" sz="4000" b="1" i="1">
              <a:solidFill>
                <a:srgbClr val="FFFF66"/>
              </a:solidFill>
              <a:latin typeface="Arial" charset="0"/>
              <a:cs typeface="Arial" charset="0"/>
            </a:endParaRPr>
          </a:p>
          <a:p>
            <a:pPr>
              <a:buFontTx/>
              <a:buChar char="•"/>
              <a:defRPr/>
            </a:pPr>
            <a:r>
              <a:rPr kumimoji="0" lang="en-US" sz="4000" b="1" i="1">
                <a:solidFill>
                  <a:srgbClr val="FFFF66"/>
                </a:solidFill>
                <a:latin typeface="Arial" charset="0"/>
                <a:cs typeface="Arial" charset="0"/>
              </a:rPr>
              <a:t>	</a:t>
            </a:r>
            <a:r>
              <a:rPr kumimoji="0" lang="zh-CN" altLang="en-US" sz="4000" b="1" i="1">
                <a:solidFill>
                  <a:srgbClr val="FFFF66"/>
                </a:solidFill>
                <a:latin typeface="Arial" charset="0"/>
                <a:cs typeface="Arial" charset="0"/>
              </a:rPr>
              <a:t>他们触犯了与利未人立的约 </a:t>
            </a:r>
            <a:endParaRPr kumimoji="0" lang="en-US" sz="4000" b="1" i="1">
              <a:solidFill>
                <a:srgbClr val="FFFF66"/>
              </a:solidFill>
              <a:latin typeface="Arial" charset="0"/>
              <a:cs typeface="Arial" charset="0"/>
            </a:endParaRP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3"/>
          <p:cNvPicPr>
            <a:picLocks noGrp="1" noChangeAspect="1" noChangeArrowheads="1"/>
          </p:cNvPicPr>
          <p:nvPr>
            <p:ph sz="half" idx="2"/>
          </p:nvPr>
        </p:nvPicPr>
        <p:blipFill>
          <a:blip r:embed="rId3" cstate="screen">
            <a:extLst>
              <a:ext uri="{28A0092B-C50C-407E-A947-70E740481C1C}">
                <a14:useLocalDpi xmlns:a14="http://schemas.microsoft.com/office/drawing/2010/main" val="0"/>
              </a:ext>
            </a:extLst>
          </a:blip>
          <a:srcRect/>
          <a:stretch>
            <a:fillRect/>
          </a:stretch>
        </p:blipFill>
        <p:spPr>
          <a:xfrm>
            <a:off x="1066800" y="0"/>
            <a:ext cx="8077200" cy="6865938"/>
          </a:xfrm>
        </p:spPr>
      </p:pic>
      <p:sp>
        <p:nvSpPr>
          <p:cNvPr id="242690" name="Rectangle 4"/>
          <p:cNvSpPr>
            <a:spLocks noGrp="1" noChangeArrowheads="1"/>
          </p:cNvSpPr>
          <p:nvPr>
            <p:ph type="title"/>
          </p:nvPr>
        </p:nvSpPr>
        <p:spPr>
          <a:xfrm>
            <a:off x="228600" y="152400"/>
            <a:ext cx="3048000" cy="2743200"/>
          </a:xfrm>
        </p:spPr>
        <p:txBody>
          <a:bodyPr/>
          <a:lstStyle/>
          <a:p>
            <a:pPr eaLnBrk="1" hangingPunct="1"/>
            <a:r>
              <a:rPr lang="zh-CN" altLang="en-US" b="1">
                <a:latin typeface="Arial Black" charset="0"/>
                <a:ea typeface="ＭＳ Ｐゴシック" charset="0"/>
                <a:cs typeface="SimSun" charset="0"/>
              </a:rPr>
              <a:t>新神的</a:t>
            </a:r>
            <a:br>
              <a:rPr lang="en-US" altLang="zh-CN" b="1">
                <a:latin typeface="Arial Black" charset="0"/>
                <a:ea typeface="ＭＳ Ｐゴシック" charset="0"/>
                <a:cs typeface="SimSun" charset="0"/>
              </a:rPr>
            </a:br>
            <a:r>
              <a:rPr lang="zh-CN" altLang="en-US" b="1">
                <a:latin typeface="Arial Black" charset="0"/>
                <a:ea typeface="ＭＳ Ｐゴシック" charset="0"/>
                <a:cs typeface="SimSun" charset="0"/>
              </a:rPr>
              <a:t>某一天</a:t>
            </a:r>
            <a:endParaRPr lang="en-US" b="1">
              <a:latin typeface="Arial Black" charset="0"/>
              <a:ea typeface="ＭＳ Ｐゴシック" charset="0"/>
              <a:cs typeface="SimSun" charset="0"/>
            </a:endParaRPr>
          </a:p>
        </p:txBody>
      </p:sp>
      <p:pic>
        <p:nvPicPr>
          <p:cNvPr id="152582" name="Picture 6" descr="old wash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514600"/>
            <a:ext cx="1947863" cy="302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7493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52582"/>
                                        </p:tgtEl>
                                        <p:attrNameLst>
                                          <p:attrName>style.visibility</p:attrName>
                                        </p:attrNameLst>
                                      </p:cBhvr>
                                      <p:to>
                                        <p:strVal val="visible"/>
                                      </p:to>
                                    </p:set>
                                    <p:animEffect transition="in" filter="dissolve">
                                      <p:cBhvr>
                                        <p:cTn id="7" dur="500"/>
                                        <p:tgtEl>
                                          <p:spTgt spid="152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弥赛亚</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kumimoji="0" lang="zh-CN" altLang="en-US" sz="2800" b="1" dirty="0">
                <a:solidFill>
                  <a:srgbClr val="FFFFFF"/>
                </a:solidFill>
                <a:effectLst>
                  <a:glow rad="127000">
                    <a:srgbClr val="000000"/>
                  </a:glow>
                </a:effectLst>
                <a:latin typeface="Arial" charset="0"/>
                <a:ea typeface="ＭＳ Ｐゴシック" charset="0"/>
                <a:cs typeface="ＭＳ Ｐゴシック" charset="0"/>
              </a:rPr>
              <a:t>称</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为“以利亚”的施洗约翰（</a:t>
            </a:r>
            <a:r>
              <a:rPr kumimoji="0" lang="zh-CN" altLang="en-US" sz="2800" b="1" dirty="0">
                <a:solidFill>
                  <a:srgbClr val="FFFFFF"/>
                </a:solidFill>
                <a:effectLst>
                  <a:glow rad="127000">
                    <a:srgbClr val="000000"/>
                  </a:glow>
                </a:effectLst>
                <a:latin typeface="Arial" charset="0"/>
                <a:ea typeface="ＭＳ Ｐゴシック" charset="0"/>
                <a:cs typeface="ＭＳ Ｐゴシック" charset="0"/>
              </a:rPr>
              <a:t>太</a:t>
            </a:r>
            <a:r>
              <a:rPr kumimoji="0" lang="en-US" sz="2800" b="1" dirty="0">
                <a:solidFill>
                  <a:srgbClr val="FFFFFF"/>
                </a:solidFill>
                <a:effectLst>
                  <a:glow rad="127000">
                    <a:srgbClr val="000000"/>
                  </a:glow>
                </a:effectLst>
                <a:latin typeface="Arial" charset="0"/>
                <a:ea typeface="ＭＳ Ｐゴシック" charset="0"/>
                <a:cs typeface="ＭＳ Ｐゴシック" charset="0"/>
              </a:rPr>
              <a:t>3:3; 11:10-14</a:t>
            </a:r>
            <a:r>
              <a:rPr kumimoji="0" lang="zh-CN" altLang="en-US" sz="2800" b="1" dirty="0">
                <a:solidFill>
                  <a:srgbClr val="FFFFFF"/>
                </a:solidFill>
                <a:effectLst>
                  <a:glow rad="127000">
                    <a:srgbClr val="000000"/>
                  </a:glow>
                </a:effectLst>
                <a:latin typeface="Arial" charset="0"/>
                <a:ea typeface="ＭＳ Ｐゴシック" charset="0"/>
                <a:cs typeface="ＭＳ Ｐゴシック" charset="0"/>
              </a:rPr>
              <a:t>等）</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会先于基督</a:t>
            </a:r>
            <a:r>
              <a:rPr kumimoji="0" lang="zh-CN" altLang="en-US" sz="2800" b="1" dirty="0">
                <a:solidFill>
                  <a:srgbClr val="FFFFFF"/>
                </a:solidFill>
                <a:effectLst>
                  <a:glow rad="127000">
                    <a:srgbClr val="000000"/>
                  </a:glow>
                </a:effectLst>
                <a:latin typeface="Arial" charset="0"/>
                <a:ea typeface="ＭＳ Ｐゴシック" charset="0"/>
                <a:cs typeface="ＭＳ Ｐゴシック" charset="0"/>
              </a:rPr>
              <a:t>来到</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(3:1; 4:5)</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，基督会给那些敬畏他名的人（</a:t>
            </a:r>
            <a:r>
              <a:rPr kumimoji="0" lang="en-SG"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a:t>
            </a:r>
            <a:r>
              <a:rPr kumimoji="0" lang="en-SG" altLang="zh-CN" sz="2800" b="1" dirty="0">
                <a:solidFill>
                  <a:srgbClr val="FFFFFF"/>
                </a:solidFill>
                <a:effectLst>
                  <a:glow rad="127000">
                    <a:srgbClr val="000000"/>
                  </a:glow>
                </a:effectLst>
                <a:latin typeface="Arial" charset="0"/>
                <a:ea typeface="ＭＳ Ｐゴシック" charset="0"/>
                <a:cs typeface="ＭＳ Ｐゴシック" charset="0"/>
              </a:rPr>
              <a:t>:16</a:t>
            </a:r>
            <a:r>
              <a:rPr kumimoji="0" lang="en-US" altLang="zh-CN" sz="2800" b="1" dirty="0">
                <a:solidFill>
                  <a:srgbClr val="FFFFFF"/>
                </a:solidFill>
                <a:effectLst>
                  <a:glow rad="127000">
                    <a:srgbClr val="000000"/>
                  </a:glow>
                </a:effectLst>
                <a:latin typeface="Arial" charset="0"/>
                <a:ea typeface="ＭＳ Ｐゴシック" charset="0"/>
                <a:cs typeface="ＭＳ Ｐゴシック" charset="0"/>
              </a:rPr>
              <a:t>-17</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）带来医治</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(4:2) </a:t>
            </a:r>
            <a:r>
              <a:rPr kumimoji="0" lang="zh-CN" altLang="en-US" sz="2800" b="1" dirty="0">
                <a:solidFill>
                  <a:srgbClr val="FFFFFF"/>
                </a:solidFill>
                <a:effectLst>
                  <a:glow rad="127000">
                    <a:srgbClr val="000000"/>
                  </a:glow>
                </a:effectLst>
                <a:latin typeface="Arial" charset="0"/>
                <a:ea typeface="ＭＳ Ｐゴシック" charset="0"/>
                <a:cs typeface="ＭＳ Ｐゴシック" charset="0"/>
              </a:rPr>
              <a:t>并在他再来时审判罪恶的人</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(3:2-5)</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947331" y="44450"/>
            <a:ext cx="109173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347e</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玛拉基</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26726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4738" name="Picture 6" descr="PM Le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41814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473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4648200"/>
            <a:ext cx="14351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4740" name="Rectangle 2"/>
          <p:cNvSpPr>
            <a:spLocks noGrp="1" noChangeArrowheads="1"/>
          </p:cNvSpPr>
          <p:nvPr>
            <p:ph type="ctrTitle"/>
          </p:nvPr>
        </p:nvSpPr>
        <p:spPr>
          <a:xfrm>
            <a:off x="4572000" y="457200"/>
            <a:ext cx="4572000" cy="3810000"/>
          </a:xfrm>
        </p:spPr>
        <p:txBody>
          <a:bodyPr/>
          <a:lstStyle/>
          <a:p>
            <a:pPr eaLnBrk="1" hangingPunct="1"/>
            <a:r>
              <a:rPr lang="zh-CN" altLang="en-US" sz="6000">
                <a:solidFill>
                  <a:schemeClr val="bg1"/>
                </a:solidFill>
                <a:latin typeface="Arial" charset="0"/>
              </a:rPr>
              <a:t>你会把</a:t>
            </a:r>
            <a:br>
              <a:rPr lang="en-US" altLang="zh-CN" sz="6000">
                <a:solidFill>
                  <a:schemeClr val="bg1"/>
                </a:solidFill>
                <a:latin typeface="Arial" charset="0"/>
              </a:rPr>
            </a:br>
            <a:r>
              <a:rPr lang="zh-CN" altLang="en-US" sz="12900">
                <a:solidFill>
                  <a:schemeClr val="bg1"/>
                </a:solidFill>
                <a:latin typeface="Baloney" charset="0"/>
              </a:rPr>
              <a:t>废物</a:t>
            </a:r>
            <a:r>
              <a:rPr lang="en-US" altLang="ja-JP" sz="6000">
                <a:solidFill>
                  <a:schemeClr val="bg1"/>
                </a:solidFill>
                <a:latin typeface="Arial" charset="0"/>
              </a:rPr>
              <a:t>?</a:t>
            </a:r>
            <a:r>
              <a:rPr lang="zh-CN" altLang="en-US" sz="6000">
                <a:solidFill>
                  <a:schemeClr val="bg1"/>
                </a:solidFill>
                <a:latin typeface="Arial" charset="0"/>
              </a:rPr>
              <a:t>给我们的总理吗？ </a:t>
            </a:r>
            <a:endParaRPr lang="en-US" sz="6000">
              <a:solidFill>
                <a:schemeClr val="bg1"/>
              </a:solidFill>
              <a:latin typeface="Arial" charset="0"/>
            </a:endParaRPr>
          </a:p>
        </p:txBody>
      </p:sp>
    </p:spTree>
    <p:extLst>
      <p:ext uri="{BB962C8B-B14F-4D97-AF65-F5344CB8AC3E}">
        <p14:creationId xmlns:p14="http://schemas.microsoft.com/office/powerpoint/2010/main" val="1293745630"/>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Clouds &amp; Sky 1093"/>
          <p:cNvPicPr>
            <a:picLocks noChangeAspect="1" noChangeArrowheads="1"/>
          </p:cNvPicPr>
          <p:nvPr/>
        </p:nvPicPr>
        <p:blipFill>
          <a:blip r:embed="rId3" cstate="screen">
            <a:lum bright="-12000" contrast="12000"/>
            <a:extLst>
              <a:ext uri="{28A0092B-C50C-407E-A947-70E740481C1C}">
                <a14:useLocalDpi xmlns:a14="http://schemas.microsoft.com/office/drawing/2010/main" val="0"/>
              </a:ext>
            </a:extLst>
          </a:blip>
          <a:srcRect/>
          <a:stretch>
            <a:fillRect/>
          </a:stretch>
        </p:blipFill>
        <p:spPr bwMode="auto">
          <a:xfrm>
            <a:off x="0" y="-4763"/>
            <a:ext cx="92964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23" name="Rectangle 3"/>
          <p:cNvSpPr>
            <a:spLocks noGrp="1" noChangeArrowheads="1"/>
          </p:cNvSpPr>
          <p:nvPr>
            <p:ph type="title"/>
          </p:nvPr>
        </p:nvSpPr>
        <p:spPr>
          <a:xfrm>
            <a:off x="228600" y="274638"/>
            <a:ext cx="8610600" cy="1782762"/>
          </a:xfrm>
          <a:effectLst>
            <a:outerShdw blurRad="63500" dist="107763" dir="18900000" algn="ctr" rotWithShape="0">
              <a:srgbClr val="000000">
                <a:alpha val="74997"/>
              </a:srgbClr>
            </a:outerShdw>
          </a:effectLst>
        </p:spPr>
        <p:txBody>
          <a:bodyPr/>
          <a:lstStyle/>
          <a:p>
            <a:pPr algn="l" eaLnBrk="1" hangingPunct="1">
              <a:defRPr/>
            </a:pPr>
            <a:r>
              <a:rPr lang="zh-CN" altLang="en-US" sz="6000" b="1">
                <a:solidFill>
                  <a:schemeClr val="bg1"/>
                </a:solidFill>
                <a:latin typeface="Arial" charset="0"/>
                <a:cs typeface="Arial" charset="0"/>
              </a:rPr>
              <a:t>如何在敬拜中向神献上最好的：</a:t>
            </a:r>
            <a:endParaRPr lang="en-US" sz="6000" b="1">
              <a:solidFill>
                <a:schemeClr val="bg1"/>
              </a:solidFill>
              <a:latin typeface="Arial" charset="0"/>
              <a:cs typeface="Arial" charset="0"/>
            </a:endParaRPr>
          </a:p>
        </p:txBody>
      </p:sp>
      <p:sp>
        <p:nvSpPr>
          <p:cNvPr id="133124" name="Rectangle 4"/>
          <p:cNvSpPr>
            <a:spLocks noGrp="1" noChangeArrowheads="1"/>
          </p:cNvSpPr>
          <p:nvPr>
            <p:ph type="body" idx="1"/>
          </p:nvPr>
        </p:nvSpPr>
        <p:spPr>
          <a:xfrm>
            <a:off x="685800" y="2362200"/>
            <a:ext cx="8458200" cy="3763963"/>
          </a:xfrm>
          <a:effectLst>
            <a:outerShdw blurRad="63500" dist="107763" dir="18900000" algn="ctr" rotWithShape="0">
              <a:srgbClr val="000000">
                <a:alpha val="74997"/>
              </a:srgbClr>
            </a:outerShdw>
          </a:effectLst>
        </p:spPr>
        <p:txBody>
          <a:bodyPr/>
          <a:lstStyle/>
          <a:p>
            <a:pPr eaLnBrk="1" hangingPunct="1">
              <a:defRPr/>
            </a:pPr>
            <a:r>
              <a:rPr lang="zh-CN" altLang="en-US" sz="5400" b="1" dirty="0">
                <a:solidFill>
                  <a:schemeClr val="bg1"/>
                </a:solidFill>
                <a:ea typeface="ＭＳ Ｐゴシック" charset="0"/>
              </a:rPr>
              <a:t>在敬拜中评估你的</a:t>
            </a:r>
            <a:r>
              <a:rPr lang="zh-CN" altLang="en-US" sz="5400" b="1" dirty="0">
                <a:solidFill>
                  <a:srgbClr val="FFFF00"/>
                </a:solidFill>
                <a:ea typeface="ＭＳ Ｐゴシック" charset="0"/>
              </a:rPr>
              <a:t>行为</a:t>
            </a:r>
            <a:endParaRPr lang="en-US" sz="5400" b="1" dirty="0">
              <a:solidFill>
                <a:schemeClr val="bg1"/>
              </a:solidFill>
              <a:ea typeface="ＭＳ Ｐゴシック" charset="0"/>
            </a:endParaRPr>
          </a:p>
          <a:p>
            <a:pPr eaLnBrk="1" hangingPunct="1">
              <a:defRPr/>
            </a:pPr>
            <a:r>
              <a:rPr lang="zh-CN" altLang="en-US" sz="5400" b="1" dirty="0">
                <a:solidFill>
                  <a:schemeClr val="bg1"/>
                </a:solidFill>
                <a:ea typeface="ＭＳ Ｐゴシック" charset="0"/>
              </a:rPr>
              <a:t>在敬拜中评估你的</a:t>
            </a:r>
            <a:r>
              <a:rPr lang="zh-CN" altLang="en-US" sz="5400" b="1" dirty="0">
                <a:solidFill>
                  <a:srgbClr val="FFFF00"/>
                </a:solidFill>
                <a:ea typeface="ＭＳ Ｐゴシック" charset="0"/>
              </a:rPr>
              <a:t>态度</a:t>
            </a:r>
            <a:endParaRPr lang="en-US" sz="5400" b="1" dirty="0">
              <a:solidFill>
                <a:schemeClr val="bg1"/>
              </a:solidFill>
              <a:ea typeface="ＭＳ Ｐゴシック" charset="0"/>
            </a:endParaRPr>
          </a:p>
        </p:txBody>
      </p:sp>
    </p:spTree>
    <p:extLst>
      <p:ext uri="{BB962C8B-B14F-4D97-AF65-F5344CB8AC3E}">
        <p14:creationId xmlns:p14="http://schemas.microsoft.com/office/powerpoint/2010/main" val="1666261402"/>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15"/>
          <p:cNvPicPr>
            <a:picLocks noGrp="1" noChangeAspect="1" noChangeArrowheads="1"/>
          </p:cNvPicPr>
          <p:nvPr>
            <p:ph/>
          </p:nvPr>
        </p:nvPicPr>
        <p:blipFill>
          <a:blip r:embed="rId3">
            <a:lum bright="-12000"/>
            <a:extLst>
              <a:ext uri="{28A0092B-C50C-407E-A947-70E740481C1C}">
                <a14:useLocalDpi xmlns:a14="http://schemas.microsoft.com/office/drawing/2010/main" val="0"/>
              </a:ext>
            </a:extLst>
          </a:blip>
          <a:srcRect/>
          <a:stretch>
            <a:fillRect/>
          </a:stretch>
        </p:blipFill>
        <p:spPr>
          <a:xfrm>
            <a:off x="0" y="0"/>
            <a:ext cx="9144000" cy="6858000"/>
          </a:xfrm>
        </p:spPr>
      </p:pic>
      <p:sp>
        <p:nvSpPr>
          <p:cNvPr id="111619" name="Rectangle 3"/>
          <p:cNvSpPr>
            <a:spLocks noGrp="1" noChangeArrowheads="1"/>
          </p:cNvSpPr>
          <p:nvPr>
            <p:ph type="title" idx="4294967295"/>
          </p:nvPr>
        </p:nvSpPr>
        <p:spPr>
          <a:xfrm>
            <a:off x="1447800" y="76200"/>
            <a:ext cx="7620000" cy="3733800"/>
          </a:xfrm>
        </p:spPr>
        <p:txBody>
          <a:bodyPr/>
          <a:lstStyle/>
          <a:p>
            <a:pPr algn="r" eaLnBrk="1" hangingPunct="1">
              <a:defRPr/>
            </a:pPr>
            <a:r>
              <a:rPr lang="zh-CN" altLang="en-US" sz="6000" b="1" dirty="0">
                <a:solidFill>
                  <a:schemeClr val="bg1"/>
                </a:solidFill>
                <a:effectLst>
                  <a:glow rad="127000">
                    <a:schemeClr val="tx1"/>
                  </a:glow>
                </a:effectLst>
                <a:latin typeface="Charcoal" charset="0"/>
                <a:ea typeface="ＭＳ Ｐゴシック" charset="0"/>
              </a:rPr>
              <a:t>准时：</a:t>
            </a:r>
            <a:br>
              <a:rPr lang="en-US" altLang="zh-CN" sz="6000" b="1" dirty="0">
                <a:solidFill>
                  <a:schemeClr val="bg1"/>
                </a:solidFill>
                <a:effectLst>
                  <a:glow rad="127000">
                    <a:schemeClr val="tx1"/>
                  </a:glow>
                </a:effectLst>
                <a:latin typeface="Charcoal" charset="0"/>
                <a:ea typeface="ＭＳ Ｐゴシック" charset="0"/>
              </a:rPr>
            </a:br>
            <a:r>
              <a:rPr lang="en-US" sz="6000" b="1" dirty="0">
                <a:solidFill>
                  <a:schemeClr val="bg1"/>
                </a:solidFill>
                <a:effectLst>
                  <a:glow rad="127000">
                    <a:schemeClr val="tx1"/>
                  </a:glow>
                </a:effectLst>
                <a:latin typeface="Charcoal" charset="0"/>
                <a:ea typeface="ＭＳ Ｐゴシック" charset="0"/>
              </a:rPr>
              <a:t> </a:t>
            </a:r>
            <a:r>
              <a:rPr lang="zh-CN" altLang="en-US" sz="6000" b="1" dirty="0">
                <a:solidFill>
                  <a:schemeClr val="bg1"/>
                </a:solidFill>
                <a:effectLst>
                  <a:glow rad="127000">
                    <a:schemeClr val="tx1"/>
                  </a:glow>
                </a:effectLst>
                <a:latin typeface="Charcoal" charset="0"/>
                <a:ea typeface="ＭＳ Ｐゴシック" charset="0"/>
              </a:rPr>
              <a:t>“对他人和他们的时间展示的尊敬”</a:t>
            </a:r>
            <a:endParaRPr lang="en-US" dirty="0">
              <a:solidFill>
                <a:schemeClr val="bg1"/>
              </a:solidFill>
              <a:effectLst>
                <a:glow rad="127000">
                  <a:schemeClr val="tx1"/>
                </a:glow>
              </a:effectLst>
              <a:latin typeface="Charcoal" charset="0"/>
              <a:ea typeface="ＭＳ Ｐゴシック" charset="0"/>
            </a:endParaRPr>
          </a:p>
        </p:txBody>
      </p:sp>
      <p:sp>
        <p:nvSpPr>
          <p:cNvPr id="248835" name="Text Box 4"/>
          <p:cNvSpPr txBox="1">
            <a:spLocks noChangeArrowheads="1"/>
          </p:cNvSpPr>
          <p:nvPr/>
        </p:nvSpPr>
        <p:spPr bwMode="auto">
          <a:xfrm>
            <a:off x="76200" y="6324600"/>
            <a:ext cx="79994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MS PGothic" charset="0"/>
                <a:cs typeface="Arial" charset="0"/>
              </a:rPr>
              <a:t>高维理（</a:t>
            </a:r>
            <a:r>
              <a:rPr kumimoji="0" lang="en-US" altLang="ja-JP" sz="2400" b="1" i="0" u="none" strike="noStrike" kern="1200" cap="none" spc="0" normalizeH="0" baseline="0" noProof="0">
                <a:ln>
                  <a:noFill/>
                </a:ln>
                <a:solidFill>
                  <a:srgbClr val="FFFFFF"/>
                </a:solidFill>
                <a:effectLst/>
                <a:uLnTx/>
                <a:uFillTx/>
                <a:latin typeface="Arial" charset="0"/>
                <a:ea typeface="MS PGothic" charset="0"/>
                <a:cs typeface="Arial" charset="0"/>
              </a:rPr>
              <a:t>Bill Gothard, Institute in Basic Life Principles</a:t>
            </a:r>
            <a:r>
              <a:rPr kumimoji="0" lang="zh-CN" altLang="en-US" sz="2400" b="1" i="0" u="none" strike="noStrike" kern="1200" cap="none" spc="0" normalizeH="0" baseline="0" noProof="0">
                <a:ln>
                  <a:noFill/>
                </a:ln>
                <a:solidFill>
                  <a:srgbClr val="FFFFFF"/>
                </a:solidFill>
                <a:effectLst/>
                <a:uLnTx/>
                <a:uFillTx/>
                <a:latin typeface="Arial" charset="0"/>
                <a:ea typeface="MS PGothic" charset="0"/>
                <a:cs typeface="Arial" charset="0"/>
              </a:rPr>
              <a:t>）</a:t>
            </a:r>
            <a:endParaRPr kumimoji="0" lang="en-US" sz="2400" b="1" i="0" u="none" strike="noStrike" kern="1200" cap="none" spc="0" normalizeH="0" baseline="0" noProof="0">
              <a:ln>
                <a:noFill/>
              </a:ln>
              <a:solidFill>
                <a:srgbClr val="FFFFFF"/>
              </a:solidFill>
              <a:effectLst/>
              <a:uLnTx/>
              <a:uFillTx/>
              <a:latin typeface="Arial" charset="0"/>
              <a:ea typeface="MS PGothic" charset="0"/>
              <a:cs typeface="Arial" charset="0"/>
            </a:endParaRPr>
          </a:p>
        </p:txBody>
      </p:sp>
    </p:spTree>
    <p:extLst>
      <p:ext uri="{BB962C8B-B14F-4D97-AF65-F5344CB8AC3E}">
        <p14:creationId xmlns:p14="http://schemas.microsoft.com/office/powerpoint/2010/main" val="3953285499"/>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2" descr="Umbrella%2Ejpg"/>
          <p:cNvPicPr>
            <a:picLocks noGrp="1" noChangeAspect="1" noChangeArrowheads="1"/>
          </p:cNvPicPr>
          <p:nvPr>
            <p:ph idx="4294967295"/>
          </p:nvPr>
        </p:nvPicPr>
        <p:blipFill>
          <a:blip r:embed="rId3" cstate="screen">
            <a:extLst>
              <a:ext uri="{28A0092B-C50C-407E-A947-70E740481C1C}">
                <a14:useLocalDpi xmlns:a14="http://schemas.microsoft.com/office/drawing/2010/main" val="0"/>
              </a:ext>
            </a:extLst>
          </a:blip>
          <a:srcRect/>
          <a:stretch>
            <a:fillRect/>
          </a:stretch>
        </p:blipFill>
        <p:spPr>
          <a:xfrm>
            <a:off x="0" y="0"/>
            <a:ext cx="9144000" cy="6858000"/>
          </a:xfrm>
        </p:spPr>
      </p:pic>
      <p:sp>
        <p:nvSpPr>
          <p:cNvPr id="150531" name="Rectangle 3"/>
          <p:cNvSpPr>
            <a:spLocks noGrp="1" noChangeArrowheads="1"/>
          </p:cNvSpPr>
          <p:nvPr>
            <p:ph type="title"/>
          </p:nvPr>
        </p:nvSpPr>
        <p:spPr>
          <a:effectLst>
            <a:outerShdw blurRad="63500" dist="107763" dir="13500000" algn="ctr" rotWithShape="0">
              <a:srgbClr val="000000">
                <a:alpha val="74997"/>
              </a:srgbClr>
            </a:outerShdw>
          </a:effectLst>
        </p:spPr>
        <p:txBody>
          <a:bodyPr/>
          <a:lstStyle/>
          <a:p>
            <a:pPr eaLnBrk="1" hangingPunct="1">
              <a:defRPr/>
            </a:pPr>
            <a:r>
              <a:rPr lang="zh-CN" altLang="en-US" dirty="0">
                <a:ea typeface="+mj-ea"/>
                <a:cs typeface="+mj-cs"/>
              </a:rPr>
              <a:t>今日，上帝正向向冷漠的人说什么呢？</a:t>
            </a:r>
            <a:endParaRPr lang="en-US" dirty="0">
              <a:ea typeface="+mj-ea"/>
              <a:cs typeface="+mj-cs"/>
            </a:endParaRPr>
          </a:p>
        </p:txBody>
      </p:sp>
    </p:spTree>
    <p:extLst>
      <p:ext uri="{BB962C8B-B14F-4D97-AF65-F5344CB8AC3E}">
        <p14:creationId xmlns:p14="http://schemas.microsoft.com/office/powerpoint/2010/main" val="3931273258"/>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0" name="Rectangle 2"/>
          <p:cNvSpPr>
            <a:spLocks noGrp="1" noChangeArrowheads="1"/>
          </p:cNvSpPr>
          <p:nvPr>
            <p:ph type="title"/>
          </p:nvPr>
        </p:nvSpPr>
        <p:spPr>
          <a:xfrm>
            <a:off x="0" y="76200"/>
            <a:ext cx="4419600" cy="1447800"/>
          </a:xfrm>
          <a:effectLst>
            <a:outerShdw blurRad="63500" dist="107763" dir="8100000" algn="ctr" rotWithShape="0">
              <a:srgbClr val="000000">
                <a:alpha val="74997"/>
              </a:srgbClr>
            </a:outerShdw>
          </a:effectLst>
        </p:spPr>
        <p:txBody>
          <a:bodyPr/>
          <a:lstStyle/>
          <a:p>
            <a:pPr eaLnBrk="1" hangingPunct="1">
              <a:defRPr/>
            </a:pPr>
            <a:r>
              <a:rPr lang="zh-CN" altLang="en-US" sz="3600" b="1" i="1" dirty="0">
                <a:solidFill>
                  <a:schemeClr val="bg1"/>
                </a:solidFill>
                <a:ea typeface="+mj-ea"/>
                <a:cs typeface="+mj-cs"/>
              </a:rPr>
              <a:t>总结马拉基第一章</a:t>
            </a:r>
            <a:endParaRPr lang="en-US" altLang="en-US" b="1" dirty="0">
              <a:solidFill>
                <a:schemeClr val="bg1"/>
              </a:solidFill>
              <a:ea typeface="+mj-ea"/>
              <a:cs typeface="+mj-cs"/>
            </a:endParaRPr>
          </a:p>
        </p:txBody>
      </p:sp>
      <p:sp>
        <p:nvSpPr>
          <p:cNvPr id="109571" name="Rectangle 3"/>
          <p:cNvSpPr>
            <a:spLocks noGrp="1" noChangeArrowheads="1"/>
          </p:cNvSpPr>
          <p:nvPr>
            <p:ph type="body" idx="1"/>
          </p:nvPr>
        </p:nvSpPr>
        <p:spPr>
          <a:xfrm>
            <a:off x="5638800" y="381000"/>
            <a:ext cx="3505200" cy="2133600"/>
          </a:xfrm>
          <a:effectLst>
            <a:outerShdw blurRad="63500" dist="107763" dir="8100000" algn="ctr" rotWithShape="0">
              <a:srgbClr val="000000">
                <a:alpha val="74997"/>
              </a:srgbClr>
            </a:outerShdw>
          </a:effectLst>
        </p:spPr>
        <p:txBody>
          <a:bodyPr/>
          <a:lstStyle/>
          <a:p>
            <a:pPr marL="0" indent="0" algn="r" eaLnBrk="1" hangingPunct="1">
              <a:lnSpc>
                <a:spcPct val="90000"/>
              </a:lnSpc>
              <a:buFontTx/>
              <a:buNone/>
              <a:defRPr/>
            </a:pPr>
            <a:r>
              <a:rPr lang="zh-CN" altLang="en-US" sz="4800" b="1" dirty="0">
                <a:solidFill>
                  <a:schemeClr val="bg1"/>
                </a:solidFill>
                <a:ea typeface="+mn-ea"/>
                <a:cs typeface="+mn-cs"/>
              </a:rPr>
              <a:t>将</a:t>
            </a:r>
            <a:r>
              <a:rPr lang="zh-CN" altLang="en-US" sz="4800" b="1" dirty="0">
                <a:solidFill>
                  <a:srgbClr val="FFFF00"/>
                </a:solidFill>
                <a:ea typeface="+mn-ea"/>
                <a:cs typeface="+mn-cs"/>
              </a:rPr>
              <a:t>最好</a:t>
            </a:r>
            <a:r>
              <a:rPr lang="zh-CN" altLang="en-US" sz="4800" b="1" dirty="0">
                <a:solidFill>
                  <a:schemeClr val="bg1"/>
                </a:solidFill>
                <a:ea typeface="+mn-ea"/>
                <a:cs typeface="+mn-cs"/>
              </a:rPr>
              <a:t>的献给上帝。。。</a:t>
            </a:r>
            <a:endParaRPr lang="en-US" altLang="en-US" sz="4800" b="1" dirty="0">
              <a:solidFill>
                <a:schemeClr val="bg1"/>
              </a:solidFill>
              <a:ea typeface="+mn-ea"/>
              <a:cs typeface="+mn-cs"/>
            </a:endParaRPr>
          </a:p>
        </p:txBody>
      </p:sp>
      <p:sp>
        <p:nvSpPr>
          <p:cNvPr id="109574" name="Rectangle 6"/>
          <p:cNvSpPr>
            <a:spLocks noChangeArrowheads="1"/>
          </p:cNvSpPr>
          <p:nvPr/>
        </p:nvSpPr>
        <p:spPr bwMode="auto">
          <a:xfrm>
            <a:off x="152400" y="5257800"/>
            <a:ext cx="4724400" cy="1600200"/>
          </a:xfrm>
          <a:prstGeom prst="rect">
            <a:avLst/>
          </a:prstGeom>
          <a:noFill/>
          <a:ln>
            <a:noFill/>
          </a:ln>
          <a:effectLst>
            <a:outerShdw blurRad="63500" dist="107763" dir="81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uLnTx/>
                <a:uFillTx/>
                <a:latin typeface="Arial" pitchFamily="-112" charset="0"/>
                <a:ea typeface="ＭＳ Ｐゴシック"/>
                <a:cs typeface="+mn-cs"/>
              </a:rPr>
              <a:t>所以将</a:t>
            </a:r>
            <a:r>
              <a:rPr kumimoji="0" lang="zh-CN" altLang="en-US" sz="4800" b="1" i="0" u="none" strike="noStrike" kern="1200" cap="none" spc="0" normalizeH="0" baseline="0" noProof="0" dirty="0">
                <a:ln>
                  <a:noFill/>
                </a:ln>
                <a:solidFill>
                  <a:srgbClr val="FFFF00"/>
                </a:solidFill>
                <a:effectLst/>
                <a:uLnTx/>
                <a:uFillTx/>
                <a:latin typeface="Arial" pitchFamily="-112" charset="0"/>
                <a:ea typeface="ＭＳ Ｐゴシック"/>
                <a:cs typeface="+mn-cs"/>
              </a:rPr>
              <a:t>最好</a:t>
            </a:r>
            <a:r>
              <a:rPr kumimoji="0" lang="zh-CN" altLang="en-US" sz="4800" b="1" i="0" u="none" strike="noStrike" kern="1200" cap="none" spc="0" normalizeH="0" baseline="0" noProof="0" dirty="0">
                <a:ln>
                  <a:noFill/>
                </a:ln>
                <a:solidFill>
                  <a:srgbClr val="FFFFFF"/>
                </a:solidFill>
                <a:effectLst/>
                <a:uLnTx/>
                <a:uFillTx/>
                <a:latin typeface="Arial" pitchFamily="-112" charset="0"/>
                <a:ea typeface="ＭＳ Ｐゴシック"/>
                <a:cs typeface="+mn-cs"/>
              </a:rPr>
              <a:t>的献给祂！</a:t>
            </a:r>
            <a:endParaRPr kumimoji="0" lang="en-US" sz="4800" b="1" i="0" u="none" strike="noStrike" kern="1200" cap="none" spc="0" normalizeH="0" baseline="0" noProof="0" dirty="0">
              <a:ln>
                <a:noFill/>
              </a:ln>
              <a:solidFill>
                <a:srgbClr val="FFFFFF"/>
              </a:solidFill>
              <a:effectLst/>
              <a:uLnTx/>
              <a:uFillTx/>
              <a:latin typeface="Arial" pitchFamily="-112" charset="0"/>
              <a:ea typeface="ＭＳ Ｐゴシック"/>
              <a:cs typeface="+mn-cs"/>
            </a:endParaRPr>
          </a:p>
        </p:txBody>
      </p:sp>
    </p:spTree>
    <p:extLst>
      <p:ext uri="{BB962C8B-B14F-4D97-AF65-F5344CB8AC3E}">
        <p14:creationId xmlns:p14="http://schemas.microsoft.com/office/powerpoint/2010/main" val="11139552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animEffect transition="in" filter="dissolve">
                                      <p:cBhvr>
                                        <p:cTn id="7" dur="500"/>
                                        <p:tgtEl>
                                          <p:spTgt spid="109571">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9574"/>
                                        </p:tgtEl>
                                        <p:attrNameLst>
                                          <p:attrName>style.visibility</p:attrName>
                                        </p:attrNameLst>
                                      </p:cBhvr>
                                      <p:to>
                                        <p:strVal val="visible"/>
                                      </p:to>
                                    </p:set>
                                    <p:animEffect transition="in" filter="dissolve">
                                      <p:cBhvr>
                                        <p:cTn id="11" dur="500"/>
                                        <p:tgtEl>
                                          <p:spTgt spid="109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p:bldP spid="109574"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zh-CN" altLang="en-US" sz="8800">
                <a:latin typeface="Arial" charset="0"/>
                <a:ea typeface="Osaka" charset="0"/>
                <a:cs typeface="Arial" charset="0"/>
              </a:rPr>
              <a:t>玛拉基</a:t>
            </a:r>
            <a:r>
              <a:rPr lang="en-US" sz="8800">
                <a:latin typeface="Arial" charset="0"/>
                <a:ea typeface="Osaka" charset="0"/>
                <a:cs typeface="Arial" charset="0"/>
              </a:rPr>
              <a:t> </a:t>
            </a:r>
            <a:r>
              <a:rPr lang="en-US" sz="8800" dirty="0">
                <a:latin typeface="Arial" charset="0"/>
                <a:ea typeface="Osaka" charset="0"/>
                <a:cs typeface="Arial" charset="0"/>
              </a:rPr>
              <a:t>2</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263593172"/>
      </p:ext>
    </p:extLst>
  </p:cSld>
  <p:clrMapOvr>
    <a:overrideClrMapping bg1="lt1" tx1="dk1" bg2="lt2" tx2="dk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38"/>
          <p:cNvSpPr>
            <a:spLocks noGrp="1" noChangeArrowheads="1"/>
          </p:cNvSpPr>
          <p:nvPr>
            <p:ph type="title" idx="4294967295"/>
          </p:nvPr>
        </p:nvSpPr>
        <p:spPr/>
        <p:txBody>
          <a:bodyPr/>
          <a:lstStyle/>
          <a:p>
            <a:pPr eaLnBrk="1" hangingPunct="1"/>
            <a:r>
              <a:rPr lang="en-US">
                <a:latin typeface="Times New Roman" charset="0"/>
                <a:ea typeface="MS PGothic" charset="0"/>
              </a:rPr>
              <a:t>Chart 2:10-16</a:t>
            </a:r>
          </a:p>
        </p:txBody>
      </p:sp>
      <p:sp>
        <p:nvSpPr>
          <p:cNvPr id="265218"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kumimoji="0" lang="en-US"/>
          </a:p>
        </p:txBody>
      </p:sp>
      <p:sp>
        <p:nvSpPr>
          <p:cNvPr id="140292" name="Text Box 3"/>
          <p:cNvSpPr txBox="1">
            <a:spLocks noChangeArrowheads="1"/>
          </p:cNvSpPr>
          <p:nvPr/>
        </p:nvSpPr>
        <p:spPr bwMode="auto">
          <a:xfrm rot="-4544568">
            <a:off x="222251" y="2703512"/>
            <a:ext cx="3613150"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3000" b="1">
                <a:solidFill>
                  <a:schemeClr val="bg1"/>
                </a:solidFill>
              </a:rPr>
              <a:t>爱 </a:t>
            </a:r>
            <a:r>
              <a:rPr kumimoji="0" lang="en-US" sz="3000" b="1">
                <a:solidFill>
                  <a:schemeClr val="bg1"/>
                </a:solidFill>
              </a:rPr>
              <a:t>1:2-5</a:t>
            </a:r>
          </a:p>
        </p:txBody>
      </p:sp>
      <p:sp>
        <p:nvSpPr>
          <p:cNvPr id="140293" name="Text Box 4"/>
          <p:cNvSpPr txBox="1">
            <a:spLocks noChangeArrowheads="1"/>
          </p:cNvSpPr>
          <p:nvPr/>
        </p:nvSpPr>
        <p:spPr bwMode="auto">
          <a:xfrm rot="-4593032">
            <a:off x="1462087" y="2835276"/>
            <a:ext cx="3267075" cy="5524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荣誉</a:t>
            </a:r>
            <a:r>
              <a:rPr kumimoji="0" lang="zh-CN" altLang="en-US" sz="3000" b="1">
                <a:solidFill>
                  <a:schemeClr val="bg1"/>
                </a:solidFill>
              </a:rPr>
              <a:t> </a:t>
            </a:r>
            <a:r>
              <a:rPr kumimoji="0" lang="en-US" altLang="ja-JP" sz="3000" b="1">
                <a:solidFill>
                  <a:schemeClr val="bg1"/>
                </a:solidFill>
              </a:rPr>
              <a:t>1:6-2:9</a:t>
            </a:r>
            <a:endParaRPr kumimoji="0" lang="en-US" sz="3000" b="1">
              <a:solidFill>
                <a:schemeClr val="bg1"/>
              </a:solidFill>
            </a:endParaRPr>
          </a:p>
        </p:txBody>
      </p:sp>
      <p:sp>
        <p:nvSpPr>
          <p:cNvPr id="140294" name="Text Box 5"/>
          <p:cNvSpPr txBox="1">
            <a:spLocks noChangeArrowheads="1"/>
          </p:cNvSpPr>
          <p:nvPr/>
        </p:nvSpPr>
        <p:spPr bwMode="auto">
          <a:xfrm>
            <a:off x="685800" y="6049963"/>
            <a:ext cx="7086600" cy="13239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spcBef>
                <a:spcPct val="50000"/>
              </a:spcBef>
              <a:defRPr/>
            </a:pPr>
            <a:r>
              <a:rPr kumimoji="0" lang="zh-CN" altLang="en-US" sz="3200" b="1">
                <a:solidFill>
                  <a:schemeClr val="bg1"/>
                </a:solidFill>
              </a:rPr>
              <a:t>反应上帝所立约的爱</a:t>
            </a:r>
            <a:endParaRPr kumimoji="0" lang="en-US" altLang="ja-JP" sz="3200" b="1">
              <a:solidFill>
                <a:schemeClr val="bg1"/>
              </a:solidFill>
            </a:endParaRPr>
          </a:p>
          <a:p>
            <a:pPr algn="ctr" eaLnBrk="1" hangingPunct="1">
              <a:spcBef>
                <a:spcPct val="50000"/>
              </a:spcBef>
              <a:defRPr/>
            </a:pPr>
            <a:endParaRPr kumimoji="0" lang="en-US" sz="3200" b="1">
              <a:solidFill>
                <a:schemeClr val="bg1"/>
              </a:solidFill>
            </a:endParaRPr>
          </a:p>
        </p:txBody>
      </p:sp>
      <p:sp>
        <p:nvSpPr>
          <p:cNvPr id="140295" name="Text Box 6"/>
          <p:cNvSpPr txBox="1">
            <a:spLocks noChangeArrowheads="1"/>
          </p:cNvSpPr>
          <p:nvPr/>
        </p:nvSpPr>
        <p:spPr bwMode="auto">
          <a:xfrm rot="-5400000">
            <a:off x="-1485900" y="1416050"/>
            <a:ext cx="3886200"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endParaRPr kumimoji="0" lang="en-US" sz="4400" b="1">
              <a:solidFill>
                <a:schemeClr val="bg1"/>
              </a:solidFill>
            </a:endParaRPr>
          </a:p>
        </p:txBody>
      </p:sp>
      <p:sp>
        <p:nvSpPr>
          <p:cNvPr id="140296" name="Text Box 7"/>
          <p:cNvSpPr txBox="1">
            <a:spLocks noChangeArrowheads="1"/>
          </p:cNvSpPr>
          <p:nvPr/>
        </p:nvSpPr>
        <p:spPr bwMode="auto">
          <a:xfrm rot="-5400000">
            <a:off x="6823869" y="4499769"/>
            <a:ext cx="3236912" cy="647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3600" b="1">
                <a:solidFill>
                  <a:schemeClr val="bg1"/>
                </a:solidFill>
              </a:rPr>
              <a:t>主前</a:t>
            </a:r>
            <a:r>
              <a:rPr kumimoji="0" lang="en-US" sz="3600" b="1">
                <a:solidFill>
                  <a:schemeClr val="bg1"/>
                </a:solidFill>
              </a:rPr>
              <a:t>430</a:t>
            </a:r>
          </a:p>
        </p:txBody>
      </p:sp>
      <p:sp>
        <p:nvSpPr>
          <p:cNvPr id="140297" name="Line 8"/>
          <p:cNvSpPr>
            <a:spLocks noChangeShapeType="1"/>
          </p:cNvSpPr>
          <p:nvPr/>
        </p:nvSpPr>
        <p:spPr bwMode="auto">
          <a:xfrm flipH="1">
            <a:off x="7772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0298" name="Rectangle 9"/>
          <p:cNvSpPr>
            <a:spLocks noChangeArrowheads="1"/>
          </p:cNvSpPr>
          <p:nvPr/>
        </p:nvSpPr>
        <p:spPr bwMode="auto">
          <a:xfrm>
            <a:off x="1447800" y="381000"/>
            <a:ext cx="7162800" cy="9906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lgn="ctr">
              <a:spcBef>
                <a:spcPct val="20000"/>
              </a:spcBef>
              <a:buFontTx/>
              <a:buChar char="•"/>
              <a:defRPr/>
            </a:pPr>
            <a:endParaRPr kumimoji="0" lang="en-US">
              <a:solidFill>
                <a:schemeClr val="bg1"/>
              </a:solidFill>
            </a:endParaRPr>
          </a:p>
        </p:txBody>
      </p:sp>
      <p:sp>
        <p:nvSpPr>
          <p:cNvPr id="140299" name="Text Box 10"/>
          <p:cNvSpPr txBox="1">
            <a:spLocks noChangeArrowheads="1"/>
          </p:cNvSpPr>
          <p:nvPr/>
        </p:nvSpPr>
        <p:spPr bwMode="auto">
          <a:xfrm>
            <a:off x="1371600" y="395288"/>
            <a:ext cx="1600200" cy="954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特权</a:t>
            </a:r>
            <a:endParaRPr kumimoji="0" lang="en-US" altLang="ja-JP" sz="2800" b="1">
              <a:solidFill>
                <a:schemeClr val="bg1"/>
              </a:solidFill>
            </a:endParaRPr>
          </a:p>
          <a:p>
            <a:pPr algn="ctr" eaLnBrk="1" hangingPunct="1">
              <a:defRPr/>
            </a:pPr>
            <a:r>
              <a:rPr kumimoji="0" lang="en-US" sz="2800" b="1">
                <a:solidFill>
                  <a:schemeClr val="bg1"/>
                </a:solidFill>
              </a:rPr>
              <a:t>1:1-5</a:t>
            </a:r>
          </a:p>
        </p:txBody>
      </p:sp>
      <p:sp>
        <p:nvSpPr>
          <p:cNvPr id="140300" name="Line 11"/>
          <p:cNvSpPr>
            <a:spLocks noChangeShapeType="1"/>
          </p:cNvSpPr>
          <p:nvPr/>
        </p:nvSpPr>
        <p:spPr bwMode="auto">
          <a:xfrm>
            <a:off x="71628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0301" name="Line 12"/>
          <p:cNvSpPr>
            <a:spLocks noChangeShapeType="1"/>
          </p:cNvSpPr>
          <p:nvPr/>
        </p:nvSpPr>
        <p:spPr bwMode="auto">
          <a:xfrm flipH="1">
            <a:off x="5486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0302" name="Line 13"/>
          <p:cNvSpPr>
            <a:spLocks noChangeShapeType="1"/>
          </p:cNvSpPr>
          <p:nvPr/>
        </p:nvSpPr>
        <p:spPr bwMode="auto">
          <a:xfrm flipH="1">
            <a:off x="342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0303" name="Line 14"/>
          <p:cNvSpPr>
            <a:spLocks noChangeShapeType="1"/>
          </p:cNvSpPr>
          <p:nvPr/>
        </p:nvSpPr>
        <p:spPr bwMode="auto">
          <a:xfrm flipH="1">
            <a:off x="2057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0304" name="Line 15"/>
          <p:cNvSpPr>
            <a:spLocks noChangeShapeType="1"/>
          </p:cNvSpPr>
          <p:nvPr/>
        </p:nvSpPr>
        <p:spPr bwMode="auto">
          <a:xfrm flipH="1">
            <a:off x="609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0305" name="Text Box 16"/>
          <p:cNvSpPr txBox="1">
            <a:spLocks noChangeArrowheads="1"/>
          </p:cNvSpPr>
          <p:nvPr/>
        </p:nvSpPr>
        <p:spPr bwMode="auto">
          <a:xfrm rot="-4593032">
            <a:off x="2459832" y="2666206"/>
            <a:ext cx="3675062"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本份 </a:t>
            </a:r>
            <a:r>
              <a:rPr kumimoji="0" lang="en-US" sz="3000" b="1">
                <a:solidFill>
                  <a:schemeClr val="bg1"/>
                </a:solidFill>
              </a:rPr>
              <a:t>2:10-16</a:t>
            </a:r>
          </a:p>
        </p:txBody>
      </p:sp>
      <p:sp>
        <p:nvSpPr>
          <p:cNvPr id="140306" name="Line 17"/>
          <p:cNvSpPr>
            <a:spLocks noChangeShapeType="1"/>
          </p:cNvSpPr>
          <p:nvPr/>
        </p:nvSpPr>
        <p:spPr bwMode="auto">
          <a:xfrm flipH="1">
            <a:off x="6324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0307" name="Line 18"/>
          <p:cNvSpPr>
            <a:spLocks noChangeShapeType="1"/>
          </p:cNvSpPr>
          <p:nvPr/>
        </p:nvSpPr>
        <p:spPr bwMode="auto">
          <a:xfrm flipH="1">
            <a:off x="4343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0308" name="Line 19"/>
          <p:cNvSpPr>
            <a:spLocks noChangeShapeType="1"/>
          </p:cNvSpPr>
          <p:nvPr/>
        </p:nvSpPr>
        <p:spPr bwMode="auto">
          <a:xfrm>
            <a:off x="28956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0309" name="Line 20"/>
          <p:cNvSpPr>
            <a:spLocks noChangeShapeType="1"/>
          </p:cNvSpPr>
          <p:nvPr/>
        </p:nvSpPr>
        <p:spPr bwMode="auto">
          <a:xfrm flipH="1">
            <a:off x="723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0310" name="Line 21"/>
          <p:cNvSpPr>
            <a:spLocks noChangeShapeType="1"/>
          </p:cNvSpPr>
          <p:nvPr/>
        </p:nvSpPr>
        <p:spPr bwMode="auto">
          <a:xfrm flipH="1">
            <a:off x="10668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0311" name="Text Box 22"/>
          <p:cNvSpPr txBox="1">
            <a:spLocks noChangeArrowheads="1"/>
          </p:cNvSpPr>
          <p:nvPr/>
        </p:nvSpPr>
        <p:spPr bwMode="auto">
          <a:xfrm rot="-4544568">
            <a:off x="-585787" y="2752725"/>
            <a:ext cx="3613150" cy="5524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引 </a:t>
            </a:r>
            <a:r>
              <a:rPr kumimoji="0" lang="zh-CN" altLang="en-US" sz="3000" b="1">
                <a:solidFill>
                  <a:schemeClr val="bg1"/>
                </a:solidFill>
              </a:rPr>
              <a:t>言</a:t>
            </a:r>
            <a:r>
              <a:rPr kumimoji="0" lang="en-US" altLang="ja-JP" sz="3000" b="1">
                <a:solidFill>
                  <a:schemeClr val="bg1"/>
                </a:solidFill>
              </a:rPr>
              <a:t> 1:1</a:t>
            </a:r>
            <a:endParaRPr kumimoji="0" lang="en-US" sz="3000" b="1">
              <a:solidFill>
                <a:schemeClr val="bg1"/>
              </a:solidFill>
            </a:endParaRPr>
          </a:p>
        </p:txBody>
      </p:sp>
      <p:sp>
        <p:nvSpPr>
          <p:cNvPr id="140312" name="Text Box 23"/>
          <p:cNvSpPr txBox="1">
            <a:spLocks noChangeArrowheads="1"/>
          </p:cNvSpPr>
          <p:nvPr/>
        </p:nvSpPr>
        <p:spPr bwMode="auto">
          <a:xfrm>
            <a:off x="3048000" y="381000"/>
            <a:ext cx="3962400" cy="9461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疑难</a:t>
            </a:r>
            <a:r>
              <a:rPr kumimoji="0" lang="zh-CN" altLang="en-US" sz="2800" b="1">
                <a:solidFill>
                  <a:schemeClr val="bg1"/>
                </a:solidFill>
              </a:rPr>
              <a:t> </a:t>
            </a:r>
            <a:endParaRPr kumimoji="0" lang="en-US" altLang="ja-JP" sz="2800" b="1">
              <a:solidFill>
                <a:schemeClr val="bg1"/>
              </a:solidFill>
            </a:endParaRPr>
          </a:p>
          <a:p>
            <a:pPr algn="ctr" eaLnBrk="1" hangingPunct="1">
              <a:defRPr/>
            </a:pPr>
            <a:r>
              <a:rPr kumimoji="0" lang="en-US" sz="2800" b="1">
                <a:solidFill>
                  <a:schemeClr val="bg1"/>
                </a:solidFill>
              </a:rPr>
              <a:t>1:6-3:12</a:t>
            </a:r>
          </a:p>
        </p:txBody>
      </p:sp>
      <p:sp>
        <p:nvSpPr>
          <p:cNvPr id="140313" name="Text Box 24"/>
          <p:cNvSpPr txBox="1">
            <a:spLocks noChangeArrowheads="1"/>
          </p:cNvSpPr>
          <p:nvPr/>
        </p:nvSpPr>
        <p:spPr bwMode="auto">
          <a:xfrm>
            <a:off x="457200" y="5638800"/>
            <a:ext cx="1752600" cy="4619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过去</a:t>
            </a:r>
            <a:r>
              <a:rPr kumimoji="0" lang="zh-CN" altLang="en-US" b="1">
                <a:solidFill>
                  <a:schemeClr val="bg1"/>
                </a:solidFill>
              </a:rPr>
              <a:t> </a:t>
            </a:r>
            <a:r>
              <a:rPr kumimoji="0" lang="en-US" altLang="ja-JP" b="1">
                <a:solidFill>
                  <a:schemeClr val="bg1"/>
                </a:solidFill>
              </a:rPr>
              <a:t>1-5</a:t>
            </a:r>
            <a:endParaRPr kumimoji="0" lang="en-US" b="1">
              <a:solidFill>
                <a:schemeClr val="bg1"/>
              </a:solidFill>
            </a:endParaRPr>
          </a:p>
        </p:txBody>
      </p:sp>
      <p:sp>
        <p:nvSpPr>
          <p:cNvPr id="140314" name="Text Box 25"/>
          <p:cNvSpPr txBox="1">
            <a:spLocks noChangeArrowheads="1"/>
          </p:cNvSpPr>
          <p:nvPr/>
        </p:nvSpPr>
        <p:spPr bwMode="auto">
          <a:xfrm>
            <a:off x="1981200" y="5638800"/>
            <a:ext cx="2438400" cy="4619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当前 </a:t>
            </a:r>
            <a:r>
              <a:rPr kumimoji="0" lang="zh-CN" altLang="en-US" b="1">
                <a:solidFill>
                  <a:schemeClr val="bg1"/>
                </a:solidFill>
              </a:rPr>
              <a:t> </a:t>
            </a:r>
            <a:r>
              <a:rPr kumimoji="0" lang="en-US" b="1">
                <a:solidFill>
                  <a:schemeClr val="bg1"/>
                </a:solidFill>
              </a:rPr>
              <a:t>1:6-2:16</a:t>
            </a:r>
          </a:p>
        </p:txBody>
      </p:sp>
      <p:sp>
        <p:nvSpPr>
          <p:cNvPr id="140315" name="Line 26"/>
          <p:cNvSpPr>
            <a:spLocks noChangeShapeType="1"/>
          </p:cNvSpPr>
          <p:nvPr/>
        </p:nvSpPr>
        <p:spPr bwMode="auto">
          <a:xfrm>
            <a:off x="2057400" y="5667375"/>
            <a:ext cx="1588" cy="3810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0316" name="Text Box 27"/>
          <p:cNvSpPr txBox="1">
            <a:spLocks noChangeArrowheads="1"/>
          </p:cNvSpPr>
          <p:nvPr/>
        </p:nvSpPr>
        <p:spPr bwMode="auto">
          <a:xfrm>
            <a:off x="2133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1</a:t>
            </a:r>
          </a:p>
        </p:txBody>
      </p:sp>
      <p:sp>
        <p:nvSpPr>
          <p:cNvPr id="140317" name="Text Box 28"/>
          <p:cNvSpPr txBox="1">
            <a:spLocks noChangeArrowheads="1"/>
          </p:cNvSpPr>
          <p:nvPr/>
        </p:nvSpPr>
        <p:spPr bwMode="auto">
          <a:xfrm>
            <a:off x="35052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2</a:t>
            </a:r>
          </a:p>
        </p:txBody>
      </p:sp>
      <p:sp>
        <p:nvSpPr>
          <p:cNvPr id="140318" name="Text Box 29"/>
          <p:cNvSpPr txBox="1">
            <a:spLocks noChangeArrowheads="1"/>
          </p:cNvSpPr>
          <p:nvPr/>
        </p:nvSpPr>
        <p:spPr bwMode="auto">
          <a:xfrm>
            <a:off x="4419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3</a:t>
            </a:r>
          </a:p>
        </p:txBody>
      </p:sp>
      <p:sp>
        <p:nvSpPr>
          <p:cNvPr id="140319" name="Text Box 30"/>
          <p:cNvSpPr txBox="1">
            <a:spLocks noChangeArrowheads="1"/>
          </p:cNvSpPr>
          <p:nvPr/>
        </p:nvSpPr>
        <p:spPr bwMode="auto">
          <a:xfrm>
            <a:off x="5562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4</a:t>
            </a:r>
          </a:p>
        </p:txBody>
      </p:sp>
      <p:sp>
        <p:nvSpPr>
          <p:cNvPr id="140320" name="Text Box 31"/>
          <p:cNvSpPr txBox="1">
            <a:spLocks noChangeArrowheads="1"/>
          </p:cNvSpPr>
          <p:nvPr/>
        </p:nvSpPr>
        <p:spPr bwMode="auto">
          <a:xfrm>
            <a:off x="64008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5</a:t>
            </a:r>
          </a:p>
        </p:txBody>
      </p:sp>
      <p:sp>
        <p:nvSpPr>
          <p:cNvPr id="140321" name="Text Box 32"/>
          <p:cNvSpPr txBox="1">
            <a:spLocks noChangeArrowheads="1"/>
          </p:cNvSpPr>
          <p:nvPr/>
        </p:nvSpPr>
        <p:spPr bwMode="auto">
          <a:xfrm>
            <a:off x="73152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6</a:t>
            </a:r>
          </a:p>
        </p:txBody>
      </p:sp>
      <p:sp>
        <p:nvSpPr>
          <p:cNvPr id="140322" name="Line 33"/>
          <p:cNvSpPr>
            <a:spLocks noChangeShapeType="1"/>
          </p:cNvSpPr>
          <p:nvPr/>
        </p:nvSpPr>
        <p:spPr bwMode="auto">
          <a:xfrm>
            <a:off x="4343400" y="4876800"/>
            <a:ext cx="4763" cy="12192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0323" name="Line 34"/>
          <p:cNvSpPr>
            <a:spLocks noChangeShapeType="1"/>
          </p:cNvSpPr>
          <p:nvPr/>
        </p:nvSpPr>
        <p:spPr bwMode="auto">
          <a:xfrm>
            <a:off x="609600" y="5557838"/>
            <a:ext cx="1588" cy="5334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0324" name="Line 35"/>
          <p:cNvSpPr>
            <a:spLocks noChangeShapeType="1"/>
          </p:cNvSpPr>
          <p:nvPr/>
        </p:nvSpPr>
        <p:spPr bwMode="auto">
          <a:xfrm>
            <a:off x="7775575" y="5500688"/>
            <a:ext cx="1588" cy="6715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0325" name="Rectangle 36"/>
          <p:cNvSpPr>
            <a:spLocks noChangeArrowheads="1"/>
          </p:cNvSpPr>
          <p:nvPr/>
        </p:nvSpPr>
        <p:spPr bwMode="auto">
          <a:xfrm>
            <a:off x="609600" y="4876800"/>
            <a:ext cx="7162800" cy="762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eaLnBrk="0" hangingPunct="0">
              <a:defRPr/>
            </a:pPr>
            <a:endParaRPr lang="en-US"/>
          </a:p>
        </p:txBody>
      </p:sp>
      <p:sp>
        <p:nvSpPr>
          <p:cNvPr id="140326" name="Rectangle 37"/>
          <p:cNvSpPr>
            <a:spLocks noChangeArrowheads="1"/>
          </p:cNvSpPr>
          <p:nvPr/>
        </p:nvSpPr>
        <p:spPr bwMode="auto">
          <a:xfrm>
            <a:off x="609600" y="6110288"/>
            <a:ext cx="7172325" cy="46196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eaLnBrk="0" hangingPunct="0">
              <a:defRPr/>
            </a:pPr>
            <a:endParaRPr lang="en-US"/>
          </a:p>
        </p:txBody>
      </p:sp>
    </p:spTree>
  </p:cSld>
  <p:clrMapOvr>
    <a:masterClrMapping/>
  </p:clrMapOvr>
  <p:transition spd="med">
    <p:randomBar dir="vert"/>
  </p:transition>
</p:sld>
</file>

<file path=ppt/slides/slide9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如何遏制虚伪</a:t>
            </a:r>
            <a:endParaRPr lang="en-US" sz="4800" b="1" dirty="0">
              <a:effectLst>
                <a:glow rad="127000">
                  <a:schemeClr val="tx1"/>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659</a:t>
            </a:r>
          </a:p>
        </p:txBody>
      </p:sp>
      <p:graphicFrame>
        <p:nvGraphicFramePr>
          <p:cNvPr id="3" name="Table 2"/>
          <p:cNvGraphicFramePr>
            <a:graphicFrameLocks noGrp="1"/>
          </p:cNvGraphicFramePr>
          <p:nvPr>
            <p:extLst>
              <p:ext uri="{D42A27DB-BD31-4B8C-83A1-F6EECF244321}">
                <p14:modId xmlns:p14="http://schemas.microsoft.com/office/powerpoint/2010/main" val="3907734213"/>
              </p:ext>
            </p:extLst>
          </p:nvPr>
        </p:nvGraphicFramePr>
        <p:xfrm>
          <a:off x="23664" y="908720"/>
          <a:ext cx="9120336" cy="3070654"/>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spcAft>
                          <a:spcPts val="0"/>
                        </a:spcAft>
                      </a:pPr>
                      <a:r>
                        <a:rPr lang="en-US" sz="2400" b="1" dirty="0" err="1">
                          <a:solidFill>
                            <a:schemeClr val="bg1"/>
                          </a:solidFill>
                          <a:effectLst>
                            <a:glow rad="228600">
                              <a:schemeClr val="tx1"/>
                            </a:glow>
                          </a:effectLst>
                          <a:latin typeface="Arial"/>
                          <a:ea typeface="Times New Roman"/>
                          <a:cs typeface="Arial"/>
                        </a:rPr>
                        <a:t>命令</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2400" b="1" dirty="0" err="1">
                          <a:solidFill>
                            <a:schemeClr val="bg1"/>
                          </a:solidFill>
                          <a:effectLst>
                            <a:glow rad="228600">
                              <a:schemeClr val="tx1"/>
                            </a:glow>
                          </a:effectLst>
                          <a:latin typeface="Arial"/>
                          <a:ea typeface="Times New Roman"/>
                          <a:cs typeface="Arial"/>
                        </a:rPr>
                        <a:t>我们的借口</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2400" b="1" dirty="0" err="1">
                          <a:solidFill>
                            <a:schemeClr val="bg1"/>
                          </a:solidFill>
                          <a:effectLst>
                            <a:glow rad="228600">
                              <a:schemeClr val="tx1"/>
                            </a:glow>
                          </a:effectLst>
                          <a:latin typeface="Arial"/>
                          <a:ea typeface="Times New Roman"/>
                          <a:cs typeface="Arial"/>
                        </a:rPr>
                        <a:t>上帝的回答</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extLst>
                  <a:ext uri="{0D108BD9-81ED-4DB2-BD59-A6C34878D82A}">
                    <a16:rowId xmlns:a16="http://schemas.microsoft.com/office/drawing/2014/main" val="10000"/>
                  </a:ext>
                </a:extLst>
              </a:tr>
              <a:tr h="734659">
                <a:tc>
                  <a:txBody>
                    <a:bodyPr/>
                    <a:lstStyle/>
                    <a:p>
                      <a:pPr>
                        <a:spcAft>
                          <a:spcPts val="0"/>
                        </a:spcAft>
                      </a:pPr>
                      <a:r>
                        <a:rPr lang="en-US" sz="2400" b="1" dirty="0" err="1">
                          <a:solidFill>
                            <a:schemeClr val="bg1"/>
                          </a:solidFill>
                          <a:effectLst>
                            <a:glow rad="228600">
                              <a:schemeClr val="tx1"/>
                            </a:glow>
                          </a:effectLst>
                          <a:latin typeface="Arial"/>
                          <a:ea typeface="Times New Roman"/>
                          <a:cs typeface="Arial"/>
                        </a:rPr>
                        <a:t>珍惜</a:t>
                      </a:r>
                      <a:endParaRPr lang="en-SG" sz="2400" b="1" dirty="0">
                        <a:solidFill>
                          <a:schemeClr val="bg1"/>
                        </a:solidFill>
                        <a:effectLst>
                          <a:glow rad="228600">
                            <a:schemeClr val="tx1"/>
                          </a:glow>
                        </a:effectLst>
                        <a:latin typeface="Arial"/>
                        <a:ea typeface="Times New Roman"/>
                        <a:cs typeface="Times New Roman"/>
                      </a:endParaRPr>
                    </a:p>
                    <a:p>
                      <a:pPr>
                        <a:spcAft>
                          <a:spcPts val="0"/>
                        </a:spcAft>
                      </a:pPr>
                      <a:r>
                        <a:rPr lang="en-US" sz="2400" b="1" dirty="0">
                          <a:solidFill>
                            <a:schemeClr val="bg1"/>
                          </a:solidFill>
                          <a:effectLst>
                            <a:glow rad="228600">
                              <a:schemeClr val="tx1"/>
                            </a:glow>
                          </a:effectLst>
                          <a:latin typeface="Arial"/>
                          <a:ea typeface="Times New Roman"/>
                          <a:cs typeface="Arial"/>
                        </a:rPr>
                        <a:t>1:1-5</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zh-CN" altLang="en-US" sz="2400" b="1" dirty="0">
                          <a:solidFill>
                            <a:schemeClr val="bg1"/>
                          </a:solidFill>
                          <a:effectLst>
                            <a:glow rad="228600">
                              <a:schemeClr val="tx1"/>
                            </a:glow>
                          </a:effectLst>
                          <a:latin typeface="Arial"/>
                          <a:ea typeface="Times New Roman"/>
                          <a:cs typeface="Arial"/>
                        </a:rPr>
                        <a:t>“</a:t>
                      </a:r>
                      <a:r>
                        <a:rPr lang="mr-IN" sz="2400" b="1" dirty="0" err="1">
                          <a:solidFill>
                            <a:schemeClr val="bg1"/>
                          </a:solidFill>
                          <a:effectLst>
                            <a:glow rad="228600">
                              <a:schemeClr val="tx1"/>
                            </a:glow>
                          </a:effectLst>
                          <a:latin typeface="Arial"/>
                          <a:ea typeface="Times New Roman"/>
                          <a:cs typeface="Arial"/>
                        </a:rPr>
                        <a:t>你怎样爱我们呢</a:t>
                      </a:r>
                      <a:r>
                        <a:rPr lang="en-US" sz="2400" b="1" dirty="0">
                          <a:solidFill>
                            <a:schemeClr val="bg1"/>
                          </a:solidFill>
                          <a:effectLst>
                            <a:glow rad="228600">
                              <a:schemeClr val="tx1"/>
                            </a:glow>
                          </a:effectLst>
                          <a:latin typeface="Arial"/>
                          <a:ea typeface="Times New Roman"/>
                          <a:cs typeface="Arial"/>
                        </a:rPr>
                        <a:t>?</a:t>
                      </a:r>
                      <a:r>
                        <a:rPr lang="zh-CN" altLang="en-US" sz="2400" b="1" dirty="0">
                          <a:solidFill>
                            <a:schemeClr val="bg1"/>
                          </a:solidFill>
                          <a:effectLst>
                            <a:glow rad="228600">
                              <a:schemeClr val="tx1"/>
                            </a:glow>
                          </a:effectLst>
                          <a:latin typeface="Arial"/>
                          <a:ea typeface="Times New Roman"/>
                          <a:cs typeface="Arial"/>
                        </a:rPr>
                        <a:t>”</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2400" b="1" dirty="0">
                          <a:solidFill>
                            <a:schemeClr val="bg1"/>
                          </a:solidFill>
                          <a:effectLst>
                            <a:glow rad="228600">
                              <a:schemeClr val="tx1"/>
                            </a:glow>
                          </a:effectLst>
                          <a:latin typeface="Arial"/>
                          <a:ea typeface="Times New Roman"/>
                          <a:cs typeface="Arial"/>
                        </a:rPr>
                        <a:t>"</a:t>
                      </a:r>
                      <a:r>
                        <a:rPr lang="zh-CN" altLang="en-US" sz="2400" b="1" dirty="0">
                          <a:solidFill>
                            <a:schemeClr val="bg1"/>
                          </a:solidFill>
                          <a:effectLst>
                            <a:glow rad="228600">
                              <a:schemeClr val="tx1"/>
                            </a:glow>
                          </a:effectLst>
                          <a:latin typeface="Arial"/>
                          <a:ea typeface="Times New Roman"/>
                          <a:cs typeface="Arial"/>
                        </a:rPr>
                        <a:t>我拣选了你，但你却藐视我。</a:t>
                      </a:r>
                      <a:r>
                        <a:rPr lang="mr-IN" sz="2400" b="1" dirty="0">
                          <a:solidFill>
                            <a:schemeClr val="bg1"/>
                          </a:solidFill>
                          <a:effectLst>
                            <a:glow rad="228600">
                              <a:schemeClr val="tx1"/>
                            </a:glow>
                          </a:effectLst>
                          <a:latin typeface="Arial"/>
                          <a:ea typeface="Times New Roman"/>
                          <a:cs typeface="Arial"/>
                        </a:rPr>
                        <a:t>"</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1"/>
                  </a:ext>
                </a:extLst>
              </a:tr>
              <a:tr h="734659">
                <a:tc>
                  <a:txBody>
                    <a:bodyPr/>
                    <a:lstStyle/>
                    <a:p>
                      <a:pPr>
                        <a:spcAft>
                          <a:spcPts val="0"/>
                        </a:spcAft>
                      </a:pPr>
                      <a:r>
                        <a:rPr lang="zh-CN" altLang="en-US" sz="2400" b="1" dirty="0">
                          <a:solidFill>
                            <a:schemeClr val="bg1"/>
                          </a:solidFill>
                          <a:effectLst>
                            <a:glow rad="228600">
                              <a:schemeClr val="tx1"/>
                            </a:glow>
                          </a:effectLst>
                          <a:latin typeface="Arial"/>
                          <a:ea typeface="Times New Roman"/>
                          <a:cs typeface="Arial"/>
                        </a:rPr>
                        <a:t>尊荣</a:t>
                      </a:r>
                      <a:endParaRPr lang="en-US" altLang="zh-CN" sz="2400" b="1" dirty="0">
                        <a:solidFill>
                          <a:schemeClr val="bg1"/>
                        </a:solidFill>
                        <a:effectLst>
                          <a:glow rad="228600">
                            <a:schemeClr val="tx1"/>
                          </a:glow>
                        </a:effectLst>
                        <a:latin typeface="Arial"/>
                        <a:ea typeface="Times New Roman"/>
                        <a:cs typeface="Arial"/>
                      </a:endParaRPr>
                    </a:p>
                    <a:p>
                      <a:pPr>
                        <a:spcAft>
                          <a:spcPts val="0"/>
                        </a:spcAft>
                      </a:pPr>
                      <a:r>
                        <a:rPr lang="zh-CN" altLang="en-US" sz="2400" b="1" dirty="0">
                          <a:solidFill>
                            <a:schemeClr val="bg1"/>
                          </a:solidFill>
                          <a:effectLst>
                            <a:glow rad="228600">
                              <a:schemeClr val="tx1"/>
                            </a:glow>
                          </a:effectLst>
                          <a:latin typeface="Arial"/>
                          <a:ea typeface="Times New Roman"/>
                          <a:cs typeface="Arial"/>
                        </a:rPr>
                        <a:t>（</a:t>
                      </a:r>
                      <a:r>
                        <a:rPr lang="en-US" altLang="zh-CN" sz="2400" b="1" dirty="0">
                          <a:solidFill>
                            <a:schemeClr val="bg1"/>
                          </a:solidFill>
                          <a:effectLst>
                            <a:glow rad="228600">
                              <a:schemeClr val="tx1"/>
                            </a:glow>
                          </a:effectLst>
                          <a:latin typeface="Arial"/>
                          <a:ea typeface="Times New Roman"/>
                          <a:cs typeface="Arial"/>
                        </a:rPr>
                        <a:t>1:6–2:9</a:t>
                      </a:r>
                      <a:r>
                        <a:rPr lang="zh-CN" altLang="en-US" sz="2400" b="1" dirty="0">
                          <a:solidFill>
                            <a:schemeClr val="bg1"/>
                          </a:solidFill>
                          <a:effectLst>
                            <a:glow rad="228600">
                              <a:schemeClr val="tx1"/>
                            </a:glow>
                          </a:effectLst>
                          <a:latin typeface="Arial"/>
                          <a:ea typeface="Times New Roman"/>
                          <a:cs typeface="Arial"/>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2400" b="1" dirty="0">
                          <a:solidFill>
                            <a:schemeClr val="bg1"/>
                          </a:solidFill>
                          <a:effectLst>
                            <a:glow rad="228600">
                              <a:schemeClr val="tx1"/>
                            </a:glow>
                          </a:effectLst>
                          <a:latin typeface="Arial"/>
                          <a:ea typeface="Times New Roman"/>
                          <a:cs typeface="Arial"/>
                        </a:rPr>
                        <a:t>“我们怎样藐视了你的名呢？”</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2400" b="1" dirty="0">
                          <a:solidFill>
                            <a:schemeClr val="bg1"/>
                          </a:solidFill>
                          <a:effectLst>
                            <a:glow rad="228600">
                              <a:schemeClr val="tx1"/>
                            </a:glow>
                          </a:effectLst>
                          <a:latin typeface="Arial"/>
                          <a:ea typeface="Times New Roman"/>
                          <a:cs typeface="Arial"/>
                        </a:rPr>
                        <a:t>"</a:t>
                      </a:r>
                      <a:r>
                        <a:rPr lang="zh-CN" altLang="en-US" sz="2400" b="1" dirty="0">
                          <a:solidFill>
                            <a:schemeClr val="bg1"/>
                          </a:solidFill>
                          <a:effectLst>
                            <a:glow rad="228600">
                              <a:schemeClr val="tx1"/>
                            </a:glow>
                          </a:effectLst>
                          <a:latin typeface="Arial"/>
                          <a:ea typeface="Times New Roman"/>
                          <a:cs typeface="Arial"/>
                        </a:rPr>
                        <a:t>你们献上污秽的祭物</a:t>
                      </a:r>
                      <a:r>
                        <a:rPr lang="mr-IN" sz="2400" b="1" dirty="0">
                          <a:solidFill>
                            <a:schemeClr val="bg1"/>
                          </a:solidFill>
                          <a:effectLst>
                            <a:glow rad="228600">
                              <a:schemeClr val="tx1"/>
                            </a:glow>
                          </a:effectLst>
                          <a:latin typeface="Arial"/>
                          <a:ea typeface="Times New Roman"/>
                          <a:cs typeface="Arial"/>
                        </a:rPr>
                        <a:t>"</a:t>
                      </a:r>
                      <a:endParaRPr lang="en-SG" sz="2400" b="1" dirty="0">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868745837"/>
                  </a:ext>
                </a:extLst>
              </a:tr>
              <a:tr h="734659">
                <a:tc>
                  <a:txBody>
                    <a:bodyPr/>
                    <a:lstStyle/>
                    <a:p>
                      <a:pPr>
                        <a:spcAft>
                          <a:spcPts val="0"/>
                        </a:spcAft>
                      </a:pPr>
                      <a:r>
                        <a:rPr lang="zh-CN" altLang="en-US" sz="2400" b="1" dirty="0">
                          <a:solidFill>
                            <a:srgbClr val="FFFF00"/>
                          </a:solidFill>
                          <a:effectLst>
                            <a:glow rad="228600">
                              <a:schemeClr val="tx1"/>
                            </a:glow>
                          </a:effectLst>
                          <a:latin typeface="Arial"/>
                          <a:ea typeface="Times New Roman"/>
                          <a:cs typeface="Arial"/>
                        </a:rPr>
                        <a:t>盟约</a:t>
                      </a:r>
                      <a:endParaRPr lang="en-US" altLang="zh-CN" sz="2400" b="1" dirty="0">
                        <a:solidFill>
                          <a:srgbClr val="FFFF00"/>
                        </a:solidFill>
                        <a:effectLst>
                          <a:glow rad="228600">
                            <a:schemeClr val="tx1"/>
                          </a:glow>
                        </a:effectLst>
                        <a:latin typeface="Arial"/>
                        <a:ea typeface="Times New Roman"/>
                        <a:cs typeface="Arial"/>
                      </a:endParaRPr>
                    </a:p>
                    <a:p>
                      <a:pPr>
                        <a:spcAft>
                          <a:spcPts val="0"/>
                        </a:spcAft>
                      </a:pPr>
                      <a:r>
                        <a:rPr lang="zh-CN" altLang="en-US" sz="2400" b="1" dirty="0">
                          <a:solidFill>
                            <a:srgbClr val="FFFF00"/>
                          </a:solidFill>
                          <a:effectLst>
                            <a:glow rad="228600">
                              <a:schemeClr val="tx1"/>
                            </a:glow>
                          </a:effectLst>
                          <a:latin typeface="Arial"/>
                          <a:ea typeface="Times New Roman"/>
                          <a:cs typeface="Arial"/>
                        </a:rPr>
                        <a:t>（</a:t>
                      </a:r>
                      <a:r>
                        <a:rPr lang="en-US" altLang="zh-CN" sz="2400" b="1" dirty="0">
                          <a:solidFill>
                            <a:srgbClr val="FFFF00"/>
                          </a:solidFill>
                          <a:effectLst>
                            <a:glow rad="228600">
                              <a:schemeClr val="tx1"/>
                            </a:glow>
                          </a:effectLst>
                          <a:latin typeface="Arial"/>
                          <a:ea typeface="Times New Roman"/>
                          <a:cs typeface="Arial"/>
                        </a:rPr>
                        <a:t>2:10-16</a:t>
                      </a:r>
                      <a:r>
                        <a:rPr lang="zh-CN" altLang="en-US" sz="2400" b="1" dirty="0">
                          <a:solidFill>
                            <a:srgbClr val="FFFF00"/>
                          </a:solidFill>
                          <a:effectLst>
                            <a:glow rad="228600">
                              <a:schemeClr val="tx1"/>
                            </a:glow>
                          </a:effectLst>
                          <a:latin typeface="Arial"/>
                          <a:ea typeface="Times New Roman"/>
                          <a:cs typeface="Arial"/>
                        </a:rPr>
                        <a:t>）</a:t>
                      </a: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2400" b="1" dirty="0">
                          <a:solidFill>
                            <a:srgbClr val="FFFF00"/>
                          </a:solidFill>
                          <a:effectLst>
                            <a:glow rad="228600">
                              <a:schemeClr val="tx1"/>
                            </a:glow>
                          </a:effectLst>
                          <a:latin typeface="Arial"/>
                          <a:ea typeface="Times New Roman"/>
                          <a:cs typeface="Arial"/>
                        </a:rPr>
                        <a:t>“你为什么藐视我们的供物呢？</a:t>
                      </a:r>
                      <a:r>
                        <a:rPr lang="zh-CN" altLang="en-US" sz="2400" b="1" dirty="0">
                          <a:solidFill>
                            <a:srgbClr val="FFFF00"/>
                          </a:solidFill>
                          <a:effectLst>
                            <a:glow rad="228600">
                              <a:schemeClr val="tx1"/>
                            </a:glow>
                          </a:effectLst>
                          <a:latin typeface="Arial"/>
                          <a:ea typeface="Times New Roman"/>
                          <a:cs typeface="Times New Roman"/>
                        </a:rPr>
                        <a:t>”</a:t>
                      </a:r>
                      <a:endParaRPr lang="zh-CN" altLang="en-US" sz="2400" b="1" dirty="0">
                        <a:solidFill>
                          <a:srgbClr val="FFFF00"/>
                        </a:solidFill>
                        <a:effectLst>
                          <a:glow rad="228600">
                            <a:schemeClr val="tx1"/>
                          </a:glow>
                        </a:effectLst>
                        <a:latin typeface="Arial"/>
                        <a:ea typeface="Times New Roman"/>
                        <a:cs typeface="Arial"/>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mr-IN" sz="2400" b="1" dirty="0">
                          <a:solidFill>
                            <a:srgbClr val="FFFF00"/>
                          </a:solidFill>
                          <a:effectLst>
                            <a:glow rad="228600">
                              <a:schemeClr val="tx1"/>
                            </a:glow>
                          </a:effectLst>
                          <a:latin typeface="Arial"/>
                          <a:ea typeface="Times New Roman"/>
                          <a:cs typeface="Arial"/>
                        </a:rPr>
                        <a:t>"</a:t>
                      </a:r>
                      <a:r>
                        <a:rPr lang="zh-CN" altLang="en-US" sz="2400" b="1" dirty="0">
                          <a:solidFill>
                            <a:srgbClr val="FFFF00"/>
                          </a:solidFill>
                          <a:effectLst>
                            <a:glow rad="228600">
                              <a:schemeClr val="tx1"/>
                            </a:glow>
                          </a:effectLst>
                          <a:latin typeface="Arial"/>
                          <a:ea typeface="Times New Roman"/>
                          <a:cs typeface="Arial"/>
                        </a:rPr>
                        <a:t>你们休弃了你们的妻子。</a:t>
                      </a:r>
                    </a:p>
                    <a:p>
                      <a:pPr marL="0" marR="0" lvl="0" indent="0" algn="l" defTabSz="457200" rtl="0" eaLnBrk="1" fontAlgn="auto" latinLnBrk="0" hangingPunct="1">
                        <a:lnSpc>
                          <a:spcPct val="100000"/>
                        </a:lnSpc>
                        <a:spcBef>
                          <a:spcPts val="0"/>
                        </a:spcBef>
                        <a:spcAft>
                          <a:spcPts val="0"/>
                        </a:spcAft>
                        <a:buClrTx/>
                        <a:buSzTx/>
                        <a:buFontTx/>
                        <a:buNone/>
                        <a:tabLst/>
                        <a:defRPr/>
                      </a:pPr>
                      <a:r>
                        <a:rPr lang="mr-IN" sz="2400" b="1" dirty="0">
                          <a:solidFill>
                            <a:srgbClr val="FFFF00"/>
                          </a:solidFill>
                          <a:effectLst>
                            <a:glow rad="228600">
                              <a:schemeClr val="tx1"/>
                            </a:glow>
                          </a:effectLst>
                          <a:latin typeface="Arial"/>
                          <a:ea typeface="Times New Roman"/>
                          <a:cs typeface="Arial"/>
                        </a:rPr>
                        <a:t>"</a:t>
                      </a:r>
                      <a:endParaRPr lang="en-SG" sz="2400" b="1" dirty="0">
                        <a:solidFill>
                          <a:srgbClr val="FFFF00"/>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696237846"/>
                  </a:ext>
                </a:extLst>
              </a:tr>
            </a:tbl>
          </a:graphicData>
        </a:graphic>
      </p:graphicFrame>
    </p:spTree>
    <p:extLst>
      <p:ext uri="{BB962C8B-B14F-4D97-AF65-F5344CB8AC3E}">
        <p14:creationId xmlns:p14="http://schemas.microsoft.com/office/powerpoint/2010/main" val="1900607348"/>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5" name="Rectangle 5"/>
          <p:cNvSpPr>
            <a:spLocks noGrp="1" noChangeArrowheads="1"/>
          </p:cNvSpPr>
          <p:nvPr>
            <p:ph type="title"/>
          </p:nvPr>
        </p:nvSpPr>
        <p:spPr>
          <a:xfrm>
            <a:off x="609600" y="0"/>
            <a:ext cx="7772400" cy="838200"/>
          </a:xfrm>
          <a:solidFill>
            <a:srgbClr val="000000"/>
          </a:solidFill>
        </p:spPr>
        <p:txBody>
          <a:bodyPr/>
          <a:lstStyle/>
          <a:p>
            <a:pPr algn="ctr">
              <a:defRPr/>
            </a:pPr>
            <a:r>
              <a:rPr lang="zh-CN" altLang="en-US">
                <a:solidFill>
                  <a:srgbClr val="FFFFFF"/>
                </a:solidFill>
                <a:latin typeface="Arial" charset="0"/>
                <a:cs typeface="Arial" charset="0"/>
              </a:rPr>
              <a:t>马拉基书</a:t>
            </a:r>
            <a:r>
              <a:rPr lang="en-US">
                <a:solidFill>
                  <a:srgbClr val="FFFFFF"/>
                </a:solidFill>
                <a:latin typeface="Arial" charset="0"/>
                <a:cs typeface="Arial" charset="0"/>
              </a:rPr>
              <a:t>2:10-16</a:t>
            </a:r>
          </a:p>
        </p:txBody>
      </p:sp>
      <p:sp>
        <p:nvSpPr>
          <p:cNvPr id="107526" name="Text Box 6"/>
          <p:cNvSpPr txBox="1">
            <a:spLocks noChangeArrowheads="1"/>
          </p:cNvSpPr>
          <p:nvPr/>
        </p:nvSpPr>
        <p:spPr bwMode="auto">
          <a:xfrm>
            <a:off x="457200" y="1492250"/>
            <a:ext cx="8686800" cy="50784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defRPr/>
            </a:pPr>
            <a:r>
              <a:rPr lang="en-US" altLang="zh-CN" sz="3600" i="1">
                <a:solidFill>
                  <a:srgbClr val="FFFF66"/>
                </a:solidFill>
                <a:cs typeface="Arial" charset="0"/>
              </a:rPr>
              <a:t>4.</a:t>
            </a:r>
            <a:r>
              <a:rPr lang="zh-CN" altLang="en-US" sz="3600" i="1">
                <a:solidFill>
                  <a:srgbClr val="FFFF66"/>
                </a:solidFill>
                <a:cs typeface="Arial" charset="0"/>
              </a:rPr>
              <a:t>第三纠纷</a:t>
            </a:r>
            <a:r>
              <a:rPr lang="en-US" altLang="zh-CN" sz="3600" i="1">
                <a:solidFill>
                  <a:srgbClr val="FFFF66"/>
                </a:solidFill>
                <a:cs typeface="Arial" charset="0"/>
              </a:rPr>
              <a:t>(2:10-16) </a:t>
            </a:r>
            <a:r>
              <a:rPr lang="zh-CN" altLang="en-US" sz="3600" i="1">
                <a:solidFill>
                  <a:srgbClr val="FFFF66"/>
                </a:solidFill>
                <a:cs typeface="Arial" charset="0"/>
              </a:rPr>
              <a:t>对不忠心， 不信的驳斥 </a:t>
            </a:r>
            <a:br>
              <a:rPr lang="zh-CN" altLang="en-US" sz="3600" i="1">
                <a:solidFill>
                  <a:srgbClr val="FFFF66"/>
                </a:solidFill>
                <a:cs typeface="Arial" charset="0"/>
              </a:rPr>
            </a:br>
            <a:r>
              <a:rPr lang="en-US" altLang="zh-CN" sz="3600" i="1">
                <a:solidFill>
                  <a:srgbClr val="FFFF66"/>
                </a:solidFill>
                <a:cs typeface="Arial" charset="0"/>
              </a:rPr>
              <a:t>- </a:t>
            </a:r>
            <a:r>
              <a:rPr lang="zh-CN" altLang="en-US" sz="3600" i="1">
                <a:solidFill>
                  <a:srgbClr val="FFFF66"/>
                </a:solidFill>
                <a:cs typeface="Arial" charset="0"/>
              </a:rPr>
              <a:t>你们玷污 了我</a:t>
            </a:r>
            <a:br>
              <a:rPr lang="zh-CN" altLang="en-US" sz="3600" i="1">
                <a:solidFill>
                  <a:srgbClr val="FFFF66"/>
                </a:solidFill>
                <a:cs typeface="Arial" charset="0"/>
              </a:rPr>
            </a:br>
            <a:r>
              <a:rPr lang="en-US" altLang="zh-CN" sz="3600" i="1">
                <a:solidFill>
                  <a:srgbClr val="FFFF66"/>
                </a:solidFill>
                <a:cs typeface="Arial" charset="0"/>
              </a:rPr>
              <a:t>- </a:t>
            </a:r>
            <a:r>
              <a:rPr lang="zh-CN" altLang="en-US" sz="3600" i="1">
                <a:solidFill>
                  <a:srgbClr val="FFFF66"/>
                </a:solidFill>
                <a:cs typeface="Arial" charset="0"/>
              </a:rPr>
              <a:t>我们如何玷污了你</a:t>
            </a:r>
            <a:r>
              <a:rPr lang="en-US" altLang="zh-CN" sz="3600" i="1">
                <a:solidFill>
                  <a:srgbClr val="FFFF66"/>
                </a:solidFill>
                <a:cs typeface="Arial" charset="0"/>
              </a:rPr>
              <a:t>?</a:t>
            </a:r>
            <a:br>
              <a:rPr lang="en-US" altLang="zh-CN" sz="3600" i="1">
                <a:solidFill>
                  <a:srgbClr val="FFFF66"/>
                </a:solidFill>
                <a:cs typeface="Arial" charset="0"/>
              </a:rPr>
            </a:br>
            <a:r>
              <a:rPr lang="en-US" altLang="zh-CN" sz="3600" i="1">
                <a:solidFill>
                  <a:srgbClr val="FFFF66"/>
                </a:solidFill>
                <a:cs typeface="Arial" charset="0"/>
              </a:rPr>
              <a:t>- </a:t>
            </a:r>
            <a:r>
              <a:rPr lang="zh-CN" altLang="en-US" sz="3600" i="1">
                <a:solidFill>
                  <a:srgbClr val="FFFF66"/>
                </a:solidFill>
                <a:cs typeface="Arial" charset="0"/>
              </a:rPr>
              <a:t>你们献上的祭物有污损 的，有瑕疵 的</a:t>
            </a:r>
            <a:endParaRPr lang="en-US" altLang="zh-CN" sz="3600" i="1">
              <a:solidFill>
                <a:srgbClr val="FFFF66"/>
              </a:solidFill>
              <a:cs typeface="Arial" charset="0"/>
            </a:endParaRPr>
          </a:p>
          <a:p>
            <a:pPr eaLnBrk="0" hangingPunct="0">
              <a:defRPr/>
            </a:pPr>
            <a:br>
              <a:rPr lang="zh-CN" altLang="en-US" sz="3600" i="1">
                <a:solidFill>
                  <a:srgbClr val="FFFF66"/>
                </a:solidFill>
                <a:cs typeface="Arial" charset="0"/>
              </a:rPr>
            </a:br>
            <a:r>
              <a:rPr lang="en-US" altLang="zh-CN" sz="3600" i="1">
                <a:solidFill>
                  <a:srgbClr val="FFFF66"/>
                </a:solidFill>
                <a:cs typeface="Arial" charset="0"/>
              </a:rPr>
              <a:t>-</a:t>
            </a:r>
            <a:r>
              <a:rPr lang="zh-CN" altLang="en-US" sz="3600" i="1">
                <a:solidFill>
                  <a:srgbClr val="FFFF66"/>
                </a:solidFill>
                <a:cs typeface="Arial" charset="0"/>
              </a:rPr>
              <a:t>上帝谕宣示 对付犹大：他们不忠于婚约，他 们与外 邦 女子 通婚  或者与妻子离婚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7526"/>
                                        </p:tgtEl>
                                        <p:attrNameLst>
                                          <p:attrName>style.visibility</p:attrName>
                                        </p:attrNameLst>
                                      </p:cBhvr>
                                      <p:to>
                                        <p:strVal val="visible"/>
                                      </p:to>
                                    </p:set>
                                    <p:animEffect transition="in" filter="wipe(up)">
                                      <p:cBhvr>
                                        <p:cTn id="7" dur="500"/>
                                        <p:tgtEl>
                                          <p:spTgt spid="107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6"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8659" y="-1323528"/>
            <a:ext cx="9143999" cy="1512168"/>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"I hate divorce!" (</a:t>
            </a:r>
            <a:r>
              <a:rPr lang="ko-KR" altLang="en-US" b="1" dirty="0" err="1">
                <a:solidFill>
                  <a:schemeClr val="tx2"/>
                </a:solidFill>
                <a:effectLst>
                  <a:glow rad="127000">
                    <a:schemeClr val="bg1"/>
                  </a:glow>
                </a:effectLst>
                <a:latin typeface="Arial" charset="0"/>
                <a:ea typeface="ＭＳ Ｐゴシック" charset="0"/>
                <a:cs typeface="ＭＳ Ｐゴシック" charset="0"/>
              </a:rPr>
              <a:t>玛拉基</a:t>
            </a:r>
            <a:r>
              <a:rPr lang="en-US" b="1" dirty="0">
                <a:solidFill>
                  <a:schemeClr val="tx2"/>
                </a:solidFill>
                <a:effectLst>
                  <a:glow rad="127000">
                    <a:schemeClr val="bg1"/>
                  </a:glow>
                </a:effectLst>
                <a:latin typeface="Arial" charset="0"/>
                <a:ea typeface="ＭＳ Ｐゴシック" charset="0"/>
                <a:cs typeface="ＭＳ Ｐゴシック" charset="0"/>
              </a:rPr>
              <a:t> 2:16)</a:t>
            </a:r>
          </a:p>
        </p:txBody>
      </p:sp>
      <p:pic>
        <p:nvPicPr>
          <p:cNvPr id="2" name="Picture 1"/>
          <p:cNvPicPr>
            <a:picLocks noChangeAspect="1"/>
          </p:cNvPicPr>
          <p:nvPr/>
        </p:nvPicPr>
        <p:blipFill>
          <a:blip r:embed="rId3"/>
          <a:stretch>
            <a:fillRect/>
          </a:stretch>
        </p:blipFill>
        <p:spPr>
          <a:xfrm>
            <a:off x="18001" y="15198"/>
            <a:ext cx="9123736" cy="6842802"/>
          </a:xfrm>
          <a:prstGeom prst="rect">
            <a:avLst/>
          </a:prstGeom>
        </p:spPr>
      </p:pic>
      <p:sp>
        <p:nvSpPr>
          <p:cNvPr id="4" name="文本框 3">
            <a:extLst>
              <a:ext uri="{FF2B5EF4-FFF2-40B4-BE49-F238E27FC236}">
                <a16:creationId xmlns:a16="http://schemas.microsoft.com/office/drawing/2014/main" id="{ECF8017C-1CCD-4A3B-A0DD-D444AC09F68C}"/>
              </a:ext>
            </a:extLst>
          </p:cNvPr>
          <p:cNvSpPr txBox="1"/>
          <p:nvPr/>
        </p:nvSpPr>
        <p:spPr>
          <a:xfrm>
            <a:off x="4507346" y="5663531"/>
            <a:ext cx="4636654" cy="830997"/>
          </a:xfrm>
          <a:prstGeom prst="rect">
            <a:avLst/>
          </a:prstGeom>
          <a:noFill/>
        </p:spPr>
        <p:txBody>
          <a:bodyPr wrap="square">
            <a:spAutoFit/>
          </a:bodyPr>
          <a:lstStyle/>
          <a:p>
            <a:r>
              <a:rPr lang="zh-CN" altLang="en-US" sz="1600" dirty="0">
                <a:solidFill>
                  <a:srgbClr val="C00000"/>
                </a:solidFill>
              </a:rPr>
              <a:t>以色列的上帝耶和华说：“我憎恶休妻和暴虐待妻的人。所以你们要小心谨慎，不可不忠。”这是万军之耶和华说的。（玛拉基书 </a:t>
            </a:r>
            <a:r>
              <a:rPr lang="en-US" altLang="zh-CN" sz="1600" dirty="0">
                <a:solidFill>
                  <a:srgbClr val="C00000"/>
                </a:solidFill>
              </a:rPr>
              <a:t>2:16</a:t>
            </a:r>
            <a:r>
              <a:rPr lang="zh-CN" altLang="en-US" sz="1600" dirty="0">
                <a:solidFill>
                  <a:srgbClr val="C00000"/>
                </a:solidFill>
              </a:rPr>
              <a:t>）</a:t>
            </a:r>
          </a:p>
        </p:txBody>
      </p:sp>
    </p:spTree>
    <p:extLst>
      <p:ext uri="{BB962C8B-B14F-4D97-AF65-F5344CB8AC3E}">
        <p14:creationId xmlns:p14="http://schemas.microsoft.com/office/powerpoint/2010/main" val="1363791529"/>
      </p:ext>
    </p:extLst>
  </p:cSld>
  <p:clrMapOvr>
    <a:masterClrMapping/>
  </p:clrMapOvr>
  <p:transition/>
</p:sld>
</file>

<file path=ppt/theme/_rels/them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jpeg"/></Relationships>
</file>

<file path=ppt/theme/theme1.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4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Japanese Waves">
  <a:themeElements>
    <a:clrScheme name="">
      <a:dk1>
        <a:srgbClr val="2D2525"/>
      </a:dk1>
      <a:lt1>
        <a:srgbClr val="A7B4B7"/>
      </a:lt1>
      <a:dk2>
        <a:srgbClr val="061C62"/>
      </a:dk2>
      <a:lt2>
        <a:srgbClr val="484719"/>
      </a:lt2>
      <a:accent1>
        <a:srgbClr val="D8D688"/>
      </a:accent1>
      <a:accent2>
        <a:srgbClr val="5C6D90"/>
      </a:accent2>
      <a:accent3>
        <a:srgbClr val="D0D6D8"/>
      </a:accent3>
      <a:accent4>
        <a:srgbClr val="251E1E"/>
      </a:accent4>
      <a:accent5>
        <a:srgbClr val="E9E8C3"/>
      </a:accent5>
      <a:accent6>
        <a:srgbClr val="536282"/>
      </a:accent6>
      <a:hlink>
        <a:srgbClr val="365D96"/>
      </a:hlink>
      <a:folHlink>
        <a:srgbClr val="586840"/>
      </a:folHlink>
    </a:clrScheme>
    <a:fontScheme name="Japanese Wav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Japanese Waves 1">
        <a:dk1>
          <a:srgbClr val="000000"/>
        </a:dk1>
        <a:lt1>
          <a:srgbClr val="DDDDDD"/>
        </a:lt1>
        <a:dk2>
          <a:srgbClr val="20326C"/>
        </a:dk2>
        <a:lt2>
          <a:srgbClr val="E3E2AA"/>
        </a:lt2>
        <a:accent1>
          <a:srgbClr val="B3A53D"/>
        </a:accent1>
        <a:accent2>
          <a:srgbClr val="4273B9"/>
        </a:accent2>
        <a:accent3>
          <a:srgbClr val="ABADBA"/>
        </a:accent3>
        <a:accent4>
          <a:srgbClr val="BDBDBD"/>
        </a:accent4>
        <a:accent5>
          <a:srgbClr val="D6CFAF"/>
        </a:accent5>
        <a:accent6>
          <a:srgbClr val="3B68A7"/>
        </a:accent6>
        <a:hlink>
          <a:srgbClr val="5B6C8D"/>
        </a:hlink>
        <a:folHlink>
          <a:srgbClr val="58804E"/>
        </a:folHlink>
      </a:clrScheme>
      <a:clrMap bg1="dk2" tx1="lt1" bg2="dk1" tx2="lt2" accent1="accent1" accent2="accent2" accent3="accent3" accent4="accent4" accent5="accent5" accent6="accent6" hlink="hlink" folHlink="folHlink"/>
    </a:extraClrScheme>
    <a:extraClrScheme>
      <a:clrScheme name="Japanese Waves 2">
        <a:dk1>
          <a:srgbClr val="000000"/>
        </a:dk1>
        <a:lt1>
          <a:srgbClr val="FFFFFF"/>
        </a:lt1>
        <a:dk2>
          <a:srgbClr val="000000"/>
        </a:dk2>
        <a:lt2>
          <a:srgbClr val="4D4D4D"/>
        </a:lt2>
        <a:accent1>
          <a:srgbClr val="808080"/>
        </a:accent1>
        <a:accent2>
          <a:srgbClr val="292929"/>
        </a:accent2>
        <a:accent3>
          <a:srgbClr val="FFFFFF"/>
        </a:accent3>
        <a:accent4>
          <a:srgbClr val="000000"/>
        </a:accent4>
        <a:accent5>
          <a:srgbClr val="C0C0C0"/>
        </a:accent5>
        <a:accent6>
          <a:srgbClr val="242424"/>
        </a:accent6>
        <a:hlink>
          <a:srgbClr val="4D4D4D"/>
        </a:hlink>
        <a:folHlink>
          <a:srgbClr val="8D8D8D"/>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
      </a:majorFont>
      <a:minorFont>
        <a:latin typeface="Trebuchet M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
      </a:majorFont>
      <a:minorFont>
        <a:latin typeface="Trebuchet M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6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5.xml><?xml version="1.0" encoding="utf-8"?>
<a:themeOverride xmlns:a="http://schemas.openxmlformats.org/drawingml/2006/main">
  <a:clrScheme name="">
    <a:dk1>
      <a:srgbClr val="000000"/>
    </a:dk1>
    <a:lt1>
      <a:srgbClr val="FFFFFF"/>
    </a:lt1>
    <a:dk2>
      <a:srgbClr val="000000"/>
    </a:dk2>
    <a:lt2>
      <a:srgbClr val="4D4D4D"/>
    </a:lt2>
    <a:accent1>
      <a:srgbClr val="808080"/>
    </a:accent1>
    <a:accent2>
      <a:srgbClr val="292929"/>
    </a:accent2>
    <a:accent3>
      <a:srgbClr val="FFFFFF"/>
    </a:accent3>
    <a:accent4>
      <a:srgbClr val="000000"/>
    </a:accent4>
    <a:accent5>
      <a:srgbClr val="C0C0C0"/>
    </a:accent5>
    <a:accent6>
      <a:srgbClr val="242424"/>
    </a:accent6>
    <a:hlink>
      <a:srgbClr val="4D4D4D"/>
    </a:hlink>
    <a:folHlink>
      <a:srgbClr val="8D8D8D"/>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Japanese Waves 1">
    <a:dk1>
      <a:srgbClr val="000000"/>
    </a:dk1>
    <a:lt1>
      <a:srgbClr val="DDDDDD"/>
    </a:lt1>
    <a:dk2>
      <a:srgbClr val="20326C"/>
    </a:dk2>
    <a:lt2>
      <a:srgbClr val="E3E2AA"/>
    </a:lt2>
    <a:accent1>
      <a:srgbClr val="B3A53D"/>
    </a:accent1>
    <a:accent2>
      <a:srgbClr val="4273B9"/>
    </a:accent2>
    <a:accent3>
      <a:srgbClr val="ABADBA"/>
    </a:accent3>
    <a:accent4>
      <a:srgbClr val="BDBDBD"/>
    </a:accent4>
    <a:accent5>
      <a:srgbClr val="D6CFAF"/>
    </a:accent5>
    <a:accent6>
      <a:srgbClr val="3B68A7"/>
    </a:accent6>
    <a:hlink>
      <a:srgbClr val="5B6C8D"/>
    </a:hlink>
    <a:folHlink>
      <a:srgbClr val="58804E"/>
    </a:folHlink>
  </a:clrScheme>
</a:themeOverride>
</file>

<file path=ppt/theme/themeOverride9.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Office\Templates\Presentations\Project Overview (Standard).pot</Template>
  <TotalTime>7568</TotalTime>
  <Words>9408</Words>
  <Application>Microsoft Macintosh PowerPoint</Application>
  <PresentationFormat>On-screen Show (4:3)</PresentationFormat>
  <Paragraphs>1559</Paragraphs>
  <Slides>177</Slides>
  <Notes>163</Notes>
  <HiddenSlides>0</HiddenSlides>
  <MMClips>1</MMClips>
  <ScaleCrop>false</ScaleCrop>
  <HeadingPairs>
    <vt:vector size="8" baseType="variant">
      <vt:variant>
        <vt:lpstr>Fonts Used</vt:lpstr>
      </vt:variant>
      <vt:variant>
        <vt:i4>40</vt:i4>
      </vt:variant>
      <vt:variant>
        <vt:lpstr>Theme</vt:lpstr>
      </vt:variant>
      <vt:variant>
        <vt:i4>35</vt:i4>
      </vt:variant>
      <vt:variant>
        <vt:lpstr>Embedded OLE Servers</vt:lpstr>
      </vt:variant>
      <vt:variant>
        <vt:i4>1</vt:i4>
      </vt:variant>
      <vt:variant>
        <vt:lpstr>Slide Titles</vt:lpstr>
      </vt:variant>
      <vt:variant>
        <vt:i4>177</vt:i4>
      </vt:variant>
    </vt:vector>
  </HeadingPairs>
  <TitlesOfParts>
    <vt:vector size="253" baseType="lpstr">
      <vt:lpstr>.AppleSystemUIFont</vt:lpstr>
      <vt:lpstr>AntsyPants</vt:lpstr>
      <vt:lpstr>Arail</vt:lpstr>
      <vt:lpstr>Baloney</vt:lpstr>
      <vt:lpstr>BoisterBlack</vt:lpstr>
      <vt:lpstr>Charcoal</vt:lpstr>
      <vt:lpstr>CQuirinal</vt:lpstr>
      <vt:lpstr>Jester</vt:lpstr>
      <vt:lpstr>ＭＳ Ｐゴシック</vt:lpstr>
      <vt:lpstr>ＭＳ Ｐゴシック</vt:lpstr>
      <vt:lpstr>Osaka</vt:lpstr>
      <vt:lpstr>QUAKE</vt:lpstr>
      <vt:lpstr>宋体</vt:lpstr>
      <vt:lpstr>宋体</vt:lpstr>
      <vt:lpstr>华文楷体</vt:lpstr>
      <vt:lpstr>Storybook</vt:lpstr>
      <vt:lpstr>Times</vt:lpstr>
      <vt:lpstr>Visitation</vt:lpstr>
      <vt:lpstr>Academy Engraved LET</vt:lpstr>
      <vt:lpstr>Apple Casual</vt:lpstr>
      <vt:lpstr>Arial</vt:lpstr>
      <vt:lpstr>Arial Black</vt:lpstr>
      <vt:lpstr>Arial Narrow</vt:lpstr>
      <vt:lpstr>Book Antiqua</vt:lpstr>
      <vt:lpstr>Bwhebb</vt:lpstr>
      <vt:lpstr>Calibri</vt:lpstr>
      <vt:lpstr>Comic Sans MS</vt:lpstr>
      <vt:lpstr>Helvetica</vt:lpstr>
      <vt:lpstr>Impact</vt:lpstr>
      <vt:lpstr>Lucida Grande</vt:lpstr>
      <vt:lpstr>Lucida Sans</vt:lpstr>
      <vt:lpstr>Monotype Sorts</vt:lpstr>
      <vt:lpstr>Phosphate Inline</vt:lpstr>
      <vt:lpstr>Source Serif Pro</vt:lpstr>
      <vt:lpstr>Stencil</vt:lpstr>
      <vt:lpstr>Times New Roman</vt:lpstr>
      <vt:lpstr>Trebuchet MS</vt:lpstr>
      <vt:lpstr>Tw Cen MT</vt:lpstr>
      <vt:lpstr>Wingdings</vt:lpstr>
      <vt:lpstr>Wingdings 2</vt:lpstr>
      <vt:lpstr>Project Overview (Standard)</vt:lpstr>
      <vt:lpstr>Gesture</vt:lpstr>
      <vt:lpstr>Expedition</vt:lpstr>
      <vt:lpstr>Default Design</vt:lpstr>
      <vt:lpstr>1_Default Design</vt:lpstr>
      <vt:lpstr>1_Project Overview (Standard)</vt:lpstr>
      <vt:lpstr>2_Project Overview (Standard)</vt:lpstr>
      <vt:lpstr>49_Blank Presentation</vt:lpstr>
      <vt:lpstr>1_Office Theme</vt:lpstr>
      <vt:lpstr>1_untitled 1</vt:lpstr>
      <vt:lpstr>3_Project Overview (Standard)</vt:lpstr>
      <vt:lpstr>Median</vt:lpstr>
      <vt:lpstr>1_Orbit</vt:lpstr>
      <vt:lpstr>5_Orbit</vt:lpstr>
      <vt:lpstr>50_Blank Presentation</vt:lpstr>
      <vt:lpstr>2_Office Theme</vt:lpstr>
      <vt:lpstr>4_Project Overview (Standard)</vt:lpstr>
      <vt:lpstr>3_Default Design</vt:lpstr>
      <vt:lpstr>1_Radar</vt:lpstr>
      <vt:lpstr>Japanese Waves</vt:lpstr>
      <vt:lpstr>1_Blank Presentation</vt:lpstr>
      <vt:lpstr>2_Default Design</vt:lpstr>
      <vt:lpstr>Sakura</vt:lpstr>
      <vt:lpstr>Blank Presentation</vt:lpstr>
      <vt:lpstr>Contemporary</vt:lpstr>
      <vt:lpstr>1_Fireworks</vt:lpstr>
      <vt:lpstr>Fireworks</vt:lpstr>
      <vt:lpstr>23_Office Theme</vt:lpstr>
      <vt:lpstr>Crumple</vt:lpstr>
      <vt:lpstr>1_Crumple</vt:lpstr>
      <vt:lpstr>51_Blank Presentation</vt:lpstr>
      <vt:lpstr>4_Default Design</vt:lpstr>
      <vt:lpstr>52_Blank Presentation</vt:lpstr>
      <vt:lpstr>61_Blank Presentation</vt:lpstr>
      <vt:lpstr>23_Default Design</vt:lpstr>
      <vt:lpstr>Photo Editor Photo</vt:lpstr>
      <vt:lpstr>玛拉基书</vt:lpstr>
      <vt:lpstr>关键字</vt:lpstr>
      <vt:lpstr>主题</vt:lpstr>
      <vt:lpstr>关键节</vt:lpstr>
      <vt:lpstr>玛拉基书 国度命题</vt:lpstr>
      <vt:lpstr>玛拉基书 信息声明</vt:lpstr>
      <vt:lpstr>圣约</vt:lpstr>
      <vt:lpstr>救赎</vt:lpstr>
      <vt:lpstr>弥赛亚</vt:lpstr>
      <vt:lpstr>Book Chart</vt:lpstr>
      <vt:lpstr>Barry Huddleston, The Acrostic Summarized Bible (Grand Rapids: Baker, 1992)</vt:lpstr>
      <vt:lpstr>作个真诚的人 </vt:lpstr>
      <vt:lpstr>The Postexilic Era</vt:lpstr>
      <vt:lpstr>你如何...?</vt:lpstr>
      <vt:lpstr>停止  找借口</vt:lpstr>
      <vt:lpstr>II. 思考你的未来.</vt:lpstr>
      <vt:lpstr>中心思想</vt:lpstr>
      <vt:lpstr>玛拉基书应用</vt:lpstr>
      <vt:lpstr>玛拉基书应用</vt:lpstr>
      <vt:lpstr>Black</vt:lpstr>
      <vt:lpstr>Review Quiz on Zechariah</vt:lpstr>
      <vt:lpstr>Review Quiz on Zechariah</vt:lpstr>
      <vt:lpstr>Review Quiz on Zechariah</vt:lpstr>
      <vt:lpstr>Review Quiz on Zechariah</vt:lpstr>
      <vt:lpstr>Review Quiz on Zechariah</vt:lpstr>
      <vt:lpstr>旧约时代的君王与先知</vt:lpstr>
      <vt:lpstr>先知在不同时代的对照 </vt:lpstr>
      <vt:lpstr>玛拉基书</vt:lpstr>
      <vt:lpstr>“铁石 心肠”</vt:lpstr>
      <vt:lpstr>特征</vt:lpstr>
      <vt:lpstr>1. 时代/ 场合 </vt:lpstr>
      <vt:lpstr>2. 历史背景</vt:lpstr>
      <vt:lpstr>3. 宗旨  </vt:lpstr>
      <vt:lpstr>读者 </vt:lpstr>
      <vt:lpstr>文学形式与结构</vt:lpstr>
      <vt:lpstr>作个真诚的人 </vt:lpstr>
      <vt:lpstr>如果你不能言行一致，最好还是别说大话。</vt:lpstr>
      <vt:lpstr>虚伪</vt:lpstr>
      <vt:lpstr>伪君子（希腊戏剧用语）</vt:lpstr>
      <vt:lpstr>法利赛人的虚伪</vt:lpstr>
      <vt:lpstr>虚伪</vt:lpstr>
      <vt:lpstr>你是伪君子吗？</vt:lpstr>
      <vt:lpstr>Hypocrisy</vt:lpstr>
      <vt:lpstr>你如何...?</vt:lpstr>
      <vt:lpstr>Background to 玛拉基</vt:lpstr>
      <vt:lpstr>时期 卷  </vt:lpstr>
      <vt:lpstr>Placing the Prophets</vt:lpstr>
      <vt:lpstr>圣经书橱</vt:lpstr>
      <vt:lpstr>以斯拉记-尼希米记的年表 </vt:lpstr>
      <vt:lpstr>综合旧约全书</vt:lpstr>
      <vt:lpstr>作个...</vt:lpstr>
      <vt:lpstr>The Twelve</vt:lpstr>
      <vt:lpstr>Sin</vt:lpstr>
      <vt:lpstr>被掳与归回之旅</vt:lpstr>
      <vt:lpstr>被掳时期的时间线</vt:lpstr>
      <vt:lpstr>The Postexilic Era</vt:lpstr>
      <vt:lpstr>你如何...?</vt:lpstr>
      <vt:lpstr>Book Chart</vt:lpstr>
      <vt:lpstr>停止  找借口</vt:lpstr>
      <vt:lpstr>八个 辩解</vt:lpstr>
      <vt:lpstr>关键字</vt:lpstr>
      <vt:lpstr>如何遏制虚伪</vt:lpstr>
      <vt:lpstr>Slides on  玛拉基 1</vt:lpstr>
      <vt:lpstr>你当向君王献上什么？</vt:lpstr>
      <vt:lpstr>冷漠</vt:lpstr>
      <vt:lpstr>你如何可以排除冷漠敬拜上帝？</vt:lpstr>
      <vt:lpstr>Chart 1:1-5</vt:lpstr>
      <vt:lpstr>玛拉基书的组构</vt:lpstr>
      <vt:lpstr>一、上帝因祝福  拣选了你 (1:1-5).</vt:lpstr>
      <vt:lpstr>主要问题：</vt:lpstr>
      <vt:lpstr>上帝拣选雅各在以扫之上</vt:lpstr>
      <vt:lpstr>地理</vt:lpstr>
      <vt:lpstr>上帝甚至拣选了冷漠的犹太人</vt:lpstr>
      <vt:lpstr>The Edomite Wasteland</vt:lpstr>
      <vt:lpstr>Annihilated</vt:lpstr>
      <vt:lpstr>上帝也拣选了我们！ </vt:lpstr>
      <vt:lpstr>他爱我，他不爱我。。。？ </vt:lpstr>
      <vt:lpstr>以弗所书第一章里的拣选</vt:lpstr>
      <vt:lpstr>以弗所书第一章里的拣选</vt:lpstr>
      <vt:lpstr>Chart 1:6-2:9</vt:lpstr>
      <vt:lpstr>如何遏制虚伪</vt:lpstr>
      <vt:lpstr>二、将最好献给他 (1:6-14).</vt:lpstr>
      <vt:lpstr>马拉基书1:6-2:9</vt:lpstr>
      <vt:lpstr>如何在敬拜中向神献上最好的：</vt:lpstr>
      <vt:lpstr>正确的献祭</vt:lpstr>
      <vt:lpstr>Lamb</vt:lpstr>
      <vt:lpstr>Goats</vt:lpstr>
      <vt:lpstr>上帝向祭司说的预言</vt:lpstr>
      <vt:lpstr>新神的 某一天</vt:lpstr>
      <vt:lpstr>你会把 废物?给我们的总理吗？ </vt:lpstr>
      <vt:lpstr>如何在敬拜中向神献上最好的：</vt:lpstr>
      <vt:lpstr>准时：  “对他人和他们的时间展示的尊敬”</vt:lpstr>
      <vt:lpstr>今日，上帝正向向冷漠的人说什么呢？</vt:lpstr>
      <vt:lpstr>总结马拉基第一章</vt:lpstr>
      <vt:lpstr>Slides on  玛拉基 2</vt:lpstr>
      <vt:lpstr>Chart 2:10-16</vt:lpstr>
      <vt:lpstr>如何遏制虚伪</vt:lpstr>
      <vt:lpstr>马拉基书2:10-16</vt:lpstr>
      <vt:lpstr>"I hate divorce!" (玛拉基 2:16)</vt:lpstr>
      <vt:lpstr>“我憎恶休妻！" (玛拉基 2:16)</vt:lpstr>
      <vt:lpstr>Chart 2:17-3:6</vt:lpstr>
      <vt:lpstr>Title</vt:lpstr>
      <vt:lpstr>“我离开你了，吉尔伯特。碗你可以留着，但水和所有的彩色石头我都要带走！”</vt:lpstr>
      <vt:lpstr>婚姻宣告</vt:lpstr>
      <vt:lpstr>注意你的言辞。</vt:lpstr>
      <vt:lpstr>一起养育孩子吧！</vt:lpstr>
      <vt:lpstr>如何遏制虚伪</vt:lpstr>
      <vt:lpstr>关键节</vt:lpstr>
      <vt:lpstr>Chart 3:7-12</vt:lpstr>
      <vt:lpstr>Slides on  玛拉基 3</vt:lpstr>
      <vt:lpstr>如何遏制虚伪</vt:lpstr>
      <vt:lpstr>2:17–3:5</vt:lpstr>
      <vt:lpstr>如何遏制虚伪</vt:lpstr>
      <vt:lpstr>3:6-12</vt:lpstr>
      <vt:lpstr>玛拉基 3:10</vt:lpstr>
      <vt:lpstr>Chart 3:13-4:3</vt:lpstr>
      <vt:lpstr>如何遏制虚伪</vt:lpstr>
      <vt:lpstr>3:13-18</vt:lpstr>
      <vt:lpstr>这间教会并非 充满了伪善者</vt:lpstr>
      <vt:lpstr>你到底是谁？</vt:lpstr>
      <vt:lpstr>如果这对你很重要， 你会找到 办法</vt:lpstr>
      <vt:lpstr>有时候，我们甚至无法到达起跑线。</vt:lpstr>
      <vt:lpstr>“我没有时间！”</vt:lpstr>
      <vt:lpstr>"“主啊，拿走我所有的借口……”</vt:lpstr>
      <vt:lpstr>你如何...?</vt:lpstr>
      <vt:lpstr>停止  找借口</vt:lpstr>
      <vt:lpstr>II. 思考你的未来.</vt:lpstr>
      <vt:lpstr>Slides on  玛拉基 4</vt:lpstr>
      <vt:lpstr>Chart 4:4-6</vt:lpstr>
      <vt:lpstr>Appendices (ch. 4)</vt:lpstr>
      <vt:lpstr>玛拉基 4:2a</vt:lpstr>
      <vt:lpstr>玛拉基 4:2b</vt:lpstr>
      <vt:lpstr>玛拉基 4:2b</vt:lpstr>
      <vt:lpstr>一个时代论“时间轴”</vt:lpstr>
      <vt:lpstr>十诫 (玛拉基 4:4)</vt:lpstr>
      <vt:lpstr>应用</vt:lpstr>
      <vt:lpstr>玛拉基书是第十二本小先知书</vt:lpstr>
      <vt:lpstr>玛拉基书 国度命题</vt:lpstr>
      <vt:lpstr>玛拉基书 信息声明</vt:lpstr>
      <vt:lpstr>你如何...?</vt:lpstr>
      <vt:lpstr>中心思想</vt:lpstr>
      <vt:lpstr>停止  找借口</vt:lpstr>
      <vt:lpstr>II. 思考你的未来.</vt:lpstr>
      <vt:lpstr>假冒伪善</vt:lpstr>
      <vt:lpstr>不要 再找借口</vt:lpstr>
      <vt:lpstr>如何遏制虚伪</vt:lpstr>
      <vt:lpstr>应用陈述  </vt:lpstr>
      <vt:lpstr>应用陈述 </vt:lpstr>
      <vt:lpstr>玛拉基书 的神学思想</vt:lpstr>
      <vt:lpstr>1. 上帝对雅各和以色列的爱</vt:lpstr>
      <vt:lpstr>2. 上帝的属性</vt:lpstr>
      <vt:lpstr>3. 祭司与子民的罪孽</vt:lpstr>
      <vt:lpstr>4. 信心的奖励以及敬畏耶和华</vt:lpstr>
      <vt:lpstr>5. 主的使者</vt:lpstr>
      <vt:lpstr>6. 将来临的弥赛亚</vt:lpstr>
      <vt:lpstr>7. 耶和华的日子</vt:lpstr>
      <vt:lpstr>9. 范格枚仁（ Van Gemeren）</vt:lpstr>
      <vt:lpstr>1. “我却爱雅各，恶以扫” (1:2-3)</vt:lpstr>
      <vt:lpstr>2.  1：11 “万军之耶和华说：从日出之地到日落之处，我的名在外邦中必尊为大。。。”</vt:lpstr>
      <vt:lpstr>3. 2:4 “。。。使我与利未（或作：利未人）所立的约可以常存。” </vt:lpstr>
      <vt:lpstr>4.  2:15 “他不是单造一人吗？。。。”</vt:lpstr>
      <vt:lpstr>预言</vt:lpstr>
      <vt:lpstr>定义 </vt:lpstr>
      <vt:lpstr>为什么真实的预言必需有所要求？</vt:lpstr>
      <vt:lpstr>一个真实的先知的测试   (申命记 18:18-20)</vt:lpstr>
      <vt:lpstr>为什么真实的预言必需有所要求？</vt:lpstr>
      <vt:lpstr>为什么神的话是那么的重要？ </vt:lpstr>
      <vt:lpstr>什么 是 预言 ? </vt:lpstr>
      <vt:lpstr>合圣经宗旨与异教的预言的对照</vt:lpstr>
      <vt:lpstr>什么 是 预言 ?</vt:lpstr>
      <vt:lpstr>讨论组 A</vt:lpstr>
      <vt:lpstr>讨论组 B</vt:lpstr>
      <vt:lpstr>预言看法总结 </vt:lpstr>
      <vt:lpstr>PowerPoint Presentation</vt:lpstr>
      <vt:lpstr>问题</vt:lpstr>
      <vt:lpstr>Black</vt:lpstr>
      <vt:lpstr>旧约全书概论链接地址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Malachi</dc:title>
  <dc:creator>Jingle Cortes</dc:creator>
  <cp:lastModifiedBy>Rick Griffith</cp:lastModifiedBy>
  <cp:revision>340</cp:revision>
  <cp:lastPrinted>2002-05-02T21:11:42Z</cp:lastPrinted>
  <dcterms:created xsi:type="dcterms:W3CDTF">2009-05-28T07:14:05Z</dcterms:created>
  <dcterms:modified xsi:type="dcterms:W3CDTF">2024-12-15T16:42:31Z</dcterms:modified>
</cp:coreProperties>
</file>