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theme/themeOverride1.xml" ContentType="application/vnd.openxmlformats-officedocument.themeOverrid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theme/theme2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0.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4.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5.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6.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8.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9.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0.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1.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2.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4.xml" ContentType="application/vnd.openxmlformats-officedocument.theme+xml"/>
  <Override PartName="/ppt/slideLayouts/slideLayout444.xml" ContentType="application/vnd.openxmlformats-officedocument.presentationml.slideLayout+xml"/>
  <Override PartName="/ppt/theme/theme45.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6.xml" ContentType="application/vnd.openxmlformats-officedocument.theme+xml"/>
  <Override PartName="/ppt/slideLayouts/slideLayout456.xml" ContentType="application/vnd.openxmlformats-officedocument.presentationml.slideLayout+xml"/>
  <Override PartName="/ppt/theme/theme47.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8.xml" ContentType="application/vnd.openxmlformats-officedocument.theme+xml"/>
  <Override PartName="/ppt/slideLayouts/slideLayout468.xml" ContentType="application/vnd.openxmlformats-officedocument.presentationml.slideLayout+xml"/>
  <Override PartName="/ppt/theme/theme49.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50.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1.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52.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3.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54.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5.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6.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7.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8.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3.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4.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5.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949" r:id="rId3"/>
    <p:sldMasterId id="2147483961" r:id="rId4"/>
    <p:sldMasterId id="2147483975" r:id="rId5"/>
    <p:sldMasterId id="2147483987" r:id="rId6"/>
    <p:sldMasterId id="2147483999" r:id="rId7"/>
    <p:sldMasterId id="2147484011" r:id="rId8"/>
    <p:sldMasterId id="2147484023" r:id="rId9"/>
    <p:sldMasterId id="2147484035" r:id="rId10"/>
    <p:sldMasterId id="2147484047" r:id="rId11"/>
    <p:sldMasterId id="2147484059" r:id="rId12"/>
    <p:sldMasterId id="2147484061" r:id="rId13"/>
    <p:sldMasterId id="2147484063" r:id="rId14"/>
    <p:sldMasterId id="2147484065" r:id="rId15"/>
    <p:sldMasterId id="2147484275" r:id="rId16"/>
    <p:sldMasterId id="2147484287" r:id="rId17"/>
    <p:sldMasterId id="2147484793" r:id="rId18"/>
    <p:sldMasterId id="2147484817" r:id="rId19"/>
    <p:sldMasterId id="2147484831" r:id="rId20"/>
    <p:sldMasterId id="2147484843" r:id="rId21"/>
    <p:sldMasterId id="2147484856" r:id="rId22"/>
    <p:sldMasterId id="2147484868" r:id="rId23"/>
    <p:sldMasterId id="2147484880" r:id="rId24"/>
    <p:sldMasterId id="2147484892" r:id="rId25"/>
    <p:sldMasterId id="2147484904" r:id="rId26"/>
    <p:sldMasterId id="2147484917" r:id="rId27"/>
    <p:sldMasterId id="2147484929" r:id="rId28"/>
    <p:sldMasterId id="2147484942" r:id="rId29"/>
    <p:sldMasterId id="2147484944" r:id="rId30"/>
    <p:sldMasterId id="2147484956" r:id="rId31"/>
    <p:sldMasterId id="2147484981" r:id="rId32"/>
    <p:sldMasterId id="2147484993" r:id="rId33"/>
    <p:sldMasterId id="2147485005" r:id="rId34"/>
    <p:sldMasterId id="2147485017" r:id="rId35"/>
    <p:sldMasterId id="2147485029" r:id="rId36"/>
    <p:sldMasterId id="2147485041" r:id="rId37"/>
    <p:sldMasterId id="2147485053" r:id="rId38"/>
    <p:sldMasterId id="2147485065" r:id="rId39"/>
    <p:sldMasterId id="2147485077" r:id="rId40"/>
    <p:sldMasterId id="2147485089" r:id="rId41"/>
    <p:sldMasterId id="2147485101" r:id="rId42"/>
    <p:sldMasterId id="2147485113" r:id="rId43"/>
    <p:sldMasterId id="2147485125" r:id="rId44"/>
    <p:sldMasterId id="2147485141" r:id="rId45"/>
    <p:sldMasterId id="2147485147" r:id="rId46"/>
    <p:sldMasterId id="2147485159" r:id="rId47"/>
    <p:sldMasterId id="2147485161" r:id="rId48"/>
    <p:sldMasterId id="2147485173" r:id="rId49"/>
    <p:sldMasterId id="2147485175" r:id="rId50"/>
    <p:sldMasterId id="2147485188" r:id="rId51"/>
    <p:sldMasterId id="2147485213" r:id="rId52"/>
    <p:sldMasterId id="2147485226" r:id="rId53"/>
    <p:sldMasterId id="2147485240" r:id="rId54"/>
    <p:sldMasterId id="2147485253" r:id="rId55"/>
    <p:sldMasterId id="2147485265" r:id="rId56"/>
    <p:sldMasterId id="2147485277" r:id="rId57"/>
    <p:sldMasterId id="2147485291" r:id="rId58"/>
    <p:sldMasterId id="2147485303" r:id="rId59"/>
  </p:sldMasterIdLst>
  <p:notesMasterIdLst>
    <p:notesMasterId r:id="rId241"/>
  </p:notesMasterIdLst>
  <p:handoutMasterIdLst>
    <p:handoutMasterId r:id="rId242"/>
  </p:handoutMasterIdLst>
  <p:sldIdLst>
    <p:sldId id="325" r:id="rId60"/>
    <p:sldId id="329" r:id="rId61"/>
    <p:sldId id="477" r:id="rId62"/>
    <p:sldId id="330" r:id="rId63"/>
    <p:sldId id="331" r:id="rId64"/>
    <p:sldId id="332" r:id="rId65"/>
    <p:sldId id="478" r:id="rId66"/>
    <p:sldId id="479" r:id="rId67"/>
    <p:sldId id="480" r:id="rId68"/>
    <p:sldId id="420" r:id="rId69"/>
    <p:sldId id="334" r:id="rId70"/>
    <p:sldId id="481" r:id="rId71"/>
    <p:sldId id="482" r:id="rId72"/>
    <p:sldId id="483" r:id="rId73"/>
    <p:sldId id="484" r:id="rId74"/>
    <p:sldId id="485" r:id="rId75"/>
    <p:sldId id="486" r:id="rId76"/>
    <p:sldId id="487" r:id="rId77"/>
    <p:sldId id="488" r:id="rId78"/>
    <p:sldId id="489" r:id="rId79"/>
    <p:sldId id="335" r:id="rId80"/>
    <p:sldId id="336" r:id="rId81"/>
    <p:sldId id="269" r:id="rId82"/>
    <p:sldId id="285" r:id="rId83"/>
    <p:sldId id="286" r:id="rId84"/>
    <p:sldId id="490" r:id="rId85"/>
    <p:sldId id="492" r:id="rId86"/>
    <p:sldId id="433" r:id="rId87"/>
    <p:sldId id="434" r:id="rId88"/>
    <p:sldId id="435" r:id="rId89"/>
    <p:sldId id="436" r:id="rId90"/>
    <p:sldId id="474" r:id="rId91"/>
    <p:sldId id="438" r:id="rId92"/>
    <p:sldId id="439" r:id="rId93"/>
    <p:sldId id="440" r:id="rId94"/>
    <p:sldId id="344" r:id="rId95"/>
    <p:sldId id="491" r:id="rId96"/>
    <p:sldId id="346" r:id="rId97"/>
    <p:sldId id="347" r:id="rId98"/>
    <p:sldId id="443" r:id="rId99"/>
    <p:sldId id="494" r:id="rId100"/>
    <p:sldId id="495" r:id="rId101"/>
    <p:sldId id="275" r:id="rId102"/>
    <p:sldId id="337" r:id="rId103"/>
    <p:sldId id="338" r:id="rId104"/>
    <p:sldId id="287" r:id="rId105"/>
    <p:sldId id="291" r:id="rId106"/>
    <p:sldId id="339" r:id="rId107"/>
    <p:sldId id="445" r:id="rId108"/>
    <p:sldId id="1978" r:id="rId109"/>
    <p:sldId id="340" r:id="rId110"/>
    <p:sldId id="446" r:id="rId111"/>
    <p:sldId id="341" r:id="rId112"/>
    <p:sldId id="288" r:id="rId113"/>
    <p:sldId id="342" r:id="rId114"/>
    <p:sldId id="290" r:id="rId115"/>
    <p:sldId id="326" r:id="rId116"/>
    <p:sldId id="343" r:id="rId117"/>
    <p:sldId id="299" r:id="rId118"/>
    <p:sldId id="292" r:id="rId119"/>
    <p:sldId id="283" r:id="rId120"/>
    <p:sldId id="348" r:id="rId121"/>
    <p:sldId id="349" r:id="rId122"/>
    <p:sldId id="350" r:id="rId123"/>
    <p:sldId id="351" r:id="rId124"/>
    <p:sldId id="300" r:id="rId125"/>
    <p:sldId id="301" r:id="rId126"/>
    <p:sldId id="421" r:id="rId127"/>
    <p:sldId id="422" r:id="rId128"/>
    <p:sldId id="355" r:id="rId129"/>
    <p:sldId id="423" r:id="rId130"/>
    <p:sldId id="357" r:id="rId131"/>
    <p:sldId id="358" r:id="rId132"/>
    <p:sldId id="359" r:id="rId133"/>
    <p:sldId id="360" r:id="rId134"/>
    <p:sldId id="430" r:id="rId135"/>
    <p:sldId id="362" r:id="rId136"/>
    <p:sldId id="363" r:id="rId137"/>
    <p:sldId id="364" r:id="rId138"/>
    <p:sldId id="365" r:id="rId139"/>
    <p:sldId id="366" r:id="rId140"/>
    <p:sldId id="367" r:id="rId141"/>
    <p:sldId id="302" r:id="rId142"/>
    <p:sldId id="368" r:id="rId143"/>
    <p:sldId id="447" r:id="rId144"/>
    <p:sldId id="370" r:id="rId145"/>
    <p:sldId id="1979" r:id="rId146"/>
    <p:sldId id="372" r:id="rId147"/>
    <p:sldId id="324" r:id="rId148"/>
    <p:sldId id="373" r:id="rId149"/>
    <p:sldId id="374" r:id="rId150"/>
    <p:sldId id="304" r:id="rId151"/>
    <p:sldId id="375" r:id="rId152"/>
    <p:sldId id="376" r:id="rId153"/>
    <p:sldId id="323" r:id="rId154"/>
    <p:sldId id="377" r:id="rId155"/>
    <p:sldId id="306" r:id="rId156"/>
    <p:sldId id="307" r:id="rId157"/>
    <p:sldId id="322" r:id="rId158"/>
    <p:sldId id="309" r:id="rId159"/>
    <p:sldId id="378" r:id="rId160"/>
    <p:sldId id="379" r:id="rId161"/>
    <p:sldId id="310" r:id="rId162"/>
    <p:sldId id="380" r:id="rId163"/>
    <p:sldId id="381" r:id="rId164"/>
    <p:sldId id="382" r:id="rId165"/>
    <p:sldId id="448" r:id="rId166"/>
    <p:sldId id="449" r:id="rId167"/>
    <p:sldId id="475" r:id="rId168"/>
    <p:sldId id="476" r:id="rId169"/>
    <p:sldId id="452" r:id="rId170"/>
    <p:sldId id="496" r:id="rId171"/>
    <p:sldId id="497" r:id="rId172"/>
    <p:sldId id="498" r:id="rId173"/>
    <p:sldId id="383" r:id="rId174"/>
    <p:sldId id="319" r:id="rId175"/>
    <p:sldId id="384" r:id="rId176"/>
    <p:sldId id="385" r:id="rId177"/>
    <p:sldId id="386" r:id="rId178"/>
    <p:sldId id="313" r:id="rId179"/>
    <p:sldId id="387" r:id="rId180"/>
    <p:sldId id="388" r:id="rId181"/>
    <p:sldId id="389" r:id="rId182"/>
    <p:sldId id="390" r:id="rId183"/>
    <p:sldId id="391" r:id="rId184"/>
    <p:sldId id="392" r:id="rId185"/>
    <p:sldId id="393" r:id="rId186"/>
    <p:sldId id="394" r:id="rId187"/>
    <p:sldId id="395" r:id="rId188"/>
    <p:sldId id="396" r:id="rId189"/>
    <p:sldId id="397" r:id="rId190"/>
    <p:sldId id="398" r:id="rId191"/>
    <p:sldId id="399" r:id="rId192"/>
    <p:sldId id="400" r:id="rId193"/>
    <p:sldId id="314" r:id="rId194"/>
    <p:sldId id="315" r:id="rId195"/>
    <p:sldId id="401" r:id="rId196"/>
    <p:sldId id="402" r:id="rId197"/>
    <p:sldId id="407" r:id="rId198"/>
    <p:sldId id="408" r:id="rId199"/>
    <p:sldId id="428" r:id="rId200"/>
    <p:sldId id="320" r:id="rId201"/>
    <p:sldId id="456" r:id="rId202"/>
    <p:sldId id="457" r:id="rId203"/>
    <p:sldId id="458" r:id="rId204"/>
    <p:sldId id="459" r:id="rId205"/>
    <p:sldId id="460" r:id="rId206"/>
    <p:sldId id="461" r:id="rId207"/>
    <p:sldId id="462" r:id="rId208"/>
    <p:sldId id="463" r:id="rId209"/>
    <p:sldId id="499" r:id="rId210"/>
    <p:sldId id="502" r:id="rId211"/>
    <p:sldId id="500" r:id="rId212"/>
    <p:sldId id="501" r:id="rId213"/>
    <p:sldId id="503" r:id="rId214"/>
    <p:sldId id="470" r:id="rId215"/>
    <p:sldId id="1977" r:id="rId216"/>
    <p:sldId id="471" r:id="rId217"/>
    <p:sldId id="472" r:id="rId218"/>
    <p:sldId id="2010" r:id="rId219"/>
    <p:sldId id="405" r:id="rId220"/>
    <p:sldId id="406" r:id="rId221"/>
    <p:sldId id="293" r:id="rId222"/>
    <p:sldId id="294" r:id="rId223"/>
    <p:sldId id="295" r:id="rId224"/>
    <p:sldId id="296" r:id="rId225"/>
    <p:sldId id="427" r:id="rId226"/>
    <p:sldId id="473" r:id="rId227"/>
    <p:sldId id="424" r:id="rId228"/>
    <p:sldId id="425" r:id="rId229"/>
    <p:sldId id="426" r:id="rId230"/>
    <p:sldId id="414" r:id="rId231"/>
    <p:sldId id="297" r:id="rId232"/>
    <p:sldId id="415" r:id="rId233"/>
    <p:sldId id="2011" r:id="rId234"/>
    <p:sldId id="2013" r:id="rId235"/>
    <p:sldId id="2012" r:id="rId236"/>
    <p:sldId id="2014" r:id="rId237"/>
    <p:sldId id="279" r:id="rId238"/>
    <p:sldId id="327" r:id="rId239"/>
    <p:sldId id="556" r:id="rId240"/>
  </p:sldIdLst>
  <p:sldSz cx="9144000" cy="6858000" type="screen4x3"/>
  <p:notesSz cx="6858000" cy="9144000"/>
  <p:defaultTextStyle>
    <a:defPPr>
      <a:defRPr lang="ja-JP"/>
    </a:defPPr>
    <a:lvl1pPr algn="l" rtl="0" eaLnBrk="0" fontAlgn="base" hangingPunct="0">
      <a:spcBef>
        <a:spcPct val="0"/>
      </a:spcBef>
      <a:spcAft>
        <a:spcPct val="0"/>
      </a:spcAft>
      <a:defRPr kern="1200">
        <a:solidFill>
          <a:schemeClr val="tx1"/>
        </a:solidFill>
        <a:latin typeface="Tahoma"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Tahoma"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Tahoma"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Tahoma"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Tahoma" charset="0"/>
        <a:ea typeface="MS PGothic" charset="0"/>
        <a:cs typeface="MS PGothic" charset="0"/>
      </a:defRPr>
    </a:lvl5pPr>
    <a:lvl6pPr marL="2286000" algn="l" defTabSz="457200" rtl="0" eaLnBrk="1" latinLnBrk="0" hangingPunct="1">
      <a:defRPr kern="1200">
        <a:solidFill>
          <a:schemeClr val="tx1"/>
        </a:solidFill>
        <a:latin typeface="Tahoma" charset="0"/>
        <a:ea typeface="MS PGothic" charset="0"/>
        <a:cs typeface="MS PGothic" charset="0"/>
      </a:defRPr>
    </a:lvl6pPr>
    <a:lvl7pPr marL="2743200" algn="l" defTabSz="457200" rtl="0" eaLnBrk="1" latinLnBrk="0" hangingPunct="1">
      <a:defRPr kern="1200">
        <a:solidFill>
          <a:schemeClr val="tx1"/>
        </a:solidFill>
        <a:latin typeface="Tahoma" charset="0"/>
        <a:ea typeface="MS PGothic" charset="0"/>
        <a:cs typeface="MS PGothic" charset="0"/>
      </a:defRPr>
    </a:lvl7pPr>
    <a:lvl8pPr marL="3200400" algn="l" defTabSz="457200" rtl="0" eaLnBrk="1" latinLnBrk="0" hangingPunct="1">
      <a:defRPr kern="1200">
        <a:solidFill>
          <a:schemeClr val="tx1"/>
        </a:solidFill>
        <a:latin typeface="Tahoma" charset="0"/>
        <a:ea typeface="MS PGothic" charset="0"/>
        <a:cs typeface="MS PGothic" charset="0"/>
      </a:defRPr>
    </a:lvl8pPr>
    <a:lvl9pPr marL="3657600" algn="l" defTabSz="457200" rtl="0" eaLnBrk="1" latinLnBrk="0" hangingPunct="1">
      <a:defRPr kern="1200">
        <a:solidFill>
          <a:schemeClr val="tx1"/>
        </a:solidFill>
        <a:latin typeface="Tahoma" charset="0"/>
        <a:ea typeface="MS PGothic" charset="0"/>
        <a:cs typeface="MS PGothic" charset="0"/>
      </a:defRPr>
    </a:lvl9pPr>
  </p:defaultTextStyle>
  <p:extLst>
    <p:ext uri="{521415D9-36F7-43E2-AB2F-B90AF26B5E84}">
      <p14:sectionLst xmlns:p14="http://schemas.microsoft.com/office/powerpoint/2010/main">
        <p14:section name="Default Section" id="{4D84E427-3BC3-4D5F-80DA-816BEBA9035E}">
          <p14:sldIdLst>
            <p14:sldId id="325"/>
            <p14:sldId id="329"/>
            <p14:sldId id="477"/>
            <p14:sldId id="330"/>
            <p14:sldId id="331"/>
            <p14:sldId id="332"/>
            <p14:sldId id="478"/>
            <p14:sldId id="479"/>
            <p14:sldId id="480"/>
            <p14:sldId id="420"/>
            <p14:sldId id="334"/>
            <p14:sldId id="481"/>
            <p14:sldId id="482"/>
            <p14:sldId id="483"/>
            <p14:sldId id="484"/>
            <p14:sldId id="485"/>
            <p14:sldId id="486"/>
            <p14:sldId id="487"/>
            <p14:sldId id="488"/>
            <p14:sldId id="489"/>
          </p14:sldIdLst>
        </p14:section>
        <p14:section name="Introduction" id="{994EE88E-30F0-4871-8651-C9B21C541093}">
          <p14:sldIdLst>
            <p14:sldId id="335"/>
            <p14:sldId id="336"/>
            <p14:sldId id="269"/>
            <p14:sldId id="285"/>
            <p14:sldId id="286"/>
          </p14:sldIdLst>
        </p14:section>
        <p14:section name="Sermon" id="{24AFF046-EB6E-4F53-90B0-E8790F82CC2F}">
          <p14:sldIdLst>
            <p14:sldId id="490"/>
            <p14:sldId id="492"/>
            <p14:sldId id="433"/>
            <p14:sldId id="434"/>
            <p14:sldId id="435"/>
            <p14:sldId id="436"/>
            <p14:sldId id="474"/>
            <p14:sldId id="438"/>
            <p14:sldId id="439"/>
            <p14:sldId id="440"/>
            <p14:sldId id="344"/>
            <p14:sldId id="491"/>
            <p14:sldId id="346"/>
            <p14:sldId id="347"/>
            <p14:sldId id="443"/>
            <p14:sldId id="494"/>
            <p14:sldId id="495"/>
            <p14:sldId id="275"/>
          </p14:sldIdLst>
        </p14:section>
        <p14:section name="Chapters" id="{90E36495-5D57-444A-8142-C230CC7F3F13}">
          <p14:sldIdLst>
            <p14:sldId id="337"/>
            <p14:sldId id="338"/>
            <p14:sldId id="287"/>
            <p14:sldId id="291"/>
            <p14:sldId id="339"/>
            <p14:sldId id="445"/>
            <p14:sldId id="1978"/>
            <p14:sldId id="340"/>
            <p14:sldId id="446"/>
            <p14:sldId id="341"/>
            <p14:sldId id="288"/>
            <p14:sldId id="342"/>
            <p14:sldId id="290"/>
            <p14:sldId id="326"/>
            <p14:sldId id="343"/>
            <p14:sldId id="299"/>
            <p14:sldId id="292"/>
            <p14:sldId id="283"/>
            <p14:sldId id="348"/>
            <p14:sldId id="349"/>
            <p14:sldId id="350"/>
            <p14:sldId id="351"/>
            <p14:sldId id="300"/>
            <p14:sldId id="301"/>
            <p14:sldId id="421"/>
            <p14:sldId id="422"/>
            <p14:sldId id="355"/>
            <p14:sldId id="423"/>
            <p14:sldId id="357"/>
            <p14:sldId id="358"/>
            <p14:sldId id="359"/>
            <p14:sldId id="360"/>
            <p14:sldId id="430"/>
            <p14:sldId id="362"/>
            <p14:sldId id="363"/>
            <p14:sldId id="364"/>
            <p14:sldId id="365"/>
            <p14:sldId id="366"/>
            <p14:sldId id="367"/>
            <p14:sldId id="302"/>
            <p14:sldId id="368"/>
            <p14:sldId id="447"/>
            <p14:sldId id="370"/>
            <p14:sldId id="1979"/>
            <p14:sldId id="372"/>
            <p14:sldId id="324"/>
            <p14:sldId id="373"/>
            <p14:sldId id="374"/>
            <p14:sldId id="304"/>
            <p14:sldId id="375"/>
            <p14:sldId id="376"/>
            <p14:sldId id="323"/>
            <p14:sldId id="377"/>
            <p14:sldId id="306"/>
            <p14:sldId id="307"/>
            <p14:sldId id="322"/>
            <p14:sldId id="309"/>
            <p14:sldId id="378"/>
            <p14:sldId id="379"/>
            <p14:sldId id="310"/>
            <p14:sldId id="380"/>
            <p14:sldId id="381"/>
            <p14:sldId id="382"/>
            <p14:sldId id="448"/>
            <p14:sldId id="449"/>
            <p14:sldId id="475"/>
            <p14:sldId id="476"/>
            <p14:sldId id="452"/>
            <p14:sldId id="496"/>
            <p14:sldId id="497"/>
            <p14:sldId id="498"/>
            <p14:sldId id="383"/>
            <p14:sldId id="319"/>
            <p14:sldId id="384"/>
            <p14:sldId id="385"/>
            <p14:sldId id="386"/>
            <p14:sldId id="313"/>
            <p14:sldId id="387"/>
            <p14:sldId id="388"/>
            <p14:sldId id="389"/>
            <p14:sldId id="390"/>
            <p14:sldId id="391"/>
            <p14:sldId id="392"/>
            <p14:sldId id="393"/>
            <p14:sldId id="394"/>
            <p14:sldId id="395"/>
            <p14:sldId id="396"/>
            <p14:sldId id="397"/>
            <p14:sldId id="398"/>
            <p14:sldId id="399"/>
            <p14:sldId id="400"/>
            <p14:sldId id="314"/>
            <p14:sldId id="315"/>
            <p14:sldId id="401"/>
            <p14:sldId id="402"/>
            <p14:sldId id="407"/>
            <p14:sldId id="408"/>
            <p14:sldId id="428"/>
            <p14:sldId id="320"/>
          </p14:sldIdLst>
        </p14:section>
        <p14:section name="Conclusion" id="{D2ECDE74-DC86-4E3B-B480-78AB75B18826}">
          <p14:sldIdLst>
            <p14:sldId id="456"/>
            <p14:sldId id="457"/>
            <p14:sldId id="458"/>
            <p14:sldId id="459"/>
            <p14:sldId id="460"/>
            <p14:sldId id="461"/>
            <p14:sldId id="462"/>
            <p14:sldId id="463"/>
            <p14:sldId id="499"/>
            <p14:sldId id="502"/>
            <p14:sldId id="500"/>
            <p14:sldId id="501"/>
            <p14:sldId id="503"/>
            <p14:sldId id="470"/>
            <p14:sldId id="1977"/>
            <p14:sldId id="471"/>
            <p14:sldId id="472"/>
            <p14:sldId id="2010"/>
          </p14:sldIdLst>
        </p14:section>
        <p14:section name="Supplements" id="{3606EB3D-E31B-E740-BFF8-513D0C91EFB0}">
          <p14:sldIdLst>
            <p14:sldId id="405"/>
            <p14:sldId id="406"/>
            <p14:sldId id="293"/>
            <p14:sldId id="294"/>
            <p14:sldId id="295"/>
            <p14:sldId id="296"/>
            <p14:sldId id="427"/>
            <p14:sldId id="473"/>
            <p14:sldId id="424"/>
            <p14:sldId id="425"/>
            <p14:sldId id="426"/>
            <p14:sldId id="414"/>
            <p14:sldId id="297"/>
            <p14:sldId id="415"/>
            <p14:sldId id="2011"/>
            <p14:sldId id="2013"/>
            <p14:sldId id="2012"/>
            <p14:sldId id="2014"/>
            <p14:sldId id="279"/>
            <p14:sldId id="327"/>
            <p14:sldId id="5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6E6E6"/>
    <a:srgbClr val="000000"/>
    <a:srgbClr val="FF6600"/>
    <a:srgbClr val="FFCCFF"/>
    <a:srgbClr val="FFFF66"/>
    <a:srgbClr val="66FF66"/>
    <a:srgbClr val="99FFCC"/>
    <a:srgbClr val="FF66CC"/>
    <a:srgbClr val="CC99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833"/>
    <p:restoredTop sz="83483"/>
  </p:normalViewPr>
  <p:slideViewPr>
    <p:cSldViewPr>
      <p:cViewPr varScale="1">
        <p:scale>
          <a:sx n="130" d="100"/>
          <a:sy n="130" d="100"/>
        </p:scale>
        <p:origin x="4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4.xml"/><Relationship Id="rId84" Type="http://schemas.openxmlformats.org/officeDocument/2006/relationships/slide" Target="slides/slide25.xml"/><Relationship Id="rId138" Type="http://schemas.openxmlformats.org/officeDocument/2006/relationships/slide" Target="slides/slide79.xml"/><Relationship Id="rId159" Type="http://schemas.openxmlformats.org/officeDocument/2006/relationships/slide" Target="slides/slide100.xml"/><Relationship Id="rId170" Type="http://schemas.openxmlformats.org/officeDocument/2006/relationships/slide" Target="slides/slide111.xml"/><Relationship Id="rId191" Type="http://schemas.openxmlformats.org/officeDocument/2006/relationships/slide" Target="slides/slide132.xml"/><Relationship Id="rId205" Type="http://schemas.openxmlformats.org/officeDocument/2006/relationships/slide" Target="slides/slide146.xml"/><Relationship Id="rId226" Type="http://schemas.openxmlformats.org/officeDocument/2006/relationships/slide" Target="slides/slide167.xml"/><Relationship Id="rId107" Type="http://schemas.openxmlformats.org/officeDocument/2006/relationships/slide" Target="slides/slide4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5.xml"/><Relationship Id="rId128" Type="http://schemas.openxmlformats.org/officeDocument/2006/relationships/slide" Target="slides/slide69.xml"/><Relationship Id="rId149" Type="http://schemas.openxmlformats.org/officeDocument/2006/relationships/slide" Target="slides/slide90.xml"/><Relationship Id="rId5" Type="http://schemas.openxmlformats.org/officeDocument/2006/relationships/slideMaster" Target="slideMasters/slideMaster5.xml"/><Relationship Id="rId95" Type="http://schemas.openxmlformats.org/officeDocument/2006/relationships/slide" Target="slides/slide36.xml"/><Relationship Id="rId160" Type="http://schemas.openxmlformats.org/officeDocument/2006/relationships/slide" Target="slides/slide101.xml"/><Relationship Id="rId181" Type="http://schemas.openxmlformats.org/officeDocument/2006/relationships/slide" Target="slides/slide122.xml"/><Relationship Id="rId216" Type="http://schemas.openxmlformats.org/officeDocument/2006/relationships/slide" Target="slides/slide157.xml"/><Relationship Id="rId237" Type="http://schemas.openxmlformats.org/officeDocument/2006/relationships/slide" Target="slides/slide17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slide" Target="slides/slide16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3" Type="http://schemas.openxmlformats.org/officeDocument/2006/relationships/slideMaster" Target="slideMasters/slideMaster23.xml"/><Relationship Id="rId119" Type="http://schemas.openxmlformats.org/officeDocument/2006/relationships/slide" Target="slides/slide60.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13" Type="http://schemas.openxmlformats.org/officeDocument/2006/relationships/slideMaster" Target="slideMasters/slideMaster13.xml"/><Relationship Id="rId109" Type="http://schemas.openxmlformats.org/officeDocument/2006/relationships/slide" Target="slides/slide50.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78" Type="http://schemas.openxmlformats.org/officeDocument/2006/relationships/slide" Target="slides/slide19.xml"/><Relationship Id="rId94" Type="http://schemas.openxmlformats.org/officeDocument/2006/relationships/slide" Target="slides/slide35.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48" Type="http://schemas.openxmlformats.org/officeDocument/2006/relationships/slide" Target="slides/slide89.xml"/><Relationship Id="rId164" Type="http://schemas.openxmlformats.org/officeDocument/2006/relationships/slide" Target="slides/slide105.xml"/><Relationship Id="rId169" Type="http://schemas.openxmlformats.org/officeDocument/2006/relationships/slide" Target="slides/slide110.xml"/><Relationship Id="rId185" Type="http://schemas.openxmlformats.org/officeDocument/2006/relationships/slide" Target="slides/slide1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1.xml"/><Relationship Id="rId210" Type="http://schemas.openxmlformats.org/officeDocument/2006/relationships/slide" Target="slides/slide151.xml"/><Relationship Id="rId215" Type="http://schemas.openxmlformats.org/officeDocument/2006/relationships/slide" Target="slides/slide156.xml"/><Relationship Id="rId236" Type="http://schemas.openxmlformats.org/officeDocument/2006/relationships/slide" Target="slides/slide177.xml"/><Relationship Id="rId26" Type="http://schemas.openxmlformats.org/officeDocument/2006/relationships/slideMaster" Target="slideMasters/slideMaster26.xml"/><Relationship Id="rId231" Type="http://schemas.openxmlformats.org/officeDocument/2006/relationships/slide" Target="slides/slide172.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handoutMaster" Target="handoutMasters/handoutMaster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tableStyles" Target="tableStyles.xml"/><Relationship Id="rId106" Type="http://schemas.openxmlformats.org/officeDocument/2006/relationships/slide" Target="slides/slide47.xml"/><Relationship Id="rId127" Type="http://schemas.openxmlformats.org/officeDocument/2006/relationships/slide" Target="slides/slide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50000"/>
              </a:spcBef>
              <a:defRPr kumimoji="1" sz="1200" b="1" smtClean="0">
                <a:solidFill>
                  <a:srgbClr val="000066"/>
                </a:solidFill>
                <a:effectLst>
                  <a:outerShdw blurRad="38100" dist="38100" dir="2700000" algn="tl">
                    <a:srgbClr val="DDDDDD"/>
                  </a:outerShdw>
                </a:effectLst>
                <a:latin typeface="Copperplate Gothic Light" charset="0"/>
              </a:defRPr>
            </a:lvl1pPr>
          </a:lstStyle>
          <a:p>
            <a:pPr>
              <a:defRPr/>
            </a:pPr>
            <a:endParaRPr lang="en-US" altLang="ja-JP"/>
          </a:p>
        </p:txBody>
      </p:sp>
      <p:sp>
        <p:nvSpPr>
          <p:cNvPr id="266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kumimoji="1" sz="1200" b="1" smtClean="0">
                <a:solidFill>
                  <a:srgbClr val="000066"/>
                </a:solidFill>
                <a:effectLst>
                  <a:outerShdw blurRad="38100" dist="38100" dir="2700000" algn="tl">
                    <a:srgbClr val="DDDDDD"/>
                  </a:outerShdw>
                </a:effectLst>
                <a:latin typeface="Copperplate Gothic Light" charset="0"/>
              </a:defRPr>
            </a:lvl1pPr>
          </a:lstStyle>
          <a:p>
            <a:pPr>
              <a:defRPr/>
            </a:pPr>
            <a:endParaRPr lang="en-US" altLang="ja-JP"/>
          </a:p>
        </p:txBody>
      </p:sp>
      <p:sp>
        <p:nvSpPr>
          <p:cNvPr id="266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50000"/>
              </a:spcBef>
              <a:defRPr kumimoji="1" sz="1200" b="1" smtClean="0">
                <a:solidFill>
                  <a:srgbClr val="000066"/>
                </a:solidFill>
                <a:effectLst>
                  <a:outerShdw blurRad="38100" dist="38100" dir="2700000" algn="tl">
                    <a:srgbClr val="DDDDDD"/>
                  </a:outerShdw>
                </a:effectLst>
                <a:latin typeface="Copperplate Gothic Light" charset="0"/>
              </a:defRPr>
            </a:lvl1pPr>
          </a:lstStyle>
          <a:p>
            <a:pPr>
              <a:defRPr/>
            </a:pPr>
            <a:endParaRPr lang="en-US" altLang="ja-JP"/>
          </a:p>
        </p:txBody>
      </p:sp>
      <p:sp>
        <p:nvSpPr>
          <p:cNvPr id="266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kumimoji="1" sz="1200" b="1" smtClean="0">
                <a:solidFill>
                  <a:srgbClr val="000066"/>
                </a:solidFill>
                <a:effectLst>
                  <a:outerShdw blurRad="38100" dist="38100" dir="2700000" algn="tl">
                    <a:srgbClr val="DDDDDD"/>
                  </a:outerShdw>
                </a:effectLst>
                <a:latin typeface="Copperplate Gothic Light" charset="0"/>
              </a:defRPr>
            </a:lvl1pPr>
          </a:lstStyle>
          <a:p>
            <a:pPr>
              <a:defRPr/>
            </a:pPr>
            <a:fld id="{BD934942-7942-9140-8763-7A91B1D7D7F8}" type="slidenum">
              <a:rPr lang="en-US" altLang="ja-JP"/>
              <a:pPr>
                <a:defRPr/>
              </a:pPr>
              <a:t>‹#›</a:t>
            </a:fld>
            <a:endParaRPr lang="en-US" altLang="ja-JP"/>
          </a:p>
        </p:txBody>
      </p:sp>
    </p:spTree>
    <p:extLst>
      <p:ext uri="{BB962C8B-B14F-4D97-AF65-F5344CB8AC3E}">
        <p14:creationId xmlns:p14="http://schemas.microsoft.com/office/powerpoint/2010/main" val="1605973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smtClean="0"/>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smtClean="0"/>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smtClean="0"/>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smtClean="0"/>
            </a:lvl1pPr>
          </a:lstStyle>
          <a:p>
            <a:pPr>
              <a:defRPr/>
            </a:pPr>
            <a:fld id="{29DB600D-B132-FB4F-B70D-9F38A6234341}" type="slidenum">
              <a:rPr lang="en-US"/>
              <a:pPr>
                <a:defRPr/>
              </a:pPr>
              <a:t>‹#›</a:t>
            </a:fld>
            <a:endParaRPr lang="en-US"/>
          </a:p>
        </p:txBody>
      </p:sp>
    </p:spTree>
    <p:extLst>
      <p:ext uri="{BB962C8B-B14F-4D97-AF65-F5344CB8AC3E}">
        <p14:creationId xmlns:p14="http://schemas.microsoft.com/office/powerpoint/2010/main" val="1109002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1pPr>
    <a:lvl2pPr marL="457200"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2pPr>
    <a:lvl3pPr marL="914400"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3pPr>
    <a:lvl4pPr marL="1371600"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4pPr>
    <a:lvl5pPr marL="1828800"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3B1D100-0333-104F-B815-97CF0BBA219C}" type="slidenum">
              <a:rPr lang="en-US" sz="1200">
                <a:solidFill>
                  <a:srgbClr val="000000"/>
                </a:solidFill>
              </a:rPr>
              <a:pPr/>
              <a:t>1</a:t>
            </a:fld>
            <a:endParaRPr lang="en-US" sz="1200">
              <a:solidFill>
                <a:srgbClr val="000000"/>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314731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At the time you are mystified by how the LORD works, also be astonished</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extLst>
      <p:ext uri="{BB962C8B-B14F-4D97-AF65-F5344CB8AC3E}">
        <p14:creationId xmlns:p14="http://schemas.microsoft.com/office/powerpoint/2010/main" val="21384027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What should we do when we ask God but our</a:t>
            </a:r>
            <a:r>
              <a:rPr lang="en-US" baseline="0" dirty="0">
                <a:latin typeface="Arial"/>
                <a:cs typeface="Arial"/>
              </a:rPr>
              <a:t> question is met with silence?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当我们向上帝祈求却遇到沉默时，我们应该怎么做？</a:t>
            </a:r>
          </a:p>
          <a:p>
            <a:endParaRPr lang="en-US" dirty="0">
              <a:latin typeface="Arial"/>
              <a:cs typeface="Arial"/>
            </a:endParaRPr>
          </a:p>
        </p:txBody>
      </p:sp>
    </p:spTree>
    <p:extLst>
      <p:ext uri="{BB962C8B-B14F-4D97-AF65-F5344CB8AC3E}">
        <p14:creationId xmlns:p14="http://schemas.microsoft.com/office/powerpoint/2010/main" val="967148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142682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149260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明朝" pitchFamily="24" charset="-128"/>
                <a:cs typeface="Arial"/>
              </a:rPr>
              <a:t>At the time you are mystified by how the LORD works, also be astonished</a:t>
            </a:r>
            <a:r>
              <a:rPr kumimoji="1" lang="en-SG" sz="1200" kern="1200" dirty="0">
                <a:solidFill>
                  <a:schemeClr val="tx1"/>
                </a:solidFill>
                <a:effectLst/>
                <a:latin typeface="Arial"/>
                <a:ea typeface="ＭＳ Ｐ明朝" pitchFamily="24"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当你对耶和华的作为感到困惑时，也要感到惊叹。</a:t>
            </a:r>
          </a:p>
          <a:p>
            <a:endParaRPr lang="en-US" dirty="0">
              <a:latin typeface="Arial"/>
              <a:cs typeface="Arial"/>
            </a:endParaRPr>
          </a:p>
        </p:txBody>
      </p:sp>
    </p:spTree>
    <p:extLst>
      <p:ext uri="{BB962C8B-B14F-4D97-AF65-F5344CB8AC3E}">
        <p14:creationId xmlns:p14="http://schemas.microsoft.com/office/powerpoint/2010/main" val="23110159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378055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549943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747048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35950D3-5DDC-8F4F-89DB-83B74910F9AD}" type="slidenum">
              <a:rPr lang="en-US" sz="1200">
                <a:solidFill>
                  <a:srgbClr val="000000"/>
                </a:solidFill>
              </a:rPr>
              <a:pPr/>
              <a:t>163</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0071127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DB23CF48-FD67-B94F-892E-D19B502E72BB}" type="slidenum">
              <a:rPr lang="en-US" sz="1200">
                <a:solidFill>
                  <a:srgbClr val="000000"/>
                </a:solidFill>
              </a:rPr>
              <a:pPr/>
              <a:t>164</a:t>
            </a:fld>
            <a:endParaRPr lang="en-US"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9055955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902933E-B522-9A4D-B1BB-5B498FF1997A}" type="slidenum">
              <a:rPr lang="en-US" sz="1200">
                <a:solidFill>
                  <a:srgbClr val="000000"/>
                </a:solidFill>
              </a:rPr>
              <a:pPr/>
              <a:t>165</a:t>
            </a:fld>
            <a:endParaRPr lang="en-US" sz="1200">
              <a:solidFill>
                <a:srgbClr val="000000"/>
              </a:solidFill>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23698475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DD62261-4607-6448-99B2-6B1008860622}" type="slidenum">
              <a:rPr lang="en-US" sz="1200">
                <a:solidFill>
                  <a:srgbClr val="000000"/>
                </a:solidFill>
              </a:rPr>
              <a:pPr/>
              <a:t>166</a:t>
            </a:fld>
            <a:endParaRPr 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8875548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eaLnBrk="1" hangingPunct="1"/>
            <a:fld id="{666BAC8A-0AB6-491B-8639-829903B88660}" type="slidenum">
              <a:rPr lang="en-US" altLang="en-US" sz="1200" b="0">
                <a:solidFill>
                  <a:srgbClr val="000000"/>
                </a:solidFill>
              </a:rPr>
              <a:pPr eaLnBrk="1" hangingPunct="1"/>
              <a:t>168</a:t>
            </a:fld>
            <a:endParaRPr lang="en-US" altLang="en-US" sz="1200" b="0">
              <a:solidFill>
                <a:srgbClr val="000000"/>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cs typeface="Geneva"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5E488C-2726-324F-8BEB-C69B16452CC1}" type="slidenum">
              <a:rPr lang="en-US" altLang="zh-CN" sz="1200">
                <a:solidFill>
                  <a:prstClr val="black"/>
                </a:solidFill>
              </a:rPr>
              <a:pPr eaLnBrk="1" hangingPunct="1"/>
              <a:t>169</a:t>
            </a:fld>
            <a:endParaRPr lang="en-US" altLang="zh-CN" sz="1200">
              <a:solidFill>
                <a:prstClr val="black"/>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80046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26B63E-37F2-8745-9FA9-AC55335EA84C}" type="slidenum">
              <a:rPr lang="en-US" altLang="zh-CN" sz="1200">
                <a:solidFill>
                  <a:srgbClr val="000000"/>
                </a:solidFill>
              </a:rPr>
              <a:pPr eaLnBrk="1" hangingPunct="1"/>
              <a:t>170</a:t>
            </a:fld>
            <a:endParaRPr lang="en-US" altLang="zh-CN" sz="1200">
              <a:solidFill>
                <a:srgbClr val="000000"/>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0795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240408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DE99B6-F9C6-8749-AD47-569C37196EC0}" type="slidenum">
              <a:rPr lang="en-US" altLang="zh-CN" sz="1200">
                <a:solidFill>
                  <a:prstClr val="black"/>
                </a:solidFill>
              </a:rPr>
              <a:pPr eaLnBrk="1" hangingPunct="1"/>
              <a:t>171</a:t>
            </a:fld>
            <a:endParaRPr lang="en-US" altLang="zh-CN" sz="1200">
              <a:solidFill>
                <a:prstClr val="black"/>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481246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1269656-2BA2-CA45-B187-DF87B5E82726}" type="slidenum">
              <a:rPr lang="en-US" sz="1200">
                <a:solidFill>
                  <a:srgbClr val="000000"/>
                </a:solidFill>
              </a:rPr>
              <a:pPr/>
              <a:t>173</a:t>
            </a:fld>
            <a:endParaRPr lang="en-US" sz="1200">
              <a:solidFill>
                <a:srgbClr val="000000"/>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41300540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A34620F-B7D1-F942-892C-48EF63E9A15C}" type="slidenum">
              <a:rPr lang="en-US" sz="1200"/>
              <a:pPr/>
              <a:t>179</a:t>
            </a:fld>
            <a:endParaRPr lang="en-US" sz="1200"/>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472455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DF29A38B-AA7E-3A4A-9366-FE5992EAEECE}" type="slidenum">
              <a:rPr lang="en-US" sz="1200"/>
              <a:pPr/>
              <a:t>23</a:t>
            </a:fld>
            <a:endParaRPr lang="en-US" sz="120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692516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99592A5E-5501-4540-8D4A-023F239FAFE5}" type="slidenum">
              <a:rPr lang="en-US" sz="1200"/>
              <a:pPr/>
              <a:t>24</a:t>
            </a:fld>
            <a:endParaRPr 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523738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F400766-0829-E54A-AFC8-6749736AC585}" type="slidenum">
              <a:rPr lang="en-US" sz="1200"/>
              <a:pPr/>
              <a:t>25</a:t>
            </a:fld>
            <a:endParaRPr 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152825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59355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Speakers often tell audiences what they know. </a:t>
            </a:r>
          </a:p>
          <a:p>
            <a:r>
              <a:rPr kumimoji="1" lang="en-US" sz="1200" kern="1200">
                <a:solidFill>
                  <a:schemeClr val="tx1"/>
                </a:solidFill>
                <a:effectLst/>
                <a:latin typeface="Arial"/>
                <a:ea typeface="ＭＳ Ｐ明朝" pitchFamily="24" charset="-128"/>
                <a:cs typeface="Arial"/>
              </a:rPr>
              <a:t>• However, today I will tell you what I do </a:t>
            </a:r>
            <a:r>
              <a:rPr kumimoji="1" lang="en-US" sz="1200" b="1" i="1" kern="1200">
                <a:solidFill>
                  <a:schemeClr val="tx1"/>
                </a:solidFill>
                <a:effectLst/>
                <a:latin typeface="Arial"/>
                <a:ea typeface="ＭＳ Ｐ明朝" pitchFamily="24" charset="-128"/>
                <a:cs typeface="Arial"/>
              </a:rPr>
              <a:t>not</a:t>
            </a:r>
            <a:r>
              <a:rPr kumimoji="1" lang="en-US" sz="1200" kern="1200">
                <a:solidFill>
                  <a:schemeClr val="tx1"/>
                </a:solidFill>
                <a:effectLst/>
                <a:latin typeface="Arial"/>
                <a:ea typeface="ＭＳ Ｐ明朝" pitchFamily="24" charset="-128"/>
                <a:cs typeface="Arial"/>
              </a:rPr>
              <a:t> know</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extLst>
      <p:ext uri="{BB962C8B-B14F-4D97-AF65-F5344CB8AC3E}">
        <p14:creationId xmlns:p14="http://schemas.microsoft.com/office/powerpoint/2010/main" val="88019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明朝" pitchFamily="24" charset="-128"/>
                <a:cs typeface="Arial"/>
              </a:rPr>
              <a:t>Why is the word “abbreviate” so long? I don’t know!</a:t>
            </a:r>
            <a:r>
              <a:rPr lang="en-SG" dirty="0">
                <a:effectLst/>
                <a:latin typeface="Arial"/>
                <a:cs typeface="Arial"/>
              </a:rPr>
              <a:t> </a:t>
            </a:r>
          </a:p>
          <a:p>
            <a:r>
              <a:rPr lang="en-US" dirty="0">
                <a:latin typeface="Arial"/>
                <a:cs typeface="Arial"/>
              </a:rPr>
              <a:t>“abbreviate”</a:t>
            </a:r>
            <a:r>
              <a:rPr lang="zh-CN" altLang="en-US" dirty="0">
                <a:latin typeface="Arial"/>
                <a:cs typeface="Arial"/>
              </a:rPr>
              <a:t>“缩写”这个词为什么这么长？我不知道！</a:t>
            </a: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明朝" pitchFamily="24" charset="-128"/>
                <a:cs typeface="Arial"/>
              </a:rPr>
              <a:t>Why is the word “pronunciation” so difficult to say? I don’t know! </a:t>
            </a:r>
          </a:p>
          <a:p>
            <a:r>
              <a:rPr lang="en-US" altLang="zh-CN" sz="1200" b="1" dirty="0">
                <a:effectLst>
                  <a:glow rad="127000">
                    <a:schemeClr val="tx1"/>
                  </a:glow>
                </a:effectLst>
                <a:latin typeface="Arial" charset="0"/>
                <a:ea typeface="ＭＳ Ｐゴシック" charset="0"/>
                <a:cs typeface="ＭＳ Ｐゴシック" charset="0"/>
              </a:rPr>
              <a:t>pronunciation.</a:t>
            </a:r>
            <a:r>
              <a:rPr lang="zh-CN" altLang="en-US" dirty="0">
                <a:latin typeface="Arial"/>
                <a:cs typeface="Arial"/>
              </a:rPr>
              <a:t>“发音”这个词怎么这么难说呢？我不知道！</a:t>
            </a:r>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明朝" pitchFamily="24" charset="-128"/>
                <a:cs typeface="Arial"/>
              </a:rPr>
              <a:t>I often hear people say “pro-noun-ci-a-</a:t>
            </a:r>
            <a:r>
              <a:rPr kumimoji="1" lang="en-US" sz="1200" kern="1200" dirty="0" err="1">
                <a:solidFill>
                  <a:schemeClr val="tx1"/>
                </a:solidFill>
                <a:effectLst/>
                <a:latin typeface="Arial"/>
                <a:ea typeface="ＭＳ Ｐ明朝" pitchFamily="24" charset="-128"/>
                <a:cs typeface="Arial"/>
              </a:rPr>
              <a:t>tion</a:t>
            </a:r>
            <a:r>
              <a:rPr kumimoji="1" lang="en-US" sz="1200" kern="1200" dirty="0">
                <a:solidFill>
                  <a:schemeClr val="tx1"/>
                </a:solidFill>
                <a:effectLst/>
                <a:latin typeface="Arial"/>
                <a:ea typeface="ＭＳ Ｐ明朝" pitchFamily="24" charset="-128"/>
                <a:cs typeface="Arial"/>
              </a:rPr>
              <a:t>,” but I’m not sure why either way is so tough to say.</a:t>
            </a:r>
            <a:r>
              <a:rPr lang="en-SG" dirty="0">
                <a:effectLst/>
                <a:latin typeface="Arial"/>
                <a:cs typeface="Arial"/>
              </a:rPr>
              <a:t> </a:t>
            </a:r>
          </a:p>
          <a:p>
            <a:r>
              <a:rPr lang="zh-CN" altLang="en-US" dirty="0">
                <a:latin typeface="Arial"/>
                <a:cs typeface="Arial"/>
              </a:rPr>
              <a:t>我经常听到人们说“</a:t>
            </a:r>
            <a:r>
              <a:rPr lang="en-US" dirty="0">
                <a:latin typeface="Arial"/>
                <a:cs typeface="Arial"/>
              </a:rPr>
              <a:t>pro-noun-ci-a-</a:t>
            </a:r>
            <a:r>
              <a:rPr lang="en-US" dirty="0" err="1">
                <a:latin typeface="Arial"/>
                <a:cs typeface="Arial"/>
              </a:rPr>
              <a:t>tion</a:t>
            </a:r>
            <a:r>
              <a:rPr lang="en-US" dirty="0">
                <a:latin typeface="Arial"/>
                <a:cs typeface="Arial"/>
              </a:rPr>
              <a:t>”，</a:t>
            </a:r>
            <a:r>
              <a:rPr lang="zh-CN" altLang="en-US" dirty="0">
                <a:latin typeface="Arial"/>
                <a:cs typeface="Arial"/>
              </a:rPr>
              <a:t>但我不明白为什么这两种说法都这么难说。</a:t>
            </a:r>
            <a:endParaRPr lang="en-US" dirty="0">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明朝" pitchFamily="24" charset="-128"/>
                <a:cs typeface="Arial"/>
              </a:rPr>
              <a:t>On a more serious note, while many here in Singapore see their entire family trust Christ, I don’t know why my parents haven’t learned to genuinely love Jesus even though I have prayed for them for 45 years. </a:t>
            </a:r>
          </a:p>
          <a:p>
            <a:r>
              <a:rPr lang="zh-CN" altLang="en-US" dirty="0">
                <a:latin typeface="Arial"/>
                <a:cs typeface="Arial"/>
              </a:rPr>
              <a:t>更严肃地说，虽然新加坡的许多人看到他们的整个家庭都信仰基督，但我不知道为什么我的父母没有学会真心地爱耶稣，尽管我已经为他们祈祷了 </a:t>
            </a:r>
            <a:r>
              <a:rPr lang="en-US" altLang="zh-CN" dirty="0">
                <a:latin typeface="Arial"/>
                <a:cs typeface="Arial"/>
              </a:rPr>
              <a:t>45 </a:t>
            </a:r>
            <a:r>
              <a:rPr lang="zh-CN" altLang="en-US" dirty="0">
                <a:latin typeface="Arial"/>
                <a:cs typeface="Arial"/>
              </a:rPr>
              <a:t>年。</a:t>
            </a:r>
            <a:endParaRPr lang="en-US" dirty="0">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32</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kumimoji="1" lang="en-US" sz="1200" kern="1200" dirty="0">
              <a:solidFill>
                <a:schemeClr val="tx1"/>
              </a:solidFill>
              <a:effectLst/>
              <a:latin typeface="Arial"/>
              <a:ea typeface="ＭＳ Ｐ明朝" pitchFamily="24" charset="-128"/>
              <a:cs typeface="Arial"/>
            </a:endParaRPr>
          </a:p>
          <a:p>
            <a:pPr lvl="3" eaLnBrk="1" hangingPunct="1">
              <a:spcBef>
                <a:spcPts val="1200"/>
              </a:spcBef>
              <a:spcAft>
                <a:spcPts val="300"/>
              </a:spcAft>
            </a:pPr>
            <a:r>
              <a:rPr kumimoji="1" lang="en-US" sz="1200" kern="1200" dirty="0">
                <a:solidFill>
                  <a:schemeClr val="tx1"/>
                </a:solidFill>
                <a:effectLst/>
                <a:latin typeface="Arial"/>
                <a:ea typeface="ＭＳ Ｐ明朝" pitchFamily="24" charset="-128"/>
                <a:cs typeface="Arial"/>
              </a:rPr>
              <a:t>Also, why don’t our families passionately love Jesus?</a:t>
            </a:r>
            <a:r>
              <a:rPr lang="en-SG" dirty="0">
                <a:effectLst/>
                <a:latin typeface="Arial"/>
                <a:cs typeface="Arial"/>
              </a:rPr>
              <a:t> </a:t>
            </a:r>
          </a:p>
          <a:p>
            <a:pPr lvl="3" eaLnBrk="1" hangingPunct="1">
              <a:spcBef>
                <a:spcPts val="1200"/>
              </a:spcBef>
              <a:spcAft>
                <a:spcPts val="300"/>
              </a:spcAft>
            </a:pPr>
            <a:r>
              <a:rPr lang="zh-CN" altLang="en-US" dirty="0">
                <a:latin typeface="Arial"/>
                <a:ea typeface="ＭＳ Ｐゴシック" charset="0"/>
                <a:cs typeface="Arial"/>
              </a:rPr>
              <a:t>而且，为什么我们的家人不热爱耶稣呢？</a:t>
            </a:r>
            <a:endParaRPr lang="en-US" dirty="0">
              <a:latin typeface="Arial"/>
              <a:ea typeface="ＭＳ Ｐゴシック" charset="0"/>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明朝" pitchFamily="24" charset="-128"/>
                <a:cs typeface="Arial"/>
              </a:rPr>
              <a:t>Why do ungodly people always seem to have more money than the godly? I also can’t tell you the answer.</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为什么不敬虔、不相信上帝的人 似乎总是比敬虔的人拥有更多的钱？我也无法告诉你答案。</a:t>
            </a:r>
          </a:p>
          <a:p>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明朝" pitchFamily="24" charset="-128"/>
                <a:cs typeface="Arial"/>
              </a:rPr>
              <a:t>I also can’t tell you the reason for a lot of other things. Honestly, it seems like in some ways, I have more questions than answers!</a:t>
            </a:r>
            <a:r>
              <a:rPr lang="en-SG" dirty="0">
                <a:effectLst/>
                <a:latin typeface="Arial"/>
                <a:cs typeface="Arial"/>
              </a:rPr>
              <a:t> </a:t>
            </a:r>
          </a:p>
          <a:p>
            <a:r>
              <a:rPr lang="zh-CN" altLang="en-US" dirty="0">
                <a:latin typeface="Arial"/>
                <a:cs typeface="Arial"/>
              </a:rPr>
              <a:t>我也无法告诉你很多其他事情的原因。老实说，在某些方面，我的问题似乎比答案还多！</a:t>
            </a:r>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What issue confounds you right now?</a:t>
            </a:r>
            <a:endParaRPr lang="en-US">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37</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3531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39</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40</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a:cs typeface="Arial"/>
              </a:rPr>
              <a:t>Others might wonder why they can’t find a job—or why their nice boss was replaced with a mean boss.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其他人可能会疑惑，为什么他们找不到工作，或者为什么他们和善的老板被一个刻薄的老板取代了。</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On a more global scale, why doesn’t God punish people who blaspheme his name—or kill or rape or cheat others?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can we handle these injustices without turning into cynics? Basically… </a:t>
            </a:r>
          </a:p>
          <a:p>
            <a:r>
              <a:rPr lang="zh-CN" altLang="en-US" dirty="0">
                <a:solidFill>
                  <a:srgbClr val="0E0E0E"/>
                </a:solidFill>
                <a:effectLst/>
                <a:latin typeface=".AppleSystemUIFont"/>
              </a:rPr>
              <a:t>在更广泛的层面上，为什么上帝不惩罚那些亵渎祂名的人，或那些杀人、强奸、欺骗他人的人？</a:t>
            </a:r>
          </a:p>
          <a:p>
            <a:r>
              <a:rPr lang="zh-CN" altLang="en-US" dirty="0">
                <a:solidFill>
                  <a:srgbClr val="0E0E0E"/>
                </a:solidFill>
                <a:effectLst/>
                <a:latin typeface=".AppleSystemUIFont"/>
              </a:rPr>
              <a:t>我们如何在面对这些不公义时不变得愤世嫉俗？基本上</a:t>
            </a:r>
            <a:r>
              <a:rPr lang="en-US" altLang="zh-CN" dirty="0">
                <a:solidFill>
                  <a:srgbClr val="0E0E0E"/>
                </a:solidFill>
                <a:effectLst/>
                <a:latin typeface=".AppleSystemUIFont"/>
              </a:rPr>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1645985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What should we do when we ask God but our</a:t>
            </a:r>
            <a:r>
              <a:rPr lang="en-US" baseline="0" dirty="0">
                <a:latin typeface="Arial"/>
                <a:cs typeface="Arial"/>
              </a:rPr>
              <a:t> question is met with silence?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当我们向上帝提问却得不到回应时，我们该怎么办？</a:t>
            </a:r>
          </a:p>
          <a:p>
            <a:endParaRPr lang="en-US" dirty="0">
              <a:latin typeface="Arial"/>
              <a:cs typeface="Arial"/>
            </a:endParaRPr>
          </a:p>
        </p:txBody>
      </p:sp>
    </p:spTree>
    <p:extLst>
      <p:ext uri="{BB962C8B-B14F-4D97-AF65-F5344CB8AC3E}">
        <p14:creationId xmlns:p14="http://schemas.microsoft.com/office/powerpoint/2010/main" val="2584096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70D632F-E51E-3A4C-8BFE-D5AC05929BC2}" type="slidenum">
              <a:rPr lang="en-US" sz="1200"/>
              <a:pPr/>
              <a:t>43</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977953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EB435BE-42AA-2748-A523-D1A6FDADE49B}" type="slidenum">
              <a:rPr lang="en-US" sz="1200"/>
              <a:pPr/>
              <a:t>46</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853253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fld id="{E27C31CF-0F7C-224E-8E44-A35FA0238FB1}" type="slidenum">
              <a:rPr lang="en-US" sz="1200">
                <a:solidFill>
                  <a:srgbClr val="000000"/>
                </a:solidFill>
                <a:latin typeface="Arial" charset="0"/>
              </a:rPr>
              <a:pPr eaLnBrk="1" hangingPunct="1"/>
              <a:t>47</a:t>
            </a:fld>
            <a:endParaRPr lang="en-US" sz="1200">
              <a:solidFill>
                <a:srgbClr val="000000"/>
              </a:solidFill>
              <a:latin typeface="Arial" charset="0"/>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ea typeface="MS Mincho" charset="0"/>
                <a:cs typeface="MS Mincho" charset="0"/>
              </a:rPr>
              <a:t>若哈巴谷的预言是在公元</a:t>
            </a:r>
            <a:r>
              <a:rPr lang="en-US" altLang="ja-JP">
                <a:ea typeface="MS Mincho" charset="0"/>
                <a:cs typeface="MS Mincho" charset="0"/>
              </a:rPr>
              <a:t>600</a:t>
            </a:r>
            <a:r>
              <a:rPr lang="zh-CN" altLang="en-US">
                <a:ea typeface="MS Mincho" charset="0"/>
                <a:cs typeface="MS Mincho" charset="0"/>
              </a:rPr>
              <a:t> ，他应该是活在约雅敬王统治的时期</a:t>
            </a:r>
            <a:r>
              <a:rPr lang="en-US" altLang="ja-JP">
                <a:ea typeface="MS Mincho" charset="0"/>
                <a:cs typeface="MS Mincho" charset="0"/>
              </a:rPr>
              <a:t>. </a:t>
            </a:r>
            <a:r>
              <a:rPr lang="zh-CN" altLang="en-US">
                <a:ea typeface="MS Mincho" charset="0"/>
                <a:cs typeface="MS Mincho" charset="0"/>
              </a:rPr>
              <a:t>短暂的重建也随着虔</a:t>
            </a:r>
            <a:r>
              <a:rPr lang="zh-CN" altLang="en-US">
                <a:ea typeface="MS PMincho" charset="0"/>
              </a:rPr>
              <a:t>诚</a:t>
            </a:r>
            <a:r>
              <a:rPr lang="zh-CN" altLang="en-US">
                <a:ea typeface="MS Mincho" charset="0"/>
                <a:cs typeface="MS Mincho" charset="0"/>
              </a:rPr>
              <a:t>的约西雅被杀后而终结。约雅斯只登位三个月便被法老尼哥</a:t>
            </a:r>
            <a:r>
              <a:rPr lang="zh-CN" altLang="en-US">
                <a:ea typeface="MS PMincho" charset="0"/>
              </a:rPr>
              <a:t>废</a:t>
            </a:r>
            <a:r>
              <a:rPr lang="zh-CN" altLang="en-US">
                <a:ea typeface="MS Mincho" charset="0"/>
                <a:cs typeface="MS Mincho" charset="0"/>
              </a:rPr>
              <a:t>黜</a:t>
            </a:r>
            <a:r>
              <a:rPr lang="en-US" altLang="ja-JP">
                <a:ea typeface="MS Mincho" charset="0"/>
                <a:cs typeface="MS Mincho" charset="0"/>
              </a:rPr>
              <a:t>, </a:t>
            </a:r>
            <a:r>
              <a:rPr lang="zh-CN" altLang="en-US">
                <a:ea typeface="MS Mincho" charset="0"/>
                <a:cs typeface="MS Mincho" charset="0"/>
              </a:rPr>
              <a:t>而把约雅敬封王</a:t>
            </a:r>
            <a:r>
              <a:rPr lang="en-US" altLang="ja-JP">
                <a:ea typeface="MS Mincho" charset="0"/>
                <a:cs typeface="MS Mincho" charset="0"/>
              </a:rPr>
              <a:t>.</a:t>
            </a:r>
            <a:r>
              <a:rPr lang="zh-CN" altLang="en-US">
                <a:ea typeface="MS Mincho" charset="0"/>
                <a:cs typeface="MS Mincho" charset="0"/>
              </a:rPr>
              <a:t>约雅敬是个自私，蛮</a:t>
            </a:r>
            <a:r>
              <a:rPr lang="zh-CN" altLang="en-US">
                <a:ea typeface="MS Mincho" charset="0"/>
                <a:cs typeface="Times New Roman" charset="0"/>
              </a:rPr>
              <a:t>狠</a:t>
            </a:r>
            <a:r>
              <a:rPr lang="zh-CN" altLang="en-US">
                <a:ea typeface="MS Mincho" charset="0"/>
                <a:cs typeface="MS Mincho" charset="0"/>
              </a:rPr>
              <a:t>的人</a:t>
            </a:r>
            <a:r>
              <a:rPr lang="en-US" altLang="ja-JP">
                <a:ea typeface="MS Mincho" charset="0"/>
                <a:cs typeface="MS Mincho" charset="0"/>
              </a:rPr>
              <a:t>. </a:t>
            </a:r>
            <a:r>
              <a:rPr lang="zh-CN" altLang="en-US">
                <a:ea typeface="MS Mincho" charset="0"/>
                <a:cs typeface="MS Mincho" charset="0"/>
              </a:rPr>
              <a:t>不多久可耻的玛拿西统治时的情况又重演</a:t>
            </a:r>
            <a:r>
              <a:rPr lang="en-US" altLang="ja-JP">
                <a:ea typeface="MS Mincho" charset="0"/>
                <a:cs typeface="MS Mincho" charset="0"/>
              </a:rPr>
              <a:t>. </a:t>
            </a:r>
            <a:endParaRPr lang="en-US">
              <a:ea typeface="MS PMincho" charset="0"/>
            </a:endParaRPr>
          </a:p>
        </p:txBody>
      </p:sp>
    </p:spTree>
    <p:extLst>
      <p:ext uri="{BB962C8B-B14F-4D97-AF65-F5344CB8AC3E}">
        <p14:creationId xmlns:p14="http://schemas.microsoft.com/office/powerpoint/2010/main" val="2485780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1AA1F7B-5D65-CD4C-8AF9-695C3586B4E4}" type="slidenum">
              <a:rPr lang="en-US" sz="1200">
                <a:solidFill>
                  <a:srgbClr val="000000"/>
                </a:solidFill>
              </a:rPr>
              <a:pPr/>
              <a:t>49</a:t>
            </a:fld>
            <a:endParaRPr lang="en-US" sz="1200">
              <a:solidFill>
                <a:srgbClr val="000000"/>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670245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02199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1AA1F7B-5D65-CD4C-8AF9-695C3586B4E4}" type="slidenum">
              <a:rPr lang="en-US" sz="1200">
                <a:solidFill>
                  <a:srgbClr val="000000"/>
                </a:solidFill>
              </a:rPr>
              <a:pPr/>
              <a:t>10</a:t>
            </a:fld>
            <a:endParaRPr lang="en-US" sz="1200">
              <a:solidFill>
                <a:srgbClr val="000000"/>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670245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fld id="{E27C31CF-0F7C-224E-8E44-A35FA0238FB1}" type="slidenum">
              <a:rPr lang="en-US" sz="1200">
                <a:solidFill>
                  <a:srgbClr val="000000"/>
                </a:solidFill>
                <a:latin typeface="Arial" charset="0"/>
              </a:rPr>
              <a:pPr eaLnBrk="1" hangingPunct="1"/>
              <a:t>52</a:t>
            </a:fld>
            <a:endParaRPr lang="en-US" sz="1200">
              <a:solidFill>
                <a:srgbClr val="000000"/>
              </a:solidFill>
              <a:latin typeface="Arial" charset="0"/>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ea typeface="MS Mincho" charset="0"/>
                <a:cs typeface="MS Mincho" charset="0"/>
              </a:rPr>
              <a:t>若哈巴谷的预言是在公元</a:t>
            </a:r>
            <a:r>
              <a:rPr lang="en-US" altLang="ja-JP">
                <a:ea typeface="MS Mincho" charset="0"/>
                <a:cs typeface="MS Mincho" charset="0"/>
              </a:rPr>
              <a:t>600</a:t>
            </a:r>
            <a:r>
              <a:rPr lang="zh-CN" altLang="en-US">
                <a:ea typeface="MS Mincho" charset="0"/>
                <a:cs typeface="MS Mincho" charset="0"/>
              </a:rPr>
              <a:t> ，他应该是活在约雅敬王统治的时期</a:t>
            </a:r>
            <a:r>
              <a:rPr lang="en-US" altLang="ja-JP">
                <a:ea typeface="MS Mincho" charset="0"/>
                <a:cs typeface="MS Mincho" charset="0"/>
              </a:rPr>
              <a:t>. </a:t>
            </a:r>
            <a:r>
              <a:rPr lang="zh-CN" altLang="en-US">
                <a:ea typeface="MS Mincho" charset="0"/>
                <a:cs typeface="MS Mincho" charset="0"/>
              </a:rPr>
              <a:t>短暂的重建也随着虔</a:t>
            </a:r>
            <a:r>
              <a:rPr lang="zh-CN" altLang="en-US">
                <a:ea typeface="MS PMincho" charset="0"/>
              </a:rPr>
              <a:t>诚</a:t>
            </a:r>
            <a:r>
              <a:rPr lang="zh-CN" altLang="en-US">
                <a:ea typeface="MS Mincho" charset="0"/>
                <a:cs typeface="MS Mincho" charset="0"/>
              </a:rPr>
              <a:t>的约西雅被杀后而终结。约雅斯只登位三个月便被法老尼哥</a:t>
            </a:r>
            <a:r>
              <a:rPr lang="zh-CN" altLang="en-US">
                <a:ea typeface="MS PMincho" charset="0"/>
              </a:rPr>
              <a:t>废</a:t>
            </a:r>
            <a:r>
              <a:rPr lang="zh-CN" altLang="en-US">
                <a:ea typeface="MS Mincho" charset="0"/>
                <a:cs typeface="MS Mincho" charset="0"/>
              </a:rPr>
              <a:t>黜</a:t>
            </a:r>
            <a:r>
              <a:rPr lang="en-US" altLang="ja-JP">
                <a:ea typeface="MS Mincho" charset="0"/>
                <a:cs typeface="MS Mincho" charset="0"/>
              </a:rPr>
              <a:t>, </a:t>
            </a:r>
            <a:r>
              <a:rPr lang="zh-CN" altLang="en-US">
                <a:ea typeface="MS Mincho" charset="0"/>
                <a:cs typeface="MS Mincho" charset="0"/>
              </a:rPr>
              <a:t>而把约雅敬封王</a:t>
            </a:r>
            <a:r>
              <a:rPr lang="en-US" altLang="ja-JP">
                <a:ea typeface="MS Mincho" charset="0"/>
                <a:cs typeface="MS Mincho" charset="0"/>
              </a:rPr>
              <a:t>.</a:t>
            </a:r>
            <a:r>
              <a:rPr lang="zh-CN" altLang="en-US">
                <a:ea typeface="MS Mincho" charset="0"/>
                <a:cs typeface="MS Mincho" charset="0"/>
              </a:rPr>
              <a:t>约雅敬是个自私，蛮</a:t>
            </a:r>
            <a:r>
              <a:rPr lang="zh-CN" altLang="en-US">
                <a:ea typeface="MS Mincho" charset="0"/>
                <a:cs typeface="Times New Roman" charset="0"/>
              </a:rPr>
              <a:t>狠</a:t>
            </a:r>
            <a:r>
              <a:rPr lang="zh-CN" altLang="en-US">
                <a:ea typeface="MS Mincho" charset="0"/>
                <a:cs typeface="MS Mincho" charset="0"/>
              </a:rPr>
              <a:t>的人</a:t>
            </a:r>
            <a:r>
              <a:rPr lang="en-US" altLang="ja-JP">
                <a:ea typeface="MS Mincho" charset="0"/>
                <a:cs typeface="MS Mincho" charset="0"/>
              </a:rPr>
              <a:t>. </a:t>
            </a:r>
            <a:r>
              <a:rPr lang="zh-CN" altLang="en-US">
                <a:ea typeface="MS Mincho" charset="0"/>
                <a:cs typeface="MS Mincho" charset="0"/>
              </a:rPr>
              <a:t>不多久可耻的玛拿西统治时的情况又重演</a:t>
            </a:r>
            <a:r>
              <a:rPr lang="en-US" altLang="ja-JP">
                <a:ea typeface="MS Mincho" charset="0"/>
                <a:cs typeface="MS Mincho" charset="0"/>
              </a:rPr>
              <a:t>. </a:t>
            </a:r>
            <a:endParaRPr lang="en-US">
              <a:ea typeface="MS PMincho" charset="0"/>
            </a:endParaRPr>
          </a:p>
        </p:txBody>
      </p:sp>
    </p:spTree>
    <p:extLst>
      <p:ext uri="{BB962C8B-B14F-4D97-AF65-F5344CB8AC3E}">
        <p14:creationId xmlns:p14="http://schemas.microsoft.com/office/powerpoint/2010/main" val="2485780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A628BD0-12CD-F04F-824C-335777F62BBA}" type="slidenum">
              <a:rPr lang="en-US" sz="1200">
                <a:solidFill>
                  <a:srgbClr val="000000"/>
                </a:solidFill>
              </a:rPr>
              <a:pPr/>
              <a:t>54</a:t>
            </a:fld>
            <a:endParaRPr lang="en-US" sz="1200">
              <a:solidFill>
                <a:srgbClr val="000000"/>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4061278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BAFC5F7-1991-1248-9881-EEDFAD419C01}" type="slidenum">
              <a:rPr lang="en-US" sz="1200"/>
              <a:pPr/>
              <a:t>60</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815220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1AA1F7B-5D65-CD4C-8AF9-695C3586B4E4}" type="slidenum">
              <a:rPr lang="en-US" sz="1200">
                <a:solidFill>
                  <a:srgbClr val="000000"/>
                </a:solidFill>
              </a:rPr>
              <a:pPr/>
              <a:t>61</a:t>
            </a:fld>
            <a:endParaRPr lang="en-US" sz="1200">
              <a:solidFill>
                <a:srgbClr val="000000"/>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6702456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49359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4CCBD86C-3D8C-8547-B732-CFA43D31E0DD}" type="slidenum">
              <a:rPr lang="en-US" sz="1200">
                <a:solidFill>
                  <a:srgbClr val="000000"/>
                </a:solidFill>
              </a:rPr>
              <a:pPr/>
              <a:t>66</a:t>
            </a:fld>
            <a:endParaRPr lang="en-US" sz="1200">
              <a:solidFill>
                <a:srgbClr val="000000"/>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cs typeface="MS PGothic" charset="0"/>
            </a:endParaRPr>
          </a:p>
        </p:txBody>
      </p:sp>
    </p:spTree>
    <p:extLst>
      <p:ext uri="{BB962C8B-B14F-4D97-AF65-F5344CB8AC3E}">
        <p14:creationId xmlns:p14="http://schemas.microsoft.com/office/powerpoint/2010/main" val="20997222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597FCD8-01B6-9A43-9997-49B076A2308B}" type="slidenum">
              <a:rPr lang="en-US" sz="1200">
                <a:solidFill>
                  <a:srgbClr val="000000"/>
                </a:solidFill>
              </a:rPr>
              <a:pPr/>
              <a:t>70</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D24624-A89C-034C-BDDB-14515FF19DA0}" type="slidenum">
              <a:rPr lang="en-US" altLang="zh-CN" sz="1200">
                <a:solidFill>
                  <a:srgbClr val="000000"/>
                </a:solidFill>
              </a:rPr>
              <a:pPr eaLnBrk="1" hangingPunct="1"/>
              <a:t>71</a:t>
            </a:fld>
            <a:endParaRPr lang="en-US" altLang="zh-CN" sz="1200">
              <a:solidFill>
                <a:srgbClr val="000000"/>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3984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5931F57-A25C-D643-BD65-EBD2037F9FB7}" type="slidenum">
              <a:rPr lang="en-US" sz="1200">
                <a:solidFill>
                  <a:prstClr val="black"/>
                </a:solidFill>
              </a:rPr>
              <a:pPr/>
              <a:t>82</a:t>
            </a:fld>
            <a:endParaRPr lang="en-US" sz="120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714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Speakers often tell audiences what they know. </a:t>
            </a:r>
          </a:p>
          <a:p>
            <a:r>
              <a:rPr kumimoji="1" lang="en-US" sz="1200" kern="1200">
                <a:solidFill>
                  <a:schemeClr val="tx1"/>
                </a:solidFill>
                <a:effectLst/>
                <a:latin typeface="Arial"/>
                <a:ea typeface="ＭＳ Ｐ明朝" pitchFamily="24" charset="-128"/>
                <a:cs typeface="Arial"/>
              </a:rPr>
              <a:t>• However, today I will tell you what I do </a:t>
            </a:r>
            <a:r>
              <a:rPr kumimoji="1" lang="en-US" sz="1200" b="1" i="1" kern="1200">
                <a:solidFill>
                  <a:schemeClr val="tx1"/>
                </a:solidFill>
                <a:effectLst/>
                <a:latin typeface="Arial"/>
                <a:ea typeface="ＭＳ Ｐ明朝" pitchFamily="24" charset="-128"/>
                <a:cs typeface="Arial"/>
              </a:rPr>
              <a:t>not</a:t>
            </a:r>
            <a:r>
              <a:rPr kumimoji="1" lang="en-US" sz="1200" kern="1200">
                <a:solidFill>
                  <a:schemeClr val="tx1"/>
                </a:solidFill>
                <a:effectLst/>
                <a:latin typeface="Arial"/>
                <a:ea typeface="ＭＳ Ｐ明朝" pitchFamily="24" charset="-128"/>
                <a:cs typeface="Arial"/>
              </a:rPr>
              <a:t> know</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extLst>
      <p:ext uri="{BB962C8B-B14F-4D97-AF65-F5344CB8AC3E}">
        <p14:creationId xmlns:p14="http://schemas.microsoft.com/office/powerpoint/2010/main" val="1810832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8079FCD-3DAB-A44E-AFAB-5713992AA58A}" type="slidenum">
              <a:rPr lang="en-US" sz="1200">
                <a:solidFill>
                  <a:srgbClr val="000000"/>
                </a:solidFill>
              </a:rPr>
              <a:pPr/>
              <a:t>89</a:t>
            </a:fld>
            <a:endParaRPr lang="en-US" sz="1200">
              <a:solidFill>
                <a:srgbClr val="000000"/>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4526759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8079FCD-3DAB-A44E-AFAB-5713992AA58A}" type="slidenum">
              <a:rPr lang="en-US" sz="1200">
                <a:solidFill>
                  <a:srgbClr val="000000"/>
                </a:solidFill>
              </a:rPr>
              <a:pPr/>
              <a:t>93</a:t>
            </a:fld>
            <a:endParaRPr lang="en-US" sz="1200">
              <a:solidFill>
                <a:srgbClr val="000000"/>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4526759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D3BA8BC-A5F3-DF4D-9FEB-12A69333792D}" type="slidenum">
              <a:rPr lang="en-US" sz="1200">
                <a:solidFill>
                  <a:srgbClr val="000000"/>
                </a:solidFill>
              </a:rPr>
              <a:pPr/>
              <a:t>95</a:t>
            </a:fld>
            <a:endParaRPr lang="en-US" sz="1200">
              <a:solidFill>
                <a:srgbClr val="000000"/>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2218306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dirty="0">
                <a:effectLst/>
              </a:rPr>
              <a:t>Singapore is home to two of the world</a:t>
            </a:r>
            <a:r>
              <a:rPr lang="uk-UA" dirty="0">
                <a:effectLst/>
              </a:rPr>
              <a:t>'</a:t>
            </a:r>
            <a:r>
              <a:rPr lang="en-US" dirty="0">
                <a:effectLst/>
              </a:rPr>
              <a:t>s three most expensive buildings</a:t>
            </a:r>
          </a:p>
          <a:p>
            <a:r>
              <a:rPr lang="zh-CN" altLang="en-US" dirty="0"/>
              <a:t>新加坡拥有世界三座最昂贵建筑中的两座</a:t>
            </a:r>
            <a:endParaRPr lang="en-US" dirty="0"/>
          </a:p>
        </p:txBody>
      </p:sp>
      <p:sp>
        <p:nvSpPr>
          <p:cNvPr id="4" name="Slide Number Placeholder 3"/>
          <p:cNvSpPr>
            <a:spLocks noGrp="1"/>
          </p:cNvSpPr>
          <p:nvPr>
            <p:ph type="sldNum" sz="quarter" idx="10"/>
          </p:nvPr>
        </p:nvSpPr>
        <p:spPr/>
        <p:txBody>
          <a:bodyPr/>
          <a:lstStyle/>
          <a:p>
            <a:pPr>
              <a:defRPr/>
            </a:pPr>
            <a:fld id="{C2E6496C-3AB7-0944-B4AE-EAE7D0555BEB}" type="slidenum">
              <a:rPr lang="en-US">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22043936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4EFC1330-16A0-B345-AF82-9B205F7280EB}" type="slidenum">
              <a:rPr lang="en-US" sz="1200">
                <a:solidFill>
                  <a:srgbClr val="000000"/>
                </a:solidFill>
              </a:rPr>
              <a:pPr/>
              <a:t>99</a:t>
            </a:fld>
            <a:endParaRPr lang="en-US" sz="1200">
              <a:solidFill>
                <a:srgbClr val="000000"/>
              </a:solidFill>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343138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7C49AA7-AEF0-2D49-B3FE-7C91574D08F4}" type="slidenum">
              <a:rPr lang="en-US" sz="1200">
                <a:solidFill>
                  <a:srgbClr val="000000"/>
                </a:solidFill>
              </a:rPr>
              <a:pPr/>
              <a:t>103</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959895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On a more global scale, why doesn’t God punish people who blaspheme his name—or kill or rape or cheat others?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can we handle these injustices without turning into cynics? Basically… </a:t>
            </a:r>
          </a:p>
        </p:txBody>
      </p:sp>
    </p:spTree>
    <p:extLst>
      <p:ext uri="{BB962C8B-B14F-4D97-AF65-F5344CB8AC3E}">
        <p14:creationId xmlns:p14="http://schemas.microsoft.com/office/powerpoint/2010/main" val="28935916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8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kumimoji="0" lang="en-US" altLang="zh-CN" dirty="0">
                <a:latin typeface="Times New Roman" charset="0"/>
                <a:ea typeface="ＭＳ Ｐゴシック" charset="0"/>
                <a:cs typeface="ＭＳ Ｐゴシック" charset="0"/>
              </a:rPr>
              <a:t>Rabbi Kushner was a Jewish rabbi who cared for his congregation. His people had the same kinds of issues we all face––</a:t>
            </a:r>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dirty="0">
                <a:solidFill>
                  <a:srgbClr val="0E0E0E"/>
                </a:solidFill>
                <a:effectLst/>
                <a:latin typeface=".AppleSystemUIFont"/>
              </a:rPr>
              <a:t>拉比库什纳是一位关心会众的犹太拉比。他的会众面临着我们所有人都会遇到的同样问题</a:t>
            </a:r>
            <a:r>
              <a:rPr lang="en-US" altLang="zh-CN" dirty="0">
                <a:solidFill>
                  <a:srgbClr val="0E0E0E"/>
                </a:solidFill>
                <a:effectLst/>
                <a:latin typeface=".AppleSystemUIFont"/>
              </a:rPr>
              <a:t>——</a:t>
            </a:r>
          </a:p>
          <a:p>
            <a:pPr>
              <a:spcBef>
                <a:spcPct val="0"/>
              </a:spcBef>
            </a:pPr>
            <a:endParaRPr kumimoji="0" lang="en-US" altLang="zh-CN" dirty="0">
              <a:latin typeface="Times New Roman" charset="0"/>
              <a:ea typeface="ＭＳ Ｐゴシック" charset="0"/>
              <a:cs typeface="ＭＳ Ｐゴシック" charset="0"/>
            </a:endParaRPr>
          </a:p>
        </p:txBody>
      </p:sp>
      <p:sp>
        <p:nvSpPr>
          <p:cNvPr id="158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337022ED-F2F9-5D4D-A95E-E1082BE06D7D}" type="slidenum">
              <a:rPr lang="en-US" altLang="zh-CN" sz="1200">
                <a:cs typeface="Times New Roman" charset="0"/>
              </a:rPr>
              <a:pPr/>
              <a:t>109</a:t>
            </a:fld>
            <a:endParaRPr lang="en-US" altLang="zh-CN" sz="1200">
              <a:cs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—natural disasters, sickness, divorce, death, problems with children, etc.  In 1981 this led him to write the book </a:t>
            </a:r>
            <a:r>
              <a:rPr lang="en-US" i="1" dirty="0">
                <a:latin typeface="Times New Roman" charset="0"/>
                <a:ea typeface="ＭＳ Ｐゴシック" charset="0"/>
                <a:cs typeface="ＭＳ Ｐゴシック" charset="0"/>
              </a:rPr>
              <a:t>When Bad Things Happen to Good People</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Random House says of this book, "When Harold Kushner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three-year-old son was diagnosed with a degenerative disease and that he would only live until his early teens, he was faced with one of life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Times New Roman" charset="0"/>
                <a:ea typeface="ＭＳ Ｐゴシック" charset="0"/>
                <a:cs typeface="ＭＳ Ｐゴシック" charset="0"/>
              </a:rPr>
              <a:t>When Bad Things Happen to Good People</a:t>
            </a:r>
            <a:r>
              <a:rPr lang="en-US" dirty="0">
                <a:latin typeface="Times New Roman" charset="0"/>
                <a:ea typeface="ＭＳ Ｐゴシック" charset="0"/>
                <a:cs typeface="ＭＳ Ｐゴシック" charset="0"/>
              </a:rPr>
              <a:t> is a classic that offers clear thinking and consolation in times of sorrow." </a:t>
            </a:r>
          </a:p>
          <a:p>
            <a:r>
              <a:rPr lang="en-US" dirty="0">
                <a:latin typeface="Times New Roman" charset="0"/>
                <a:ea typeface="ＭＳ Ｐゴシック" charset="0"/>
                <a:cs typeface="ＭＳ Ｐゴシック" charset="0"/>
              </a:rPr>
              <a:t>So what is his "clear thinking"?  His thesis is that God is doing all He can to help people, but he can only do so much!  Try to understand that God </a:t>
            </a:r>
            <a:r>
              <a:rPr lang="en-US" i="1" dirty="0">
                <a:latin typeface="Times New Roman" charset="0"/>
                <a:ea typeface="ＭＳ Ｐゴシック" charset="0"/>
                <a:cs typeface="ＭＳ Ｐゴシック" charset="0"/>
              </a:rPr>
              <a:t>could</a:t>
            </a:r>
            <a:r>
              <a:rPr lang="en-US" dirty="0">
                <a:latin typeface="Times New Roman" charset="0"/>
                <a:ea typeface="ＭＳ Ｐゴシック" charset="0"/>
                <a:cs typeface="ＭＳ Ｐゴシック" charset="0"/>
              </a:rPr>
              <a:t> solve your problem if he was only </a:t>
            </a:r>
            <a:r>
              <a:rPr lang="en-US" i="1" dirty="0">
                <a:latin typeface="Times New Roman" charset="0"/>
                <a:ea typeface="ＭＳ Ｐゴシック" charset="0"/>
                <a:cs typeface="ＭＳ Ｐゴシック" charset="0"/>
              </a:rPr>
              <a:t>able</a:t>
            </a:r>
            <a:r>
              <a:rPr lang="en-US" dirty="0">
                <a:latin typeface="Times New Roman" charset="0"/>
                <a:ea typeface="ＭＳ Ｐゴシック" charset="0"/>
                <a:cs typeface="ＭＳ Ｐゴシック" charset="0"/>
              </a:rPr>
              <a:t> to do it.</a:t>
            </a:r>
          </a:p>
          <a:p>
            <a:r>
              <a:rPr lang="en-US" dirty="0">
                <a:latin typeface="Times New Roman" charset="0"/>
                <a:ea typeface="ＭＳ Ｐゴシック" charset="0"/>
                <a:cs typeface="ＭＳ Ｐゴシック" charset="0"/>
              </a:rPr>
              <a:t>Let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not get duped into thinking that He is just not able to help you!</a:t>
            </a:r>
          </a:p>
          <a:p>
            <a:endParaRPr lang="en-US" dirty="0">
              <a:latin typeface="Times New Roman" charset="0"/>
              <a:ea typeface="ＭＳ Ｐゴシック" charset="0"/>
              <a:cs typeface="ＭＳ Ｐゴシック" charset="0"/>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自然灾害、疾病、离婚、死亡、孩子的问题等。这些问题在</a:t>
            </a:r>
            <a:r>
              <a:rPr lang="en-US" altLang="zh-CN" dirty="0">
                <a:solidFill>
                  <a:srgbClr val="0E0E0E"/>
                </a:solidFill>
                <a:effectLst/>
                <a:latin typeface=".AppleSystemUIFont"/>
              </a:rPr>
              <a:t>1981</a:t>
            </a:r>
            <a:r>
              <a:rPr lang="zh-CN" altLang="en-US" dirty="0">
                <a:solidFill>
                  <a:srgbClr val="0E0E0E"/>
                </a:solidFill>
                <a:effectLst/>
                <a:latin typeface=".AppleSystemUIFont"/>
              </a:rPr>
              <a:t>年促使他写下了</a:t>
            </a:r>
            <a:r>
              <a:rPr lang="en-US" altLang="zh-CN" dirty="0">
                <a:solidFill>
                  <a:srgbClr val="0E0E0E"/>
                </a:solidFill>
                <a:effectLst/>
                <a:latin typeface=".AppleSystemUIFont"/>
              </a:rPr>
              <a:t>《</a:t>
            </a:r>
            <a:r>
              <a:rPr lang="zh-CN" altLang="en-US" dirty="0">
                <a:solidFill>
                  <a:srgbClr val="0E0E0E"/>
                </a:solidFill>
                <a:effectLst/>
                <a:latin typeface=".AppleSystemUIFont"/>
              </a:rPr>
              <a:t>当好人遭遇坏事</a:t>
            </a:r>
            <a:r>
              <a:rPr lang="en-US" altLang="zh-CN" dirty="0">
                <a:solidFill>
                  <a:srgbClr val="0E0E0E"/>
                </a:solidFill>
                <a:effectLst/>
                <a:latin typeface=".AppleSystemUIFont"/>
              </a:rPr>
              <a:t>》</a:t>
            </a:r>
            <a:r>
              <a:rPr lang="zh-CN" altLang="en-US" dirty="0">
                <a:solidFill>
                  <a:srgbClr val="0E0E0E"/>
                </a:solidFill>
                <a:effectLst/>
                <a:latin typeface=".AppleSystemUIFont"/>
              </a:rPr>
              <a:t>一书。</a:t>
            </a:r>
          </a:p>
          <a:p>
            <a:r>
              <a:rPr lang="zh-CN" altLang="en-US" b="1" dirty="0">
                <a:solidFill>
                  <a:srgbClr val="0E0E0E"/>
                </a:solidFill>
                <a:effectLst/>
                <a:latin typeface=".AppleSystemUIFont"/>
              </a:rPr>
              <a:t>兰登书屋</a:t>
            </a:r>
            <a:r>
              <a:rPr lang="zh-CN" altLang="en-US" dirty="0">
                <a:solidFill>
                  <a:srgbClr val="0E0E0E"/>
                </a:solidFill>
                <a:effectLst/>
                <a:latin typeface=".AppleSystemUIFont"/>
              </a:rPr>
              <a:t>对这本书的评价是：“当哈罗德</a:t>
            </a:r>
            <a:r>
              <a:rPr lang="en-US" altLang="zh-CN" dirty="0">
                <a:solidFill>
                  <a:srgbClr val="0E0E0E"/>
                </a:solidFill>
                <a:effectLst/>
                <a:latin typeface=".AppleSystemUIFont"/>
              </a:rPr>
              <a:t>·</a:t>
            </a:r>
            <a:r>
              <a:rPr lang="zh-CN" altLang="en-US" dirty="0">
                <a:solidFill>
                  <a:srgbClr val="0E0E0E"/>
                </a:solidFill>
                <a:effectLst/>
                <a:latin typeface=".AppleSystemUIFont"/>
              </a:rPr>
              <a:t>库什纳三岁的儿子被诊断出患有一种退化性疾病，医生说他只能活到十几岁时，他面临了人生中最艰难的问题之一：‘上帝，为什么？’几年后，拉比库什纳写下了这本简明而优雅的著作，探讨了当悲剧发生时，人们所产生的疑惑和恐惧。库什纳以一位拉比、一位父亲、一位读者和一个人类的身份分享了他的智慧。</a:t>
            </a:r>
            <a:r>
              <a:rPr lang="en-US" altLang="zh-CN" dirty="0">
                <a:solidFill>
                  <a:srgbClr val="0E0E0E"/>
                </a:solidFill>
                <a:effectLst/>
                <a:latin typeface=".AppleSystemUIFont"/>
              </a:rPr>
              <a:t>《</a:t>
            </a:r>
            <a:r>
              <a:rPr lang="zh-CN" altLang="en-US" dirty="0">
                <a:solidFill>
                  <a:srgbClr val="0E0E0E"/>
                </a:solidFill>
                <a:effectLst/>
                <a:latin typeface=".AppleSystemUIFont"/>
              </a:rPr>
              <a:t>当好人遭遇坏事</a:t>
            </a:r>
            <a:r>
              <a:rPr lang="en-US" altLang="zh-CN" dirty="0">
                <a:solidFill>
                  <a:srgbClr val="0E0E0E"/>
                </a:solidFill>
                <a:effectLst/>
                <a:latin typeface=".AppleSystemUIFont"/>
              </a:rPr>
              <a:t>》</a:t>
            </a:r>
            <a:r>
              <a:rPr lang="zh-CN" altLang="en-US" dirty="0">
                <a:solidFill>
                  <a:srgbClr val="0E0E0E"/>
                </a:solidFill>
                <a:effectLst/>
                <a:latin typeface=".AppleSystemUIFont"/>
              </a:rPr>
              <a:t>是一部经典之作，提供了清晰的思考和在悲伤时刻的安慰，尽管它经常被模仿，但从未被超越。”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那么，他的“清晰的思考”是什么呢？</a:t>
            </a:r>
          </a:p>
          <a:p>
            <a:r>
              <a:rPr lang="zh-CN" altLang="en-US" dirty="0">
                <a:solidFill>
                  <a:srgbClr val="0E0E0E"/>
                </a:solidFill>
                <a:effectLst/>
                <a:latin typeface=".AppleSystemUIFont"/>
              </a:rPr>
              <a:t>他的论点是：上帝正在尽祂所能帮助人们，但祂能做的只有这么多！试着理解：如果上帝有能力解决你的问题，祂一定会去做的。</a:t>
            </a:r>
          </a:p>
          <a:p>
            <a:r>
              <a:rPr lang="zh-CN" altLang="en-US" dirty="0">
                <a:solidFill>
                  <a:srgbClr val="0E0E0E"/>
                </a:solidFill>
                <a:effectLst/>
                <a:latin typeface=".AppleSystemUIFont"/>
              </a:rPr>
              <a:t>但我们千万不要被误导，以为上帝根本无能为力帮助你！</a:t>
            </a:r>
          </a:p>
          <a:p>
            <a:endParaRPr lang="en-US" dirty="0">
              <a:latin typeface="Times New Roman" charset="0"/>
              <a:ea typeface="ＭＳ Ｐゴシック" charset="0"/>
              <a:cs typeface="ＭＳ Ｐゴシック" charset="0"/>
            </a:endParaRPr>
          </a:p>
        </p:txBody>
      </p:sp>
      <p:sp>
        <p:nvSpPr>
          <p:cNvPr id="1146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110</a:t>
            </a:fld>
            <a:endParaRPr lang="en-US" sz="1200">
              <a:cs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What should we do when we ask God but our</a:t>
            </a:r>
            <a:r>
              <a:rPr lang="en-US" baseline="0" dirty="0">
                <a:latin typeface="Arial"/>
                <a:cs typeface="Arial"/>
              </a:rPr>
              <a:t> question is met with silence?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当我们向上帝祈求却得不到回应时，我们应该怎么做？</a:t>
            </a:r>
          </a:p>
          <a:p>
            <a:endParaRPr lang="en-US" dirty="0">
              <a:latin typeface="Arial"/>
              <a:cs typeface="Arial"/>
            </a:endParaRPr>
          </a:p>
        </p:txBody>
      </p:sp>
    </p:spTree>
    <p:extLst>
      <p:ext uri="{BB962C8B-B14F-4D97-AF65-F5344CB8AC3E}">
        <p14:creationId xmlns:p14="http://schemas.microsoft.com/office/powerpoint/2010/main" val="24734163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52724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明朝" pitchFamily="24" charset="-128"/>
                <a:cs typeface="Arial"/>
              </a:rPr>
              <a:t>At the time you are mystified by how the LORD works, also be astonished</a:t>
            </a:r>
            <a:r>
              <a:rPr kumimoji="1" lang="en-SG" sz="1200" kern="1200" dirty="0">
                <a:solidFill>
                  <a:schemeClr val="tx1"/>
                </a:solidFill>
                <a:effectLst/>
                <a:latin typeface="Arial"/>
                <a:ea typeface="ＭＳ Ｐ明朝" pitchFamily="24"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当你对耶和华的作为感到困惑时，也要感到惊叹。</a:t>
            </a:r>
          </a:p>
          <a:p>
            <a:endParaRPr lang="en-US" dirty="0">
              <a:latin typeface="Arial"/>
              <a:cs typeface="Arial"/>
            </a:endParaRPr>
          </a:p>
        </p:txBody>
      </p:sp>
    </p:spTree>
    <p:extLst>
      <p:ext uri="{BB962C8B-B14F-4D97-AF65-F5344CB8AC3E}">
        <p14:creationId xmlns:p14="http://schemas.microsoft.com/office/powerpoint/2010/main" val="31387067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0C11BBBF-610E-5543-AFD3-D6FBE5EB872F}" type="slidenum">
              <a:rPr lang="en-US" sz="1200">
                <a:solidFill>
                  <a:srgbClr val="000000"/>
                </a:solidFill>
              </a:rPr>
              <a:pPr/>
              <a:t>116</a:t>
            </a:fld>
            <a:endParaRPr lang="en-US" sz="1200">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698524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extLst>
      <p:ext uri="{BB962C8B-B14F-4D97-AF65-F5344CB8AC3E}">
        <p14:creationId xmlns:p14="http://schemas.microsoft.com/office/powerpoint/2010/main" val="35366052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2F483AC-3DA6-A34A-8459-D20233433E12}" type="slidenum">
              <a:rPr lang="en-US" sz="1200">
                <a:solidFill>
                  <a:prstClr val="black"/>
                </a:solidFill>
              </a:rPr>
              <a:pPr/>
              <a:t>117</a:t>
            </a:fld>
            <a:endParaRPr lang="en-US" sz="1200">
              <a:solidFill>
                <a:prstClr val="black"/>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3EDB5B-6835-9B40-B530-D4ABD7914D6E}" type="slidenum">
              <a:rPr lang="en-US">
                <a:solidFill>
                  <a:prstClr val="black"/>
                </a:solidFill>
              </a:rPr>
              <a:pPr>
                <a:defRPr/>
              </a:pPr>
              <a:t>127</a:t>
            </a:fld>
            <a:endParaRPr lang="en-US">
              <a:solidFill>
                <a:prstClr val="black"/>
              </a:solidFill>
            </a:endParaRPr>
          </a:p>
        </p:txBody>
      </p:sp>
      <p:sp>
        <p:nvSpPr>
          <p:cNvPr id="1344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45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6B7BA3-5086-7D42-9F07-D5C834B683F2}" type="slidenum">
              <a:rPr lang="en-US">
                <a:solidFill>
                  <a:prstClr val="black"/>
                </a:solidFill>
              </a:rPr>
              <a:pPr>
                <a:defRPr/>
              </a:pPr>
              <a:t>128</a:t>
            </a:fld>
            <a:endParaRPr lang="en-US">
              <a:solidFill>
                <a:prstClr val="black"/>
              </a:solidFill>
            </a:endParaRPr>
          </a:p>
        </p:txBody>
      </p:sp>
      <p:sp>
        <p:nvSpPr>
          <p:cNvPr id="13465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65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909422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eaLnBrk="1" hangingPunct="1"/>
            <a:fld id="{666BAC8A-0AB6-491B-8639-829903B88660}" type="slidenum">
              <a:rPr lang="en-US" altLang="en-US" sz="1200" b="0">
                <a:solidFill>
                  <a:srgbClr val="000000"/>
                </a:solidFill>
              </a:rPr>
              <a:pPr eaLnBrk="1" hangingPunct="1"/>
              <a:t>141</a:t>
            </a:fld>
            <a:endParaRPr lang="en-US" altLang="en-US" sz="1200" b="0">
              <a:solidFill>
                <a:srgbClr val="000000"/>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cs typeface="Geneva"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1634D925-FD6E-6140-B79F-85314033570E}" type="slidenum">
              <a:rPr lang="en-US"/>
              <a:pPr>
                <a:defRPr/>
              </a:pPr>
              <a:t>‹#›</a:t>
            </a:fld>
            <a:endParaRPr lang="en-US"/>
          </a:p>
        </p:txBody>
      </p:sp>
    </p:spTree>
    <p:extLst>
      <p:ext uri="{BB962C8B-B14F-4D97-AF65-F5344CB8AC3E}">
        <p14:creationId xmlns:p14="http://schemas.microsoft.com/office/powerpoint/2010/main" val="4292739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94D41E4-25C1-0543-890C-F8F3AF861FF3}" type="slidenum">
              <a:rPr lang="en-US"/>
              <a:pPr>
                <a:defRPr/>
              </a:pPr>
              <a:t>‹#›</a:t>
            </a:fld>
            <a:endParaRPr lang="en-US"/>
          </a:p>
        </p:txBody>
      </p:sp>
    </p:spTree>
    <p:extLst>
      <p:ext uri="{BB962C8B-B14F-4D97-AF65-F5344CB8AC3E}">
        <p14:creationId xmlns:p14="http://schemas.microsoft.com/office/powerpoint/2010/main" val="28037487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ED7F6E29-4ADE-3D44-8FBB-BC43473FD553}" type="slidenum">
              <a:rPr lang="en-US"/>
              <a:pPr>
                <a:defRPr/>
              </a:pPr>
              <a:t>‹#›</a:t>
            </a:fld>
            <a:endParaRPr lang="en-US"/>
          </a:p>
        </p:txBody>
      </p:sp>
    </p:spTree>
    <p:extLst>
      <p:ext uri="{BB962C8B-B14F-4D97-AF65-F5344CB8AC3E}">
        <p14:creationId xmlns:p14="http://schemas.microsoft.com/office/powerpoint/2010/main" val="1549236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42C0468-6BAD-4041-854C-DDC21FD53BB9}" type="slidenum">
              <a:rPr lang="en-US"/>
              <a:pPr>
                <a:defRPr/>
              </a:pPr>
              <a:t>‹#›</a:t>
            </a:fld>
            <a:endParaRPr lang="en-US"/>
          </a:p>
        </p:txBody>
      </p:sp>
    </p:spTree>
    <p:extLst>
      <p:ext uri="{BB962C8B-B14F-4D97-AF65-F5344CB8AC3E}">
        <p14:creationId xmlns:p14="http://schemas.microsoft.com/office/powerpoint/2010/main" val="27923966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7457589-B07C-C24B-9B2B-C062F8E6B2BF}" type="slidenum">
              <a:rPr lang="en-US"/>
              <a:pPr>
                <a:defRPr/>
              </a:pPr>
              <a:t>‹#›</a:t>
            </a:fld>
            <a:endParaRPr lang="en-US"/>
          </a:p>
        </p:txBody>
      </p:sp>
    </p:spTree>
    <p:extLst>
      <p:ext uri="{BB962C8B-B14F-4D97-AF65-F5344CB8AC3E}">
        <p14:creationId xmlns:p14="http://schemas.microsoft.com/office/powerpoint/2010/main" val="21121702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CA3B073-9372-C244-9A36-F13C587998D1}" type="slidenum">
              <a:rPr lang="en-US"/>
              <a:pPr>
                <a:defRPr/>
              </a:pPr>
              <a:t>‹#›</a:t>
            </a:fld>
            <a:endParaRPr lang="en-US"/>
          </a:p>
        </p:txBody>
      </p:sp>
    </p:spTree>
    <p:extLst>
      <p:ext uri="{BB962C8B-B14F-4D97-AF65-F5344CB8AC3E}">
        <p14:creationId xmlns:p14="http://schemas.microsoft.com/office/powerpoint/2010/main" val="7416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6054D05-309B-7144-92D9-27C5DEC1989F}" type="slidenum">
              <a:rPr lang="en-US"/>
              <a:pPr>
                <a:defRPr/>
              </a:pPr>
              <a:t>‹#›</a:t>
            </a:fld>
            <a:endParaRPr lang="en-US"/>
          </a:p>
        </p:txBody>
      </p:sp>
    </p:spTree>
    <p:extLst>
      <p:ext uri="{BB962C8B-B14F-4D97-AF65-F5344CB8AC3E}">
        <p14:creationId xmlns:p14="http://schemas.microsoft.com/office/powerpoint/2010/main" val="22647503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02EA20-3B90-3D4C-9993-71A91092C132}" type="slidenum">
              <a:rPr lang="en-US"/>
              <a:pPr>
                <a:defRPr/>
              </a:pPr>
              <a:t>‹#›</a:t>
            </a:fld>
            <a:endParaRPr lang="en-US"/>
          </a:p>
        </p:txBody>
      </p:sp>
    </p:spTree>
    <p:extLst>
      <p:ext uri="{BB962C8B-B14F-4D97-AF65-F5344CB8AC3E}">
        <p14:creationId xmlns:p14="http://schemas.microsoft.com/office/powerpoint/2010/main" val="4573469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77417075-DD6A-954F-AA3D-23AFADD275A5}" type="slidenum">
              <a:rPr lang="en-US"/>
              <a:pPr>
                <a:defRPr/>
              </a:pPr>
              <a:t>‹#›</a:t>
            </a:fld>
            <a:endParaRPr lang="en-US"/>
          </a:p>
        </p:txBody>
      </p:sp>
    </p:spTree>
    <p:extLst>
      <p:ext uri="{BB962C8B-B14F-4D97-AF65-F5344CB8AC3E}">
        <p14:creationId xmlns:p14="http://schemas.microsoft.com/office/powerpoint/2010/main" val="4853880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EF3CE9-C308-0E4C-A050-A25D737EE410}" type="slidenum">
              <a:rPr lang="en-US"/>
              <a:pPr>
                <a:defRPr/>
              </a:pPr>
              <a:t>‹#›</a:t>
            </a:fld>
            <a:endParaRPr lang="en-US"/>
          </a:p>
        </p:txBody>
      </p:sp>
    </p:spTree>
    <p:extLst>
      <p:ext uri="{BB962C8B-B14F-4D97-AF65-F5344CB8AC3E}">
        <p14:creationId xmlns:p14="http://schemas.microsoft.com/office/powerpoint/2010/main" val="19000029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996E640-1AE3-204F-94CB-883A3393A444}" type="slidenum">
              <a:rPr lang="en-US"/>
              <a:pPr>
                <a:defRPr/>
              </a:pPr>
              <a:t>‹#›</a:t>
            </a:fld>
            <a:endParaRPr lang="en-US"/>
          </a:p>
        </p:txBody>
      </p:sp>
    </p:spTree>
    <p:extLst>
      <p:ext uri="{BB962C8B-B14F-4D97-AF65-F5344CB8AC3E}">
        <p14:creationId xmlns:p14="http://schemas.microsoft.com/office/powerpoint/2010/main" val="23541903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AD93C77-9A31-8B4C-AE2A-2F07AF5AD026}" type="slidenum">
              <a:rPr lang="en-US"/>
              <a:pPr>
                <a:defRPr/>
              </a:pPr>
              <a:t>‹#›</a:t>
            </a:fld>
            <a:endParaRPr lang="en-US"/>
          </a:p>
        </p:txBody>
      </p:sp>
    </p:spTree>
    <p:extLst>
      <p:ext uri="{BB962C8B-B14F-4D97-AF65-F5344CB8AC3E}">
        <p14:creationId xmlns:p14="http://schemas.microsoft.com/office/powerpoint/2010/main" val="77083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74C2577-0370-5740-A9D7-2FC390C73A2B}" type="slidenum">
              <a:rPr lang="en-US"/>
              <a:pPr>
                <a:defRPr/>
              </a:pPr>
              <a:t>‹#›</a:t>
            </a:fld>
            <a:endParaRPr lang="en-US"/>
          </a:p>
        </p:txBody>
      </p:sp>
    </p:spTree>
    <p:extLst>
      <p:ext uri="{BB962C8B-B14F-4D97-AF65-F5344CB8AC3E}">
        <p14:creationId xmlns:p14="http://schemas.microsoft.com/office/powerpoint/2010/main" val="2440852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75019CC-1A1D-C846-A211-17791B390564}" type="slidenum">
              <a:rPr lang="en-US"/>
              <a:pPr>
                <a:defRPr/>
              </a:pPr>
              <a:t>‹#›</a:t>
            </a:fld>
            <a:endParaRPr lang="en-US"/>
          </a:p>
        </p:txBody>
      </p:sp>
    </p:spTree>
    <p:extLst>
      <p:ext uri="{BB962C8B-B14F-4D97-AF65-F5344CB8AC3E}">
        <p14:creationId xmlns:p14="http://schemas.microsoft.com/office/powerpoint/2010/main" val="19253393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4911F9AA-8DF8-1746-AE14-ED38F1303BDC}" type="slidenum">
              <a:rPr lang="en-US"/>
              <a:pPr>
                <a:defRPr/>
              </a:pPr>
              <a:t>‹#›</a:t>
            </a:fld>
            <a:endParaRPr lang="en-US"/>
          </a:p>
        </p:txBody>
      </p:sp>
    </p:spTree>
    <p:extLst>
      <p:ext uri="{BB962C8B-B14F-4D97-AF65-F5344CB8AC3E}">
        <p14:creationId xmlns:p14="http://schemas.microsoft.com/office/powerpoint/2010/main" val="3041992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B8C0581-4C2E-3C4D-B71C-E73E13AE049F}" type="slidenum">
              <a:rPr lang="en-US"/>
              <a:pPr>
                <a:defRPr/>
              </a:pPr>
              <a:t>‹#›</a:t>
            </a:fld>
            <a:endParaRPr lang="en-US"/>
          </a:p>
        </p:txBody>
      </p:sp>
    </p:spTree>
    <p:extLst>
      <p:ext uri="{BB962C8B-B14F-4D97-AF65-F5344CB8AC3E}">
        <p14:creationId xmlns:p14="http://schemas.microsoft.com/office/powerpoint/2010/main" val="37373417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6E1BF88-1960-834D-BCD0-6DAFFA4A9C7B}" type="slidenum">
              <a:rPr lang="en-US"/>
              <a:pPr>
                <a:defRPr/>
              </a:pPr>
              <a:t>‹#›</a:t>
            </a:fld>
            <a:endParaRPr lang="en-US"/>
          </a:p>
        </p:txBody>
      </p:sp>
    </p:spTree>
    <p:extLst>
      <p:ext uri="{BB962C8B-B14F-4D97-AF65-F5344CB8AC3E}">
        <p14:creationId xmlns:p14="http://schemas.microsoft.com/office/powerpoint/2010/main" val="130220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262B730-487D-5249-B789-8039A6D5A2C7}" type="slidenum">
              <a:rPr lang="en-US"/>
              <a:pPr>
                <a:defRPr/>
              </a:pPr>
              <a:t>‹#›</a:t>
            </a:fld>
            <a:endParaRPr lang="en-US"/>
          </a:p>
        </p:txBody>
      </p:sp>
    </p:spTree>
    <p:extLst>
      <p:ext uri="{BB962C8B-B14F-4D97-AF65-F5344CB8AC3E}">
        <p14:creationId xmlns:p14="http://schemas.microsoft.com/office/powerpoint/2010/main" val="20755661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655379A2-FEA4-B94C-9977-B71CDF2DFAB0}" type="slidenum">
              <a:rPr lang="en-US"/>
              <a:pPr>
                <a:defRPr/>
              </a:pPr>
              <a:t>‹#›</a:t>
            </a:fld>
            <a:endParaRPr lang="en-US"/>
          </a:p>
        </p:txBody>
      </p:sp>
    </p:spTree>
    <p:extLst>
      <p:ext uri="{BB962C8B-B14F-4D97-AF65-F5344CB8AC3E}">
        <p14:creationId xmlns:p14="http://schemas.microsoft.com/office/powerpoint/2010/main" val="8241975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7FEC92FD-AAF9-3741-A17A-DE7CE3020D38}" type="slidenum">
              <a:rPr lang="en-US"/>
              <a:pPr>
                <a:defRPr/>
              </a:pPr>
              <a:t>‹#›</a:t>
            </a:fld>
            <a:endParaRPr lang="en-US"/>
          </a:p>
        </p:txBody>
      </p:sp>
    </p:spTree>
    <p:extLst>
      <p:ext uri="{BB962C8B-B14F-4D97-AF65-F5344CB8AC3E}">
        <p14:creationId xmlns:p14="http://schemas.microsoft.com/office/powerpoint/2010/main" val="17335126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68AD813-5F21-F14C-AB7F-9EA1384F85DE}" type="slidenum">
              <a:rPr lang="en-US"/>
              <a:pPr>
                <a:defRPr/>
              </a:pPr>
              <a:t>‹#›</a:t>
            </a:fld>
            <a:endParaRPr lang="en-US"/>
          </a:p>
        </p:txBody>
      </p:sp>
    </p:spTree>
    <p:extLst>
      <p:ext uri="{BB962C8B-B14F-4D97-AF65-F5344CB8AC3E}">
        <p14:creationId xmlns:p14="http://schemas.microsoft.com/office/powerpoint/2010/main" val="21297316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B116D92-3B5D-B84A-95B3-847F9FB81B7D}" type="slidenum">
              <a:rPr lang="en-US"/>
              <a:pPr>
                <a:defRPr/>
              </a:pPr>
              <a:t>‹#›</a:t>
            </a:fld>
            <a:endParaRPr lang="en-US"/>
          </a:p>
        </p:txBody>
      </p:sp>
    </p:spTree>
    <p:extLst>
      <p:ext uri="{BB962C8B-B14F-4D97-AF65-F5344CB8AC3E}">
        <p14:creationId xmlns:p14="http://schemas.microsoft.com/office/powerpoint/2010/main" val="1399970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A7DB7F4-A868-9B4A-AA6E-53E7F70D79BD}" type="slidenum">
              <a:rPr lang="en-US"/>
              <a:pPr>
                <a:defRPr/>
              </a:pPr>
              <a:t>‹#›</a:t>
            </a:fld>
            <a:endParaRPr lang="en-US"/>
          </a:p>
        </p:txBody>
      </p:sp>
    </p:spTree>
    <p:extLst>
      <p:ext uri="{BB962C8B-B14F-4D97-AF65-F5344CB8AC3E}">
        <p14:creationId xmlns:p14="http://schemas.microsoft.com/office/powerpoint/2010/main" val="47865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75FA768-C181-534C-BB1F-BCDA47173E2F}" type="slidenum">
              <a:rPr lang="en-US" altLang="ja-JP"/>
              <a:pPr>
                <a:defRPr/>
              </a:pPr>
              <a:t>‹#›</a:t>
            </a:fld>
            <a:endParaRPr lang="en-US" altLang="ja-JP"/>
          </a:p>
        </p:txBody>
      </p:sp>
    </p:spTree>
    <p:extLst>
      <p:ext uri="{BB962C8B-B14F-4D97-AF65-F5344CB8AC3E}">
        <p14:creationId xmlns:p14="http://schemas.microsoft.com/office/powerpoint/2010/main" val="29879891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37FBA44-7FDD-754B-9860-0E8284F13262}" type="slidenum">
              <a:rPr lang="en-US"/>
              <a:pPr>
                <a:defRPr/>
              </a:pPr>
              <a:t>‹#›</a:t>
            </a:fld>
            <a:endParaRPr lang="en-US"/>
          </a:p>
        </p:txBody>
      </p:sp>
    </p:spTree>
    <p:extLst>
      <p:ext uri="{BB962C8B-B14F-4D97-AF65-F5344CB8AC3E}">
        <p14:creationId xmlns:p14="http://schemas.microsoft.com/office/powerpoint/2010/main" val="24552478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57B00F-9FC4-0F4D-B5B8-93B4B45C79E7}" type="slidenum">
              <a:rPr lang="en-US"/>
              <a:pPr>
                <a:defRPr/>
              </a:pPr>
              <a:t>‹#›</a:t>
            </a:fld>
            <a:endParaRPr lang="en-US"/>
          </a:p>
        </p:txBody>
      </p:sp>
    </p:spTree>
    <p:extLst>
      <p:ext uri="{BB962C8B-B14F-4D97-AF65-F5344CB8AC3E}">
        <p14:creationId xmlns:p14="http://schemas.microsoft.com/office/powerpoint/2010/main" val="3315853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smtClean="0"/>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vl1pPr>
          </a:lstStyle>
          <a:p>
            <a:pPr>
              <a:defRPr/>
            </a:pPr>
            <a:fld id="{F522A3B6-4825-5040-BBCD-FBC882AF9517}" type="slidenum">
              <a:rPr lang="en-US"/>
              <a:pPr>
                <a:defRPr/>
              </a:pPr>
              <a:t>‹#›</a:t>
            </a:fld>
            <a:endParaRPr lang="en-US"/>
          </a:p>
        </p:txBody>
      </p:sp>
    </p:spTree>
    <p:extLst>
      <p:ext uri="{BB962C8B-B14F-4D97-AF65-F5344CB8AC3E}">
        <p14:creationId xmlns:p14="http://schemas.microsoft.com/office/powerpoint/2010/main" val="4009897348"/>
      </p:ext>
    </p:extLst>
  </p:cSld>
  <p:clrMapOvr>
    <a:masterClrMapping/>
  </p:clrMapOvr>
  <p:transition>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endParaRPr lang="en-US"/>
          </a:p>
        </p:txBody>
      </p:sp>
      <p:sp>
        <p:nvSpPr>
          <p:cNvPr id="3"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2FA553DB-F47B-7B43-B4B0-477A16FF723E}" type="slidenum">
              <a:rPr lang="en-US"/>
              <a:pPr>
                <a:defRPr/>
              </a:pPr>
              <a:t>‹#›</a:t>
            </a:fld>
            <a:endParaRPr lang="en-US"/>
          </a:p>
        </p:txBody>
      </p:sp>
    </p:spTree>
    <p:extLst>
      <p:ext uri="{BB962C8B-B14F-4D97-AF65-F5344CB8AC3E}">
        <p14:creationId xmlns:p14="http://schemas.microsoft.com/office/powerpoint/2010/main" val="13752299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49C5D5D-AB07-6047-A09B-84AFCA8C7074}" type="slidenum">
              <a:rPr lang="en-US"/>
              <a:pPr>
                <a:defRPr/>
              </a:pPr>
              <a:t>‹#›</a:t>
            </a:fld>
            <a:endParaRPr lang="en-US"/>
          </a:p>
        </p:txBody>
      </p:sp>
    </p:spTree>
    <p:extLst>
      <p:ext uri="{BB962C8B-B14F-4D97-AF65-F5344CB8AC3E}">
        <p14:creationId xmlns:p14="http://schemas.microsoft.com/office/powerpoint/2010/main" val="19957745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3F90727C-FBB2-7E44-804A-3E64943FD940}" type="slidenum">
              <a:rPr lang="en-US"/>
              <a:pPr>
                <a:defRPr/>
              </a:pPr>
              <a:t>‹#›</a:t>
            </a:fld>
            <a:endParaRPr lang="en-US"/>
          </a:p>
        </p:txBody>
      </p:sp>
    </p:spTree>
    <p:extLst>
      <p:ext uri="{BB962C8B-B14F-4D97-AF65-F5344CB8AC3E}">
        <p14:creationId xmlns:p14="http://schemas.microsoft.com/office/powerpoint/2010/main" val="864579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F70680C9-BE3F-864C-9E26-85C7814CE258}" type="slidenum">
              <a:rPr lang="en-US"/>
              <a:pPr>
                <a:defRPr/>
              </a:pPr>
              <a:t>‹#›</a:t>
            </a:fld>
            <a:endParaRPr lang="en-US"/>
          </a:p>
        </p:txBody>
      </p:sp>
    </p:spTree>
    <p:extLst>
      <p:ext uri="{BB962C8B-B14F-4D97-AF65-F5344CB8AC3E}">
        <p14:creationId xmlns:p14="http://schemas.microsoft.com/office/powerpoint/2010/main" val="22719491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F7931540-E092-4B46-A822-84C571B5ADB2}" type="slidenum">
              <a:rPr lang="en-US"/>
              <a:pPr>
                <a:defRPr/>
              </a:pPr>
              <a:t>‹#›</a:t>
            </a:fld>
            <a:endParaRPr lang="en-US"/>
          </a:p>
        </p:txBody>
      </p:sp>
    </p:spTree>
    <p:extLst>
      <p:ext uri="{BB962C8B-B14F-4D97-AF65-F5344CB8AC3E}">
        <p14:creationId xmlns:p14="http://schemas.microsoft.com/office/powerpoint/2010/main" val="1411901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D2DA0B3D-423D-3C43-AD53-5F83D6A988AA}" type="slidenum">
              <a:rPr lang="en-US"/>
              <a:pPr>
                <a:defRPr/>
              </a:pPr>
              <a:t>‹#›</a:t>
            </a:fld>
            <a:endParaRPr lang="en-US"/>
          </a:p>
        </p:txBody>
      </p:sp>
    </p:spTree>
    <p:extLst>
      <p:ext uri="{BB962C8B-B14F-4D97-AF65-F5344CB8AC3E}">
        <p14:creationId xmlns:p14="http://schemas.microsoft.com/office/powerpoint/2010/main" val="24104575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F5A0B529-7E61-B046-AFDF-75F678BC75D0}" type="slidenum">
              <a:rPr lang="en-US"/>
              <a:pPr>
                <a:defRPr/>
              </a:pPr>
              <a:t>‹#›</a:t>
            </a:fld>
            <a:endParaRPr lang="en-US"/>
          </a:p>
        </p:txBody>
      </p:sp>
    </p:spTree>
    <p:extLst>
      <p:ext uri="{BB962C8B-B14F-4D97-AF65-F5344CB8AC3E}">
        <p14:creationId xmlns:p14="http://schemas.microsoft.com/office/powerpoint/2010/main" val="3244230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2E22583-8908-414F-A5B5-915768F78470}" type="slidenum">
              <a:rPr lang="en-US" altLang="ja-JP"/>
              <a:pPr>
                <a:defRPr/>
              </a:pPr>
              <a:t>‹#›</a:t>
            </a:fld>
            <a:endParaRPr lang="en-US" altLang="ja-JP"/>
          </a:p>
        </p:txBody>
      </p:sp>
    </p:spTree>
    <p:extLst>
      <p:ext uri="{BB962C8B-B14F-4D97-AF65-F5344CB8AC3E}">
        <p14:creationId xmlns:p14="http://schemas.microsoft.com/office/powerpoint/2010/main" val="2130957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C5A462DA-66A9-074B-A248-5C5366FDCCA2}" type="slidenum">
              <a:rPr lang="en-US"/>
              <a:pPr>
                <a:defRPr/>
              </a:pPr>
              <a:t>‹#›</a:t>
            </a:fld>
            <a:endParaRPr lang="en-US"/>
          </a:p>
        </p:txBody>
      </p:sp>
    </p:spTree>
    <p:extLst>
      <p:ext uri="{BB962C8B-B14F-4D97-AF65-F5344CB8AC3E}">
        <p14:creationId xmlns:p14="http://schemas.microsoft.com/office/powerpoint/2010/main" val="20350186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8F5BF2A1-F323-3E48-B876-2F2AB638D47F}" type="slidenum">
              <a:rPr lang="en-US"/>
              <a:pPr>
                <a:defRPr/>
              </a:pPr>
              <a:t>‹#›</a:t>
            </a:fld>
            <a:endParaRPr lang="en-US"/>
          </a:p>
        </p:txBody>
      </p:sp>
    </p:spTree>
    <p:extLst>
      <p:ext uri="{BB962C8B-B14F-4D97-AF65-F5344CB8AC3E}">
        <p14:creationId xmlns:p14="http://schemas.microsoft.com/office/powerpoint/2010/main" val="24135877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BAB92308-5A5B-3443-BCAB-5150FF947CE3}" type="slidenum">
              <a:rPr lang="en-US"/>
              <a:pPr>
                <a:defRPr/>
              </a:pPr>
              <a:t>‹#›</a:t>
            </a:fld>
            <a:endParaRPr lang="en-US"/>
          </a:p>
        </p:txBody>
      </p:sp>
    </p:spTree>
    <p:extLst>
      <p:ext uri="{BB962C8B-B14F-4D97-AF65-F5344CB8AC3E}">
        <p14:creationId xmlns:p14="http://schemas.microsoft.com/office/powerpoint/2010/main" val="7626479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3B9B1921-2814-254B-B438-B8EB90686371}" type="slidenum">
              <a:rPr lang="en-US"/>
              <a:pPr>
                <a:defRPr/>
              </a:pPr>
              <a:t>‹#›</a:t>
            </a:fld>
            <a:endParaRPr lang="en-US"/>
          </a:p>
        </p:txBody>
      </p:sp>
    </p:spTree>
    <p:extLst>
      <p:ext uri="{BB962C8B-B14F-4D97-AF65-F5344CB8AC3E}">
        <p14:creationId xmlns:p14="http://schemas.microsoft.com/office/powerpoint/2010/main" val="29502353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4B1D36D9-10D9-3C42-92F6-0A78C8952245}" type="slidenum">
              <a:rPr lang="en-US"/>
              <a:pPr>
                <a:defRPr/>
              </a:pPr>
              <a:t>‹#›</a:t>
            </a:fld>
            <a:endParaRPr lang="en-US"/>
          </a:p>
        </p:txBody>
      </p:sp>
    </p:spTree>
    <p:extLst>
      <p:ext uri="{BB962C8B-B14F-4D97-AF65-F5344CB8AC3E}">
        <p14:creationId xmlns:p14="http://schemas.microsoft.com/office/powerpoint/2010/main" val="24935416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D922B31A-C8EC-954E-80F1-785FA6F16F61}" type="slidenum">
              <a:rPr lang="en-US"/>
              <a:pPr>
                <a:defRPr/>
              </a:pPr>
              <a:t>‹#›</a:t>
            </a:fld>
            <a:endParaRPr lang="en-US"/>
          </a:p>
        </p:txBody>
      </p:sp>
    </p:spTree>
    <p:extLst>
      <p:ext uri="{BB962C8B-B14F-4D97-AF65-F5344CB8AC3E}">
        <p14:creationId xmlns:p14="http://schemas.microsoft.com/office/powerpoint/2010/main" val="4535925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2819490C-7FFA-C748-AA61-04E6201A4950}" type="slidenum">
              <a:rPr lang="en-US"/>
              <a:pPr>
                <a:defRPr/>
              </a:pPr>
              <a:t>‹#›</a:t>
            </a:fld>
            <a:endParaRPr lang="en-US"/>
          </a:p>
        </p:txBody>
      </p:sp>
    </p:spTree>
    <p:extLst>
      <p:ext uri="{BB962C8B-B14F-4D97-AF65-F5344CB8AC3E}">
        <p14:creationId xmlns:p14="http://schemas.microsoft.com/office/powerpoint/2010/main" val="12607639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F97ED965-8405-534C-B151-BA48E15FFA98}" type="slidenum">
              <a:rPr lang="en-US"/>
              <a:pPr>
                <a:defRPr/>
              </a:pPr>
              <a:t>‹#›</a:t>
            </a:fld>
            <a:endParaRPr lang="en-US"/>
          </a:p>
        </p:txBody>
      </p:sp>
    </p:spTree>
    <p:extLst>
      <p:ext uri="{BB962C8B-B14F-4D97-AF65-F5344CB8AC3E}">
        <p14:creationId xmlns:p14="http://schemas.microsoft.com/office/powerpoint/2010/main" val="1491440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DB1605B-6364-2D44-B1D7-1F45DB08533E}" type="slidenum">
              <a:rPr lang="en-US"/>
              <a:pPr>
                <a:defRPr/>
              </a:pPr>
              <a:t>‹#›</a:t>
            </a:fld>
            <a:endParaRPr lang="en-US"/>
          </a:p>
        </p:txBody>
      </p:sp>
    </p:spTree>
    <p:extLst>
      <p:ext uri="{BB962C8B-B14F-4D97-AF65-F5344CB8AC3E}">
        <p14:creationId xmlns:p14="http://schemas.microsoft.com/office/powerpoint/2010/main" val="17839568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4904C8C-4246-714B-8088-345C00148AF6}" type="slidenum">
              <a:rPr lang="en-US"/>
              <a:pPr>
                <a:defRPr/>
              </a:pPr>
              <a:t>‹#›</a:t>
            </a:fld>
            <a:endParaRPr lang="en-US"/>
          </a:p>
        </p:txBody>
      </p:sp>
    </p:spTree>
    <p:extLst>
      <p:ext uri="{BB962C8B-B14F-4D97-AF65-F5344CB8AC3E}">
        <p14:creationId xmlns:p14="http://schemas.microsoft.com/office/powerpoint/2010/main" val="1989187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69C72D-C473-7F42-95C7-59367719DCE6}" type="slidenum">
              <a:rPr lang="en-US" altLang="ja-JP"/>
              <a:pPr>
                <a:defRPr/>
              </a:pPr>
              <a:t>‹#›</a:t>
            </a:fld>
            <a:endParaRPr lang="en-US" altLang="ja-JP"/>
          </a:p>
        </p:txBody>
      </p:sp>
    </p:spTree>
    <p:extLst>
      <p:ext uri="{BB962C8B-B14F-4D97-AF65-F5344CB8AC3E}">
        <p14:creationId xmlns:p14="http://schemas.microsoft.com/office/powerpoint/2010/main" val="26495251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701C75-EB4B-F842-BF12-BB4A85985072}" type="slidenum">
              <a:rPr lang="en-US"/>
              <a:pPr>
                <a:defRPr/>
              </a:pPr>
              <a:t>‹#›</a:t>
            </a:fld>
            <a:endParaRPr lang="en-US"/>
          </a:p>
        </p:txBody>
      </p:sp>
    </p:spTree>
    <p:extLst>
      <p:ext uri="{BB962C8B-B14F-4D97-AF65-F5344CB8AC3E}">
        <p14:creationId xmlns:p14="http://schemas.microsoft.com/office/powerpoint/2010/main" val="22507248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2EB22B0F-74AF-5B42-A895-C0E9B4F54E96}" type="slidenum">
              <a:rPr lang="en-US"/>
              <a:pPr>
                <a:defRPr/>
              </a:pPr>
              <a:t>‹#›</a:t>
            </a:fld>
            <a:endParaRPr lang="en-US"/>
          </a:p>
        </p:txBody>
      </p:sp>
    </p:spTree>
    <p:extLst>
      <p:ext uri="{BB962C8B-B14F-4D97-AF65-F5344CB8AC3E}">
        <p14:creationId xmlns:p14="http://schemas.microsoft.com/office/powerpoint/2010/main" val="40509888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63DE6F17-8194-6A44-A570-820D65C77E32}" type="slidenum">
              <a:rPr lang="en-US"/>
              <a:pPr>
                <a:defRPr/>
              </a:pPr>
              <a:t>‹#›</a:t>
            </a:fld>
            <a:endParaRPr lang="en-US"/>
          </a:p>
        </p:txBody>
      </p:sp>
    </p:spTree>
    <p:extLst>
      <p:ext uri="{BB962C8B-B14F-4D97-AF65-F5344CB8AC3E}">
        <p14:creationId xmlns:p14="http://schemas.microsoft.com/office/powerpoint/2010/main" val="32451702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ACBE8D4-23E0-9D4F-8AC8-D744DBF9A522}" type="slidenum">
              <a:rPr lang="en-US"/>
              <a:pPr>
                <a:defRPr/>
              </a:pPr>
              <a:t>‹#›</a:t>
            </a:fld>
            <a:endParaRPr lang="en-US"/>
          </a:p>
        </p:txBody>
      </p:sp>
    </p:spTree>
    <p:extLst>
      <p:ext uri="{BB962C8B-B14F-4D97-AF65-F5344CB8AC3E}">
        <p14:creationId xmlns:p14="http://schemas.microsoft.com/office/powerpoint/2010/main" val="3464219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16FF959-7645-344D-AE32-519544EFD5FF}" type="slidenum">
              <a:rPr lang="en-US"/>
              <a:pPr>
                <a:defRPr/>
              </a:pPr>
              <a:t>‹#›</a:t>
            </a:fld>
            <a:endParaRPr lang="en-US"/>
          </a:p>
        </p:txBody>
      </p:sp>
    </p:spTree>
    <p:extLst>
      <p:ext uri="{BB962C8B-B14F-4D97-AF65-F5344CB8AC3E}">
        <p14:creationId xmlns:p14="http://schemas.microsoft.com/office/powerpoint/2010/main" val="11092403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AE92542-C81D-5444-A464-AC6342033615}" type="slidenum">
              <a:rPr lang="en-US"/>
              <a:pPr>
                <a:defRPr/>
              </a:pPr>
              <a:t>‹#›</a:t>
            </a:fld>
            <a:endParaRPr lang="en-US"/>
          </a:p>
        </p:txBody>
      </p:sp>
    </p:spTree>
    <p:extLst>
      <p:ext uri="{BB962C8B-B14F-4D97-AF65-F5344CB8AC3E}">
        <p14:creationId xmlns:p14="http://schemas.microsoft.com/office/powerpoint/2010/main" val="194490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7BAA080-D56D-F64B-AB76-BFB256DE2618}" type="slidenum">
              <a:rPr lang="en-US"/>
              <a:pPr>
                <a:defRPr/>
              </a:pPr>
              <a:t>‹#›</a:t>
            </a:fld>
            <a:endParaRPr lang="en-US"/>
          </a:p>
        </p:txBody>
      </p:sp>
    </p:spTree>
    <p:extLst>
      <p:ext uri="{BB962C8B-B14F-4D97-AF65-F5344CB8AC3E}">
        <p14:creationId xmlns:p14="http://schemas.microsoft.com/office/powerpoint/2010/main" val="20129216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DD14F45-4FF9-5249-9C6E-320C48FFB179}" type="slidenum">
              <a:rPr lang="en-US"/>
              <a:pPr>
                <a:defRPr/>
              </a:pPr>
              <a:t>‹#›</a:t>
            </a:fld>
            <a:endParaRPr lang="en-US"/>
          </a:p>
        </p:txBody>
      </p:sp>
    </p:spTree>
    <p:extLst>
      <p:ext uri="{BB962C8B-B14F-4D97-AF65-F5344CB8AC3E}">
        <p14:creationId xmlns:p14="http://schemas.microsoft.com/office/powerpoint/2010/main" val="33538509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smtClean="0">
                <a:latin typeface="Tahoma"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smtClean="0">
                <a:latin typeface="Tahoma"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atin typeface="Tahoma" charset="0"/>
              </a:defRPr>
            </a:lvl1pPr>
          </a:lstStyle>
          <a:p>
            <a:pPr>
              <a:defRPr/>
            </a:pPr>
            <a:fld id="{5566E886-369D-C64E-AAA6-89FAF82E8B27}" type="slidenum">
              <a:rPr lang="en-US"/>
              <a:pPr>
                <a:defRPr/>
              </a:pPr>
              <a:t>‹#›</a:t>
            </a:fld>
            <a:endParaRPr lang="en-US"/>
          </a:p>
        </p:txBody>
      </p:sp>
    </p:spTree>
    <p:extLst>
      <p:ext uri="{BB962C8B-B14F-4D97-AF65-F5344CB8AC3E}">
        <p14:creationId xmlns:p14="http://schemas.microsoft.com/office/powerpoint/2010/main" val="319503269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latin typeface="Tahoma" charset="0"/>
              </a:defRPr>
            </a:lvl1pPr>
          </a:lstStyle>
          <a:p>
            <a:pPr>
              <a:defRPr/>
            </a:pPr>
            <a:fld id="{8F00A2BB-D29B-E14E-8352-35A883B98251}" type="slidenum">
              <a:rPr lang="en-US"/>
              <a:pPr>
                <a:defRPr/>
              </a:pPr>
              <a:t>‹#›</a:t>
            </a:fld>
            <a:endParaRPr lang="en-US"/>
          </a:p>
        </p:txBody>
      </p:sp>
    </p:spTree>
    <p:extLst>
      <p:ext uri="{BB962C8B-B14F-4D97-AF65-F5344CB8AC3E}">
        <p14:creationId xmlns:p14="http://schemas.microsoft.com/office/powerpoint/2010/main" val="369415371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1F25653-CEF9-0C44-8A65-4422679FDB5C}" type="slidenum">
              <a:rPr lang="en-US" altLang="ja-JP"/>
              <a:pPr>
                <a:defRPr/>
              </a:pPr>
              <a:t>‹#›</a:t>
            </a:fld>
            <a:endParaRPr lang="en-US" altLang="ja-JP"/>
          </a:p>
        </p:txBody>
      </p:sp>
    </p:spTree>
    <p:extLst>
      <p:ext uri="{BB962C8B-B14F-4D97-AF65-F5344CB8AC3E}">
        <p14:creationId xmlns:p14="http://schemas.microsoft.com/office/powerpoint/2010/main" val="32414519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latin typeface="Tahoma" charset="0"/>
              </a:defRPr>
            </a:lvl1pPr>
          </a:lstStyle>
          <a:p>
            <a:pPr>
              <a:defRPr/>
            </a:pPr>
            <a:fld id="{1A7B127F-0B2F-794D-B1DF-69EC34CBC15F}" type="slidenum">
              <a:rPr lang="en-US"/>
              <a:pPr>
                <a:defRPr/>
              </a:pPr>
              <a:t>‹#›</a:t>
            </a:fld>
            <a:endParaRPr lang="en-US"/>
          </a:p>
        </p:txBody>
      </p:sp>
    </p:spTree>
    <p:extLst>
      <p:ext uri="{BB962C8B-B14F-4D97-AF65-F5344CB8AC3E}">
        <p14:creationId xmlns:p14="http://schemas.microsoft.com/office/powerpoint/2010/main" val="118848633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latin typeface="Tahoma" charset="0"/>
              </a:defRPr>
            </a:lvl1pPr>
          </a:lstStyle>
          <a:p>
            <a:pPr>
              <a:defRPr/>
            </a:pPr>
            <a:fld id="{F96DB786-47DB-FD4E-B24D-15AA1EAEA392}" type="slidenum">
              <a:rPr lang="en-US"/>
              <a:pPr>
                <a:defRPr/>
              </a:pPr>
              <a:t>‹#›</a:t>
            </a:fld>
            <a:endParaRPr lang="en-US"/>
          </a:p>
        </p:txBody>
      </p:sp>
    </p:spTree>
    <p:extLst>
      <p:ext uri="{BB962C8B-B14F-4D97-AF65-F5344CB8AC3E}">
        <p14:creationId xmlns:p14="http://schemas.microsoft.com/office/powerpoint/2010/main" val="124174792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8"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a:defRPr smtClean="0">
                <a:latin typeface="Tahoma" charset="0"/>
              </a:defRPr>
            </a:lvl1pPr>
          </a:lstStyle>
          <a:p>
            <a:pPr>
              <a:defRPr/>
            </a:pPr>
            <a:fld id="{FB60294A-B12D-6C48-AB51-1C736BEF5243}" type="slidenum">
              <a:rPr lang="en-US"/>
              <a:pPr>
                <a:defRPr/>
              </a:pPr>
              <a:t>‹#›</a:t>
            </a:fld>
            <a:endParaRPr lang="en-US"/>
          </a:p>
        </p:txBody>
      </p:sp>
    </p:spTree>
    <p:extLst>
      <p:ext uri="{BB962C8B-B14F-4D97-AF65-F5344CB8AC3E}">
        <p14:creationId xmlns:p14="http://schemas.microsoft.com/office/powerpoint/2010/main" val="176434045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4"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a:defRPr smtClean="0">
                <a:latin typeface="Tahoma" charset="0"/>
              </a:defRPr>
            </a:lvl1pPr>
          </a:lstStyle>
          <a:p>
            <a:pPr>
              <a:defRPr/>
            </a:pPr>
            <a:fld id="{9C6FE2CF-9D32-9A4F-BF57-F3E1DDB9C89D}" type="slidenum">
              <a:rPr lang="en-US"/>
              <a:pPr>
                <a:defRPr/>
              </a:pPr>
              <a:t>‹#›</a:t>
            </a:fld>
            <a:endParaRPr lang="en-US"/>
          </a:p>
        </p:txBody>
      </p:sp>
    </p:spTree>
    <p:extLst>
      <p:ext uri="{BB962C8B-B14F-4D97-AF65-F5344CB8AC3E}">
        <p14:creationId xmlns:p14="http://schemas.microsoft.com/office/powerpoint/2010/main" val="426569570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3"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a:defRPr smtClean="0">
                <a:latin typeface="Tahoma" charset="0"/>
              </a:defRPr>
            </a:lvl1pPr>
          </a:lstStyle>
          <a:p>
            <a:pPr>
              <a:defRPr/>
            </a:pPr>
            <a:fld id="{0191B7A2-40A2-6B45-9226-214FF226DDB4}" type="slidenum">
              <a:rPr lang="en-US"/>
              <a:pPr>
                <a:defRPr/>
              </a:pPr>
              <a:t>‹#›</a:t>
            </a:fld>
            <a:endParaRPr lang="en-US"/>
          </a:p>
        </p:txBody>
      </p:sp>
    </p:spTree>
    <p:extLst>
      <p:ext uri="{BB962C8B-B14F-4D97-AF65-F5344CB8AC3E}">
        <p14:creationId xmlns:p14="http://schemas.microsoft.com/office/powerpoint/2010/main" val="288245728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latin typeface="Tahoma" charset="0"/>
              </a:defRPr>
            </a:lvl1pPr>
          </a:lstStyle>
          <a:p>
            <a:pPr>
              <a:defRPr/>
            </a:pPr>
            <a:fld id="{4027BE0F-520D-6E45-9916-7A4A4AE27731}" type="slidenum">
              <a:rPr lang="en-US"/>
              <a:pPr>
                <a:defRPr/>
              </a:pPr>
              <a:t>‹#›</a:t>
            </a:fld>
            <a:endParaRPr lang="en-US"/>
          </a:p>
        </p:txBody>
      </p:sp>
    </p:spTree>
    <p:extLst>
      <p:ext uri="{BB962C8B-B14F-4D97-AF65-F5344CB8AC3E}">
        <p14:creationId xmlns:p14="http://schemas.microsoft.com/office/powerpoint/2010/main" val="257645432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latin typeface="Tahoma" charset="0"/>
              </a:defRPr>
            </a:lvl1pPr>
          </a:lstStyle>
          <a:p>
            <a:pPr>
              <a:defRPr/>
            </a:pPr>
            <a:fld id="{36C660B8-A969-814F-A0CD-184861F1A94E}" type="slidenum">
              <a:rPr lang="en-US"/>
              <a:pPr>
                <a:defRPr/>
              </a:pPr>
              <a:t>‹#›</a:t>
            </a:fld>
            <a:endParaRPr lang="en-US"/>
          </a:p>
        </p:txBody>
      </p:sp>
    </p:spTree>
    <p:extLst>
      <p:ext uri="{BB962C8B-B14F-4D97-AF65-F5344CB8AC3E}">
        <p14:creationId xmlns:p14="http://schemas.microsoft.com/office/powerpoint/2010/main" val="3811353769"/>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latin typeface="Tahoma" charset="0"/>
              </a:defRPr>
            </a:lvl1pPr>
          </a:lstStyle>
          <a:p>
            <a:pPr>
              <a:defRPr/>
            </a:pPr>
            <a:fld id="{AEF5A389-E752-9F46-A34A-42C6E5DAEE5A}" type="slidenum">
              <a:rPr lang="en-US"/>
              <a:pPr>
                <a:defRPr/>
              </a:pPr>
              <a:t>‹#›</a:t>
            </a:fld>
            <a:endParaRPr lang="en-US"/>
          </a:p>
        </p:txBody>
      </p:sp>
    </p:spTree>
    <p:extLst>
      <p:ext uri="{BB962C8B-B14F-4D97-AF65-F5344CB8AC3E}">
        <p14:creationId xmlns:p14="http://schemas.microsoft.com/office/powerpoint/2010/main" val="535725771"/>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latin typeface="Tahoma" charset="0"/>
              </a:defRPr>
            </a:lvl1pPr>
          </a:lstStyle>
          <a:p>
            <a:pPr>
              <a:defRPr/>
            </a:pPr>
            <a:fld id="{3602E790-D56C-6E4D-9280-3704C1B70D2B}" type="slidenum">
              <a:rPr lang="en-US"/>
              <a:pPr>
                <a:defRPr/>
              </a:pPr>
              <a:t>‹#›</a:t>
            </a:fld>
            <a:endParaRPr lang="en-US"/>
          </a:p>
        </p:txBody>
      </p:sp>
    </p:spTree>
    <p:extLst>
      <p:ext uri="{BB962C8B-B14F-4D97-AF65-F5344CB8AC3E}">
        <p14:creationId xmlns:p14="http://schemas.microsoft.com/office/powerpoint/2010/main" val="331590401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6964579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A7ADEA3-D6D7-E049-8A03-DC8BDAC50140}" type="slidenum">
              <a:rPr lang="en-US" altLang="ja-JP"/>
              <a:pPr>
                <a:defRPr/>
              </a:pPr>
              <a:t>‹#›</a:t>
            </a:fld>
            <a:endParaRPr lang="en-US" altLang="ja-JP"/>
          </a:p>
        </p:txBody>
      </p:sp>
    </p:spTree>
    <p:extLst>
      <p:ext uri="{BB962C8B-B14F-4D97-AF65-F5344CB8AC3E}">
        <p14:creationId xmlns:p14="http://schemas.microsoft.com/office/powerpoint/2010/main" val="18602314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480175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743481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5308621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7035307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060105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4255790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898048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9771606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4959415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403725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C069B6E-B7A6-FE4E-950E-5573B6CC55F2}" type="slidenum">
              <a:rPr lang="en-US" altLang="ja-JP"/>
              <a:pPr>
                <a:defRPr/>
              </a:pPr>
              <a:t>‹#›</a:t>
            </a:fld>
            <a:endParaRPr lang="en-US" altLang="ja-JP"/>
          </a:p>
        </p:txBody>
      </p:sp>
    </p:spTree>
    <p:extLst>
      <p:ext uri="{BB962C8B-B14F-4D97-AF65-F5344CB8AC3E}">
        <p14:creationId xmlns:p14="http://schemas.microsoft.com/office/powerpoint/2010/main" val="5804853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258274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946991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90023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672048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051695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668553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084246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043602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743906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7819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5AE6EAA-AF00-CA4E-9BEE-E6577B86C64C}" type="slidenum">
              <a:rPr lang="en-US" altLang="ja-JP"/>
              <a:pPr>
                <a:defRPr/>
              </a:pPr>
              <a:t>‹#›</a:t>
            </a:fld>
            <a:endParaRPr lang="en-US" altLang="ja-JP"/>
          </a:p>
        </p:txBody>
      </p:sp>
    </p:spTree>
    <p:extLst>
      <p:ext uri="{BB962C8B-B14F-4D97-AF65-F5344CB8AC3E}">
        <p14:creationId xmlns:p14="http://schemas.microsoft.com/office/powerpoint/2010/main" val="15511724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580514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17261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461582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907254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382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144879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239507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478425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979366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9304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C031416-720A-6B42-8E3E-7538AF707D54}" type="slidenum">
              <a:rPr lang="en-US" altLang="ja-JP"/>
              <a:pPr>
                <a:defRPr/>
              </a:pPr>
              <a:t>‹#›</a:t>
            </a:fld>
            <a:endParaRPr lang="en-US" altLang="ja-JP"/>
          </a:p>
        </p:txBody>
      </p:sp>
    </p:spTree>
    <p:extLst>
      <p:ext uri="{BB962C8B-B14F-4D97-AF65-F5344CB8AC3E}">
        <p14:creationId xmlns:p14="http://schemas.microsoft.com/office/powerpoint/2010/main" val="13661004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419897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22495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86998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32866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26718034"/>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696784"/>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20711940"/>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30193"/>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413043"/>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121842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E6F6728-CBC8-5149-BA56-7DD91C78C886}" type="slidenum">
              <a:rPr lang="en-US"/>
              <a:pPr>
                <a:defRPr/>
              </a:pPr>
              <a:t>‹#›</a:t>
            </a:fld>
            <a:endParaRPr lang="en-US"/>
          </a:p>
        </p:txBody>
      </p:sp>
    </p:spTree>
    <p:extLst>
      <p:ext uri="{BB962C8B-B14F-4D97-AF65-F5344CB8AC3E}">
        <p14:creationId xmlns:p14="http://schemas.microsoft.com/office/powerpoint/2010/main" val="135312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7F785D6-03C8-0943-9149-CCDE40FA9315}" type="slidenum">
              <a:rPr lang="en-US" altLang="ja-JP"/>
              <a:pPr>
                <a:defRPr/>
              </a:pPr>
              <a:t>‹#›</a:t>
            </a:fld>
            <a:endParaRPr lang="en-US" altLang="ja-JP"/>
          </a:p>
        </p:txBody>
      </p:sp>
    </p:spTree>
    <p:extLst>
      <p:ext uri="{BB962C8B-B14F-4D97-AF65-F5344CB8AC3E}">
        <p14:creationId xmlns:p14="http://schemas.microsoft.com/office/powerpoint/2010/main" val="29727242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47058"/>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6850617"/>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8810967"/>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709913"/>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51198"/>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66675456"/>
      </p:ext>
    </p:extLst>
  </p:cSld>
  <p:clrMapOvr>
    <a:masterClrMapping/>
  </p:clrMapOvr>
  <p:transition spd="med">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33231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74774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34715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4408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0C1396-B2B3-ED40-B4B2-F05C8A22BB76}" type="slidenum">
              <a:rPr lang="en-US" altLang="ja-JP"/>
              <a:pPr>
                <a:defRPr/>
              </a:pPr>
              <a:t>‹#›</a:t>
            </a:fld>
            <a:endParaRPr lang="en-US" altLang="ja-JP"/>
          </a:p>
        </p:txBody>
      </p:sp>
    </p:spTree>
    <p:extLst>
      <p:ext uri="{BB962C8B-B14F-4D97-AF65-F5344CB8AC3E}">
        <p14:creationId xmlns:p14="http://schemas.microsoft.com/office/powerpoint/2010/main" val="22734317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11614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39834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06021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24700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95994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57360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32155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14/12/2024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580287619"/>
      </p:ext>
    </p:extLst>
  </p:cSld>
  <p:clrMapOvr>
    <a:overrideClrMapping bg1="dk1" tx1="lt1" bg2="dk2" tx2="lt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85940146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14/12/2024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4150472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B213B20-056E-5940-B6F8-3405A4769BA0}" type="slidenum">
              <a:rPr lang="en-US" altLang="ja-JP"/>
              <a:pPr>
                <a:defRPr/>
              </a:pPr>
              <a:t>‹#›</a:t>
            </a:fld>
            <a:endParaRPr lang="en-US" altLang="ja-JP"/>
          </a:p>
        </p:txBody>
      </p:sp>
    </p:spTree>
    <p:extLst>
      <p:ext uri="{BB962C8B-B14F-4D97-AF65-F5344CB8AC3E}">
        <p14:creationId xmlns:p14="http://schemas.microsoft.com/office/powerpoint/2010/main" val="27010843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14/12/2024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380145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14/12/2024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074979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14/12/2024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2887279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14/12/2024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9005029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14/12/2024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5069714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14/12/2024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4500664"/>
      </p:ext>
    </p:extLst>
  </p:cSld>
  <p:clrMapOvr>
    <a:overrideClrMapping bg1="lt1" tx1="dk1" bg2="lt2" tx2="dk2" accent1="accent1" accent2="accent2" accent3="accent3" accent4="accent4" accent5="accent5" accent6="accent6" hlink="hlink" folHlink="folHlink"/>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082280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14/12/2024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118055559"/>
      </p:ext>
    </p:extLst>
  </p:cSld>
  <p:clrMapOvr>
    <a:overrideClrMapping bg1="lt1" tx1="dk1" bg2="lt2" tx2="dk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0799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8546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76063530-A32D-ED4C-8CCD-B82086777A12}" type="slidenum">
              <a:rPr lang="en-US"/>
              <a:pPr>
                <a:defRPr/>
              </a:pPr>
              <a:t>‹#›</a:t>
            </a:fld>
            <a:endParaRPr lang="en-US"/>
          </a:p>
        </p:txBody>
      </p:sp>
    </p:spTree>
    <p:extLst>
      <p:ext uri="{BB962C8B-B14F-4D97-AF65-F5344CB8AC3E}">
        <p14:creationId xmlns:p14="http://schemas.microsoft.com/office/powerpoint/2010/main" val="28252001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35774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0244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6994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78285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09195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1124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8053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29103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1560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1527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853B15E-7967-614F-9B68-60A9D93F1987}" type="slidenum">
              <a:rPr lang="en-US"/>
              <a:pPr>
                <a:defRPr/>
              </a:pPr>
              <a:t>‹#›</a:t>
            </a:fld>
            <a:endParaRPr lang="en-US"/>
          </a:p>
        </p:txBody>
      </p:sp>
    </p:spTree>
    <p:extLst>
      <p:ext uri="{BB962C8B-B14F-4D97-AF65-F5344CB8AC3E}">
        <p14:creationId xmlns:p14="http://schemas.microsoft.com/office/powerpoint/2010/main" val="37259655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29089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08026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16710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92668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244115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27973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6785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03665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08990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3186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76A7337-83BA-8E4E-AB3E-74352B1EE5C2}" type="slidenum">
              <a:rPr lang="en-US"/>
              <a:pPr>
                <a:defRPr/>
              </a:pPr>
              <a:t>‹#›</a:t>
            </a:fld>
            <a:endParaRPr lang="en-US"/>
          </a:p>
        </p:txBody>
      </p:sp>
    </p:spTree>
    <p:extLst>
      <p:ext uri="{BB962C8B-B14F-4D97-AF65-F5344CB8AC3E}">
        <p14:creationId xmlns:p14="http://schemas.microsoft.com/office/powerpoint/2010/main" val="25542815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68669"/>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3873194"/>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729540"/>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049520"/>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46263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807743"/>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991179"/>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106864"/>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406336"/>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817303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B2A3D9C-60BE-9F4F-B1F6-CA7C8CA8AE35}" type="slidenum">
              <a:rPr lang="en-US"/>
              <a:pPr>
                <a:defRPr/>
              </a:pPr>
              <a:t>‹#›</a:t>
            </a:fld>
            <a:endParaRPr lang="en-US"/>
          </a:p>
        </p:txBody>
      </p:sp>
    </p:spTree>
    <p:extLst>
      <p:ext uri="{BB962C8B-B14F-4D97-AF65-F5344CB8AC3E}">
        <p14:creationId xmlns:p14="http://schemas.microsoft.com/office/powerpoint/2010/main" val="25684263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515110"/>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812880"/>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559701295"/>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74531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1086788192"/>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33759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76438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790711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6494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40597624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A72E4451-E21C-D042-BE6C-8DF2499E5DDC}" type="slidenum">
              <a:rPr lang="en-US"/>
              <a:pPr>
                <a:defRPr/>
              </a:pPr>
              <a:t>‹#›</a:t>
            </a:fld>
            <a:endParaRPr lang="en-US"/>
          </a:p>
        </p:txBody>
      </p:sp>
    </p:spTree>
    <p:extLst>
      <p:ext uri="{BB962C8B-B14F-4D97-AF65-F5344CB8AC3E}">
        <p14:creationId xmlns:p14="http://schemas.microsoft.com/office/powerpoint/2010/main" val="4208140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GillSan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47156882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27788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056561"/>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325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4369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9766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1816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0783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8396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075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7177A4-E5D7-C44F-8530-94F125C7B695}" type="slidenum">
              <a:rPr lang="en-US"/>
              <a:pPr>
                <a:defRPr/>
              </a:pPr>
              <a:t>‹#›</a:t>
            </a:fld>
            <a:endParaRPr lang="en-US"/>
          </a:p>
        </p:txBody>
      </p:sp>
    </p:spTree>
    <p:extLst>
      <p:ext uri="{BB962C8B-B14F-4D97-AF65-F5344CB8AC3E}">
        <p14:creationId xmlns:p14="http://schemas.microsoft.com/office/powerpoint/2010/main" val="13935091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02530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1879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6183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4863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2906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algn="ctr"/>
              <a:endParaRPr lang="en-US" sz="2400">
                <a:solidFill>
                  <a:srgbClr val="EAEAEA"/>
                </a:solidFill>
                <a:latin typeface="Times New Roman"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algn="ctr"/>
              <a:endParaRPr lang="en-US" sz="2400">
                <a:solidFill>
                  <a:srgbClr val="EAEAEA"/>
                </a:solidFill>
                <a:latin typeface="Times New Roman"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algn="ctr"/>
              <a:endParaRPr lang="en-US" sz="2400">
                <a:solidFill>
                  <a:srgbClr val="EAEAEA"/>
                </a:solidFill>
                <a:latin typeface="Times New Roman" charset="0"/>
                <a:ea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lgn="ct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1A3750CB-AB0A-B041-BB45-47C0290D95E1}" type="slidenum">
              <a:rPr lang="en-US"/>
              <a:pPr>
                <a:defRPr/>
              </a:pPr>
              <a:t>‹#›</a:t>
            </a:fld>
            <a:endParaRPr lang="en-US"/>
          </a:p>
        </p:txBody>
      </p:sp>
    </p:spTree>
    <p:extLst>
      <p:ext uri="{BB962C8B-B14F-4D97-AF65-F5344CB8AC3E}">
        <p14:creationId xmlns:p14="http://schemas.microsoft.com/office/powerpoint/2010/main" val="3905057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061089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81804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429658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6325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1368A2DF-BD2B-3846-B3E9-ECE30284F896}" type="slidenum">
              <a:rPr lang="en-US"/>
              <a:pPr>
                <a:defRPr/>
              </a:pPr>
              <a:t>‹#›</a:t>
            </a:fld>
            <a:endParaRPr lang="en-US"/>
          </a:p>
        </p:txBody>
      </p:sp>
    </p:spTree>
    <p:extLst>
      <p:ext uri="{BB962C8B-B14F-4D97-AF65-F5344CB8AC3E}">
        <p14:creationId xmlns:p14="http://schemas.microsoft.com/office/powerpoint/2010/main" val="53546747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8124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65504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64941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297004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902653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60940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48713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C685F10-B127-8246-89A9-42180CBA2F4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72533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824A235-F150-4142-AA68-9626EC277EF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983906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D48C9A5-0014-684F-BC87-13FA48DE03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56349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6BA9F4E-260A-524B-A2FD-9E1937A1392A}" type="slidenum">
              <a:rPr lang="en-US"/>
              <a:pPr>
                <a:defRPr/>
              </a:pPr>
              <a:t>‹#›</a:t>
            </a:fld>
            <a:endParaRPr lang="en-US"/>
          </a:p>
        </p:txBody>
      </p:sp>
    </p:spTree>
    <p:extLst>
      <p:ext uri="{BB962C8B-B14F-4D97-AF65-F5344CB8AC3E}">
        <p14:creationId xmlns:p14="http://schemas.microsoft.com/office/powerpoint/2010/main" val="887666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0B338BE-A354-D246-A205-35240DAD4253}" type="slidenum">
              <a:rPr lang="en-US"/>
              <a:pPr>
                <a:defRPr/>
              </a:pPr>
              <a:t>‹#›</a:t>
            </a:fld>
            <a:endParaRPr lang="en-US"/>
          </a:p>
        </p:txBody>
      </p:sp>
    </p:spTree>
    <p:extLst>
      <p:ext uri="{BB962C8B-B14F-4D97-AF65-F5344CB8AC3E}">
        <p14:creationId xmlns:p14="http://schemas.microsoft.com/office/powerpoint/2010/main" val="2059069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056200C-BEF3-C846-87CD-66208060DA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168688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AFBB0EA-A5CF-6B4D-87BF-48D1264C84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79296621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D64AB59-D561-3244-9E60-63C3E3A1189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333210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1CC55-7EFC-504E-8C71-5BF1EB63033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2784135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CD324B5-9828-C24C-A3A1-D9E4CF77C1B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16419119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203B4EC-143D-4240-9BDC-A89B84ACA16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2719508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F7DD307-22F6-0D44-AC88-03EF896B16C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6828946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6BB419-B04D-9F42-902C-2071F5D6B74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2162752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C349FB02-DAEF-8D4D-8E53-C56D79867F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5983766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1060711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D654F95-E03C-644B-8526-9B64F4497385}" type="slidenum">
              <a:rPr lang="en-US"/>
              <a:pPr>
                <a:defRPr/>
              </a:pPr>
              <a:t>‹#›</a:t>
            </a:fld>
            <a:endParaRPr lang="en-US"/>
          </a:p>
        </p:txBody>
      </p:sp>
    </p:spTree>
    <p:extLst>
      <p:ext uri="{BB962C8B-B14F-4D97-AF65-F5344CB8AC3E}">
        <p14:creationId xmlns:p14="http://schemas.microsoft.com/office/powerpoint/2010/main" val="14247599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372417989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35392383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392370954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396094522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11819357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247383339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31898657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18655971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32729782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386772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48D179D-5383-3647-8FDB-321AD61EFA58}" type="slidenum">
              <a:rPr lang="en-US"/>
              <a:pPr>
                <a:defRPr/>
              </a:pPr>
              <a:t>‹#›</a:t>
            </a:fld>
            <a:endParaRPr lang="en-US"/>
          </a:p>
        </p:txBody>
      </p:sp>
    </p:spTree>
    <p:extLst>
      <p:ext uri="{BB962C8B-B14F-4D97-AF65-F5344CB8AC3E}">
        <p14:creationId xmlns:p14="http://schemas.microsoft.com/office/powerpoint/2010/main" val="11765688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022793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5619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3318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4469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7946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2026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516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02914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53252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6664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1125B0D-94FB-0B47-84BA-A7687E4C52F7}" type="slidenum">
              <a:rPr lang="en-US"/>
              <a:pPr>
                <a:defRPr/>
              </a:pPr>
              <a:t>‹#›</a:t>
            </a:fld>
            <a:endParaRPr lang="en-US"/>
          </a:p>
        </p:txBody>
      </p:sp>
    </p:spTree>
    <p:extLst>
      <p:ext uri="{BB962C8B-B14F-4D97-AF65-F5344CB8AC3E}">
        <p14:creationId xmlns:p14="http://schemas.microsoft.com/office/powerpoint/2010/main" val="145240832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8764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53419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4621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466494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472797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75984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388071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30897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12003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3524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F205D6B5-8A8C-7745-987B-821B75E20ED3}" type="slidenum">
              <a:rPr lang="en-US"/>
              <a:pPr>
                <a:defRPr/>
              </a:pPr>
              <a:t>‹#›</a:t>
            </a:fld>
            <a:endParaRPr lang="en-US"/>
          </a:p>
        </p:txBody>
      </p:sp>
    </p:spTree>
    <p:extLst>
      <p:ext uri="{BB962C8B-B14F-4D97-AF65-F5344CB8AC3E}">
        <p14:creationId xmlns:p14="http://schemas.microsoft.com/office/powerpoint/2010/main" val="35401476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16006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92232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24342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338065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12028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15942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79181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206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532373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5507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4665844-EAC1-9B42-946F-A32A39D9C590}" type="slidenum">
              <a:rPr lang="en-US"/>
              <a:pPr>
                <a:defRPr/>
              </a:pPr>
              <a:t>‹#›</a:t>
            </a:fld>
            <a:endParaRPr lang="en-US"/>
          </a:p>
        </p:txBody>
      </p:sp>
    </p:spTree>
    <p:extLst>
      <p:ext uri="{BB962C8B-B14F-4D97-AF65-F5344CB8AC3E}">
        <p14:creationId xmlns:p14="http://schemas.microsoft.com/office/powerpoint/2010/main" val="306718760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5186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619232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19913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07031039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51187317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21355635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3483631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906481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1149527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41372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58546EA-F2DA-D545-B113-9C2912888B37}" type="slidenum">
              <a:rPr lang="en-US"/>
              <a:pPr>
                <a:defRPr/>
              </a:pPr>
              <a:t>‹#›</a:t>
            </a:fld>
            <a:endParaRPr lang="en-US"/>
          </a:p>
        </p:txBody>
      </p:sp>
    </p:spTree>
    <p:extLst>
      <p:ext uri="{BB962C8B-B14F-4D97-AF65-F5344CB8AC3E}">
        <p14:creationId xmlns:p14="http://schemas.microsoft.com/office/powerpoint/2010/main" val="41123175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81155788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1864033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3688748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12/14/24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9690580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936291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207823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02517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4324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357178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702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03F736E-030E-0541-B349-1C72B28A21BA}" type="slidenum">
              <a:rPr lang="en-US"/>
              <a:pPr>
                <a:defRPr/>
              </a:pPr>
              <a:t>‹#›</a:t>
            </a:fld>
            <a:endParaRPr lang="en-US"/>
          </a:p>
        </p:txBody>
      </p:sp>
    </p:spTree>
    <p:extLst>
      <p:ext uri="{BB962C8B-B14F-4D97-AF65-F5344CB8AC3E}">
        <p14:creationId xmlns:p14="http://schemas.microsoft.com/office/powerpoint/2010/main" val="32718854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08603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416004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596160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91275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15823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50827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428132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02571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316002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5562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12EACD9-2704-A547-B781-77E927CD4035}" type="slidenum">
              <a:rPr lang="en-US"/>
              <a:pPr>
                <a:defRPr/>
              </a:pPr>
              <a:t>‹#›</a:t>
            </a:fld>
            <a:endParaRPr lang="en-US"/>
          </a:p>
        </p:txBody>
      </p:sp>
    </p:spTree>
    <p:extLst>
      <p:ext uri="{BB962C8B-B14F-4D97-AF65-F5344CB8AC3E}">
        <p14:creationId xmlns:p14="http://schemas.microsoft.com/office/powerpoint/2010/main" val="332175726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17078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45659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42341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044993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70021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645231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49285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48134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329990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6878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21D3FD26-A878-CE4D-AE6E-6948CBD4DC94}" type="slidenum">
              <a:rPr lang="en-US"/>
              <a:pPr>
                <a:defRPr/>
              </a:pPr>
              <a:t>‹#›</a:t>
            </a:fld>
            <a:endParaRPr lang="en-US"/>
          </a:p>
        </p:txBody>
      </p:sp>
    </p:spTree>
    <p:extLst>
      <p:ext uri="{BB962C8B-B14F-4D97-AF65-F5344CB8AC3E}">
        <p14:creationId xmlns:p14="http://schemas.microsoft.com/office/powerpoint/2010/main" val="27425203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84324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108219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321406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52669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183146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49880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127224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73506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986830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20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EFCE7A5-9BC9-8847-8F0B-46756DD517EF}" type="slidenum">
              <a:rPr lang="en-US"/>
              <a:pPr>
                <a:defRPr/>
              </a:pPr>
              <a:t>‹#›</a:t>
            </a:fld>
            <a:endParaRPr lang="en-US"/>
          </a:p>
        </p:txBody>
      </p:sp>
    </p:spTree>
    <p:extLst>
      <p:ext uri="{BB962C8B-B14F-4D97-AF65-F5344CB8AC3E}">
        <p14:creationId xmlns:p14="http://schemas.microsoft.com/office/powerpoint/2010/main" val="3513057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8B47A863-F08F-8A4B-B117-E80C6055A44B}" type="slidenum">
              <a:rPr lang="en-US"/>
              <a:pPr>
                <a:defRPr/>
              </a:pPr>
              <a:t>‹#›</a:t>
            </a:fld>
            <a:endParaRPr lang="en-US"/>
          </a:p>
        </p:txBody>
      </p:sp>
    </p:spTree>
    <p:extLst>
      <p:ext uri="{BB962C8B-B14F-4D97-AF65-F5344CB8AC3E}">
        <p14:creationId xmlns:p14="http://schemas.microsoft.com/office/powerpoint/2010/main" val="38766389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627673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441489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973494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75991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996856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523147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406196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29742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899610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568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A784FC-8C06-8D4F-A4DE-DE510876399B}" type="slidenum">
              <a:rPr lang="en-US"/>
              <a:pPr>
                <a:defRPr/>
              </a:pPr>
              <a:t>‹#›</a:t>
            </a:fld>
            <a:endParaRPr lang="en-US"/>
          </a:p>
        </p:txBody>
      </p:sp>
    </p:spTree>
    <p:extLst>
      <p:ext uri="{BB962C8B-B14F-4D97-AF65-F5344CB8AC3E}">
        <p14:creationId xmlns:p14="http://schemas.microsoft.com/office/powerpoint/2010/main" val="349496986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86200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013670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565215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829596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040382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115258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99221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98816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39105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3215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E2AEA04-8EF3-FD42-A221-F3AE849C0A28}" type="slidenum">
              <a:rPr lang="en-US"/>
              <a:pPr>
                <a:defRPr/>
              </a:pPr>
              <a:t>‹#›</a:t>
            </a:fld>
            <a:endParaRPr lang="en-US"/>
          </a:p>
        </p:txBody>
      </p:sp>
    </p:spTree>
    <p:extLst>
      <p:ext uri="{BB962C8B-B14F-4D97-AF65-F5344CB8AC3E}">
        <p14:creationId xmlns:p14="http://schemas.microsoft.com/office/powerpoint/2010/main" val="23658327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217360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04027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265066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45363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85425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92285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782026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169154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764448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3877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A7DF76-4196-654A-A25C-B7224156C922}" type="slidenum">
              <a:rPr lang="en-US"/>
              <a:pPr>
                <a:defRPr/>
              </a:pPr>
              <a:t>‹#›</a:t>
            </a:fld>
            <a:endParaRPr lang="en-US"/>
          </a:p>
        </p:txBody>
      </p:sp>
    </p:spTree>
    <p:extLst>
      <p:ext uri="{BB962C8B-B14F-4D97-AF65-F5344CB8AC3E}">
        <p14:creationId xmlns:p14="http://schemas.microsoft.com/office/powerpoint/2010/main" val="308102625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9BAC72-79A8-8C42-812F-50A9BAD05F36}" type="slidenum">
              <a:rPr lang="en-US"/>
              <a:pPr>
                <a:defRPr/>
              </a:pPr>
              <a:t>‹#›</a:t>
            </a:fld>
            <a:endParaRPr lang="en-US"/>
          </a:p>
        </p:txBody>
      </p:sp>
    </p:spTree>
    <p:extLst>
      <p:ext uri="{BB962C8B-B14F-4D97-AF65-F5344CB8AC3E}">
        <p14:creationId xmlns:p14="http://schemas.microsoft.com/office/powerpoint/2010/main" val="371087637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CC15E9-C9E8-5E42-A5A5-D577AE772F5F}" type="slidenum">
              <a:rPr lang="en-US"/>
              <a:pPr>
                <a:defRPr/>
              </a:pPr>
              <a:t>‹#›</a:t>
            </a:fld>
            <a:endParaRPr lang="en-US"/>
          </a:p>
        </p:txBody>
      </p:sp>
    </p:spTree>
    <p:extLst>
      <p:ext uri="{BB962C8B-B14F-4D97-AF65-F5344CB8AC3E}">
        <p14:creationId xmlns:p14="http://schemas.microsoft.com/office/powerpoint/2010/main" val="322192833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7DC464-3654-7941-A9A4-407AA82856DD}" type="slidenum">
              <a:rPr lang="en-US"/>
              <a:pPr>
                <a:defRPr/>
              </a:pPr>
              <a:t>‹#›</a:t>
            </a:fld>
            <a:endParaRPr lang="en-US"/>
          </a:p>
        </p:txBody>
      </p:sp>
    </p:spTree>
    <p:extLst>
      <p:ext uri="{BB962C8B-B14F-4D97-AF65-F5344CB8AC3E}">
        <p14:creationId xmlns:p14="http://schemas.microsoft.com/office/powerpoint/2010/main" val="4840693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E361D1-A39F-E740-A617-DF7E42D80293}" type="slidenum">
              <a:rPr lang="en-US"/>
              <a:pPr>
                <a:defRPr/>
              </a:pPr>
              <a:t>‹#›</a:t>
            </a:fld>
            <a:endParaRPr lang="en-US"/>
          </a:p>
        </p:txBody>
      </p:sp>
    </p:spTree>
    <p:extLst>
      <p:ext uri="{BB962C8B-B14F-4D97-AF65-F5344CB8AC3E}">
        <p14:creationId xmlns:p14="http://schemas.microsoft.com/office/powerpoint/2010/main" val="74873612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54FB98D-5AEC-B640-93ED-72ADDA569777}" type="slidenum">
              <a:rPr lang="en-US"/>
              <a:pPr>
                <a:defRPr/>
              </a:pPr>
              <a:t>‹#›</a:t>
            </a:fld>
            <a:endParaRPr lang="en-US"/>
          </a:p>
        </p:txBody>
      </p:sp>
    </p:spTree>
    <p:extLst>
      <p:ext uri="{BB962C8B-B14F-4D97-AF65-F5344CB8AC3E}">
        <p14:creationId xmlns:p14="http://schemas.microsoft.com/office/powerpoint/2010/main" val="120388959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EA5961-F479-354B-959C-742D69E1CBAA}" type="slidenum">
              <a:rPr lang="en-US"/>
              <a:pPr>
                <a:defRPr/>
              </a:pPr>
              <a:t>‹#›</a:t>
            </a:fld>
            <a:endParaRPr lang="en-US"/>
          </a:p>
        </p:txBody>
      </p:sp>
    </p:spTree>
    <p:extLst>
      <p:ext uri="{BB962C8B-B14F-4D97-AF65-F5344CB8AC3E}">
        <p14:creationId xmlns:p14="http://schemas.microsoft.com/office/powerpoint/2010/main" val="328684670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ED3345D-3ADB-2D45-A335-E772923EC979}" type="slidenum">
              <a:rPr lang="en-US"/>
              <a:pPr>
                <a:defRPr/>
              </a:pPr>
              <a:t>‹#›</a:t>
            </a:fld>
            <a:endParaRPr lang="en-US"/>
          </a:p>
        </p:txBody>
      </p:sp>
    </p:spTree>
    <p:extLst>
      <p:ext uri="{BB962C8B-B14F-4D97-AF65-F5344CB8AC3E}">
        <p14:creationId xmlns:p14="http://schemas.microsoft.com/office/powerpoint/2010/main" val="257960204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561075-4A8D-1A49-BAC5-46F76FCC1823}" type="slidenum">
              <a:rPr lang="en-US"/>
              <a:pPr>
                <a:defRPr/>
              </a:pPr>
              <a:t>‹#›</a:t>
            </a:fld>
            <a:endParaRPr lang="en-US"/>
          </a:p>
        </p:txBody>
      </p:sp>
    </p:spTree>
    <p:extLst>
      <p:ext uri="{BB962C8B-B14F-4D97-AF65-F5344CB8AC3E}">
        <p14:creationId xmlns:p14="http://schemas.microsoft.com/office/powerpoint/2010/main" val="37214340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47BB0F-3522-A343-8C46-401109D84604}" type="slidenum">
              <a:rPr lang="en-US"/>
              <a:pPr>
                <a:defRPr/>
              </a:pPr>
              <a:t>‹#›</a:t>
            </a:fld>
            <a:endParaRPr lang="en-US"/>
          </a:p>
        </p:txBody>
      </p:sp>
    </p:spTree>
    <p:extLst>
      <p:ext uri="{BB962C8B-B14F-4D97-AF65-F5344CB8AC3E}">
        <p14:creationId xmlns:p14="http://schemas.microsoft.com/office/powerpoint/2010/main" val="239149866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F7253E-2D08-C24E-AB6C-5DF89B8411E5}" type="slidenum">
              <a:rPr lang="en-US"/>
              <a:pPr>
                <a:defRPr/>
              </a:pPr>
              <a:t>‹#›</a:t>
            </a:fld>
            <a:endParaRPr lang="en-US"/>
          </a:p>
        </p:txBody>
      </p:sp>
    </p:spTree>
    <p:extLst>
      <p:ext uri="{BB962C8B-B14F-4D97-AF65-F5344CB8AC3E}">
        <p14:creationId xmlns:p14="http://schemas.microsoft.com/office/powerpoint/2010/main" val="721884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9135466-D3C0-044C-8799-B08B3A3FE25F}" type="slidenum">
              <a:rPr lang="en-US"/>
              <a:pPr>
                <a:defRPr/>
              </a:pPr>
              <a:t>‹#›</a:t>
            </a:fld>
            <a:endParaRPr lang="en-US"/>
          </a:p>
        </p:txBody>
      </p:sp>
    </p:spTree>
    <p:extLst>
      <p:ext uri="{BB962C8B-B14F-4D97-AF65-F5344CB8AC3E}">
        <p14:creationId xmlns:p14="http://schemas.microsoft.com/office/powerpoint/2010/main" val="283791101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CF55DF-013E-4A4F-8262-D3F8862EF592}" type="slidenum">
              <a:rPr lang="en-US"/>
              <a:pPr>
                <a:defRPr/>
              </a:pPr>
              <a:t>‹#›</a:t>
            </a:fld>
            <a:endParaRPr lang="en-US"/>
          </a:p>
        </p:txBody>
      </p:sp>
    </p:spTree>
    <p:extLst>
      <p:ext uri="{BB962C8B-B14F-4D97-AF65-F5344CB8AC3E}">
        <p14:creationId xmlns:p14="http://schemas.microsoft.com/office/powerpoint/2010/main" val="275858962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497042C-1B7A-504B-8072-92D2E2768F27}" type="slidenum">
              <a:rPr lang="en-US"/>
              <a:pPr>
                <a:defRPr/>
              </a:pPr>
              <a:t>‹#›</a:t>
            </a:fld>
            <a:endParaRPr lang="en-US"/>
          </a:p>
        </p:txBody>
      </p:sp>
    </p:spTree>
    <p:extLst>
      <p:ext uri="{BB962C8B-B14F-4D97-AF65-F5344CB8AC3E}">
        <p14:creationId xmlns:p14="http://schemas.microsoft.com/office/powerpoint/2010/main" val="2948707910"/>
      </p:ext>
    </p:extLst>
  </p:cSld>
  <p:clrMapOvr>
    <a:masterClrMapping/>
  </p:clrMapOvr>
  <p:transition>
    <p:dissolv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410A484-C407-D143-92BA-86289D8DD20E}" type="slidenum">
              <a:rPr lang="en-US"/>
              <a:pPr>
                <a:defRPr/>
              </a:pPr>
              <a:t>‹#›</a:t>
            </a:fld>
            <a:endParaRPr lang="en-US"/>
          </a:p>
        </p:txBody>
      </p:sp>
    </p:spTree>
    <p:extLst>
      <p:ext uri="{BB962C8B-B14F-4D97-AF65-F5344CB8AC3E}">
        <p14:creationId xmlns:p14="http://schemas.microsoft.com/office/powerpoint/2010/main" val="407924863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363784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7F5E359-BDB1-D64D-94B8-5661D8FAB349}" type="slidenum">
              <a:rPr lang="en-US"/>
              <a:pPr>
                <a:defRPr/>
              </a:pPr>
              <a:t>‹#›</a:t>
            </a:fld>
            <a:endParaRPr lang="en-US"/>
          </a:p>
        </p:txBody>
      </p:sp>
    </p:spTree>
    <p:extLst>
      <p:ext uri="{BB962C8B-B14F-4D97-AF65-F5344CB8AC3E}">
        <p14:creationId xmlns:p14="http://schemas.microsoft.com/office/powerpoint/2010/main" val="41725691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25D857C4-DD0E-164E-A18C-C6C719B38EB8}" type="slidenum">
              <a:rPr lang="en-US"/>
              <a:pPr>
                <a:defRPr/>
              </a:pPr>
              <a:t>‹#›</a:t>
            </a:fld>
            <a:endParaRPr lang="en-US"/>
          </a:p>
        </p:txBody>
      </p:sp>
    </p:spTree>
    <p:extLst>
      <p:ext uri="{BB962C8B-B14F-4D97-AF65-F5344CB8AC3E}">
        <p14:creationId xmlns:p14="http://schemas.microsoft.com/office/powerpoint/2010/main" val="1299174981"/>
      </p:ext>
    </p:extLst>
  </p:cSld>
  <p:clrMapOvr>
    <a:masterClrMapping/>
  </p:clrMapOvr>
  <p:transition spd="med">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837A6CCC-8BBC-B840-8C5C-F56378D0F0FF}" type="slidenum">
              <a:rPr lang="en-US"/>
              <a:pPr>
                <a:defRPr/>
              </a:pPr>
              <a:t>‹#›</a:t>
            </a:fld>
            <a:endParaRPr lang="en-US"/>
          </a:p>
        </p:txBody>
      </p:sp>
    </p:spTree>
    <p:extLst>
      <p:ext uri="{BB962C8B-B14F-4D97-AF65-F5344CB8AC3E}">
        <p14:creationId xmlns:p14="http://schemas.microsoft.com/office/powerpoint/2010/main" val="2801387665"/>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47322755-C28C-B148-8A73-5BD3A223E2E6}" type="slidenum">
              <a:rPr lang="en-US"/>
              <a:pPr>
                <a:defRPr/>
              </a:pPr>
              <a:t>‹#›</a:t>
            </a:fld>
            <a:endParaRPr lang="en-US"/>
          </a:p>
        </p:txBody>
      </p:sp>
    </p:spTree>
    <p:extLst>
      <p:ext uri="{BB962C8B-B14F-4D97-AF65-F5344CB8AC3E}">
        <p14:creationId xmlns:p14="http://schemas.microsoft.com/office/powerpoint/2010/main" val="608062624"/>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9F0DB54B-1294-8D48-9C62-2C7106267F09}" type="slidenum">
              <a:rPr lang="en-US"/>
              <a:pPr>
                <a:defRPr/>
              </a:pPr>
              <a:t>‹#›</a:t>
            </a:fld>
            <a:endParaRPr lang="en-US"/>
          </a:p>
        </p:txBody>
      </p:sp>
    </p:spTree>
    <p:extLst>
      <p:ext uri="{BB962C8B-B14F-4D97-AF65-F5344CB8AC3E}">
        <p14:creationId xmlns:p14="http://schemas.microsoft.com/office/powerpoint/2010/main" val="2651612930"/>
      </p:ext>
    </p:extLst>
  </p:cSld>
  <p:clrMapOvr>
    <a:masterClrMapping/>
  </p:clrMapOvr>
  <p:transition spd="med">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2719478F-01F2-7C4E-94C3-2C51C0F0CBCF}" type="slidenum">
              <a:rPr lang="en-US"/>
              <a:pPr>
                <a:defRPr/>
              </a:pPr>
              <a:t>‹#›</a:t>
            </a:fld>
            <a:endParaRPr lang="en-US"/>
          </a:p>
        </p:txBody>
      </p:sp>
    </p:spTree>
    <p:extLst>
      <p:ext uri="{BB962C8B-B14F-4D97-AF65-F5344CB8AC3E}">
        <p14:creationId xmlns:p14="http://schemas.microsoft.com/office/powerpoint/2010/main" val="3076565167"/>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grpSp>
      <p:sp>
        <p:nvSpPr>
          <p:cNvPr id="374797" name="Rectangle 1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374798"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smtClean="0"/>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154D2420-38F9-8848-A546-2A915121821F}" type="slidenum">
              <a:rPr lang="en-US"/>
              <a:pPr>
                <a:defRPr/>
              </a:pPr>
              <a:t>‹#›</a:t>
            </a:fld>
            <a:endParaRPr lang="en-US"/>
          </a:p>
        </p:txBody>
      </p:sp>
    </p:spTree>
    <p:extLst>
      <p:ext uri="{BB962C8B-B14F-4D97-AF65-F5344CB8AC3E}">
        <p14:creationId xmlns:p14="http://schemas.microsoft.com/office/powerpoint/2010/main" val="187398482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E2F0FAD0-4F37-A94E-99AF-3BFFE93760B2}" type="slidenum">
              <a:rPr lang="en-US"/>
              <a:pPr>
                <a:defRPr/>
              </a:pPr>
              <a:t>‹#›</a:t>
            </a:fld>
            <a:endParaRPr lang="en-US"/>
          </a:p>
        </p:txBody>
      </p:sp>
    </p:spTree>
    <p:extLst>
      <p:ext uri="{BB962C8B-B14F-4D97-AF65-F5344CB8AC3E}">
        <p14:creationId xmlns:p14="http://schemas.microsoft.com/office/powerpoint/2010/main" val="2755271227"/>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ED71F4E6-A8D4-C04F-A92C-1FED88BA49FC}" type="slidenum">
              <a:rPr lang="en-US"/>
              <a:pPr>
                <a:defRPr/>
              </a:pPr>
              <a:t>‹#›</a:t>
            </a:fld>
            <a:endParaRPr lang="en-US"/>
          </a:p>
        </p:txBody>
      </p:sp>
    </p:spTree>
    <p:extLst>
      <p:ext uri="{BB962C8B-B14F-4D97-AF65-F5344CB8AC3E}">
        <p14:creationId xmlns:p14="http://schemas.microsoft.com/office/powerpoint/2010/main" val="3090930488"/>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429C29EF-F2FC-9A4A-B142-3CB5DCA08F4B}" type="slidenum">
              <a:rPr lang="en-US"/>
              <a:pPr>
                <a:defRPr/>
              </a:pPr>
              <a:t>‹#›</a:t>
            </a:fld>
            <a:endParaRPr lang="en-US"/>
          </a:p>
        </p:txBody>
      </p:sp>
    </p:spTree>
    <p:extLst>
      <p:ext uri="{BB962C8B-B14F-4D97-AF65-F5344CB8AC3E}">
        <p14:creationId xmlns:p14="http://schemas.microsoft.com/office/powerpoint/2010/main" val="2458454678"/>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04632D40-DA95-9E40-BED6-D6DD3C8694EA}" type="slidenum">
              <a:rPr lang="en-US"/>
              <a:pPr>
                <a:defRPr/>
              </a:pPr>
              <a:t>‹#›</a:t>
            </a:fld>
            <a:endParaRPr lang="en-US"/>
          </a:p>
        </p:txBody>
      </p:sp>
    </p:spTree>
    <p:extLst>
      <p:ext uri="{BB962C8B-B14F-4D97-AF65-F5344CB8AC3E}">
        <p14:creationId xmlns:p14="http://schemas.microsoft.com/office/powerpoint/2010/main" val="576045397"/>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170C1B05-B84F-D548-AF80-8625DA96EF72}" type="slidenum">
              <a:rPr lang="en-US"/>
              <a:pPr>
                <a:defRPr/>
              </a:pPr>
              <a:t>‹#›</a:t>
            </a:fld>
            <a:endParaRPr lang="en-US"/>
          </a:p>
        </p:txBody>
      </p:sp>
    </p:spTree>
    <p:extLst>
      <p:ext uri="{BB962C8B-B14F-4D97-AF65-F5344CB8AC3E}">
        <p14:creationId xmlns:p14="http://schemas.microsoft.com/office/powerpoint/2010/main" val="3921178245"/>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6D89B5E6-9922-2041-BB49-973B7FEECE12}" type="slidenum">
              <a:rPr lang="en-US"/>
              <a:pPr>
                <a:defRPr/>
              </a:pPr>
              <a:t>‹#›</a:t>
            </a:fld>
            <a:endParaRPr lang="en-US"/>
          </a:p>
        </p:txBody>
      </p:sp>
    </p:spTree>
    <p:extLst>
      <p:ext uri="{BB962C8B-B14F-4D97-AF65-F5344CB8AC3E}">
        <p14:creationId xmlns:p14="http://schemas.microsoft.com/office/powerpoint/2010/main" val="467512162"/>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a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zh-CN" altLang="en-US"/>
          </a:p>
        </p:txBody>
      </p:sp>
      <p:sp>
        <p:nvSpPr>
          <p:cNvPr id="28" name="Rectangle 28"/>
          <p:cNvSpPr>
            <a:spLocks noGrp="1" noChangeArrowheads="1"/>
          </p:cNvSpPr>
          <p:nvPr>
            <p:ph type="ftr" sz="quarter" idx="11"/>
          </p:nvPr>
        </p:nvSpPr>
        <p:spPr/>
        <p:txBody>
          <a:bodyPr/>
          <a:lstStyle>
            <a:lvl1pPr>
              <a:defRPr b="0"/>
            </a:lvl1pPr>
          </a:lstStyle>
          <a:p>
            <a:pPr>
              <a:defRPr/>
            </a:pPr>
            <a:endParaRPr lang="zh-CN" altLang="en-US"/>
          </a:p>
        </p:txBody>
      </p:sp>
      <p:sp>
        <p:nvSpPr>
          <p:cNvPr id="29" name="Rectangle 29"/>
          <p:cNvSpPr>
            <a:spLocks noGrp="1" noChangeArrowheads="1"/>
          </p:cNvSpPr>
          <p:nvPr>
            <p:ph type="sldNum" sz="quarter" idx="12"/>
          </p:nvPr>
        </p:nvSpPr>
        <p:spPr/>
        <p:txBody>
          <a:bodyPr/>
          <a:lstStyle>
            <a:lvl1pPr>
              <a:defRPr b="0"/>
            </a:lvl1pPr>
          </a:lstStyle>
          <a:p>
            <a:pPr>
              <a:defRPr/>
            </a:pPr>
            <a:fld id="{99E00CF2-F6AA-C74C-8BB5-725A96285C83}" type="slidenum">
              <a:rPr lang="en-US" altLang="zh-CN"/>
              <a:pPr>
                <a:defRPr/>
              </a:pPr>
              <a:t>‹#›</a:t>
            </a:fld>
            <a:endParaRPr lang="en-US" altLang="zh-CN"/>
          </a:p>
        </p:txBody>
      </p:sp>
    </p:spTree>
    <p:extLst>
      <p:ext uri="{BB962C8B-B14F-4D97-AF65-F5344CB8AC3E}">
        <p14:creationId xmlns:p14="http://schemas.microsoft.com/office/powerpoint/2010/main" val="94562935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D042F-2BDA-2849-9F90-5BAC8309074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289911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2FA99-585D-454E-B047-B608EDD50EE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2005967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777D1B-FCCA-CA4C-9B77-61F06C4A67B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57524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55B296-D889-164B-81DB-C94EBEF68822}" type="slidenum">
              <a:rPr lang="en-US"/>
              <a:pPr>
                <a:defRPr/>
              </a:pPr>
              <a:t>‹#›</a:t>
            </a:fld>
            <a:endParaRPr lang="en-US"/>
          </a:p>
        </p:txBody>
      </p:sp>
    </p:spTree>
    <p:extLst>
      <p:ext uri="{BB962C8B-B14F-4D97-AF65-F5344CB8AC3E}">
        <p14:creationId xmlns:p14="http://schemas.microsoft.com/office/powerpoint/2010/main" val="121541760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5A85E-36FF-E44A-AFAB-7FE14B84AC1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8758518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4C5AB0-9FD5-3C41-9D71-6B5BF8A162B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6990025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9CF78B-D074-9043-9D36-1F6962CF341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0516094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C153C4-7AD6-F644-B259-622876C6DAD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889776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EF9329-7CC0-5746-8CA7-B0EBF147F52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8990203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931C0-E120-2140-A92D-768AFF6C0C5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634411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5CB97-CBCE-8243-BDDA-5E2473DC29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302493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CCB525-77D4-6940-89C2-9EA7F1518C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403990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E2FF8443-505D-B441-A6B6-A0B48B71DBE9}" type="slidenum">
              <a:rPr lang="en-US" altLang="zh-CN"/>
              <a:pPr>
                <a:defRPr/>
              </a:pPr>
              <a:t>‹#›</a:t>
            </a:fld>
            <a:endParaRPr lang="en-US" altLang="zh-CN"/>
          </a:p>
        </p:txBody>
      </p:sp>
    </p:spTree>
    <p:extLst>
      <p:ext uri="{BB962C8B-B14F-4D97-AF65-F5344CB8AC3E}">
        <p14:creationId xmlns:p14="http://schemas.microsoft.com/office/powerpoint/2010/main" val="377761447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274110-1D83-4B4D-92EA-1EC693CAF3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5772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508A0B-9FD6-8649-BD0F-FD420D36000E}" type="slidenum">
              <a:rPr lang="en-US"/>
              <a:pPr>
                <a:defRPr/>
              </a:pPr>
              <a:t>‹#›</a:t>
            </a:fld>
            <a:endParaRPr lang="en-US"/>
          </a:p>
        </p:txBody>
      </p:sp>
    </p:spTree>
    <p:extLst>
      <p:ext uri="{BB962C8B-B14F-4D97-AF65-F5344CB8AC3E}">
        <p14:creationId xmlns:p14="http://schemas.microsoft.com/office/powerpoint/2010/main" val="367548477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69B1BB-E763-48A1-B693-BAF9171154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64596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5967C4-F44E-41D7-8938-4B66309F18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71637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188043-597A-492C-A58C-90625D1376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84391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140136B-B624-4047-B200-F4567CE72D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5672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B270C1-43EF-4093-9607-D6ED3C8D43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18910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C065E58-1B22-45AF-A6D9-53A636388A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50516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FC908C-6C45-4201-B980-AC6814EC7E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345175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8D9ABCD-922B-4026-B8AD-F729469911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905039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A9911-4680-41D2-9E8E-744AFE0782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66951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F9951-15BD-4C91-9185-B69E5D02C7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9255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61387-DE0F-F045-941C-CB5E5B4D79F8}" type="slidenum">
              <a:rPr lang="en-US"/>
              <a:pPr>
                <a:defRPr/>
              </a:pPr>
              <a:t>‹#›</a:t>
            </a:fld>
            <a:endParaRPr lang="en-US"/>
          </a:p>
        </p:txBody>
      </p:sp>
    </p:spTree>
    <p:extLst>
      <p:ext uri="{BB962C8B-B14F-4D97-AF65-F5344CB8AC3E}">
        <p14:creationId xmlns:p14="http://schemas.microsoft.com/office/powerpoint/2010/main" val="211208937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8207C01-9D78-45E9-A57D-E093BF4B54A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715794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79BE1D65-E894-4A3F-AFF1-0C931AA14F71}" type="slidenum">
              <a:rPr lang="en-US" altLang="en-US"/>
              <a:pPr/>
              <a:t>‹#›</a:t>
            </a:fld>
            <a:endParaRPr lang="en-US" altLang="en-US"/>
          </a:p>
        </p:txBody>
      </p:sp>
    </p:spTree>
    <p:extLst>
      <p:ext uri="{BB962C8B-B14F-4D97-AF65-F5344CB8AC3E}">
        <p14:creationId xmlns:p14="http://schemas.microsoft.com/office/powerpoint/2010/main" val="192925576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0A4BC511-21DB-4C0C-A0DE-6AA7F24D03C8}" type="slidenum">
              <a:rPr lang="en-US" altLang="en-US"/>
              <a:pPr/>
              <a:t>‹#›</a:t>
            </a:fld>
            <a:endParaRPr lang="en-US" altLang="en-US"/>
          </a:p>
        </p:txBody>
      </p:sp>
    </p:spTree>
    <p:extLst>
      <p:ext uri="{BB962C8B-B14F-4D97-AF65-F5344CB8AC3E}">
        <p14:creationId xmlns:p14="http://schemas.microsoft.com/office/powerpoint/2010/main" val="103650903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91E7D050-EFF1-4CA7-B557-D56B06E5E8EA}" type="slidenum">
              <a:rPr lang="en-US" altLang="en-US"/>
              <a:pPr/>
              <a:t>‹#›</a:t>
            </a:fld>
            <a:endParaRPr lang="en-US" altLang="en-US"/>
          </a:p>
        </p:txBody>
      </p:sp>
    </p:spTree>
    <p:extLst>
      <p:ext uri="{BB962C8B-B14F-4D97-AF65-F5344CB8AC3E}">
        <p14:creationId xmlns:p14="http://schemas.microsoft.com/office/powerpoint/2010/main" val="60437682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b="1"/>
            </a:lvl1pPr>
          </a:lstStyle>
          <a:p>
            <a:fld id="{E5DBC904-6609-437E-85E8-D84C12DEB2CC}" type="slidenum">
              <a:rPr lang="en-US" altLang="en-US"/>
              <a:pPr/>
              <a:t>‹#›</a:t>
            </a:fld>
            <a:endParaRPr lang="en-US" altLang="en-US"/>
          </a:p>
        </p:txBody>
      </p:sp>
    </p:spTree>
    <p:extLst>
      <p:ext uri="{BB962C8B-B14F-4D97-AF65-F5344CB8AC3E}">
        <p14:creationId xmlns:p14="http://schemas.microsoft.com/office/powerpoint/2010/main" val="170801077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8"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9" name="Rectangle 6"/>
          <p:cNvSpPr>
            <a:spLocks noGrp="1" noChangeArrowheads="1"/>
          </p:cNvSpPr>
          <p:nvPr>
            <p:ph type="sldNum" sz="quarter" idx="12"/>
          </p:nvPr>
        </p:nvSpPr>
        <p:spPr/>
        <p:txBody>
          <a:bodyPr/>
          <a:lstStyle>
            <a:lvl1pPr eaLnBrk="0" hangingPunct="0">
              <a:defRPr b="1"/>
            </a:lvl1pPr>
          </a:lstStyle>
          <a:p>
            <a:fld id="{2FF01B11-7C1C-4078-8899-A72B77341190}" type="slidenum">
              <a:rPr lang="en-US" altLang="en-US"/>
              <a:pPr/>
              <a:t>‹#›</a:t>
            </a:fld>
            <a:endParaRPr lang="en-US" altLang="en-US"/>
          </a:p>
        </p:txBody>
      </p:sp>
    </p:spTree>
    <p:extLst>
      <p:ext uri="{BB962C8B-B14F-4D97-AF65-F5344CB8AC3E}">
        <p14:creationId xmlns:p14="http://schemas.microsoft.com/office/powerpoint/2010/main" val="216438027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4"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5" name="Rectangle 6"/>
          <p:cNvSpPr>
            <a:spLocks noGrp="1" noChangeArrowheads="1"/>
          </p:cNvSpPr>
          <p:nvPr>
            <p:ph type="sldNum" sz="quarter" idx="12"/>
          </p:nvPr>
        </p:nvSpPr>
        <p:spPr/>
        <p:txBody>
          <a:bodyPr/>
          <a:lstStyle>
            <a:lvl1pPr eaLnBrk="0" hangingPunct="0">
              <a:defRPr b="1"/>
            </a:lvl1pPr>
          </a:lstStyle>
          <a:p>
            <a:fld id="{264C796F-1FAE-4820-9226-89B9C6BC94F1}" type="slidenum">
              <a:rPr lang="en-US" altLang="en-US"/>
              <a:pPr/>
              <a:t>‹#›</a:t>
            </a:fld>
            <a:endParaRPr lang="en-US" altLang="en-US"/>
          </a:p>
        </p:txBody>
      </p:sp>
    </p:spTree>
    <p:extLst>
      <p:ext uri="{BB962C8B-B14F-4D97-AF65-F5344CB8AC3E}">
        <p14:creationId xmlns:p14="http://schemas.microsoft.com/office/powerpoint/2010/main" val="1153697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3"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b="1"/>
            </a:lvl1pPr>
          </a:lstStyle>
          <a:p>
            <a:fld id="{907C0D26-BCD0-43DD-B793-C7A57223B961}" type="slidenum">
              <a:rPr lang="en-US" altLang="en-US"/>
              <a:pPr/>
              <a:t>‹#›</a:t>
            </a:fld>
            <a:endParaRPr lang="en-US" altLang="en-US"/>
          </a:p>
        </p:txBody>
      </p:sp>
    </p:spTree>
    <p:extLst>
      <p:ext uri="{BB962C8B-B14F-4D97-AF65-F5344CB8AC3E}">
        <p14:creationId xmlns:p14="http://schemas.microsoft.com/office/powerpoint/2010/main" val="30609178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b="1"/>
            </a:lvl1pPr>
          </a:lstStyle>
          <a:p>
            <a:fld id="{4D0178CB-A35E-4675-9962-99AEF9A06D9C}" type="slidenum">
              <a:rPr lang="en-US" altLang="en-US"/>
              <a:pPr/>
              <a:t>‹#›</a:t>
            </a:fld>
            <a:endParaRPr lang="en-US" altLang="en-US"/>
          </a:p>
        </p:txBody>
      </p:sp>
    </p:spTree>
    <p:extLst>
      <p:ext uri="{BB962C8B-B14F-4D97-AF65-F5344CB8AC3E}">
        <p14:creationId xmlns:p14="http://schemas.microsoft.com/office/powerpoint/2010/main" val="246120523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b="1"/>
            </a:lvl1pPr>
          </a:lstStyle>
          <a:p>
            <a:fld id="{A96A37E2-BF8D-4869-BD13-D909DD8032DD}" type="slidenum">
              <a:rPr lang="en-US" altLang="en-US"/>
              <a:pPr/>
              <a:t>‹#›</a:t>
            </a:fld>
            <a:endParaRPr lang="en-US" altLang="en-US"/>
          </a:p>
        </p:txBody>
      </p:sp>
    </p:spTree>
    <p:extLst>
      <p:ext uri="{BB962C8B-B14F-4D97-AF65-F5344CB8AC3E}">
        <p14:creationId xmlns:p14="http://schemas.microsoft.com/office/powerpoint/2010/main" val="2434810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777773-E726-D240-93E3-49BE5D433A07}" type="slidenum">
              <a:rPr lang="en-US"/>
              <a:pPr>
                <a:defRPr/>
              </a:pPr>
              <a:t>‹#›</a:t>
            </a:fld>
            <a:endParaRPr lang="en-US"/>
          </a:p>
        </p:txBody>
      </p:sp>
    </p:spTree>
    <p:extLst>
      <p:ext uri="{BB962C8B-B14F-4D97-AF65-F5344CB8AC3E}">
        <p14:creationId xmlns:p14="http://schemas.microsoft.com/office/powerpoint/2010/main" val="236334024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AA84FABD-415E-4E67-BAE0-0EB24402835E}" type="slidenum">
              <a:rPr lang="en-US" altLang="en-US"/>
              <a:pPr/>
              <a:t>‹#›</a:t>
            </a:fld>
            <a:endParaRPr lang="en-US" altLang="en-US"/>
          </a:p>
        </p:txBody>
      </p:sp>
    </p:spTree>
    <p:extLst>
      <p:ext uri="{BB962C8B-B14F-4D97-AF65-F5344CB8AC3E}">
        <p14:creationId xmlns:p14="http://schemas.microsoft.com/office/powerpoint/2010/main" val="420628506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A9B58F67-ADDB-46D8-A31E-8B29842F645E}" type="slidenum">
              <a:rPr lang="en-US" altLang="en-US"/>
              <a:pPr/>
              <a:t>‹#›</a:t>
            </a:fld>
            <a:endParaRPr lang="en-US" altLang="en-US"/>
          </a:p>
        </p:txBody>
      </p:sp>
    </p:spTree>
    <p:extLst>
      <p:ext uri="{BB962C8B-B14F-4D97-AF65-F5344CB8AC3E}">
        <p14:creationId xmlns:p14="http://schemas.microsoft.com/office/powerpoint/2010/main" val="65031864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41A6CB-2512-49F9-917B-2216934ED3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82559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07427B2-1687-4581-87EC-99409B9028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30726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7C9CF-0E51-43C1-B1D7-619CF5EAEA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78757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E5F8C7-77E0-4113-BA2C-8D94C6F11F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229858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BE72529-8ADD-42F2-BE52-C99314ECBD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7651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14DB159-3D8B-4990-BE42-66E2A67E66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436170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001D95D-4BDD-4EC9-A5C8-1F5AC3DEBD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567261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A37C2B6-2A5F-4A34-A323-71CD16FE2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1328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95483FE-A2FF-0647-B498-917566D95076}" type="slidenum">
              <a:rPr lang="en-US"/>
              <a:pPr>
                <a:defRPr/>
              </a:pPr>
              <a:t>‹#›</a:t>
            </a:fld>
            <a:endParaRPr lang="en-US"/>
          </a:p>
        </p:txBody>
      </p:sp>
    </p:spTree>
    <p:extLst>
      <p:ext uri="{BB962C8B-B14F-4D97-AF65-F5344CB8AC3E}">
        <p14:creationId xmlns:p14="http://schemas.microsoft.com/office/powerpoint/2010/main" val="36597585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D0FA76-4E3E-EC45-A33D-72DDC40C3ABA}" type="slidenum">
              <a:rPr lang="en-US"/>
              <a:pPr>
                <a:defRPr/>
              </a:pPr>
              <a:t>‹#›</a:t>
            </a:fld>
            <a:endParaRPr lang="en-US"/>
          </a:p>
        </p:txBody>
      </p:sp>
    </p:spTree>
    <p:extLst>
      <p:ext uri="{BB962C8B-B14F-4D97-AF65-F5344CB8AC3E}">
        <p14:creationId xmlns:p14="http://schemas.microsoft.com/office/powerpoint/2010/main" val="109358961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7276E7C-040E-405A-990A-BCEAAA2B690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4253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173F7E-5524-46BE-B434-616C12D6CE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14312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F922B9-CE25-43D5-ABBA-0416FA4C84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044795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3D483ED-1AB0-4706-908B-5732C34EE2D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9792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0750016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72568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507103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2089948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9192911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95356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33B1D6-D0A7-B447-A2B9-44CC8B4613B0}" type="slidenum">
              <a:rPr lang="en-US"/>
              <a:pPr>
                <a:defRPr/>
              </a:pPr>
              <a:t>‹#›</a:t>
            </a:fld>
            <a:endParaRPr lang="en-US"/>
          </a:p>
        </p:txBody>
      </p:sp>
    </p:spTree>
    <p:extLst>
      <p:ext uri="{BB962C8B-B14F-4D97-AF65-F5344CB8AC3E}">
        <p14:creationId xmlns:p14="http://schemas.microsoft.com/office/powerpoint/2010/main" val="267723311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3221070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244121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2197507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3054732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5602004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1275116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850394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C685F10-B127-8246-89A9-42180CBA2F4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81257985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824A235-F150-4142-AA68-9626EC277EF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4039293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D48C9A5-0014-684F-BC87-13FA48DE03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89777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36D878-8F85-4F4D-9D1A-DCF7382E74E8}" type="slidenum">
              <a:rPr lang="en-US"/>
              <a:pPr>
                <a:defRPr/>
              </a:pPr>
              <a:t>‹#›</a:t>
            </a:fld>
            <a:endParaRPr lang="en-US"/>
          </a:p>
        </p:txBody>
      </p:sp>
    </p:spTree>
    <p:extLst>
      <p:ext uri="{BB962C8B-B14F-4D97-AF65-F5344CB8AC3E}">
        <p14:creationId xmlns:p14="http://schemas.microsoft.com/office/powerpoint/2010/main" val="289540985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056200C-BEF3-C846-87CD-66208060DA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5777013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AFBB0EA-A5CF-6B4D-87BF-48D1264C84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16650318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D64AB59-D561-3244-9E60-63C3E3A1189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4043830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1CC55-7EFC-504E-8C71-5BF1EB63033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0022612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CD324B5-9828-C24C-A3A1-D9E4CF77C1B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5682966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203B4EC-143D-4240-9BDC-A89B84ACA16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553170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F7DD307-22F6-0D44-AC88-03EF896B16C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925213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6BB419-B04D-9F42-902C-2071F5D6B74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06415493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C349FB02-DAEF-8D4D-8E53-C56D79867F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0643619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ADD22C13-5563-3442-B718-BC314DA7190A}" type="slidenum">
              <a:rPr lang="en-GB"/>
              <a:pPr>
                <a:defRPr/>
              </a:pPr>
              <a:t>‹#›</a:t>
            </a:fld>
            <a:endParaRPr lang="en-GB"/>
          </a:p>
        </p:txBody>
      </p:sp>
    </p:spTree>
    <p:extLst>
      <p:ext uri="{BB962C8B-B14F-4D97-AF65-F5344CB8AC3E}">
        <p14:creationId xmlns:p14="http://schemas.microsoft.com/office/powerpoint/2010/main" val="1624859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EB3218-684D-F04B-BF0B-3DDF452EEC42}" type="slidenum">
              <a:rPr lang="en-US"/>
              <a:pPr>
                <a:defRPr/>
              </a:pPr>
              <a:t>‹#›</a:t>
            </a:fld>
            <a:endParaRPr lang="en-US"/>
          </a:p>
        </p:txBody>
      </p:sp>
    </p:spTree>
    <p:extLst>
      <p:ext uri="{BB962C8B-B14F-4D97-AF65-F5344CB8AC3E}">
        <p14:creationId xmlns:p14="http://schemas.microsoft.com/office/powerpoint/2010/main" val="302930782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06BEB689-5C09-6044-A5BB-05F441909490}" type="slidenum">
              <a:rPr lang="en-GB"/>
              <a:pPr>
                <a:defRPr/>
              </a:pPr>
              <a:t>‹#›</a:t>
            </a:fld>
            <a:endParaRPr lang="en-GB"/>
          </a:p>
        </p:txBody>
      </p:sp>
    </p:spTree>
    <p:extLst>
      <p:ext uri="{BB962C8B-B14F-4D97-AF65-F5344CB8AC3E}">
        <p14:creationId xmlns:p14="http://schemas.microsoft.com/office/powerpoint/2010/main" val="63427788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29E3F8FA-0B57-8B40-9724-347323C1012B}" type="slidenum">
              <a:rPr lang="en-GB"/>
              <a:pPr>
                <a:defRPr/>
              </a:pPr>
              <a:t>‹#›</a:t>
            </a:fld>
            <a:endParaRPr lang="en-GB"/>
          </a:p>
        </p:txBody>
      </p:sp>
    </p:spTree>
    <p:extLst>
      <p:ext uri="{BB962C8B-B14F-4D97-AF65-F5344CB8AC3E}">
        <p14:creationId xmlns:p14="http://schemas.microsoft.com/office/powerpoint/2010/main" val="379760338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5A127E26-6FB0-7444-8617-3E56A35770F6}" type="slidenum">
              <a:rPr lang="en-GB"/>
              <a:pPr>
                <a:defRPr/>
              </a:pPr>
              <a:t>‹#›</a:t>
            </a:fld>
            <a:endParaRPr lang="en-GB"/>
          </a:p>
        </p:txBody>
      </p:sp>
    </p:spTree>
    <p:extLst>
      <p:ext uri="{BB962C8B-B14F-4D97-AF65-F5344CB8AC3E}">
        <p14:creationId xmlns:p14="http://schemas.microsoft.com/office/powerpoint/2010/main" val="386623509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b="1"/>
            </a:lvl1pPr>
          </a:lstStyle>
          <a:p>
            <a:pPr>
              <a:defRPr/>
            </a:pPr>
            <a:fld id="{D2A6EE54-9071-7B41-8D29-766CDAAD2929}" type="slidenum">
              <a:rPr lang="en-GB"/>
              <a:pPr>
                <a:defRPr/>
              </a:pPr>
              <a:t>‹#›</a:t>
            </a:fld>
            <a:endParaRPr lang="en-GB"/>
          </a:p>
        </p:txBody>
      </p:sp>
    </p:spTree>
    <p:extLst>
      <p:ext uri="{BB962C8B-B14F-4D97-AF65-F5344CB8AC3E}">
        <p14:creationId xmlns:p14="http://schemas.microsoft.com/office/powerpoint/2010/main" val="93139432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b="1"/>
            </a:lvl1pPr>
          </a:lstStyle>
          <a:p>
            <a:pPr>
              <a:defRPr/>
            </a:pPr>
            <a:fld id="{1894F560-5FE6-824C-ABE1-E013DB94CD15}" type="slidenum">
              <a:rPr lang="en-GB"/>
              <a:pPr>
                <a:defRPr/>
              </a:pPr>
              <a:t>‹#›</a:t>
            </a:fld>
            <a:endParaRPr lang="en-GB"/>
          </a:p>
        </p:txBody>
      </p:sp>
    </p:spTree>
    <p:extLst>
      <p:ext uri="{BB962C8B-B14F-4D97-AF65-F5344CB8AC3E}">
        <p14:creationId xmlns:p14="http://schemas.microsoft.com/office/powerpoint/2010/main" val="118992964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b="1"/>
            </a:lvl1pPr>
          </a:lstStyle>
          <a:p>
            <a:pPr>
              <a:defRPr/>
            </a:pPr>
            <a:fld id="{7163B344-F4B1-D941-93E6-CBDDB2F985D8}" type="slidenum">
              <a:rPr lang="en-GB"/>
              <a:pPr>
                <a:defRPr/>
              </a:pPr>
              <a:t>‹#›</a:t>
            </a:fld>
            <a:endParaRPr lang="en-GB"/>
          </a:p>
        </p:txBody>
      </p:sp>
    </p:spTree>
    <p:extLst>
      <p:ext uri="{BB962C8B-B14F-4D97-AF65-F5344CB8AC3E}">
        <p14:creationId xmlns:p14="http://schemas.microsoft.com/office/powerpoint/2010/main" val="374088300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88A8F6D6-599B-E442-B053-B6C1DE4D18E6}" type="slidenum">
              <a:rPr lang="en-GB"/>
              <a:pPr>
                <a:defRPr/>
              </a:pPr>
              <a:t>‹#›</a:t>
            </a:fld>
            <a:endParaRPr lang="en-GB"/>
          </a:p>
        </p:txBody>
      </p:sp>
    </p:spTree>
    <p:extLst>
      <p:ext uri="{BB962C8B-B14F-4D97-AF65-F5344CB8AC3E}">
        <p14:creationId xmlns:p14="http://schemas.microsoft.com/office/powerpoint/2010/main" val="393241400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EBB68E95-36A2-D14A-BE78-3D480E3612D9}" type="slidenum">
              <a:rPr lang="en-GB"/>
              <a:pPr>
                <a:defRPr/>
              </a:pPr>
              <a:t>‹#›</a:t>
            </a:fld>
            <a:endParaRPr lang="en-GB"/>
          </a:p>
        </p:txBody>
      </p:sp>
    </p:spTree>
    <p:extLst>
      <p:ext uri="{BB962C8B-B14F-4D97-AF65-F5344CB8AC3E}">
        <p14:creationId xmlns:p14="http://schemas.microsoft.com/office/powerpoint/2010/main" val="374625104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38ACE13B-B0A1-D348-A813-B4B0102C15D9}" type="slidenum">
              <a:rPr lang="en-GB"/>
              <a:pPr>
                <a:defRPr/>
              </a:pPr>
              <a:t>‹#›</a:t>
            </a:fld>
            <a:endParaRPr lang="en-GB"/>
          </a:p>
        </p:txBody>
      </p:sp>
    </p:spTree>
    <p:extLst>
      <p:ext uri="{BB962C8B-B14F-4D97-AF65-F5344CB8AC3E}">
        <p14:creationId xmlns:p14="http://schemas.microsoft.com/office/powerpoint/2010/main" val="73510985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8663F585-B082-9B43-BAD5-F2F6147D04AE}" type="slidenum">
              <a:rPr lang="en-GB"/>
              <a:pPr>
                <a:defRPr/>
              </a:pPr>
              <a:t>‹#›</a:t>
            </a:fld>
            <a:endParaRPr lang="en-GB"/>
          </a:p>
        </p:txBody>
      </p:sp>
    </p:spTree>
    <p:extLst>
      <p:ext uri="{BB962C8B-B14F-4D97-AF65-F5344CB8AC3E}">
        <p14:creationId xmlns:p14="http://schemas.microsoft.com/office/powerpoint/2010/main" val="605568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A08457-99B3-924A-8A6C-05F5189FB214}" type="slidenum">
              <a:rPr lang="en-US"/>
              <a:pPr>
                <a:defRPr/>
              </a:pPr>
              <a:t>‹#›</a:t>
            </a:fld>
            <a:endParaRPr lang="en-US"/>
          </a:p>
        </p:txBody>
      </p:sp>
    </p:spTree>
    <p:extLst>
      <p:ext uri="{BB962C8B-B14F-4D97-AF65-F5344CB8AC3E}">
        <p14:creationId xmlns:p14="http://schemas.microsoft.com/office/powerpoint/2010/main" val="32912839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196113273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391361765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139191897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3252340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102189530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40833502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97072961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53473001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308767612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439206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F816A-FFB9-274E-AC41-C3A81E878180}" type="slidenum">
              <a:rPr lang="en-US"/>
              <a:pPr>
                <a:defRPr/>
              </a:pPr>
              <a:t>‹#›</a:t>
            </a:fld>
            <a:endParaRPr lang="en-US"/>
          </a:p>
        </p:txBody>
      </p:sp>
    </p:spTree>
    <p:extLst>
      <p:ext uri="{BB962C8B-B14F-4D97-AF65-F5344CB8AC3E}">
        <p14:creationId xmlns:p14="http://schemas.microsoft.com/office/powerpoint/2010/main" val="241585457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53585829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7197122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8971374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5392857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324754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2432112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2548864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529287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24670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99213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98F3ED35-3604-9A4B-BFF3-6CB702CB7BE9}" type="slidenum">
              <a:rPr lang="en-US"/>
              <a:pPr>
                <a:defRPr/>
              </a:pPr>
              <a:t>‹#›</a:t>
            </a:fld>
            <a:endParaRPr lang="en-US"/>
          </a:p>
        </p:txBody>
      </p:sp>
    </p:spTree>
    <p:extLst>
      <p:ext uri="{BB962C8B-B14F-4D97-AF65-F5344CB8AC3E}">
        <p14:creationId xmlns:p14="http://schemas.microsoft.com/office/powerpoint/2010/main" val="306333228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2281088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8739942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3847116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3101867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8967159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666956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2009505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589075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7919066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1003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DFFE7D-5FD7-6644-8EB6-2B5DB67B21FE}" type="slidenum">
              <a:rPr lang="en-US"/>
              <a:pPr>
                <a:defRPr/>
              </a:pPr>
              <a:t>‹#›</a:t>
            </a:fld>
            <a:endParaRPr lang="en-US"/>
          </a:p>
        </p:txBody>
      </p:sp>
    </p:spTree>
    <p:extLst>
      <p:ext uri="{BB962C8B-B14F-4D97-AF65-F5344CB8AC3E}">
        <p14:creationId xmlns:p14="http://schemas.microsoft.com/office/powerpoint/2010/main" val="383649474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86055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178096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85463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6435641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695316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86165731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86210683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40643810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55664004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333354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86AD1DB-9958-BE46-B780-7F96E7065629}" type="slidenum">
              <a:rPr lang="en-US"/>
              <a:pPr>
                <a:defRPr/>
              </a:pPr>
              <a:t>‹#›</a:t>
            </a:fld>
            <a:endParaRPr lang="en-US"/>
          </a:p>
        </p:txBody>
      </p:sp>
    </p:spTree>
    <p:extLst>
      <p:ext uri="{BB962C8B-B14F-4D97-AF65-F5344CB8AC3E}">
        <p14:creationId xmlns:p14="http://schemas.microsoft.com/office/powerpoint/2010/main" val="383057861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08945641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63233417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67729861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16686253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96263304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588174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FDC02B3-A45C-0742-9A4E-3B1AC0EBAA62}" type="slidenum">
              <a:rPr lang="en-US"/>
              <a:pPr>
                <a:defRPr/>
              </a:pPr>
              <a:t>‹#›</a:t>
            </a:fld>
            <a:endParaRPr lang="en-US"/>
          </a:p>
        </p:txBody>
      </p:sp>
    </p:spTree>
    <p:extLst>
      <p:ext uri="{BB962C8B-B14F-4D97-AF65-F5344CB8AC3E}">
        <p14:creationId xmlns:p14="http://schemas.microsoft.com/office/powerpoint/2010/main" val="2429769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4738CC03-80E7-4347-BBB7-C45FFEBC8286}" type="slidenum">
              <a:rPr lang="en-US"/>
              <a:pPr>
                <a:defRPr/>
              </a:pPr>
              <a:t>‹#›</a:t>
            </a:fld>
            <a:endParaRPr lang="en-US"/>
          </a:p>
        </p:txBody>
      </p:sp>
    </p:spTree>
    <p:extLst>
      <p:ext uri="{BB962C8B-B14F-4D97-AF65-F5344CB8AC3E}">
        <p14:creationId xmlns:p14="http://schemas.microsoft.com/office/powerpoint/2010/main" val="4286632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5F3D51E5-245E-7C49-9A14-0A33B18C7598}" type="slidenum">
              <a:rPr lang="en-US"/>
              <a:pPr>
                <a:defRPr/>
              </a:pPr>
              <a:t>‹#›</a:t>
            </a:fld>
            <a:endParaRPr lang="en-US"/>
          </a:p>
        </p:txBody>
      </p:sp>
    </p:spTree>
    <p:extLst>
      <p:ext uri="{BB962C8B-B14F-4D97-AF65-F5344CB8AC3E}">
        <p14:creationId xmlns:p14="http://schemas.microsoft.com/office/powerpoint/2010/main" val="1276670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AD037B9-843B-6845-BD99-D3F7B629F469}" type="slidenum">
              <a:rPr lang="en-US"/>
              <a:pPr>
                <a:defRPr/>
              </a:pPr>
              <a:t>‹#›</a:t>
            </a:fld>
            <a:endParaRPr lang="en-US"/>
          </a:p>
        </p:txBody>
      </p:sp>
    </p:spTree>
    <p:extLst>
      <p:ext uri="{BB962C8B-B14F-4D97-AF65-F5344CB8AC3E}">
        <p14:creationId xmlns:p14="http://schemas.microsoft.com/office/powerpoint/2010/main" val="3091984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1910294-0733-7046-B356-F2819195E9D9}" type="slidenum">
              <a:rPr lang="en-US"/>
              <a:pPr>
                <a:defRPr/>
              </a:pPr>
              <a:t>‹#›</a:t>
            </a:fld>
            <a:endParaRPr lang="en-US"/>
          </a:p>
        </p:txBody>
      </p:sp>
    </p:spTree>
    <p:extLst>
      <p:ext uri="{BB962C8B-B14F-4D97-AF65-F5344CB8AC3E}">
        <p14:creationId xmlns:p14="http://schemas.microsoft.com/office/powerpoint/2010/main" val="3908413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C690E30-F493-9C44-8BB2-9D4AD407541A}" type="slidenum">
              <a:rPr lang="en-US"/>
              <a:pPr>
                <a:defRPr/>
              </a:pPr>
              <a:t>‹#›</a:t>
            </a:fld>
            <a:endParaRPr lang="en-US"/>
          </a:p>
        </p:txBody>
      </p:sp>
    </p:spTree>
    <p:extLst>
      <p:ext uri="{BB962C8B-B14F-4D97-AF65-F5344CB8AC3E}">
        <p14:creationId xmlns:p14="http://schemas.microsoft.com/office/powerpoint/2010/main" val="2957580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0EE111F-B016-224C-93C5-C628879A3895}" type="slidenum">
              <a:rPr lang="en-US"/>
              <a:pPr>
                <a:defRPr/>
              </a:pPr>
              <a:t>‹#›</a:t>
            </a:fld>
            <a:endParaRPr lang="en-US"/>
          </a:p>
        </p:txBody>
      </p:sp>
    </p:spTree>
    <p:extLst>
      <p:ext uri="{BB962C8B-B14F-4D97-AF65-F5344CB8AC3E}">
        <p14:creationId xmlns:p14="http://schemas.microsoft.com/office/powerpoint/2010/main" val="7745969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EE798-690A-EB48-95BB-A1CEA1D0439D}" type="slidenum">
              <a:rPr lang="en-US"/>
              <a:pPr>
                <a:defRPr/>
              </a:pPr>
              <a:t>‹#›</a:t>
            </a:fld>
            <a:endParaRPr lang="en-US"/>
          </a:p>
        </p:txBody>
      </p:sp>
    </p:spTree>
    <p:extLst>
      <p:ext uri="{BB962C8B-B14F-4D97-AF65-F5344CB8AC3E}">
        <p14:creationId xmlns:p14="http://schemas.microsoft.com/office/powerpoint/2010/main" val="1822716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6997A26-A295-834C-BB60-2B737FCEEBDE}" type="slidenum">
              <a:rPr lang="en-US"/>
              <a:pPr>
                <a:defRPr/>
              </a:pPr>
              <a:t>‹#›</a:t>
            </a:fld>
            <a:endParaRPr lang="en-US"/>
          </a:p>
        </p:txBody>
      </p:sp>
    </p:spTree>
    <p:extLst>
      <p:ext uri="{BB962C8B-B14F-4D97-AF65-F5344CB8AC3E}">
        <p14:creationId xmlns:p14="http://schemas.microsoft.com/office/powerpoint/2010/main" val="1723649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71C1D8F4-40CA-F045-904F-E870EA978EAC}" type="slidenum">
              <a:rPr lang="en-US"/>
              <a:pPr>
                <a:defRPr/>
              </a:pPr>
              <a:t>‹#›</a:t>
            </a:fld>
            <a:endParaRPr lang="en-US"/>
          </a:p>
        </p:txBody>
      </p:sp>
    </p:spTree>
    <p:extLst>
      <p:ext uri="{BB962C8B-B14F-4D97-AF65-F5344CB8AC3E}">
        <p14:creationId xmlns:p14="http://schemas.microsoft.com/office/powerpoint/2010/main" val="4250987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C2D0E9B-364E-0049-82B0-D8A28BE23736}" type="slidenum">
              <a:rPr lang="en-US"/>
              <a:pPr>
                <a:defRPr/>
              </a:pPr>
              <a:t>‹#›</a:t>
            </a:fld>
            <a:endParaRPr lang="en-US"/>
          </a:p>
        </p:txBody>
      </p:sp>
    </p:spTree>
    <p:extLst>
      <p:ext uri="{BB962C8B-B14F-4D97-AF65-F5344CB8AC3E}">
        <p14:creationId xmlns:p14="http://schemas.microsoft.com/office/powerpoint/2010/main" val="2155366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DFA0D8F-8876-F348-829C-A582A7358D66}" type="slidenum">
              <a:rPr lang="en-US"/>
              <a:pPr>
                <a:defRPr/>
              </a:pPr>
              <a:t>‹#›</a:t>
            </a:fld>
            <a:endParaRPr lang="en-US"/>
          </a:p>
        </p:txBody>
      </p:sp>
    </p:spTree>
    <p:extLst>
      <p:ext uri="{BB962C8B-B14F-4D97-AF65-F5344CB8AC3E}">
        <p14:creationId xmlns:p14="http://schemas.microsoft.com/office/powerpoint/2010/main" val="167515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1E99688-425C-FB4F-8C73-81888B5B8121}" type="slidenum">
              <a:rPr lang="en-US"/>
              <a:pPr>
                <a:defRPr/>
              </a:pPr>
              <a:t>‹#›</a:t>
            </a:fld>
            <a:endParaRPr lang="en-US"/>
          </a:p>
        </p:txBody>
      </p:sp>
    </p:spTree>
    <p:extLst>
      <p:ext uri="{BB962C8B-B14F-4D97-AF65-F5344CB8AC3E}">
        <p14:creationId xmlns:p14="http://schemas.microsoft.com/office/powerpoint/2010/main" val="2083590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840270D-24A0-3642-B71E-CF2E8A6D7121}" type="slidenum">
              <a:rPr lang="en-US"/>
              <a:pPr>
                <a:defRPr/>
              </a:pPr>
              <a:t>‹#›</a:t>
            </a:fld>
            <a:endParaRPr lang="en-US"/>
          </a:p>
        </p:txBody>
      </p:sp>
    </p:spTree>
    <p:extLst>
      <p:ext uri="{BB962C8B-B14F-4D97-AF65-F5344CB8AC3E}">
        <p14:creationId xmlns:p14="http://schemas.microsoft.com/office/powerpoint/2010/main" val="42531810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DCA9395-2862-4E4E-88D4-6699858F8B14}" type="slidenum">
              <a:rPr lang="en-US"/>
              <a:pPr>
                <a:defRPr/>
              </a:pPr>
              <a:t>‹#›</a:t>
            </a:fld>
            <a:endParaRPr lang="en-US"/>
          </a:p>
        </p:txBody>
      </p:sp>
    </p:spTree>
    <p:extLst>
      <p:ext uri="{BB962C8B-B14F-4D97-AF65-F5344CB8AC3E}">
        <p14:creationId xmlns:p14="http://schemas.microsoft.com/office/powerpoint/2010/main" val="20028802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B2DA09-BFED-5D49-8EFC-29CACD91F4DB}" type="slidenum">
              <a:rPr lang="en-US"/>
              <a:pPr>
                <a:defRPr/>
              </a:pPr>
              <a:t>‹#›</a:t>
            </a:fld>
            <a:endParaRPr lang="en-US"/>
          </a:p>
        </p:txBody>
      </p:sp>
    </p:spTree>
    <p:extLst>
      <p:ext uri="{BB962C8B-B14F-4D97-AF65-F5344CB8AC3E}">
        <p14:creationId xmlns:p14="http://schemas.microsoft.com/office/powerpoint/2010/main" val="1460576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2164738-2931-1446-95C9-92BC82F5CAC2}" type="slidenum">
              <a:rPr lang="en-US"/>
              <a:pPr>
                <a:defRPr/>
              </a:pPr>
              <a:t>‹#›</a:t>
            </a:fld>
            <a:endParaRPr lang="en-US"/>
          </a:p>
        </p:txBody>
      </p:sp>
    </p:spTree>
    <p:extLst>
      <p:ext uri="{BB962C8B-B14F-4D97-AF65-F5344CB8AC3E}">
        <p14:creationId xmlns:p14="http://schemas.microsoft.com/office/powerpoint/2010/main" val="38203691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7001672-0CE3-C54F-BBD4-149B6F93F7B7}" type="slidenum">
              <a:rPr lang="en-US"/>
              <a:pPr>
                <a:defRPr/>
              </a:pPr>
              <a:t>‹#›</a:t>
            </a:fld>
            <a:endParaRPr lang="en-US"/>
          </a:p>
        </p:txBody>
      </p:sp>
    </p:spTree>
    <p:extLst>
      <p:ext uri="{BB962C8B-B14F-4D97-AF65-F5344CB8AC3E}">
        <p14:creationId xmlns:p14="http://schemas.microsoft.com/office/powerpoint/2010/main" val="32172591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C86B6A4-F2BF-1F44-81D2-643C31A0CF6B}" type="slidenum">
              <a:rPr lang="en-US"/>
              <a:pPr>
                <a:defRPr/>
              </a:pPr>
              <a:t>‹#›</a:t>
            </a:fld>
            <a:endParaRPr lang="en-US"/>
          </a:p>
        </p:txBody>
      </p:sp>
    </p:spTree>
    <p:extLst>
      <p:ext uri="{BB962C8B-B14F-4D97-AF65-F5344CB8AC3E}">
        <p14:creationId xmlns:p14="http://schemas.microsoft.com/office/powerpoint/2010/main" val="422005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EE9A01B-B7B2-CD43-AF8A-A21388E9EE47}" type="slidenum">
              <a:rPr lang="en-US"/>
              <a:pPr>
                <a:defRPr/>
              </a:pPr>
              <a:t>‹#›</a:t>
            </a:fld>
            <a:endParaRPr lang="en-US"/>
          </a:p>
        </p:txBody>
      </p:sp>
    </p:spTree>
    <p:extLst>
      <p:ext uri="{BB962C8B-B14F-4D97-AF65-F5344CB8AC3E}">
        <p14:creationId xmlns:p14="http://schemas.microsoft.com/office/powerpoint/2010/main" val="3061681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D0471E-2E27-F048-9396-8048DE41E92B}" type="slidenum">
              <a:rPr lang="en-US"/>
              <a:pPr>
                <a:defRPr/>
              </a:pPr>
              <a:t>‹#›</a:t>
            </a:fld>
            <a:endParaRPr lang="en-US"/>
          </a:p>
        </p:txBody>
      </p:sp>
    </p:spTree>
    <p:extLst>
      <p:ext uri="{BB962C8B-B14F-4D97-AF65-F5344CB8AC3E}">
        <p14:creationId xmlns:p14="http://schemas.microsoft.com/office/powerpoint/2010/main" val="1969300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E767784F-2523-6E4C-A808-B9C281B8FD59}" type="slidenum">
              <a:rPr lang="en-US"/>
              <a:pPr>
                <a:defRPr/>
              </a:pPr>
              <a:t>‹#›</a:t>
            </a:fld>
            <a:endParaRPr lang="en-US"/>
          </a:p>
        </p:txBody>
      </p:sp>
    </p:spTree>
    <p:extLst>
      <p:ext uri="{BB962C8B-B14F-4D97-AF65-F5344CB8AC3E}">
        <p14:creationId xmlns:p14="http://schemas.microsoft.com/office/powerpoint/2010/main" val="14313379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DAE17D4-BA7F-D84D-B107-828CC9AAEA43}" type="slidenum">
              <a:rPr lang="en-US"/>
              <a:pPr>
                <a:defRPr/>
              </a:pPr>
              <a:t>‹#›</a:t>
            </a:fld>
            <a:endParaRPr lang="en-US"/>
          </a:p>
        </p:txBody>
      </p:sp>
    </p:spTree>
    <p:extLst>
      <p:ext uri="{BB962C8B-B14F-4D97-AF65-F5344CB8AC3E}">
        <p14:creationId xmlns:p14="http://schemas.microsoft.com/office/powerpoint/2010/main" val="339933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461DB06-CDC7-EB4A-AAA9-05B26A3B9DBA}" type="slidenum">
              <a:rPr lang="en-US"/>
              <a:pPr>
                <a:defRPr/>
              </a:pPr>
              <a:t>‹#›</a:t>
            </a:fld>
            <a:endParaRPr lang="en-US"/>
          </a:p>
        </p:txBody>
      </p:sp>
    </p:spTree>
    <p:extLst>
      <p:ext uri="{BB962C8B-B14F-4D97-AF65-F5344CB8AC3E}">
        <p14:creationId xmlns:p14="http://schemas.microsoft.com/office/powerpoint/2010/main" val="42500941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F87590-1BD8-DD48-B0C4-F530E20E0FDB}" type="slidenum">
              <a:rPr lang="en-US"/>
              <a:pPr>
                <a:defRPr/>
              </a:pPr>
              <a:t>‹#›</a:t>
            </a:fld>
            <a:endParaRPr lang="en-US"/>
          </a:p>
        </p:txBody>
      </p:sp>
    </p:spTree>
    <p:extLst>
      <p:ext uri="{BB962C8B-B14F-4D97-AF65-F5344CB8AC3E}">
        <p14:creationId xmlns:p14="http://schemas.microsoft.com/office/powerpoint/2010/main" val="3002452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284D78E-9E7B-C147-8EA4-0ECA4F835C3B}" type="slidenum">
              <a:rPr lang="en-US"/>
              <a:pPr>
                <a:defRPr/>
              </a:pPr>
              <a:t>‹#›</a:t>
            </a:fld>
            <a:endParaRPr lang="en-US"/>
          </a:p>
        </p:txBody>
      </p:sp>
    </p:spTree>
    <p:extLst>
      <p:ext uri="{BB962C8B-B14F-4D97-AF65-F5344CB8AC3E}">
        <p14:creationId xmlns:p14="http://schemas.microsoft.com/office/powerpoint/2010/main" val="16828032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5A1C758B-215C-674C-BC08-248BDD5CD762}" type="slidenum">
              <a:rPr lang="en-US"/>
              <a:pPr>
                <a:defRPr/>
              </a:pPr>
              <a:t>‹#›</a:t>
            </a:fld>
            <a:endParaRPr lang="en-US"/>
          </a:p>
        </p:txBody>
      </p:sp>
    </p:spTree>
    <p:extLst>
      <p:ext uri="{BB962C8B-B14F-4D97-AF65-F5344CB8AC3E}">
        <p14:creationId xmlns:p14="http://schemas.microsoft.com/office/powerpoint/2010/main" val="30675879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D5C461A-C4A6-DA40-9CE1-9DF4F8E53706}" type="slidenum">
              <a:rPr lang="en-US"/>
              <a:pPr>
                <a:defRPr/>
              </a:pPr>
              <a:t>‹#›</a:t>
            </a:fld>
            <a:endParaRPr lang="en-US"/>
          </a:p>
        </p:txBody>
      </p:sp>
    </p:spTree>
    <p:extLst>
      <p:ext uri="{BB962C8B-B14F-4D97-AF65-F5344CB8AC3E}">
        <p14:creationId xmlns:p14="http://schemas.microsoft.com/office/powerpoint/2010/main" val="37076757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369E895-4F19-A744-BAC9-DA3346AD8E93}" type="slidenum">
              <a:rPr lang="en-US"/>
              <a:pPr>
                <a:defRPr/>
              </a:pPr>
              <a:t>‹#›</a:t>
            </a:fld>
            <a:endParaRPr lang="en-US"/>
          </a:p>
        </p:txBody>
      </p:sp>
    </p:spTree>
    <p:extLst>
      <p:ext uri="{BB962C8B-B14F-4D97-AF65-F5344CB8AC3E}">
        <p14:creationId xmlns:p14="http://schemas.microsoft.com/office/powerpoint/2010/main" val="1116716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2E4DA80-4C4D-DA4A-A6F9-331A177777D5}" type="slidenum">
              <a:rPr lang="en-US"/>
              <a:pPr>
                <a:defRPr/>
              </a:pPr>
              <a:t>‹#›</a:t>
            </a:fld>
            <a:endParaRPr lang="en-US"/>
          </a:p>
        </p:txBody>
      </p:sp>
    </p:spTree>
    <p:extLst>
      <p:ext uri="{BB962C8B-B14F-4D97-AF65-F5344CB8AC3E}">
        <p14:creationId xmlns:p14="http://schemas.microsoft.com/office/powerpoint/2010/main" val="3763901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0663751-C567-2643-B91E-37C9127188B0}" type="slidenum">
              <a:rPr lang="en-US"/>
              <a:pPr>
                <a:defRPr/>
              </a:pPr>
              <a:t>‹#›</a:t>
            </a:fld>
            <a:endParaRPr lang="en-US"/>
          </a:p>
        </p:txBody>
      </p:sp>
    </p:spTree>
    <p:extLst>
      <p:ext uri="{BB962C8B-B14F-4D97-AF65-F5344CB8AC3E}">
        <p14:creationId xmlns:p14="http://schemas.microsoft.com/office/powerpoint/2010/main" val="2042235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3B68D92-B422-9641-B8E5-A31AB9CE0613}" type="slidenum">
              <a:rPr lang="en-US"/>
              <a:pPr>
                <a:defRPr/>
              </a:pPr>
              <a:t>‹#›</a:t>
            </a:fld>
            <a:endParaRPr lang="en-US"/>
          </a:p>
        </p:txBody>
      </p:sp>
    </p:spTree>
    <p:extLst>
      <p:ext uri="{BB962C8B-B14F-4D97-AF65-F5344CB8AC3E}">
        <p14:creationId xmlns:p14="http://schemas.microsoft.com/office/powerpoint/2010/main" val="12987157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E65A6DA-037B-9242-8A5F-CC4DDABCDC91}" type="slidenum">
              <a:rPr lang="en-US"/>
              <a:pPr>
                <a:defRPr/>
              </a:pPr>
              <a:t>‹#›</a:t>
            </a:fld>
            <a:endParaRPr lang="en-US"/>
          </a:p>
        </p:txBody>
      </p:sp>
    </p:spTree>
    <p:extLst>
      <p:ext uri="{BB962C8B-B14F-4D97-AF65-F5344CB8AC3E}">
        <p14:creationId xmlns:p14="http://schemas.microsoft.com/office/powerpoint/2010/main" val="42627953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1FA45CAE-B2B0-3142-887C-4CE47DE15D4C}" type="slidenum">
              <a:rPr lang="en-US"/>
              <a:pPr>
                <a:defRPr/>
              </a:pPr>
              <a:t>‹#›</a:t>
            </a:fld>
            <a:endParaRPr lang="en-US"/>
          </a:p>
        </p:txBody>
      </p:sp>
    </p:spTree>
    <p:extLst>
      <p:ext uri="{BB962C8B-B14F-4D97-AF65-F5344CB8AC3E}">
        <p14:creationId xmlns:p14="http://schemas.microsoft.com/office/powerpoint/2010/main" val="251086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BE48E16-C876-0F40-9ACD-617CD4E1D59C}" type="slidenum">
              <a:rPr lang="en-US"/>
              <a:pPr>
                <a:defRPr/>
              </a:pPr>
              <a:t>‹#›</a:t>
            </a:fld>
            <a:endParaRPr lang="en-US"/>
          </a:p>
        </p:txBody>
      </p:sp>
    </p:spTree>
    <p:extLst>
      <p:ext uri="{BB962C8B-B14F-4D97-AF65-F5344CB8AC3E}">
        <p14:creationId xmlns:p14="http://schemas.microsoft.com/office/powerpoint/2010/main" val="4985332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45F0B32-8F67-1144-B737-A7BEFB6B13F9}" type="slidenum">
              <a:rPr lang="en-US"/>
              <a:pPr>
                <a:defRPr/>
              </a:pPr>
              <a:t>‹#›</a:t>
            </a:fld>
            <a:endParaRPr lang="en-US"/>
          </a:p>
        </p:txBody>
      </p:sp>
    </p:spTree>
    <p:extLst>
      <p:ext uri="{BB962C8B-B14F-4D97-AF65-F5344CB8AC3E}">
        <p14:creationId xmlns:p14="http://schemas.microsoft.com/office/powerpoint/2010/main" val="374420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ABAC214-BAEF-AB48-ACCA-B7D47087875C}" type="slidenum">
              <a:rPr lang="en-US"/>
              <a:pPr>
                <a:defRPr/>
              </a:pPr>
              <a:t>‹#›</a:t>
            </a:fld>
            <a:endParaRPr lang="en-US"/>
          </a:p>
        </p:txBody>
      </p:sp>
    </p:spTree>
    <p:extLst>
      <p:ext uri="{BB962C8B-B14F-4D97-AF65-F5344CB8AC3E}">
        <p14:creationId xmlns:p14="http://schemas.microsoft.com/office/powerpoint/2010/main" val="42872308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DC9BD51-603D-F04B-9EB6-2EB13262DCF8}" type="slidenum">
              <a:rPr lang="en-US"/>
              <a:pPr>
                <a:defRPr/>
              </a:pPr>
              <a:t>‹#›</a:t>
            </a:fld>
            <a:endParaRPr lang="en-US"/>
          </a:p>
        </p:txBody>
      </p:sp>
    </p:spTree>
    <p:extLst>
      <p:ext uri="{BB962C8B-B14F-4D97-AF65-F5344CB8AC3E}">
        <p14:creationId xmlns:p14="http://schemas.microsoft.com/office/powerpoint/2010/main" val="20127631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D0523710-5479-E94F-B25D-83BE01056A4D}" type="slidenum">
              <a:rPr lang="en-US"/>
              <a:pPr>
                <a:defRPr/>
              </a:pPr>
              <a:t>‹#›</a:t>
            </a:fld>
            <a:endParaRPr lang="en-US"/>
          </a:p>
        </p:txBody>
      </p:sp>
    </p:spTree>
    <p:extLst>
      <p:ext uri="{BB962C8B-B14F-4D97-AF65-F5344CB8AC3E}">
        <p14:creationId xmlns:p14="http://schemas.microsoft.com/office/powerpoint/2010/main" val="9791063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94255F5-4157-FC4C-94AD-F990808670F8}" type="slidenum">
              <a:rPr lang="en-US"/>
              <a:pPr>
                <a:defRPr/>
              </a:pPr>
              <a:t>‹#›</a:t>
            </a:fld>
            <a:endParaRPr lang="en-US"/>
          </a:p>
        </p:txBody>
      </p:sp>
    </p:spTree>
    <p:extLst>
      <p:ext uri="{BB962C8B-B14F-4D97-AF65-F5344CB8AC3E}">
        <p14:creationId xmlns:p14="http://schemas.microsoft.com/office/powerpoint/2010/main" val="2358426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F12E5F9-DB05-3B41-AC89-F449CF7D0331}" type="slidenum">
              <a:rPr lang="en-US"/>
              <a:pPr>
                <a:defRPr/>
              </a:pPr>
              <a:t>‹#›</a:t>
            </a:fld>
            <a:endParaRPr lang="en-US"/>
          </a:p>
        </p:txBody>
      </p:sp>
    </p:spTree>
    <p:extLst>
      <p:ext uri="{BB962C8B-B14F-4D97-AF65-F5344CB8AC3E}">
        <p14:creationId xmlns:p14="http://schemas.microsoft.com/office/powerpoint/2010/main" val="7530017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E9C4559-9489-CA48-B3F4-954C14C7600E}" type="slidenum">
              <a:rPr lang="en-US"/>
              <a:pPr>
                <a:defRPr/>
              </a:pPr>
              <a:t>‹#›</a:t>
            </a:fld>
            <a:endParaRPr lang="en-US"/>
          </a:p>
        </p:txBody>
      </p:sp>
    </p:spTree>
    <p:extLst>
      <p:ext uri="{BB962C8B-B14F-4D97-AF65-F5344CB8AC3E}">
        <p14:creationId xmlns:p14="http://schemas.microsoft.com/office/powerpoint/2010/main" val="8274701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4AD19BF-4344-0545-B5C3-073D9789B8DE}" type="slidenum">
              <a:rPr lang="en-US"/>
              <a:pPr>
                <a:defRPr/>
              </a:pPr>
              <a:t>‹#›</a:t>
            </a:fld>
            <a:endParaRPr lang="en-US"/>
          </a:p>
        </p:txBody>
      </p:sp>
    </p:spTree>
    <p:extLst>
      <p:ext uri="{BB962C8B-B14F-4D97-AF65-F5344CB8AC3E}">
        <p14:creationId xmlns:p14="http://schemas.microsoft.com/office/powerpoint/2010/main" val="30595742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053C780-7DC0-5846-9ABE-D5EF00E55C31}" type="slidenum">
              <a:rPr lang="en-US"/>
              <a:pPr>
                <a:defRPr/>
              </a:pPr>
              <a:t>‹#›</a:t>
            </a:fld>
            <a:endParaRPr lang="en-US"/>
          </a:p>
        </p:txBody>
      </p:sp>
    </p:spTree>
    <p:extLst>
      <p:ext uri="{BB962C8B-B14F-4D97-AF65-F5344CB8AC3E}">
        <p14:creationId xmlns:p14="http://schemas.microsoft.com/office/powerpoint/2010/main" val="2399216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D42FE1-8FAF-E94C-B5CE-8526EB6181E6}" type="slidenum">
              <a:rPr lang="en-US"/>
              <a:pPr>
                <a:defRPr/>
              </a:pPr>
              <a:t>‹#›</a:t>
            </a:fld>
            <a:endParaRPr lang="en-US"/>
          </a:p>
        </p:txBody>
      </p:sp>
    </p:spTree>
    <p:extLst>
      <p:ext uri="{BB962C8B-B14F-4D97-AF65-F5344CB8AC3E}">
        <p14:creationId xmlns:p14="http://schemas.microsoft.com/office/powerpoint/2010/main" val="3871403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5.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7.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2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6.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7.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theme" Target="../theme/theme28.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1.png"/></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0.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theme" Target="../theme/theme31.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3.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4.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5.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6.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7.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8.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9.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0.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1.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2.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5.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3.xml"/><Relationship Id="rId17" Type="http://schemas.openxmlformats.org/officeDocument/2006/relationships/image" Target="../media/image9.png"/><Relationship Id="rId2" Type="http://schemas.openxmlformats.org/officeDocument/2006/relationships/slideLayout" Target="../slideLayouts/slideLayout431.xml"/><Relationship Id="rId16" Type="http://schemas.openxmlformats.org/officeDocument/2006/relationships/image" Target="../media/image8.png"/><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7.png"/><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image" Target="../media/image6.png"/></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443.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5.xml"/><Relationship Id="rId1" Type="http://schemas.openxmlformats.org/officeDocument/2006/relationships/slideLayout" Target="../slideLayouts/slideLayout44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5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8.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9.xml"/><Relationship Id="rId1" Type="http://schemas.openxmlformats.org/officeDocument/2006/relationships/slideLayout" Target="../slideLayouts/slideLayout4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50.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51.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theme" Target="../theme/theme52.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slideLayout" Target="../slideLayouts/slideLayout516.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theme" Target="../theme/theme5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slideLayout" Target="../slideLayouts/slideLayout528.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55.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6.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slideLayout" Target="../slideLayouts/slideLayout563.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71.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58.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theme" Target="../theme/theme59.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ＭＳ Ｐゴシック" charset="0"/>
                <a:cs typeface="ＭＳ Ｐゴシック"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6433E9F7-14DA-3B41-AD2D-2120B15F5C3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45"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1162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2E737531-7962-794A-AD39-7A130A630F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2391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D7AF5649-ABB0-6441-8876-1DE0111B68F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4"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charset="0"/>
              </a:defRPr>
            </a:lvl1pPr>
          </a:lstStyle>
          <a:p>
            <a:pPr>
              <a:defRPr/>
            </a:pPr>
            <a:fld id="{27B460E2-5F00-A34E-8FD2-5D0B970615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55"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charset="0"/>
              </a:defRPr>
            </a:lvl1pPr>
          </a:lstStyle>
          <a:p>
            <a:pPr>
              <a:defRPr/>
            </a:pPr>
            <a:fld id="{07FE2D7D-FA14-9E4F-BABC-8C0DFBA104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5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0290"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402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D37A939D-1F8D-B142-AC56-47687960F6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3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Times New Roman" charset="0"/>
                <a:ea typeface="宋体" charset="0"/>
                <a:cs typeface="宋体"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New Roman" charset="0"/>
                <a:ea typeface="宋体" charset="0"/>
                <a:cs typeface="宋体"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宋体" charset="0"/>
              </a:defRPr>
            </a:lvl1pPr>
          </a:lstStyle>
          <a:p>
            <a:fld id="{F9B14072-029C-8C4A-8A29-EDDB561845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 id="2147484768"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6896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A822691F-6723-844D-9E7D-34F854B3F6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1"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228600" y="228600"/>
            <a:ext cx="8686800" cy="5943600"/>
            <a:chOff x="144" y="144"/>
            <a:chExt cx="5472" cy="3744"/>
          </a:xfrm>
        </p:grpSpPr>
        <p:sp>
          <p:nvSpPr>
            <p:cNvPr id="1812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1812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18125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8125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125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smtClean="0">
                <a:solidFill>
                  <a:srgbClr val="FFFFFF"/>
                </a:solidFill>
                <a:latin typeface="Arial" charset="0"/>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smtClean="0">
                <a:solidFill>
                  <a:srgbClr val="FFFFFF"/>
                </a:solidFill>
                <a:latin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smtClean="0">
                <a:solidFill>
                  <a:srgbClr val="FFFFFF"/>
                </a:solidFill>
                <a:latin typeface="Arial" charset="0"/>
              </a:defRPr>
            </a:lvl1pPr>
          </a:lstStyle>
          <a:p>
            <a:pPr>
              <a:defRPr/>
            </a:pPr>
            <a:fld id="{3C66E45D-B6EC-E944-88A7-C73560DD6B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S PGothic" pitchFamily="34" charset="-128"/>
          <a:cs typeface="MS PGothic" charset="0"/>
        </a:defRPr>
      </a:lvl1pPr>
      <a:lvl2pPr algn="l" rtl="0" eaLnBrk="0" fontAlgn="base" hangingPunct="0">
        <a:lnSpc>
          <a:spcPct val="80000"/>
        </a:lnSpc>
        <a:spcBef>
          <a:spcPct val="0"/>
        </a:spcBef>
        <a:spcAft>
          <a:spcPct val="0"/>
        </a:spcAft>
        <a:defRPr sz="4400">
          <a:solidFill>
            <a:schemeClr val="tx2"/>
          </a:solidFill>
          <a:latin typeface="Times New Roman" charset="0"/>
          <a:ea typeface="MS PGothic" pitchFamily="34" charset="-128"/>
          <a:cs typeface="MS PGothic" charset="0"/>
        </a:defRPr>
      </a:lvl2pPr>
      <a:lvl3pPr algn="l" rtl="0" eaLnBrk="0" fontAlgn="base" hangingPunct="0">
        <a:lnSpc>
          <a:spcPct val="80000"/>
        </a:lnSpc>
        <a:spcBef>
          <a:spcPct val="0"/>
        </a:spcBef>
        <a:spcAft>
          <a:spcPct val="0"/>
        </a:spcAft>
        <a:defRPr sz="4400">
          <a:solidFill>
            <a:schemeClr val="tx2"/>
          </a:solidFill>
          <a:latin typeface="Times New Roman" charset="0"/>
          <a:ea typeface="MS PGothic" pitchFamily="34" charset="-128"/>
          <a:cs typeface="MS PGothic" charset="0"/>
        </a:defRPr>
      </a:lvl3pPr>
      <a:lvl4pPr algn="l" rtl="0" eaLnBrk="0" fontAlgn="base" hangingPunct="0">
        <a:lnSpc>
          <a:spcPct val="80000"/>
        </a:lnSpc>
        <a:spcBef>
          <a:spcPct val="0"/>
        </a:spcBef>
        <a:spcAft>
          <a:spcPct val="0"/>
        </a:spcAft>
        <a:defRPr sz="4400">
          <a:solidFill>
            <a:schemeClr val="tx2"/>
          </a:solidFill>
          <a:latin typeface="Times New Roman" charset="0"/>
          <a:ea typeface="MS PGothic" pitchFamily="34" charset="-128"/>
          <a:cs typeface="MS PGothic" charset="0"/>
        </a:defRPr>
      </a:lvl4pPr>
      <a:lvl5pPr algn="l" rtl="0" eaLnBrk="0" fontAlgn="base" hangingPunct="0">
        <a:lnSpc>
          <a:spcPct val="80000"/>
        </a:lnSpc>
        <a:spcBef>
          <a:spcPct val="0"/>
        </a:spcBef>
        <a:spcAft>
          <a:spcPct val="0"/>
        </a:spcAft>
        <a:defRPr sz="4400">
          <a:solidFill>
            <a:schemeClr val="tx2"/>
          </a:solidFill>
          <a:latin typeface="Times New Roman" charset="0"/>
          <a:ea typeface="MS PGothic" pitchFamily="34" charset="-128"/>
          <a:cs typeface="MS PGothic"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093368905"/>
      </p:ext>
    </p:extLst>
  </p:cSld>
  <p:clrMap bg1="dk2" tx1="lt1" bg2="dk1" tx2="lt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903567475"/>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 id="21474848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09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smtClean="0">
                <a:latin typeface="Times New Roman" charset="0"/>
              </a:defRPr>
            </a:lvl1pPr>
          </a:lstStyle>
          <a:p>
            <a:pPr>
              <a:defRPr/>
            </a:pPr>
            <a:endParaRPr lang="en-US" altLang="ja-JP"/>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latin typeface="Times New Roman" charset="0"/>
              </a:defRPr>
            </a:lvl1pPr>
          </a:lstStyle>
          <a:p>
            <a:pPr>
              <a:defRPr/>
            </a:pPr>
            <a:endParaRPr lang="en-US" altLang="ja-JP"/>
          </a:p>
        </p:txBody>
      </p:sp>
      <p:sp>
        <p:nvSpPr>
          <p:cNvPr id="40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smtClean="0">
                <a:latin typeface="Times New Roman" charset="0"/>
              </a:defRPr>
            </a:lvl1pPr>
          </a:lstStyle>
          <a:p>
            <a:pPr>
              <a:defRPr/>
            </a:pPr>
            <a:fld id="{937CBBEC-FEAF-E54B-A84D-C519DE080DA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kumimoji="1"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kumimoji="1"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kumimoji="1"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kumimoji="1"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kumimoji="1" sz="4400">
          <a:solidFill>
            <a:schemeClr val="tx2"/>
          </a:solidFill>
          <a:latin typeface="Times New Roman" charset="0"/>
          <a:ea typeface="ＭＳ Ｐゴシック" charset="-128"/>
        </a:defRPr>
      </a:lvl6pPr>
      <a:lvl7pPr marL="914400" algn="ctr" rtl="0" fontAlgn="base">
        <a:spcBef>
          <a:spcPct val="0"/>
        </a:spcBef>
        <a:spcAft>
          <a:spcPct val="0"/>
        </a:spcAft>
        <a:defRPr kumimoji="1" sz="4400">
          <a:solidFill>
            <a:schemeClr val="tx2"/>
          </a:solidFill>
          <a:latin typeface="Times New Roman" charset="0"/>
          <a:ea typeface="ＭＳ Ｐゴシック" charset="-128"/>
        </a:defRPr>
      </a:lvl7pPr>
      <a:lvl8pPr marL="1371600" algn="ctr" rtl="0" fontAlgn="base">
        <a:spcBef>
          <a:spcPct val="0"/>
        </a:spcBef>
        <a:spcAft>
          <a:spcPct val="0"/>
        </a:spcAft>
        <a:defRPr kumimoji="1" sz="4400">
          <a:solidFill>
            <a:schemeClr val="tx2"/>
          </a:solidFill>
          <a:latin typeface="Times New Roman" charset="0"/>
          <a:ea typeface="ＭＳ Ｐゴシック" charset="-128"/>
        </a:defRPr>
      </a:lvl8pPr>
      <a:lvl9pPr marL="1828800" algn="ctr" rtl="0" fontAlgn="base">
        <a:spcBef>
          <a:spcPct val="0"/>
        </a:spcBef>
        <a:spcAft>
          <a:spcPct val="0"/>
        </a:spcAft>
        <a:defRPr kumimoji="1" sz="4400">
          <a:solidFill>
            <a:schemeClr val="tx2"/>
          </a:solidFill>
          <a:latin typeface="Times New Roman"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12/14/24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1410599780"/>
      </p:ext>
    </p:extLst>
  </p:cSld>
  <p:clrMap bg1="lt1" tx1="dk1" bg2="lt2" tx2="dk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653255857"/>
      </p:ext>
    </p:extLst>
  </p:cSld>
  <p:clrMap bg1="dk2" tx1="lt1" bg2="dk1" tx2="lt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 id="214748485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880165413"/>
      </p:ext>
    </p:extLst>
  </p:cSld>
  <p:clrMap bg1="dk2" tx1="lt1" bg2="dk1" tx2="lt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14/12/2024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35000058"/>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17336221"/>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3043139649"/>
      </p:ext>
    </p:extLst>
  </p:cSld>
  <p:clrMap bg1="dk2" tx1="lt1" bg2="dk1" tx2="lt2" accent1="accent1" accent2="accent2" accent3="accent3" accent4="accent4" accent5="accent5" accent6="accent6" hlink="hlink" folHlink="folHlink"/>
  <p:sldLayoutIdLst>
    <p:sldLayoutId id="2147484893"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96300617"/>
      </p:ext>
    </p:extLst>
  </p:cSld>
  <p:clrMap bg1="lt1" tx1="dk1" bg2="lt2" tx2="dk2" accent1="accent1" accent2="accent2" accent3="accent3" accent4="accent4" accent5="accent5" accent6="accent6" hlink="hlink" folHlink="folHlink"/>
  <p:sldLayoutIdLst>
    <p:sldLayoutId id="2147484905" r:id="rId1"/>
    <p:sldLayoutId id="2147484906" r:id="rId2"/>
    <p:sldLayoutId id="2147484907" r:id="rId3"/>
    <p:sldLayoutId id="2147484908" r:id="rId4"/>
    <p:sldLayoutId id="2147484909" r:id="rId5"/>
    <p:sldLayoutId id="2147484910" r:id="rId6"/>
    <p:sldLayoutId id="2147484911" r:id="rId7"/>
    <p:sldLayoutId id="2147484912" r:id="rId8"/>
    <p:sldLayoutId id="2147484913" r:id="rId9"/>
    <p:sldLayoutId id="2147484914" r:id="rId10"/>
    <p:sldLayoutId id="2147484915" r:id="rId11"/>
    <p:sldLayoutId id="214748491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Sans" charset="0"/>
              </a:rPr>
              <a:t>Click to edit Master text styles</a:t>
            </a:r>
          </a:p>
          <a:p>
            <a:pPr lvl="1"/>
            <a:r>
              <a:rPr lang="en-US">
                <a:sym typeface="GillSans" charset="0"/>
              </a:rPr>
              <a:t>Second level</a:t>
            </a:r>
          </a:p>
          <a:p>
            <a:pPr lvl="2"/>
            <a:r>
              <a:rPr lang="en-US">
                <a:sym typeface="GillSans" charset="0"/>
              </a:rPr>
              <a:t>Third level</a:t>
            </a:r>
          </a:p>
          <a:p>
            <a:pPr lvl="3"/>
            <a:r>
              <a:rPr lang="en-US">
                <a:sym typeface="GillSans" charset="0"/>
              </a:rPr>
              <a:t>Fourth level</a:t>
            </a:r>
          </a:p>
          <a:p>
            <a:pPr lvl="4"/>
            <a:r>
              <a:rPr lang="en-US">
                <a:sym typeface="GillSans" charset="0"/>
              </a:rPr>
              <a:t>Fifth level</a:t>
            </a:r>
          </a:p>
        </p:txBody>
      </p:sp>
      <p:sp>
        <p:nvSpPr>
          <p:cNvPr id="1027" name="Rectangle 2"/>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Sans" charset="0"/>
              </a:rPr>
              <a:t>Click to edit Master title style</a:t>
            </a:r>
          </a:p>
        </p:txBody>
      </p:sp>
    </p:spTree>
    <p:extLst>
      <p:ext uri="{BB962C8B-B14F-4D97-AF65-F5344CB8AC3E}">
        <p14:creationId xmlns:p14="http://schemas.microsoft.com/office/powerpoint/2010/main" val="2826033781"/>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Sans" charset="0"/>
        </a:defRPr>
      </a:lvl1pPr>
      <a:lvl2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5pPr>
      <a:lvl6pPr marL="321457"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6pPr>
      <a:lvl7pPr marL="642915"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7pPr>
      <a:lvl8pPr marL="964372"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8pPr>
      <a:lvl9pPr marL="1285829"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9pPr>
    </p:titleStyle>
    <p:bodyStyle>
      <a:lvl1pPr marL="241093" indent="-241093" algn="ctr" rtl="0" eaLnBrk="0" fontAlgn="base" hangingPunct="0">
        <a:spcBef>
          <a:spcPct val="0"/>
        </a:spcBef>
        <a:spcAft>
          <a:spcPct val="0"/>
        </a:spcAft>
        <a:defRPr sz="2500">
          <a:solidFill>
            <a:schemeClr val="tx1"/>
          </a:solidFill>
          <a:latin typeface="+mn-lt"/>
          <a:ea typeface="+mn-ea"/>
          <a:cs typeface="+mn-cs"/>
          <a:sym typeface="GillSans" charset="0"/>
        </a:defRPr>
      </a:lvl1pPr>
      <a:lvl2pPr marL="522368" indent="-200911" algn="ctr" rtl="0" eaLnBrk="0" fontAlgn="base" hangingPunct="0">
        <a:spcBef>
          <a:spcPct val="0"/>
        </a:spcBef>
        <a:spcAft>
          <a:spcPct val="0"/>
        </a:spcAft>
        <a:defRPr sz="2500">
          <a:solidFill>
            <a:schemeClr val="tx1"/>
          </a:solidFill>
          <a:latin typeface="+mn-lt"/>
          <a:ea typeface="+mn-ea"/>
          <a:cs typeface="+mn-cs"/>
          <a:sym typeface="GillSans" charset="0"/>
        </a:defRPr>
      </a:lvl2pPr>
      <a:lvl3pPr marL="803643" indent="-160729" algn="ctr" rtl="0" eaLnBrk="0" fontAlgn="base" hangingPunct="0">
        <a:spcBef>
          <a:spcPct val="0"/>
        </a:spcBef>
        <a:spcAft>
          <a:spcPct val="0"/>
        </a:spcAft>
        <a:defRPr sz="2500">
          <a:solidFill>
            <a:schemeClr val="tx1"/>
          </a:solidFill>
          <a:latin typeface="+mn-lt"/>
          <a:ea typeface="+mn-ea"/>
          <a:cs typeface="+mn-cs"/>
          <a:sym typeface="GillSans" charset="0"/>
        </a:defRPr>
      </a:lvl3pPr>
      <a:lvl4pPr marL="1125101" indent="-160729" algn="ctr" rtl="0" eaLnBrk="0" fontAlgn="base" hangingPunct="0">
        <a:spcBef>
          <a:spcPct val="0"/>
        </a:spcBef>
        <a:spcAft>
          <a:spcPct val="0"/>
        </a:spcAft>
        <a:defRPr sz="2500">
          <a:solidFill>
            <a:schemeClr val="tx1"/>
          </a:solidFill>
          <a:latin typeface="+mn-lt"/>
          <a:ea typeface="+mn-ea"/>
          <a:cs typeface="+mn-cs"/>
          <a:sym typeface="GillSans" charset="0"/>
        </a:defRPr>
      </a:lvl4pPr>
      <a:lvl5pPr marL="1446558" indent="-160729" algn="ctr" rtl="0" eaLnBrk="0" fontAlgn="base" hangingPunct="0">
        <a:spcBef>
          <a:spcPct val="0"/>
        </a:spcBef>
        <a:spcAft>
          <a:spcPct val="0"/>
        </a:spcAft>
        <a:defRPr sz="2500">
          <a:solidFill>
            <a:schemeClr val="tx1"/>
          </a:solidFill>
          <a:latin typeface="+mn-lt"/>
          <a:ea typeface="+mn-ea"/>
          <a:cs typeface="+mn-cs"/>
          <a:sym typeface="GillSans" charset="0"/>
        </a:defRPr>
      </a:lvl5pPr>
      <a:lvl6pPr marL="321457" algn="ctr" rtl="0" fontAlgn="base">
        <a:spcBef>
          <a:spcPct val="0"/>
        </a:spcBef>
        <a:spcAft>
          <a:spcPct val="0"/>
        </a:spcAft>
        <a:defRPr sz="2500">
          <a:solidFill>
            <a:schemeClr val="tx1"/>
          </a:solidFill>
          <a:latin typeface="+mn-lt"/>
          <a:ea typeface="+mn-ea"/>
          <a:cs typeface="+mn-cs"/>
          <a:sym typeface="GillSans" charset="0"/>
        </a:defRPr>
      </a:lvl6pPr>
      <a:lvl7pPr marL="642915" algn="ctr" rtl="0" fontAlgn="base">
        <a:spcBef>
          <a:spcPct val="0"/>
        </a:spcBef>
        <a:spcAft>
          <a:spcPct val="0"/>
        </a:spcAft>
        <a:defRPr sz="2500">
          <a:solidFill>
            <a:schemeClr val="tx1"/>
          </a:solidFill>
          <a:latin typeface="+mn-lt"/>
          <a:ea typeface="+mn-ea"/>
          <a:cs typeface="+mn-cs"/>
          <a:sym typeface="GillSans" charset="0"/>
        </a:defRPr>
      </a:lvl7pPr>
      <a:lvl8pPr marL="964372" algn="ctr" rtl="0" fontAlgn="base">
        <a:spcBef>
          <a:spcPct val="0"/>
        </a:spcBef>
        <a:spcAft>
          <a:spcPct val="0"/>
        </a:spcAft>
        <a:defRPr sz="2500">
          <a:solidFill>
            <a:schemeClr val="tx1"/>
          </a:solidFill>
          <a:latin typeface="+mn-lt"/>
          <a:ea typeface="+mn-ea"/>
          <a:cs typeface="+mn-cs"/>
          <a:sym typeface="GillSans" charset="0"/>
        </a:defRPr>
      </a:lvl8pPr>
      <a:lvl9pPr marL="1285829" algn="ctr" rtl="0" fontAlgn="base">
        <a:spcBef>
          <a:spcPct val="0"/>
        </a:spcBef>
        <a:spcAft>
          <a:spcPct val="0"/>
        </a:spcAft>
        <a:defRPr sz="2500">
          <a:solidFill>
            <a:schemeClr val="tx1"/>
          </a:solidFill>
          <a:latin typeface="+mn-lt"/>
          <a:ea typeface="+mn-ea"/>
          <a:cs typeface="+mn-cs"/>
          <a:sym typeface="Gill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88274514"/>
      </p:ext>
    </p:extLst>
  </p:cSld>
  <p:clrMap bg1="lt1" tx1="dk1" bg2="lt2" tx2="dk2" accent1="accent1" accent2="accent2" accent3="accent3" accent4="accent4" accent5="accent5" accent6="accent6" hlink="hlink" folHlink="folHlink"/>
  <p:sldLayoutIdLst>
    <p:sldLayoutId id="2147484930"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 id="214748494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8839200" cy="6858000"/>
            <a:chOff x="0" y="0"/>
            <a:chExt cx="5568" cy="4320"/>
          </a:xfrm>
        </p:grpSpPr>
        <p:grpSp>
          <p:nvGrpSpPr>
            <p:cNvPr id="32776" name="Group 3"/>
            <p:cNvGrpSpPr>
              <a:grpSpLocks/>
            </p:cNvGrpSpPr>
            <p:nvPr userDrawn="1"/>
          </p:nvGrpSpPr>
          <p:grpSpPr bwMode="auto">
            <a:xfrm>
              <a:off x="0" y="0"/>
              <a:ext cx="3216" cy="3072"/>
              <a:chOff x="0" y="0"/>
              <a:chExt cx="2928" cy="2784"/>
            </a:xfrm>
          </p:grpSpPr>
          <p:sp>
            <p:nvSpPr>
              <p:cNvPr id="3278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9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9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9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9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32777" name="Group 9"/>
            <p:cNvGrpSpPr>
              <a:grpSpLocks/>
            </p:cNvGrpSpPr>
            <p:nvPr userDrawn="1"/>
          </p:nvGrpSpPr>
          <p:grpSpPr bwMode="auto">
            <a:xfrm>
              <a:off x="2016" y="2016"/>
              <a:ext cx="2448" cy="2304"/>
              <a:chOff x="0" y="0"/>
              <a:chExt cx="2928" cy="2784"/>
            </a:xfrm>
          </p:grpSpPr>
          <p:sp>
            <p:nvSpPr>
              <p:cNvPr id="3278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32778" name="Group 15"/>
            <p:cNvGrpSpPr>
              <a:grpSpLocks/>
            </p:cNvGrpSpPr>
            <p:nvPr userDrawn="1"/>
          </p:nvGrpSpPr>
          <p:grpSpPr bwMode="auto">
            <a:xfrm>
              <a:off x="2832" y="96"/>
              <a:ext cx="2736" cy="2592"/>
              <a:chOff x="0" y="0"/>
              <a:chExt cx="2928" cy="2784"/>
            </a:xfrm>
          </p:grpSpPr>
          <p:sp>
            <p:nvSpPr>
              <p:cNvPr id="3277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3277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defRPr>
            </a:lvl1pPr>
          </a:lstStyle>
          <a:p>
            <a:pPr>
              <a:defRPr/>
            </a:pPr>
            <a:fld id="{4456D0B8-70D8-D346-ACA5-1E21589FF832}"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115830656"/>
      </p:ext>
    </p:extLst>
  </p:cSld>
  <p:clrMap bg1="dk2" tx1="lt1" bg2="dk1" tx2="lt2" accent1="accent1" accent2="accent2" accent3="accent3" accent4="accent4" accent5="accent5" accent6="accent6" hlink="hlink" folHlink="folHlink"/>
  <p:sldLayoutIdLst>
    <p:sldLayoutId id="214748494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50E21B79-B0CF-E848-ACF2-FF07EE63A81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46"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3226929114"/>
      </p:ext>
    </p:extLst>
  </p:cSld>
  <p:clrMap bg1="dk2" tx1="lt1" bg2="dk1" tx2="lt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ED355979-4672-764F-A196-5C5E3B914B1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43953706"/>
      </p:ext>
    </p:extLst>
  </p:cSld>
  <p:clrMap bg1="dk2" tx1="lt1" bg2="dk1" tx2="lt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652888686"/>
      </p:ext>
    </p:extLst>
  </p:cSld>
  <p:clrMap bg1="lt1" tx1="dk1" bg2="lt2" tx2="dk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7061265"/>
      </p:ext>
    </p:extLst>
  </p:cSld>
  <p:clrMap bg1="lt1" tx1="dk1" bg2="lt2" tx2="dk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2474270897"/>
      </p:ext>
    </p:extLst>
  </p:cSld>
  <p:clrMap bg1="dk2" tx1="lt1" bg2="dk1" tx2="lt2" accent1="accent1" accent2="accent2" accent3="accent3" accent4="accent4" accent5="accent5" accent6="accent6" hlink="hlink" folHlink="folHlink"/>
  <p:sldLayoutIdLst>
    <p:sldLayoutId id="2147485006" r:id="rId1"/>
    <p:sldLayoutId id="2147485007" r:id="rId2"/>
    <p:sldLayoutId id="2147485008" r:id="rId3"/>
    <p:sldLayoutId id="2147485009" r:id="rId4"/>
    <p:sldLayoutId id="2147485010" r:id="rId5"/>
    <p:sldLayoutId id="2147485011" r:id="rId6"/>
    <p:sldLayoutId id="2147485012" r:id="rId7"/>
    <p:sldLayoutId id="2147485013" r:id="rId8"/>
    <p:sldLayoutId id="2147485014" r:id="rId9"/>
    <p:sldLayoutId id="2147485015" r:id="rId10"/>
    <p:sldLayoutId id="2147485016"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912496475"/>
      </p:ext>
    </p:extLst>
  </p:cSld>
  <p:clrMap bg1="dk2" tx1="lt1" bg2="dk1" tx2="lt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25" r:id="rId8"/>
    <p:sldLayoutId id="2147485026" r:id="rId9"/>
    <p:sldLayoutId id="2147485027" r:id="rId10"/>
    <p:sldLayoutId id="2147485028"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pPr defTabSz="457200" fontAlgn="auto">
              <a:spcBef>
                <a:spcPts val="0"/>
              </a:spcBef>
              <a:spcAft>
                <a:spcPts val="0"/>
              </a:spcAft>
            </a:pPr>
            <a:fld id="{52F367E4-7E1D-FF4E-AF00-438FDA6547A0}" type="datetimeFigureOut">
              <a:rPr lang="en-US" smtClean="0">
                <a:latin typeface="Arial"/>
                <a:ea typeface="SimSun"/>
              </a:rPr>
              <a:pPr defTabSz="457200" fontAlgn="auto">
                <a:spcBef>
                  <a:spcPts val="0"/>
                </a:spcBef>
                <a:spcAft>
                  <a:spcPts val="0"/>
                </a:spcAft>
              </a:pPr>
              <a:t>12/14/24</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pPr defTabSz="457200" fontAlgn="auto">
              <a:spcBef>
                <a:spcPts val="0"/>
              </a:spcBef>
              <a:spcAft>
                <a:spcPts val="0"/>
              </a:spcAft>
            </a:pPr>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pPr defTabSz="457200" fontAlgn="auto">
              <a:spcBef>
                <a:spcPts val="0"/>
              </a:spcBef>
              <a:spcAft>
                <a:spcPts val="0"/>
              </a:spcAft>
            </a:pPr>
            <a:fld id="{8C99E196-A115-2F47-A252-2B1A00B54207}" type="slidenum">
              <a:rPr lang="en-US" smtClean="0">
                <a:latin typeface="Arial"/>
                <a:ea typeface="SimSun"/>
              </a:rPr>
              <a:pPr defTabSz="457200" fontAlgn="auto">
                <a:spcBef>
                  <a:spcPts val="0"/>
                </a:spcBef>
                <a:spcAft>
                  <a:spcPts val="0"/>
                </a:spcAft>
              </a:pPr>
              <a:t>‹#›</a:t>
            </a:fld>
            <a:endParaRPr lang="en-US">
              <a:latin typeface="Arial"/>
              <a:ea typeface="SimSun"/>
            </a:endParaRPr>
          </a:p>
        </p:txBody>
      </p:sp>
    </p:spTree>
    <p:extLst>
      <p:ext uri="{BB962C8B-B14F-4D97-AF65-F5344CB8AC3E}">
        <p14:creationId xmlns:p14="http://schemas.microsoft.com/office/powerpoint/2010/main" val="4085901368"/>
      </p:ext>
    </p:extLst>
  </p:cSld>
  <p:clrMap bg1="lt1" tx1="dk1" bg2="lt2" tx2="dk2" accent1="accent1" accent2="accent2" accent3="accent3" accent4="accent4" accent5="accent5" accent6="accent6" hlink="hlink" folHlink="folHlink"/>
  <p:sldLayoutIdLst>
    <p:sldLayoutId id="2147485030" r:id="rId1"/>
    <p:sldLayoutId id="2147485031" r:id="rId2"/>
    <p:sldLayoutId id="2147485032" r:id="rId3"/>
    <p:sldLayoutId id="2147485033" r:id="rId4"/>
    <p:sldLayoutId id="2147485034" r:id="rId5"/>
    <p:sldLayoutId id="2147485035" r:id="rId6"/>
    <p:sldLayoutId id="2147485036" r:id="rId7"/>
    <p:sldLayoutId id="2147485037" r:id="rId8"/>
    <p:sldLayoutId id="2147485038" r:id="rId9"/>
    <p:sldLayoutId id="2147485039" r:id="rId10"/>
    <p:sldLayoutId id="21474850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2571357021"/>
      </p:ext>
    </p:extLst>
  </p:cSld>
  <p:clrMap bg1="dk2" tx1="lt1" bg2="dk1" tx2="lt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881495403"/>
      </p:ext>
    </p:extLst>
  </p:cSld>
  <p:clrMap bg1="dk2" tx1="lt1" bg2="dk1" tx2="lt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3376141412"/>
      </p:ext>
    </p:extLst>
  </p:cSld>
  <p:clrMap bg1="dk2" tx1="lt1" bg2="dk1" tx2="lt2" accent1="accent1" accent2="accent2" accent3="accent3" accent4="accent4" accent5="accent5" accent6="accent6" hlink="hlink" folHlink="folHlink"/>
  <p:sldLayoutIdLst>
    <p:sldLayoutId id="2147485066" r:id="rId1"/>
    <p:sldLayoutId id="2147485067" r:id="rId2"/>
    <p:sldLayoutId id="2147485068" r:id="rId3"/>
    <p:sldLayoutId id="2147485069" r:id="rId4"/>
    <p:sldLayoutId id="2147485070" r:id="rId5"/>
    <p:sldLayoutId id="2147485071" r:id="rId6"/>
    <p:sldLayoutId id="2147485072" r:id="rId7"/>
    <p:sldLayoutId id="2147485073" r:id="rId8"/>
    <p:sldLayoutId id="2147485074" r:id="rId9"/>
    <p:sldLayoutId id="2147485075" r:id="rId10"/>
    <p:sldLayoutId id="2147485076"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70940BF7-1EC6-7143-8E77-759447D8037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47"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63077920"/>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91586339"/>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2356754166"/>
      </p:ext>
    </p:extLst>
  </p:cSld>
  <p:clrMap bg1="dk2" tx1="lt1" bg2="dk1" tx2="lt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lgn="ctr">
              <a:defRPr/>
            </a:pPr>
            <a:fld id="{FF6D996B-A81F-9F46-9984-9F31FE6D3546}" type="slidenum">
              <a:rPr lang="en-US">
                <a:ea typeface="ＭＳ Ｐゴシック" charset="0"/>
              </a:rPr>
              <a:pPr algn="ctr">
                <a:defRPr/>
              </a:pPr>
              <a:t>‹#›</a:t>
            </a:fld>
            <a:endParaRPr lang="en-US">
              <a:ea typeface="ＭＳ Ｐゴシック" charset="0"/>
            </a:endParaRPr>
          </a:p>
        </p:txBody>
      </p:sp>
    </p:spTree>
    <p:extLst>
      <p:ext uri="{BB962C8B-B14F-4D97-AF65-F5344CB8AC3E}">
        <p14:creationId xmlns:p14="http://schemas.microsoft.com/office/powerpoint/2010/main" val="1673038074"/>
      </p:ext>
    </p:extLst>
  </p:cSld>
  <p:clrMap bg1="dk2" tx1="lt1" bg2="dk1" tx2="lt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79F90B2-01F4-8D44-8397-A5651BBCFFDF}"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368165724"/>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C1564BD-B0DD-1742-808E-99D8D2D499C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071731106"/>
      </p:ext>
    </p:extLst>
  </p:cSld>
  <p:clrMap bg1="lt1" tx1="dk1" bg2="lt2" tx2="dk2" accent1="accent1" accent2="accent2" accent3="accent3" accent4="accent4" accent5="accent5" accent6="accent6" hlink="hlink" folHlink="folHlink"/>
  <p:sldLayoutIdLst>
    <p:sldLayoutId id="214748514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a:defRPr/>
            </a:pPr>
            <a:fld id="{090C5BC6-9C42-6E4D-B66C-B54F9F48E48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066378691"/>
      </p:ext>
    </p:extLst>
  </p:cSld>
  <p:clrMap bg1="lt1" tx1="dk1" bg2="lt2" tx2="dk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8839200" cy="6858000"/>
            <a:chOff x="0" y="0"/>
            <a:chExt cx="5568" cy="4320"/>
          </a:xfrm>
        </p:grpSpPr>
        <p:grpSp>
          <p:nvGrpSpPr>
            <p:cNvPr id="111624" name="Group 3"/>
            <p:cNvGrpSpPr>
              <a:grpSpLocks/>
            </p:cNvGrpSpPr>
            <p:nvPr userDrawn="1"/>
          </p:nvGrpSpPr>
          <p:grpSpPr bwMode="auto">
            <a:xfrm>
              <a:off x="0" y="0"/>
              <a:ext cx="3216" cy="3072"/>
              <a:chOff x="0" y="0"/>
              <a:chExt cx="2928" cy="2784"/>
            </a:xfrm>
          </p:grpSpPr>
          <p:sp>
            <p:nvSpPr>
              <p:cNvPr id="11163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4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4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nvGrpSpPr>
            <p:cNvPr id="111625" name="Group 9"/>
            <p:cNvGrpSpPr>
              <a:grpSpLocks/>
            </p:cNvGrpSpPr>
            <p:nvPr userDrawn="1"/>
          </p:nvGrpSpPr>
          <p:grpSpPr bwMode="auto">
            <a:xfrm>
              <a:off x="2016" y="2016"/>
              <a:ext cx="2448" cy="2304"/>
              <a:chOff x="0" y="0"/>
              <a:chExt cx="2928" cy="2784"/>
            </a:xfrm>
          </p:grpSpPr>
          <p:sp>
            <p:nvSpPr>
              <p:cNvPr id="11163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nvGrpSpPr>
            <p:cNvPr id="111626" name="Group 15"/>
            <p:cNvGrpSpPr>
              <a:grpSpLocks/>
            </p:cNvGrpSpPr>
            <p:nvPr userDrawn="1"/>
          </p:nvGrpSpPr>
          <p:grpSpPr bwMode="auto">
            <a:xfrm>
              <a:off x="2832" y="96"/>
              <a:ext cx="2736" cy="2592"/>
              <a:chOff x="0" y="0"/>
              <a:chExt cx="2928" cy="2784"/>
            </a:xfrm>
          </p:grpSpPr>
          <p:sp>
            <p:nvSpPr>
              <p:cNvPr id="11162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2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2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sp>
        <p:nvSpPr>
          <p:cNvPr id="11161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2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rgbClr val="EAEAEA"/>
                </a:solidFill>
                <a:ea typeface="ＭＳ Ｐゴシック" charset="-128"/>
                <a:cs typeface="ＭＳ Ｐゴシック" charset="-128"/>
              </a:defRPr>
            </a:lvl1pPr>
          </a:lstStyle>
          <a:p>
            <a:pPr eaLnBrk="1" hangingPunct="1">
              <a:defRPr/>
            </a:pPr>
            <a:endParaRPr lang="zh-CN" altLang="en-US">
              <a:latin typeface="Times New Roman" charset="0"/>
            </a:endParaRPr>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ea typeface="ＭＳ Ｐゴシック" charset="-128"/>
                <a:cs typeface="ＭＳ Ｐゴシック" charset="-128"/>
              </a:defRPr>
            </a:lvl1pPr>
          </a:lstStyle>
          <a:p>
            <a:pPr eaLnBrk="1" hangingPunct="1">
              <a:defRPr/>
            </a:pPr>
            <a:endParaRPr lang="zh-CN" altLang="en-US">
              <a:latin typeface="Times New Roman" charset="0"/>
            </a:endParaRPr>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eaLnBrk="1" hangingPunct="1">
              <a:defRPr/>
            </a:pPr>
            <a:fld id="{6031F131-B571-A041-928F-74221932011B}" type="slidenum">
              <a:rPr lang="en-US" altLang="zh-CN">
                <a:latin typeface="Times New Roman" charset="0"/>
                <a:ea typeface="ＭＳ Ｐゴシック" charset="0"/>
              </a:rPr>
              <a:pPr eaLnBrk="1" hangingPunct="1">
                <a:defRPr/>
              </a:pPr>
              <a:t>‹#›</a:t>
            </a:fld>
            <a:endParaRPr lang="en-US" altLang="zh-CN">
              <a:latin typeface="Times New Roman" charset="0"/>
              <a:ea typeface="ＭＳ Ｐゴシック" charset="0"/>
            </a:endParaRPr>
          </a:p>
        </p:txBody>
      </p:sp>
    </p:spTree>
    <p:extLst>
      <p:ext uri="{BB962C8B-B14F-4D97-AF65-F5344CB8AC3E}">
        <p14:creationId xmlns:p14="http://schemas.microsoft.com/office/powerpoint/2010/main" val="1701647462"/>
      </p:ext>
    </p:extLst>
  </p:cSld>
  <p:clrMap bg1="dk2" tx1="lt1" bg2="dk1" tx2="lt2" accent1="accent1" accent2="accent2" accent3="accent3" accent4="accent4" accent5="accent5" accent6="accent6" hlink="hlink" folHlink="folHlink"/>
  <p:sldLayoutIdLst>
    <p:sldLayoutId id="214748516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514774A9-37C5-064A-93F5-3E0DA5CEA0BD}" type="slidenum">
              <a:rPr lang="en-US" altLang="zh-CN">
                <a:solidFill>
                  <a:srgbClr val="000000"/>
                </a:solidFill>
                <a:latin typeface="Times New Roman" charset="0"/>
                <a:ea typeface="ＭＳ Ｐゴシック" charset="0"/>
              </a:rPr>
              <a:pPr eaLnBrk="1" hangingPunct="1">
                <a:defRPr/>
              </a:pPr>
              <a:t>‹#›</a:t>
            </a:fld>
            <a:endParaRPr lang="en-US" altLang="zh-CN">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687248698"/>
      </p:ext>
    </p:extLst>
  </p:cSld>
  <p:clrMap bg1="lt1" tx1="dk1" bg2="lt2" tx2="dk2" accent1="accent1" accent2="accent2" accent3="accent3" accent4="accent4" accent5="accent5" accent6="accent6" hlink="hlink" folHlink="folHlink"/>
  <p:sldLayoutIdLst>
    <p:sldLayoutId id="2147485162" r:id="rId1"/>
    <p:sldLayoutId id="2147485163" r:id="rId2"/>
    <p:sldLayoutId id="2147485164" r:id="rId3"/>
    <p:sldLayoutId id="2147485165" r:id="rId4"/>
    <p:sldLayoutId id="2147485166" r:id="rId5"/>
    <p:sldLayoutId id="2147485167" r:id="rId6"/>
    <p:sldLayoutId id="2147485168" r:id="rId7"/>
    <p:sldLayoutId id="2147485169" r:id="rId8"/>
    <p:sldLayoutId id="2147485170" r:id="rId9"/>
    <p:sldLayoutId id="2147485171" r:id="rId10"/>
    <p:sldLayoutId id="214748517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eaLnBrk="1" hangingPunct="1">
              <a:defRPr/>
            </a:pPr>
            <a:endParaRPr lang="zh-CN" alt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eaLnBrk="1" hangingPunct="1">
              <a:defRPr/>
            </a:pPr>
            <a:endParaRPr lang="zh-CN" alt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EF12094E-08AD-AD48-A78A-343E7D029EB9}" type="slidenum">
              <a:rPr lang="en-US" altLang="zh-CN">
                <a:latin typeface="Times New Roman" charset="0"/>
                <a:ea typeface="ＭＳ Ｐゴシック" charset="0"/>
              </a:rPr>
              <a:pPr eaLnBrk="1" hangingPunct="1">
                <a:defRPr/>
              </a:pPr>
              <a:t>‹#›</a:t>
            </a:fld>
            <a:endParaRPr lang="en-US" altLang="zh-CN">
              <a:latin typeface="Times New Roman" charset="0"/>
              <a:ea typeface="ＭＳ Ｐゴシック" charset="0"/>
            </a:endParaRPr>
          </a:p>
        </p:txBody>
      </p:sp>
    </p:spTree>
    <p:extLst>
      <p:ext uri="{BB962C8B-B14F-4D97-AF65-F5344CB8AC3E}">
        <p14:creationId xmlns:p14="http://schemas.microsoft.com/office/powerpoint/2010/main" val="2640082332"/>
      </p:ext>
    </p:extLst>
  </p:cSld>
  <p:clrMap bg1="lt1" tx1="dk1" bg2="lt2" tx2="dk2" accent1="accent1" accent2="accent2" accent3="accent3" accent4="accent4" accent5="accent5" accent6="accent6" hlink="hlink" folHlink="folHlink"/>
  <p:sldLayoutIdLst>
    <p:sldLayoutId id="21474851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63"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64"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solidFill>
                  <a:srgbClr val="FFFFFF"/>
                </a:solidFill>
                <a:latin typeface="Times" charset="0"/>
                <a:cs typeface="Arial" charset="0"/>
              </a:defRPr>
            </a:lvl1pPr>
          </a:lstStyle>
          <a:p>
            <a:pPr>
              <a:defRPr/>
            </a:pPr>
            <a:endParaRPr lang="en-US"/>
          </a:p>
        </p:txBody>
      </p:sp>
      <p:sp>
        <p:nvSpPr>
          <p:cNvPr id="373765"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solidFill>
                  <a:srgbClr val="FFFFFF"/>
                </a:solidFill>
                <a:latin typeface="Times" charset="0"/>
                <a:cs typeface="Arial" charset="0"/>
              </a:defRPr>
            </a:lvl1pPr>
          </a:lstStyle>
          <a:p>
            <a:pPr>
              <a:defRPr/>
            </a:pPr>
            <a:endParaRPr lang="en-US"/>
          </a:p>
        </p:txBody>
      </p:sp>
      <p:sp>
        <p:nvSpPr>
          <p:cNvPr id="373766"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charset="0"/>
                <a:cs typeface="Arial" charset="0"/>
              </a:defRPr>
            </a:lvl1pPr>
          </a:lstStyle>
          <a:p>
            <a:pPr>
              <a:defRPr/>
            </a:pPr>
            <a:fld id="{C5581E40-6F47-544C-B990-DEBD7895C4AD}" type="slidenum">
              <a:rPr lang="en-US"/>
              <a:pPr>
                <a:defRPr/>
              </a:pPr>
              <a:t>‹#›</a:t>
            </a:fld>
            <a:endParaRPr lang="en-US"/>
          </a:p>
        </p:txBody>
      </p:sp>
      <p:grpSp>
        <p:nvGrpSpPr>
          <p:cNvPr id="50183" name="Group 7"/>
          <p:cNvGrpSpPr>
            <a:grpSpLocks/>
          </p:cNvGrpSpPr>
          <p:nvPr/>
        </p:nvGrpSpPr>
        <p:grpSpPr bwMode="auto">
          <a:xfrm>
            <a:off x="0" y="355600"/>
            <a:ext cx="6172200" cy="2438400"/>
            <a:chOff x="0" y="1200"/>
            <a:chExt cx="3888" cy="1536"/>
          </a:xfrm>
        </p:grpSpPr>
        <p:sp>
          <p:nvSpPr>
            <p:cNvPr id="373768"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69"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70"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71"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72"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grpSp>
      <p:sp>
        <p:nvSpPr>
          <p:cNvPr id="5018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9" name="Rectangle 14"/>
          <p:cNvSpPr>
            <a:spLocks noGrp="1" noChangeArrowheads="1"/>
          </p:cNvSpPr>
          <p:nvPr>
            <p:ph type="title"/>
          </p:nvPr>
        </p:nvSpPr>
        <p:spPr bwMode="auto">
          <a:xfrm>
            <a:off x="152400" y="152400"/>
            <a:ext cx="8915400" cy="1143000"/>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748"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Wingdings" pitchFamily="-128" charset="2"/>
        <a:buChar char="§"/>
        <a:defRPr sz="2000">
          <a:solidFill>
            <a:schemeClr val="tx1"/>
          </a:solidFill>
          <a:latin typeface="+mn-lt"/>
        </a:defRPr>
      </a:lvl6pPr>
      <a:lvl7pPr marL="2971800" indent="-228600" algn="l" rtl="0" fontAlgn="base">
        <a:spcBef>
          <a:spcPct val="20000"/>
        </a:spcBef>
        <a:spcAft>
          <a:spcPct val="0"/>
        </a:spcAft>
        <a:buFont typeface="Wingdings" pitchFamily="-128" charset="2"/>
        <a:buChar char="§"/>
        <a:defRPr sz="2000">
          <a:solidFill>
            <a:schemeClr val="tx1"/>
          </a:solidFill>
          <a:latin typeface="+mn-lt"/>
        </a:defRPr>
      </a:lvl7pPr>
      <a:lvl8pPr marL="3429000" indent="-228600" algn="l" rtl="0" fontAlgn="base">
        <a:spcBef>
          <a:spcPct val="20000"/>
        </a:spcBef>
        <a:spcAft>
          <a:spcPct val="0"/>
        </a:spcAft>
        <a:buFont typeface="Wingdings" pitchFamily="-128" charset="2"/>
        <a:buChar char="§"/>
        <a:defRPr sz="2000">
          <a:solidFill>
            <a:schemeClr val="tx1"/>
          </a:solidFill>
          <a:latin typeface="+mn-lt"/>
        </a:defRPr>
      </a:lvl8pPr>
      <a:lvl9pPr marL="3886200" indent="-228600" algn="l" rtl="0" fontAlgn="base">
        <a:spcBef>
          <a:spcPct val="20000"/>
        </a:spcBef>
        <a:spcAft>
          <a:spcPct val="0"/>
        </a:spcAft>
        <a:buFont typeface="Wingdings" pitchFamily="-12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ea typeface="SimSun" pitchFamily="2" charset="-122"/>
              </a:defRPr>
            </a:lvl1pPr>
          </a:lstStyle>
          <a:p>
            <a:endParaRPr lang="en-US" altLang="en-US">
              <a:solidFill>
                <a:srgbClr val="000000"/>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ea typeface="SimSun" pitchFamily="2" charset="-122"/>
              </a:defRPr>
            </a:lvl1pPr>
          </a:lstStyle>
          <a:p>
            <a:endParaRPr lang="en-US" altLang="en-US">
              <a:solidFill>
                <a:srgbClr val="000000"/>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lvl1pPr>
          </a:lstStyle>
          <a:p>
            <a:fld id="{9CE3EF3C-D210-4CA1-B167-536802AB0C1A}" type="slidenum">
              <a:rPr lang="en-US" altLang="en-US" smtClean="0">
                <a:solidFill>
                  <a:srgbClr val="000000"/>
                </a:solidFill>
                <a:latin typeface="Times New Roman" pitchFamily="18" charset="0"/>
                <a:ea typeface="MS PGothic" pitchFamily="34" charset="-128"/>
                <a:cs typeface="+mn-cs"/>
              </a:rPr>
              <a:pPr/>
              <a:t>‹#›</a:t>
            </a:fld>
            <a:endParaRPr lang="en-US" altLang="en-US">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1541607560"/>
      </p:ext>
    </p:extLst>
  </p:cSld>
  <p:clrMap bg1="lt1" tx1="dk1" bg2="lt2" tx2="dk2" accent1="accent1" accent2="accent2" accent3="accent3" accent4="accent4" accent5="accent5" accent6="accent6" hlink="hlink" folHlink="folHlink"/>
  <p:sldLayoutIdLst>
    <p:sldLayoutId id="2147485176" r:id="rId1"/>
    <p:sldLayoutId id="2147485177" r:id="rId2"/>
    <p:sldLayoutId id="2147485178" r:id="rId3"/>
    <p:sldLayoutId id="2147485179" r:id="rId4"/>
    <p:sldLayoutId id="2147485180" r:id="rId5"/>
    <p:sldLayoutId id="2147485181" r:id="rId6"/>
    <p:sldLayoutId id="2147485182" r:id="rId7"/>
    <p:sldLayoutId id="2147485183" r:id="rId8"/>
    <p:sldLayoutId id="2147485184" r:id="rId9"/>
    <p:sldLayoutId id="2147485185" r:id="rId10"/>
    <p:sldLayoutId id="2147485186" r:id="rId11"/>
    <p:sldLayoutId id="2147485187"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endParaRPr lang="en-US" altLang="en-US">
              <a:latin typeface="Times New Roman" pitchFamily="18" charset="0"/>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defRPr>
            </a:lvl1pPr>
          </a:lstStyle>
          <a:p>
            <a:endParaRPr lang="en-US" altLang="en-US">
              <a:latin typeface="Times New Roman" pitchFamily="18" charset="0"/>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D574E489-F6B6-4E66-B524-BBD750DA22F2}" type="slidenum">
              <a:rPr lang="en-US" altLang="en-US" smtClean="0">
                <a:latin typeface="Times New Roman" pitchFamily="18" charset="0"/>
                <a:ea typeface="MS PGothic" pitchFamily="34" charset="-128"/>
                <a:cs typeface="+mn-cs"/>
              </a:rPr>
              <a:pPr/>
              <a:t>‹#›</a:t>
            </a:fld>
            <a:endParaRPr lang="en-US" altLang="en-US">
              <a:latin typeface="Times New Roman" pitchFamily="18" charset="0"/>
              <a:ea typeface="MS PGothic" pitchFamily="34" charset="-128"/>
              <a:cs typeface="+mn-cs"/>
            </a:endParaRPr>
          </a:p>
        </p:txBody>
      </p:sp>
    </p:spTree>
    <p:extLst>
      <p:ext uri="{BB962C8B-B14F-4D97-AF65-F5344CB8AC3E}">
        <p14:creationId xmlns:p14="http://schemas.microsoft.com/office/powerpoint/2010/main" val="3081694452"/>
      </p:ext>
    </p:extLst>
  </p:cSld>
  <p:clrMap bg1="lt1" tx1="dk1" bg2="lt2" tx2="dk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ea typeface="SimSun" pitchFamily="2" charset="-122"/>
              </a:defRPr>
            </a:lvl1pPr>
          </a:lstStyle>
          <a:p>
            <a:endParaRPr lang="en-US" altLang="en-US">
              <a:solidFill>
                <a:srgbClr val="000000"/>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ea typeface="SimSun" pitchFamily="2" charset="-122"/>
              </a:defRPr>
            </a:lvl1pPr>
          </a:lstStyle>
          <a:p>
            <a:endParaRPr lang="en-US" altLang="en-US">
              <a:solidFill>
                <a:srgbClr val="000000"/>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lvl1pPr>
          </a:lstStyle>
          <a:p>
            <a:fld id="{2B44E19C-9618-42CB-B598-E49A2A80FAD5}" type="slidenum">
              <a:rPr lang="en-US" altLang="en-US" smtClean="0">
                <a:solidFill>
                  <a:srgbClr val="000000"/>
                </a:solidFill>
                <a:latin typeface="Times New Roman" pitchFamily="18" charset="0"/>
                <a:ea typeface="MS PGothic" pitchFamily="34" charset="-128"/>
                <a:cs typeface="+mn-cs"/>
              </a:rPr>
              <a:pPr/>
              <a:t>‹#›</a:t>
            </a:fld>
            <a:endParaRPr lang="en-US" altLang="en-US">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4084021859"/>
      </p:ext>
    </p:extLst>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 id="2147485225"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37982461"/>
      </p:ext>
    </p:extLst>
  </p:cSld>
  <p:clrMap bg1="lt1" tx1="dk1" bg2="lt2" tx2="dk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 id="2147485238" r:id="rId12"/>
    <p:sldLayoutId id="21474852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ED355979-4672-764F-A196-5C5E3B914B1D}"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6637419"/>
      </p:ext>
    </p:extLst>
  </p:cSld>
  <p:clrMap bg1="dk2" tx1="lt1" bg2="dk1" tx2="lt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 id="214748525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CN"/>
              <a:t>Click to edit the title text format</a:t>
            </a:r>
          </a:p>
        </p:txBody>
      </p:sp>
      <p:sp>
        <p:nvSpPr>
          <p:cNvPr id="41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CN"/>
              <a:t>Click to edit the outline text format</a:t>
            </a:r>
          </a:p>
          <a:p>
            <a:pPr lvl="1"/>
            <a:r>
              <a:rPr lang="en-GB" altLang="zh-CN"/>
              <a:t>Second Outline Level</a:t>
            </a:r>
          </a:p>
          <a:p>
            <a:pPr lvl="2"/>
            <a:r>
              <a:rPr lang="en-GB" altLang="zh-CN"/>
              <a:t>Third Outline Level</a:t>
            </a:r>
          </a:p>
          <a:p>
            <a:pPr lvl="3"/>
            <a:r>
              <a:rPr lang="en-GB" altLang="zh-CN"/>
              <a:t>Fourth Outline Level</a:t>
            </a:r>
          </a:p>
          <a:p>
            <a:pPr lvl="4"/>
            <a:r>
              <a:rPr lang="en-GB" altLang="zh-CN"/>
              <a:t>Fifth Outline Level</a:t>
            </a:r>
          </a:p>
          <a:p>
            <a:pPr lvl="4"/>
            <a:r>
              <a:rPr lang="en-GB" altLang="zh-CN"/>
              <a:t>Sixth Outline Level</a:t>
            </a:r>
          </a:p>
          <a:p>
            <a:pPr lvl="4"/>
            <a:r>
              <a:rPr lang="en-GB" altLang="zh-CN"/>
              <a:t>Seventh Outline Level</a:t>
            </a:r>
          </a:p>
          <a:p>
            <a:pPr lvl="4"/>
            <a:r>
              <a:rPr lang="en-GB" altLang="zh-CN"/>
              <a:t>Eighth Outline Level</a:t>
            </a:r>
          </a:p>
          <a:p>
            <a:pPr lvl="4"/>
            <a:r>
              <a:rPr lang="en-GB" altLang="zh-CN"/>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b="0">
                <a:solidFill>
                  <a:srgbClr val="000000"/>
                </a:solidFill>
                <a:latin typeface="Times New Roman" charset="0"/>
              </a:defRPr>
            </a:lvl1pPr>
          </a:lstStyle>
          <a:p>
            <a:pPr eaLnBrk="1" hangingPunct="1">
              <a:defRPr/>
            </a:pPr>
            <a:fld id="{DA6F4D65-01C7-F74F-AD0B-A9E16B6633DA}" type="slidenum">
              <a:rPr lang="en-GB">
                <a:ea typeface="ＭＳ Ｐゴシック" charset="0"/>
                <a:cs typeface="ＭＳ Ｐゴシック" charset="0"/>
              </a:rPr>
              <a:pPr eaLnBrk="1" hangingPunct="1">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123114373"/>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a:ea typeface="宋体"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kumimoji="1" sz="3200">
          <a:solidFill>
            <a:srgbClr val="FFFFFF"/>
          </a:solidFill>
          <a:latin typeface="Arial"/>
          <a:ea typeface="宋体"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kumimoji="1"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kumimoji="1"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eaLnBrk="1" hangingPunct="1">
              <a:defRPr/>
            </a:pPr>
            <a:fld id="{8330111D-546B-D041-B048-E41F918F2345}" type="slidenum">
              <a:rPr lang="en-GB">
                <a:ea typeface="ＭＳ Ｐゴシック" charset="0"/>
                <a:cs typeface="ＭＳ Ｐゴシック" charset="0"/>
              </a:rPr>
              <a:pPr eaLnBrk="1" hangingPunct="1">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996609032"/>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897446375"/>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 id="2147485289" r:id="rId12"/>
    <p:sldLayoutId id="21474852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12/14/24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4106351964"/>
      </p:ext>
    </p:extLst>
  </p:cSld>
  <p:clrMap bg1="lt1" tx1="dk1" bg2="lt2" tx2="dk2" accent1="accent1" accent2="accent2" accent3="accent3" accent4="accent4" accent5="accent5" accent6="accent6" hlink="hlink" folHlink="folHlink"/>
  <p:sldLayoutIdLst>
    <p:sldLayoutId id="2147485292" r:id="rId1"/>
    <p:sldLayoutId id="2147485293" r:id="rId2"/>
    <p:sldLayoutId id="2147485294" r:id="rId3"/>
    <p:sldLayoutId id="2147485295" r:id="rId4"/>
    <p:sldLayoutId id="2147485296" r:id="rId5"/>
    <p:sldLayoutId id="2147485297" r:id="rId6"/>
    <p:sldLayoutId id="2147485298" r:id="rId7"/>
    <p:sldLayoutId id="2147485299" r:id="rId8"/>
    <p:sldLayoutId id="2147485300" r:id="rId9"/>
    <p:sldLayoutId id="2147485301" r:id="rId10"/>
    <p:sldLayoutId id="214748530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486693087"/>
      </p:ext>
    </p:extLst>
  </p:cSld>
  <p:clrMap bg1="lt1" tx1="dk1" bg2="lt2" tx2="dk2" accent1="accent1" accent2="accent2" accent3="accent3" accent4="accent4" accent5="accent5" accent6="accent6" hlink="hlink" folHlink="folHlink"/>
  <p:sldLayoutIdLst>
    <p:sldLayoutId id="2147485304" r:id="rId1"/>
    <p:sldLayoutId id="2147485305" r:id="rId2"/>
    <p:sldLayoutId id="2147485306" r:id="rId3"/>
    <p:sldLayoutId id="2147485307" r:id="rId4"/>
    <p:sldLayoutId id="2147485308" r:id="rId5"/>
    <p:sldLayoutId id="2147485309" r:id="rId6"/>
    <p:sldLayoutId id="2147485310" r:id="rId7"/>
    <p:sldLayoutId id="2147485311" r:id="rId8"/>
    <p:sldLayoutId id="2147485312" r:id="rId9"/>
    <p:sldLayoutId id="2147485313" r:id="rId10"/>
    <p:sldLayoutId id="21474853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0655D5BA-A401-4242-A9B1-91A62F525AF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49"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747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94F9136D-9FB2-7348-AE76-305AC0CEF23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0"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A1FF41AD-AA63-AE4F-8A7C-E19F888EC9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1"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993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829053AD-C5CF-A147-B184-0B713A279D9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2"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7.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92.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92.xml"/></Relationships>
</file>

<file path=ppt/slides/_rels/slide10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117.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170.xml"/></Relationships>
</file>

<file path=ppt/slides/_rels/slide10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170.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403.xml"/><Relationship Id="rId1" Type="http://schemas.openxmlformats.org/officeDocument/2006/relationships/themeOverride" Target="../theme/themeOverride4.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504.xm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504.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53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3.xml"/></Relationships>
</file>

<file path=ppt/slides/_rels/slide1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545.xml"/><Relationship Id="rId4" Type="http://schemas.openxmlformats.org/officeDocument/2006/relationships/image" Target="../media/image85.jpeg"/></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504.xml"/></Relationships>
</file>

<file path=ppt/slides/_rels/slide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6.xml"/><Relationship Id="rId1" Type="http://schemas.openxmlformats.org/officeDocument/2006/relationships/slideLayout" Target="../slideLayouts/slideLayout551.xml"/></Relationships>
</file>

<file path=ppt/slides/_rels/slide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7.xml"/><Relationship Id="rId1" Type="http://schemas.openxmlformats.org/officeDocument/2006/relationships/slideLayout" Target="../slideLayouts/slideLayout551.xml"/></Relationships>
</file>

<file path=ppt/slides/_rels/slide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55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25.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25.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2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51.xml"/></Relationships>
</file>

<file path=ppt/slides/_rels/slide12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7.xml"/></Relationships>
</file>

<file path=ppt/slides/_rels/slide1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170.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170.xml"/></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170.xml"/></Relationships>
</file>

<file path=ppt/slides/_rels/slide1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4.xml"/><Relationship Id="rId1" Type="http://schemas.openxmlformats.org/officeDocument/2006/relationships/slideLayout" Target="../slideLayouts/slideLayout17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0.xml"/></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170.xml"/></Relationships>
</file>

<file path=ppt/slides/_rels/slide1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431.xml"/><Relationship Id="rId4" Type="http://schemas.openxmlformats.org/officeDocument/2006/relationships/image" Target="../media/image96.jpeg"/></Relationships>
</file>

<file path=ppt/slides/_rels/slide1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8.xml"/><Relationship Id="rId1" Type="http://schemas.openxmlformats.org/officeDocument/2006/relationships/slideLayout" Target="../slideLayouts/slideLayout431.xml"/></Relationships>
</file>

<file path=ppt/slides/_rels/slide1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9.xml"/><Relationship Id="rId1" Type="http://schemas.openxmlformats.org/officeDocument/2006/relationships/slideLayout" Target="../slideLayouts/slideLayout17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7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7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70.xml"/></Relationships>
</file>

<file path=ppt/slides/_rels/slide13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4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4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51.xml"/></Relationships>
</file>

<file path=ppt/slides/_rels/slide14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7.xml"/></Relationships>
</file>

<file path=ppt/slides/_rels/slide141.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95.xml"/><Relationship Id="rId1" Type="http://schemas.openxmlformats.org/officeDocument/2006/relationships/slideLayout" Target="../slideLayouts/slideLayout482.xml"/><Relationship Id="rId4" Type="http://schemas.openxmlformats.org/officeDocument/2006/relationships/image" Target="../media/image105.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 Target="slide23.xml"/><Relationship Id="rId1" Type="http://schemas.openxmlformats.org/officeDocument/2006/relationships/slideLayout" Target="../slideLayouts/slideLayout131.xml"/><Relationship Id="rId5" Type="http://schemas.openxmlformats.org/officeDocument/2006/relationships/image" Target="../media/image108.png"/><Relationship Id="rId4" Type="http://schemas.openxmlformats.org/officeDocument/2006/relationships/image" Target="../media/image107.png"/></Relationships>
</file>

<file path=ppt/slides/_rels/slide1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6.xml"/><Relationship Id="rId1" Type="http://schemas.openxmlformats.org/officeDocument/2006/relationships/slideLayout" Target="../slideLayouts/slideLayout504.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7.xml"/><Relationship Id="rId1" Type="http://schemas.openxmlformats.org/officeDocument/2006/relationships/slideLayout" Target="../slideLayouts/slideLayout504.xml"/></Relationships>
</file>

<file path=ppt/slides/_rels/slide1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8.xml"/><Relationship Id="rId1" Type="http://schemas.openxmlformats.org/officeDocument/2006/relationships/slideLayout" Target="../slideLayouts/slideLayout50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9.xml"/><Relationship Id="rId1" Type="http://schemas.openxmlformats.org/officeDocument/2006/relationships/slideLayout" Target="../slideLayouts/slideLayout504.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0.xml"/><Relationship Id="rId1" Type="http://schemas.openxmlformats.org/officeDocument/2006/relationships/slideLayout" Target="../slideLayouts/slideLayout504.xml"/></Relationships>
</file>

<file path=ppt/slides/_rels/slide1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1.xml"/><Relationship Id="rId1" Type="http://schemas.openxmlformats.org/officeDocument/2006/relationships/slideLayout" Target="../slideLayouts/slideLayout504.xml"/></Relationships>
</file>

<file path=ppt/slides/_rels/slide1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50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5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3.xml"/><Relationship Id="rId1" Type="http://schemas.openxmlformats.org/officeDocument/2006/relationships/slideLayout" Target="../slideLayouts/slideLayout504.xml"/></Relationships>
</file>

<file path=ppt/slides/_rels/slide1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504.xml"/></Relationships>
</file>

<file path=ppt/slides/_rels/slide1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5.xml"/><Relationship Id="rId1" Type="http://schemas.openxmlformats.org/officeDocument/2006/relationships/slideLayout" Target="../slideLayouts/slideLayout504.xml"/></Relationships>
</file>

<file path=ppt/slides/_rels/slide1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6.xml"/><Relationship Id="rId1" Type="http://schemas.openxmlformats.org/officeDocument/2006/relationships/slideLayout" Target="../slideLayouts/slideLayout504.xml"/></Relationships>
</file>

<file path=ppt/slides/_rels/slide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7.xml"/><Relationship Id="rId1" Type="http://schemas.openxmlformats.org/officeDocument/2006/relationships/slideLayout" Target="../slideLayouts/slideLayout504.xml"/></Relationships>
</file>

<file path=ppt/slides/_rels/slide1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8.xml"/><Relationship Id="rId1" Type="http://schemas.openxmlformats.org/officeDocument/2006/relationships/slideLayout" Target="../slideLayouts/slideLayout504.xml"/></Relationships>
</file>

<file path=ppt/slides/_rels/slide1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9.xml"/><Relationship Id="rId1" Type="http://schemas.openxmlformats.org/officeDocument/2006/relationships/slideLayout" Target="../slideLayouts/slideLayout17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7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1.xml"/><Relationship Id="rId1" Type="http://schemas.openxmlformats.org/officeDocument/2006/relationships/slideLayout" Target="../slideLayouts/slideLayout17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51.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2.xml"/><Relationship Id="rId1" Type="http://schemas.openxmlformats.org/officeDocument/2006/relationships/slideLayout" Target="../slideLayouts/slideLayout575.xml"/><Relationship Id="rId4" Type="http://schemas.openxmlformats.org/officeDocument/2006/relationships/image" Target="../media/image11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3.xml"/><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4.xml"/><Relationship Id="rId1" Type="http://schemas.openxmlformats.org/officeDocument/2006/relationships/slideLayout" Target="../slideLayouts/slideLayout73.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5.xml"/><Relationship Id="rId1" Type="http://schemas.openxmlformats.org/officeDocument/2006/relationships/slideLayout" Target="../slideLayouts/slideLayout84.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6.xml"/><Relationship Id="rId1" Type="http://schemas.openxmlformats.org/officeDocument/2006/relationships/slideLayout" Target="../slideLayouts/slideLayout9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68.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117.xml"/><Relationship Id="rId1" Type="http://schemas.openxmlformats.org/officeDocument/2006/relationships/slideLayout" Target="../slideLayouts/slideLayout482.xml"/><Relationship Id="rId4" Type="http://schemas.openxmlformats.org/officeDocument/2006/relationships/image" Target="../media/image105.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18.xml"/><Relationship Id="rId7" Type="http://schemas.openxmlformats.org/officeDocument/2006/relationships/image" Target="../media/image108.png"/><Relationship Id="rId2" Type="http://schemas.openxmlformats.org/officeDocument/2006/relationships/slideLayout" Target="../slideLayouts/slideLayout463.xml"/><Relationship Id="rId1" Type="http://schemas.openxmlformats.org/officeDocument/2006/relationships/themeOverride" Target="../theme/themeOverride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slide" Target="slide6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5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6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6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1.xml"/><Relationship Id="rId1" Type="http://schemas.openxmlformats.org/officeDocument/2006/relationships/slideLayout" Target="../slideLayouts/slideLayout106.xml"/><Relationship Id="rId4" Type="http://schemas.openxmlformats.org/officeDocument/2006/relationships/image" Target="../media/image125.png"/></Relationships>
</file>

<file path=ppt/slides/_rels/slide17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51.xml"/></Relationships>
</file>

<file path=ppt/slides/_rels/slide17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51.xml"/></Relationships>
</file>

<file path=ppt/slides/_rels/slide17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51.xml"/></Relationships>
</file>

<file path=ppt/slides/_rels/slide1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51.xml"/></Relationships>
</file>

<file path=ppt/slides/_rels/slide17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51.xml"/></Relationships>
</file>

<file path=ppt/slides/_rels/slide17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5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8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3.xml"/><Relationship Id="rId1" Type="http://schemas.openxmlformats.org/officeDocument/2006/relationships/slideLayout" Target="../slideLayouts/slideLayout575.xml"/><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7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0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0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5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0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0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51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0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0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0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0.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53.xml"/><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3.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55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5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70.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4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3.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50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0.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0.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9.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70.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0.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2.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50.png"/><Relationship Id="rId1" Type="http://schemas.openxmlformats.org/officeDocument/2006/relationships/slideLayout" Target="../slideLayouts/slideLayout123.xml"/><Relationship Id="rId5" Type="http://schemas.openxmlformats.org/officeDocument/2006/relationships/image" Target="../media/image52.jpeg"/><Relationship Id="rId4" Type="http://schemas.openxmlformats.org/officeDocument/2006/relationships/image" Target="../media/image5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56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6.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7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0.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49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0.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14.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1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eg"/><Relationship Id="rId1" Type="http://schemas.openxmlformats.org/officeDocument/2006/relationships/slideLayout" Target="../slideLayouts/slideLayout564.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14.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26.xml"/><Relationship Id="rId1" Type="http://schemas.openxmlformats.org/officeDocument/2006/relationships/themeOverride" Target="../theme/themeOverride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7.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8.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5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0.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6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0.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17.xml"/><Relationship Id="rId4" Type="http://schemas.openxmlformats.org/officeDocument/2006/relationships/image" Target="../media/image70.jpeg"/></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117.xml"/></Relationships>
</file>

<file path=ppt/slides/_rels/slide9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70.xml"/></Relationships>
</file>

<file path=ppt/slides/_rels/slide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117.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381.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0" y="1828800"/>
            <a:ext cx="9144000" cy="701675"/>
          </a:xfrm>
          <a:prstGeom prst="rect">
            <a:avLst/>
          </a:prstGeom>
          <a:noFill/>
          <a:ln w="9525">
            <a:noFill/>
            <a:miter lim="800000"/>
            <a:headEnd/>
            <a:tailEnd/>
          </a:ln>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spcBef>
                <a:spcPct val="50000"/>
              </a:spcBef>
              <a:defRPr/>
            </a:pPr>
            <a:r>
              <a:rPr kumimoji="1" lang="en-US" altLang="ja-JP" sz="4000" b="0">
                <a:solidFill>
                  <a:srgbClr val="FFFFFF"/>
                </a:solidFill>
                <a:effectLst>
                  <a:outerShdw blurRad="38100" dist="38100" dir="2700000" algn="tl">
                    <a:srgbClr val="000000"/>
                  </a:outerShdw>
                </a:effectLst>
                <a:latin typeface="Copperplate Gothic Light" charset="0"/>
              </a:rPr>
              <a:t>The Minor Prophets</a:t>
            </a:r>
          </a:p>
        </p:txBody>
      </p:sp>
      <p:sp>
        <p:nvSpPr>
          <p:cNvPr id="211970" name="WordArt 4"/>
          <p:cNvSpPr>
            <a:spLocks noChangeArrowheads="1" noChangeShapeType="1" noTextEdit="1"/>
          </p:cNvSpPr>
          <p:nvPr/>
        </p:nvSpPr>
        <p:spPr bwMode="auto">
          <a:xfrm>
            <a:off x="1295400" y="2895600"/>
            <a:ext cx="6705600" cy="1219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en-US" sz="36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Book of </a:t>
            </a:r>
            <a:r>
              <a:rPr lang="ko-KR" altLang="en-US" sz="3600" b="1" kern="10" dirty="0" err="1">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哈巴谷</a:t>
            </a:r>
            <a:endParaRPr lang="en-US" sz="36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pic>
        <p:nvPicPr>
          <p:cNvPr id="211973" name="Picture 2" descr="http://theweatheredpaddle.com/uploads/2/8/5/0/2850126/506394.jpg?4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891676" y="330896"/>
            <a:ext cx="5513048" cy="2215991"/>
          </a:xfrm>
          <a:prstGeom prst="rect">
            <a:avLst/>
          </a:prstGeom>
          <a:noFill/>
        </p:spPr>
        <p:txBody>
          <a:bodyPr wrap="none">
            <a:spAutoFit/>
          </a:bodyPr>
          <a:lstStyle/>
          <a:p>
            <a:pPr algn="ctr">
              <a:defRPr/>
            </a:pPr>
            <a:r>
              <a:rPr lang="zh-CN" altLang="en-US" sz="13800" b="1" dirty="0">
                <a:ln w="10541" cmpd="sng">
                  <a:solidFill>
                    <a:schemeClr val="accent1">
                      <a:shade val="88000"/>
                      <a:satMod val="110000"/>
                    </a:schemeClr>
                  </a:solidFill>
                  <a:prstDash val="solid"/>
                </a:ln>
                <a:solidFill>
                  <a:schemeClr val="accent5">
                    <a:lumMod val="50000"/>
                  </a:schemeClr>
                </a:solidFill>
                <a:effectLst>
                  <a:glow rad="190500">
                    <a:schemeClr val="tx1"/>
                  </a:glow>
                </a:effectLst>
                <a:latin typeface="Tahoma" pitchFamily="34" charset="0"/>
                <a:ea typeface="MS PGothic" pitchFamily="34" charset="-128"/>
                <a:cs typeface="+mn-cs"/>
              </a:rPr>
              <a:t>上帝！</a:t>
            </a:r>
            <a:endParaRPr lang="en-US" sz="13800" b="1" dirty="0">
              <a:ln w="10541" cmpd="sng">
                <a:solidFill>
                  <a:schemeClr val="accent1">
                    <a:shade val="88000"/>
                    <a:satMod val="110000"/>
                  </a:schemeClr>
                </a:solidFill>
                <a:prstDash val="solid"/>
              </a:ln>
              <a:solidFill>
                <a:schemeClr val="accent5">
                  <a:lumMod val="50000"/>
                </a:schemeClr>
              </a:solidFill>
              <a:effectLst>
                <a:glow rad="190500">
                  <a:schemeClr val="tx1"/>
                </a:glow>
              </a:effectLst>
              <a:latin typeface="Tahoma" pitchFamily="34" charset="0"/>
              <a:ea typeface="MS PGothic" pitchFamily="34" charset="-128"/>
              <a:cs typeface="+mn-cs"/>
            </a:endParaRPr>
          </a:p>
        </p:txBody>
      </p:sp>
      <p:sp>
        <p:nvSpPr>
          <p:cNvPr id="3" name="TextBox 2"/>
          <p:cNvSpPr txBox="1"/>
          <p:nvPr/>
        </p:nvSpPr>
        <p:spPr>
          <a:xfrm>
            <a:off x="0" y="3200400"/>
            <a:ext cx="9144000" cy="1108075"/>
          </a:xfrm>
          <a:prstGeom prst="rect">
            <a:avLst/>
          </a:prstGeom>
          <a:noFill/>
        </p:spPr>
        <p:txBody>
          <a:bodyPr>
            <a:spAutoFit/>
          </a:bodyPr>
          <a:lstStyle>
            <a:defPPr>
              <a:defRPr lang="ja-JP"/>
            </a:defPPr>
            <a:lvl1pPr algn="ctr">
              <a:defRPr sz="6600" b="1">
                <a:solidFill>
                  <a:schemeClr val="accent5">
                    <a:lumMod val="50000"/>
                  </a:schemeClr>
                </a:solidFill>
                <a:effectLst>
                  <a:glow rad="190500">
                    <a:schemeClr val="tx1"/>
                  </a:glow>
                </a:effectLst>
                <a:latin typeface="Tahoma" pitchFamily="34" charset="0"/>
                <a:ea typeface="MS PGothic" pitchFamily="34" charset="-128"/>
                <a:cs typeface="+mn-cs"/>
              </a:defRPr>
            </a:lvl1pPr>
            <a:lvl2pPr>
              <a:defRPr>
                <a:ea typeface="ＭＳ Ｐゴシック" charset="0"/>
                <a:cs typeface="ＭＳ Ｐゴシック" charset="0"/>
              </a:defRPr>
            </a:lvl2pPr>
            <a:lvl3pPr>
              <a:defRPr>
                <a:ea typeface="ＭＳ Ｐゴシック" charset="0"/>
                <a:cs typeface="ＭＳ Ｐゴシック" charset="0"/>
              </a:defRPr>
            </a:lvl3pPr>
            <a:lvl4pPr>
              <a:defRPr>
                <a:ea typeface="ＭＳ Ｐゴシック" charset="0"/>
                <a:cs typeface="ＭＳ Ｐゴシック" charset="0"/>
              </a:defRPr>
            </a:lvl4pPr>
            <a:lvl5pPr>
              <a:defRPr>
                <a:ea typeface="ＭＳ Ｐゴシック" charset="0"/>
                <a:cs typeface="ＭＳ Ｐゴシック" charset="0"/>
              </a:defRPr>
            </a:lvl5pPr>
            <a:lvl6pPr>
              <a:defRPr>
                <a:ea typeface="ＭＳ Ｐゴシック" charset="0"/>
                <a:cs typeface="ＭＳ Ｐゴシック" charset="0"/>
              </a:defRPr>
            </a:lvl6pPr>
            <a:lvl7pPr>
              <a:defRPr>
                <a:ea typeface="ＭＳ Ｐゴシック" charset="0"/>
                <a:cs typeface="ＭＳ Ｐゴシック" charset="0"/>
              </a:defRPr>
            </a:lvl7pPr>
            <a:lvl8pPr>
              <a:defRPr>
                <a:ea typeface="ＭＳ Ｐゴシック" charset="0"/>
                <a:cs typeface="ＭＳ Ｐゴシック" charset="0"/>
              </a:defRPr>
            </a:lvl8pPr>
            <a:lvl9pPr>
              <a:defRPr>
                <a:ea typeface="ＭＳ Ｐゴシック" charset="0"/>
                <a:cs typeface="ＭＳ Ｐゴシック" charset="0"/>
              </a:defRPr>
            </a:lvl9pPr>
          </a:lstStyle>
          <a:p>
            <a:pPr>
              <a:defRPr/>
            </a:pPr>
            <a:r>
              <a:rPr lang="zh-CN" altLang="en-US" dirty="0"/>
              <a:t>你知道你在做什么吗？</a:t>
            </a:r>
            <a:endParaRPr lang="en-SG" dirty="0"/>
          </a:p>
        </p:txBody>
      </p:sp>
      <p:sp>
        <p:nvSpPr>
          <p:cNvPr id="85001" name="TextBox 3"/>
          <p:cNvSpPr txBox="1">
            <a:spLocks noChangeArrowheads="1"/>
          </p:cNvSpPr>
          <p:nvPr/>
        </p:nvSpPr>
        <p:spPr bwMode="auto">
          <a:xfrm rot="-480967">
            <a:off x="5518150" y="5070475"/>
            <a:ext cx="3505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ja-JP"/>
            </a:defPPr>
            <a:lvl1pPr>
              <a:defRPr sz="4000" b="1">
                <a:solidFill>
                  <a:srgbClr val="0000FF"/>
                </a:solidFill>
                <a:effectLst>
                  <a:glow rad="190500">
                    <a:schemeClr val="tx1"/>
                  </a:glow>
                </a:effectLs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dirty="0"/>
              <a:t>哈巴谷书研读</a:t>
            </a:r>
            <a:endParaRPr lang="en-US" dirty="0"/>
          </a:p>
        </p:txBody>
      </p:sp>
      <p:sp>
        <p:nvSpPr>
          <p:cNvPr id="11"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MS PGothic"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203800976"/>
              </p:ext>
            </p:extLst>
          </p:nvPr>
        </p:nvGraphicFramePr>
        <p:xfrm>
          <a:off x="0" y="0"/>
          <a:ext cx="9144000" cy="6858000"/>
        </p:xfrm>
        <a:graphic>
          <a:graphicData uri="http://schemas.openxmlformats.org/drawingml/2006/table">
            <a:tbl>
              <a:tblPr>
                <a:solidFill>
                  <a:srgbClr val="000099"/>
                </a:solidFil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0" i="0" u="none" strike="noStrike" cap="none" normalizeH="0" baseline="0" dirty="0">
                          <a:ln>
                            <a:noFill/>
                          </a:ln>
                          <a:solidFill>
                            <a:schemeClr val="tx1"/>
                          </a:solidFill>
                          <a:effectLst/>
                          <a:latin typeface="Times New Roman" charset="0"/>
                          <a:ea typeface="MS PGothic" charset="0"/>
                          <a:cs typeface="MS PGothic" charset="0"/>
                        </a:rPr>
                        <a:t>哈巴谷书</a:t>
                      </a:r>
                      <a:r>
                        <a:rPr kumimoji="1" lang="en-US" altLang="zh-CN" sz="2400" b="0" i="0" u="none" strike="noStrike" cap="none" normalizeH="0" baseline="0" dirty="0">
                          <a:ln>
                            <a:noFill/>
                          </a:ln>
                          <a:solidFill>
                            <a:schemeClr val="tx1"/>
                          </a:solidFill>
                          <a:effectLst/>
                          <a:latin typeface="Times New Roman" charset="0"/>
                          <a:ea typeface="MS PGothic" charset="0"/>
                          <a:cs typeface="MS PGothic" charset="0"/>
                        </a:rPr>
                        <a:t>: </a:t>
                      </a:r>
                      <a:r>
                        <a:rPr kumimoji="1" lang="zh-CN" altLang="en-US" sz="2400" b="1" i="0" u="none" strike="noStrike" cap="none" normalizeH="0" baseline="0" dirty="0">
                          <a:ln>
                            <a:noFill/>
                          </a:ln>
                          <a:solidFill>
                            <a:schemeClr val="tx1"/>
                          </a:solidFill>
                          <a:effectLst/>
                          <a:latin typeface="Times New Roman" charset="0"/>
                          <a:ea typeface="MS PGothic" charset="0"/>
                          <a:cs typeface="MS PGothic" charset="0"/>
                        </a:rPr>
                        <a:t>迦勒底的毁灭</a:t>
                      </a:r>
                      <a:endParaRPr kumimoji="0" lang="en-US" sz="2400" b="1" i="0" u="none" strike="noStrike" cap="none" normalizeH="0" baseline="0" dirty="0">
                        <a:ln>
                          <a:noFill/>
                        </a:ln>
                        <a:solidFill>
                          <a:srgbClr val="FFFFFF"/>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第</a:t>
                      </a:r>
                      <a:r>
                        <a:rPr kumimoji="0" lang="en-GB" altLang="ja-JP" sz="1800" u="none" strike="noStrike" kern="1200" cap="none" normalizeH="0" baseline="0">
                          <a:ln>
                            <a:noFill/>
                          </a:ln>
                          <a:solidFill>
                            <a:schemeClr val="tx1"/>
                          </a:solidFill>
                          <a:effectLst/>
                          <a:latin typeface="+mn-lt"/>
                          <a:ea typeface="+mn-ea"/>
                          <a:cs typeface="+mn-cs"/>
                        </a:rPr>
                        <a:t> 1-2 </a:t>
                      </a:r>
                      <a:r>
                        <a:rPr kumimoji="0" lang="zh-CN" altLang="en-US" sz="1800" u="none" strike="noStrike" kern="1200" cap="none" normalizeH="0" baseline="0">
                          <a:ln>
                            <a:noFill/>
                          </a:ln>
                          <a:solidFill>
                            <a:schemeClr val="tx1"/>
                          </a:solidFill>
                          <a:effectLst/>
                          <a:latin typeface="+mn-lt"/>
                          <a:ea typeface="+mn-ea"/>
                          <a:cs typeface="+mn-cs"/>
                        </a:rPr>
                        <a:t>章</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第</a:t>
                      </a:r>
                      <a:r>
                        <a:rPr kumimoji="0" lang="en-GB" altLang="ja-JP" sz="1800" u="none" strike="noStrike" kern="1200" cap="none" normalizeH="0" baseline="0">
                          <a:ln>
                            <a:noFill/>
                          </a:ln>
                          <a:solidFill>
                            <a:schemeClr val="tx1"/>
                          </a:solidFill>
                          <a:effectLst/>
                          <a:latin typeface="+mn-lt"/>
                          <a:ea typeface="+mn-ea"/>
                          <a:cs typeface="+mn-cs"/>
                        </a:rPr>
                        <a:t> 3 </a:t>
                      </a:r>
                      <a:r>
                        <a:rPr kumimoji="0" lang="zh-CN" altLang="en-US" sz="1800" u="none" strike="noStrike" kern="1200" cap="none" normalizeH="0" baseline="0">
                          <a:ln>
                            <a:noFill/>
                          </a:ln>
                          <a:solidFill>
                            <a:schemeClr val="tx1"/>
                          </a:solidFill>
                          <a:effectLst/>
                          <a:latin typeface="+mn-lt"/>
                          <a:ea typeface="+mn-ea"/>
                          <a:cs typeface="+mn-cs"/>
                        </a:rPr>
                        <a:t>章</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u="none" strike="noStrike" kern="1200" cap="none" normalizeH="0" baseline="0" dirty="0">
                          <a:ln>
                            <a:noFill/>
                          </a:ln>
                          <a:solidFill>
                            <a:schemeClr val="tx1"/>
                          </a:solidFill>
                          <a:effectLst/>
                          <a:latin typeface="+mn-lt"/>
                          <a:ea typeface="+mn-ea"/>
                          <a:cs typeface="+mn-cs"/>
                        </a:rPr>
                        <a:t>迦勒底的惩罚</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赞美诗篇</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哈巴谷的惶惑</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哈巴谷的颂赞</a:t>
                      </a:r>
                      <a:r>
                        <a:rPr kumimoji="0" lang="en-GB" altLang="ja-JP" sz="1800" u="none" strike="noStrike" kern="1200" cap="none" normalizeH="0" baseline="0" dirty="0">
                          <a:ln>
                            <a:noFill/>
                          </a:ln>
                          <a:solidFill>
                            <a:schemeClr val="tx1"/>
                          </a:solidFill>
                          <a:effectLst/>
                          <a:latin typeface="+mn-lt"/>
                          <a:ea typeface="+mn-ea"/>
                          <a:cs typeface="+mn-cs"/>
                        </a:rPr>
                        <a:t> </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上帝的行动被挑战</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上帝的行动被赞扬</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信仰的困扰</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信仰的胜利</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困扰</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解决</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u="none" strike="noStrike" kern="1200" cap="none" normalizeH="0" baseline="0" dirty="0">
                          <a:ln>
                            <a:noFill/>
                          </a:ln>
                          <a:solidFill>
                            <a:schemeClr val="tx1"/>
                          </a:solidFill>
                          <a:effectLst/>
                          <a:latin typeface="+mn-lt"/>
                          <a:ea typeface="+mn-ea"/>
                          <a:cs typeface="+mn-cs"/>
                        </a:rPr>
                        <a:t>哈巴谷</a:t>
                      </a:r>
                      <a:endParaRPr kumimoji="1"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神</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哈巴谷</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神</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哈巴谷</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u="none" strike="noStrike" kern="1200" cap="none" normalizeH="0" baseline="0" dirty="0">
                          <a:ln>
                            <a:noFill/>
                          </a:ln>
                          <a:solidFill>
                            <a:schemeClr val="tx1"/>
                          </a:solidFill>
                          <a:effectLst/>
                          <a:latin typeface="+mn-lt"/>
                          <a:ea typeface="+mn-ea"/>
                          <a:cs typeface="+mn-cs"/>
                        </a:rPr>
                        <a:t>耶和华啊！</a:t>
                      </a:r>
                      <a:br>
                        <a:rPr kumimoji="1" lang="en-US" altLang="zh-CN" sz="1800" u="none" strike="noStrike" kern="1200" cap="none" normalizeH="0" baseline="0" dirty="0">
                          <a:ln>
                            <a:noFill/>
                          </a:ln>
                          <a:solidFill>
                            <a:schemeClr val="tx1"/>
                          </a:solidFill>
                          <a:effectLst/>
                          <a:latin typeface="+mn-lt"/>
                          <a:ea typeface="+mn-ea"/>
                          <a:cs typeface="+mn-cs"/>
                        </a:rPr>
                      </a:br>
                      <a:r>
                        <a:rPr kumimoji="1" lang="zh-CN" altLang="en-US" sz="1800" u="none" strike="noStrike" kern="1200" cap="none" normalizeH="0" baseline="0" dirty="0">
                          <a:ln>
                            <a:noFill/>
                          </a:ln>
                          <a:solidFill>
                            <a:schemeClr val="tx1"/>
                          </a:solidFill>
                          <a:effectLst/>
                          <a:latin typeface="+mn-lt"/>
                          <a:ea typeface="+mn-ea"/>
                          <a:cs typeface="+mn-cs"/>
                        </a:rPr>
                        <a:t>为何你不审判犹大的</a:t>
                      </a:r>
                      <a:r>
                        <a:rPr kumimoji="1" lang="en-US" altLang="ja-JP" sz="1800" u="none" strike="noStrike" kern="1200" cap="none" normalizeH="0" baseline="0" dirty="0">
                          <a:ln>
                            <a:noFill/>
                          </a:ln>
                          <a:solidFill>
                            <a:schemeClr val="tx1"/>
                          </a:solidFill>
                          <a:effectLst/>
                          <a:latin typeface="+mn-lt"/>
                          <a:ea typeface="+mn-ea"/>
                          <a:cs typeface="+mn-cs"/>
                        </a:rPr>
                        <a:t> </a:t>
                      </a:r>
                      <a:r>
                        <a:rPr kumimoji="1" lang="zh-CN" altLang="en-US" sz="1800" u="none" strike="noStrike" kern="1200" cap="none" normalizeH="0" baseline="0" dirty="0">
                          <a:ln>
                            <a:noFill/>
                          </a:ln>
                          <a:solidFill>
                            <a:schemeClr val="tx1"/>
                          </a:solidFill>
                          <a:effectLst/>
                          <a:latin typeface="+mn-lt"/>
                          <a:ea typeface="+mn-ea"/>
                          <a:cs typeface="+mn-cs"/>
                        </a:rPr>
                        <a:t>罪</a:t>
                      </a:r>
                      <a:endParaRPr kumimoji="1"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我会兴起</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巴比</a:t>
                      </a:r>
                      <a:r>
                        <a:rPr kumimoji="0" lang="en-US" altLang="ja-JP" sz="1800" u="none" strike="noStrike" kern="1200" cap="none" normalizeH="0" baseline="0" dirty="0">
                          <a:ln>
                            <a:noFill/>
                          </a:ln>
                          <a:solidFill>
                            <a:schemeClr val="tx1"/>
                          </a:solidFill>
                          <a:effectLst/>
                          <a:latin typeface="+mn-lt"/>
                          <a:ea typeface="+mn-ea"/>
                          <a:cs typeface="+mn-cs"/>
                        </a:rPr>
                        <a:t> </a:t>
                      </a:r>
                      <a:r>
                        <a:rPr kumimoji="0" lang="zh-CN" altLang="en-US" sz="1800" u="none" strike="noStrike" kern="1200" cap="none" normalizeH="0" baseline="0" dirty="0">
                          <a:ln>
                            <a:noFill/>
                          </a:ln>
                          <a:solidFill>
                            <a:schemeClr val="tx1"/>
                          </a:solidFill>
                          <a:effectLst/>
                          <a:latin typeface="+mn-lt"/>
                          <a:ea typeface="+mn-ea"/>
                          <a:cs typeface="+mn-cs"/>
                        </a:rPr>
                        <a:t>伦</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来审判</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犹大人</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你怎能容许</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一个比犹</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大更邪 恶的邦</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国来审</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判它？</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我也必</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定必定会</a:t>
                      </a:r>
                      <a:endParaRPr kumimoji="0" lang="en-US" altLang="zh-CN" sz="1800" u="none" strike="noStrike" kern="1200" cap="none" normalizeH="0" baseline="0" dirty="0">
                        <a:ln>
                          <a:noFill/>
                        </a:ln>
                        <a:solidFill>
                          <a:schemeClr val="tx1"/>
                        </a:solidFill>
                        <a:effectLst/>
                        <a:latin typeface="+mn-lt"/>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审判他们</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发怒时</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以怜悯为怀</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他是位伟大全能的神</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我会以不动摇的心等待神为他的子民审判巴比伦</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u="none" strike="noStrike" kern="1200" cap="none" normalizeH="0" baseline="0">
                          <a:ln>
                            <a:noFill/>
                          </a:ln>
                          <a:solidFill>
                            <a:schemeClr val="tx1"/>
                          </a:solidFill>
                          <a:effectLst/>
                          <a:latin typeface="+mn-lt"/>
                          <a:ea typeface="+mn-ea"/>
                          <a:cs typeface="+mn-cs"/>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犹大</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公元前</a:t>
                      </a:r>
                      <a:r>
                        <a:rPr kumimoji="0" lang="en-US" altLang="ja-JP" sz="1800" u="none" strike="noStrike" kern="1200" cap="none" normalizeH="0" baseline="0" dirty="0">
                          <a:ln>
                            <a:noFill/>
                          </a:ln>
                          <a:solidFill>
                            <a:schemeClr val="tx1"/>
                          </a:solidFill>
                          <a:effectLst/>
                          <a:latin typeface="+mn-lt"/>
                          <a:ea typeface="+mn-ea"/>
                          <a:cs typeface="+mn-cs"/>
                        </a:rPr>
                        <a:t>607-605 </a:t>
                      </a:r>
                      <a:r>
                        <a:rPr kumimoji="0" lang="zh-CN" altLang="en-US" sz="1800" u="none" strike="noStrike" kern="1200" cap="none" normalizeH="0" baseline="0" dirty="0">
                          <a:ln>
                            <a:noFill/>
                          </a:ln>
                          <a:solidFill>
                            <a:schemeClr val="tx1"/>
                          </a:solidFill>
                          <a:effectLst/>
                          <a:latin typeface="+mn-lt"/>
                          <a:ea typeface="+mn-ea"/>
                          <a:cs typeface="+mn-cs"/>
                        </a:rPr>
                        <a:t>年</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31482"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2000" b="1">
                <a:solidFill>
                  <a:srgbClr val="FFFFFF"/>
                </a:solidFill>
                <a:latin typeface="Arial" charset="0"/>
                <a:cs typeface="Arial" charset="0"/>
              </a:rPr>
              <a:t>627</a:t>
            </a:r>
          </a:p>
        </p:txBody>
      </p:sp>
      <p:sp>
        <p:nvSpPr>
          <p:cNvPr id="5" name="Rectangle 2">
            <a:extLst>
              <a:ext uri="{FF2B5EF4-FFF2-40B4-BE49-F238E27FC236}">
                <a16:creationId xmlns:a16="http://schemas.microsoft.com/office/drawing/2014/main" id="{EAA5BE65-C55C-4624-95AE-1B393333161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zh-CN" altLang="en-US" sz="4800" b="1" kern="0">
                <a:solidFill>
                  <a:srgbClr val="FFFFFF"/>
                </a:solidFill>
                <a:effectLst>
                  <a:glow rad="127000">
                    <a:srgbClr val="000000"/>
                  </a:glow>
                </a:effectLst>
                <a:latin typeface="Arial" charset="0"/>
                <a:ea typeface="ＭＳ Ｐゴシック" charset="0"/>
                <a:cs typeface="ＭＳ Ｐゴシック" charset="0"/>
              </a:rPr>
              <a:t>哈巴谷书</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3881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p:txBody>
          <a:bodyPr/>
          <a:lstStyle/>
          <a:p>
            <a:pPr>
              <a:defRPr/>
            </a:pPr>
            <a:r>
              <a:rPr kumimoji="1" lang="zh-TW" altLang="en-US">
                <a:solidFill>
                  <a:srgbClr val="FFFFFF"/>
                </a:solidFill>
                <a:latin typeface="Arial" charset="0"/>
                <a:ea typeface="MS PGothic" charset="0"/>
                <a:cs typeface="Arial" charset="0"/>
              </a:rPr>
              <a:t>哈巴谷</a:t>
            </a:r>
            <a:r>
              <a:rPr kumimoji="1" lang="zh-CN" altLang="en-US">
                <a:solidFill>
                  <a:srgbClr val="FFFFFF"/>
                </a:solidFill>
                <a:latin typeface="Arial" charset="0"/>
                <a:ea typeface="MS PGothic" charset="0"/>
                <a:cs typeface="Arial" charset="0"/>
              </a:rPr>
              <a:t>书</a:t>
            </a:r>
            <a:r>
              <a:rPr lang="en-US" altLang="ja-JP">
                <a:latin typeface="Arial" charset="0"/>
                <a:ea typeface="MS PGothic" charset="0"/>
                <a:cs typeface="Arial" charset="0"/>
              </a:rPr>
              <a:t>2:15  </a:t>
            </a:r>
            <a:endParaRPr lang="en-US">
              <a:latin typeface="Arial" charset="0"/>
              <a:ea typeface="MS PGothic" charset="0"/>
              <a:cs typeface="Arial" charset="0"/>
            </a:endParaRPr>
          </a:p>
        </p:txBody>
      </p:sp>
      <p:pic>
        <p:nvPicPr>
          <p:cNvPr id="249859" name="Picture 4" descr="hab 2 drunk-man-isla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752600"/>
            <a:ext cx="9401175"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895600" y="2743200"/>
            <a:ext cx="6400800" cy="41148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defRPr/>
            </a:pPr>
            <a:r>
              <a:rPr lang="zh-TW" altLang="en-US" sz="4800" b="1">
                <a:solidFill>
                  <a:srgbClr val="FFFFFF"/>
                </a:solidFill>
                <a:effectLst>
                  <a:outerShdw blurRad="38100" dist="38100" dir="2700000" algn="tl">
                    <a:srgbClr val="000000"/>
                  </a:outerShdw>
                </a:effectLst>
                <a:cs typeface="+mn-cs"/>
              </a:rPr>
              <a:t>你这请邻舍喝酒， 却把毒物混入， 使他醉倒， 为要见他赤裸的， 有祸了！</a:t>
            </a:r>
            <a:endParaRPr lang="en-US" altLang="en-US" sz="4800" b="1">
              <a:solidFill>
                <a:srgbClr val="FFFFCC"/>
              </a:solidFill>
              <a:effectLst>
                <a:outerShdw blurRad="38100" dist="38100" dir="2700000" algn="tl">
                  <a:srgbClr val="000000"/>
                </a:outerShdw>
              </a:effectLst>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9689" y="-27384"/>
            <a:ext cx="9220200" cy="6934200"/>
          </a:xfrm>
          <a:prstGeom prst="rect">
            <a:avLst/>
          </a:prstGeom>
          <a:solidFill>
            <a:srgbClr val="000000"/>
          </a:solidFill>
          <a:ln w="9525">
            <a:solidFill>
              <a:schemeClr val="tx1"/>
            </a:solidFill>
            <a:round/>
            <a:headEnd/>
            <a:tailEnd/>
          </a:ln>
        </p:spPr>
        <p:txBody>
          <a:bodyPr wrap="square">
            <a:spAutoFit/>
          </a:bodyPr>
          <a:lstStyle/>
          <a:p>
            <a:endParaRPr lang="en-US">
              <a:solidFill>
                <a:srgbClr val="FFFFFF"/>
              </a:solidFill>
              <a:ea typeface="ＭＳ Ｐゴシック" charset="0"/>
            </a:endParaRPr>
          </a:p>
        </p:txBody>
      </p:sp>
      <p:pic>
        <p:nvPicPr>
          <p:cNvPr id="10" name="Picture 9"/>
          <p:cNvPicPr>
            <a:picLocks noChangeAspect="1"/>
          </p:cNvPicPr>
          <p:nvPr/>
        </p:nvPicPr>
        <p:blipFill>
          <a:blip r:embed="rId2"/>
          <a:stretch>
            <a:fillRect/>
          </a:stretch>
        </p:blipFill>
        <p:spPr>
          <a:xfrm>
            <a:off x="0" y="764381"/>
            <a:ext cx="9144000" cy="6093619"/>
          </a:xfrm>
          <a:prstGeom prst="rect">
            <a:avLst/>
          </a:prstGeom>
        </p:spPr>
      </p:pic>
      <p:sp>
        <p:nvSpPr>
          <p:cNvPr id="2" name="Title 1"/>
          <p:cNvSpPr>
            <a:spLocks noGrp="1"/>
          </p:cNvSpPr>
          <p:nvPr>
            <p:ph type="title" idx="4294967295"/>
          </p:nvPr>
        </p:nvSpPr>
        <p:spPr>
          <a:xfrm>
            <a:off x="457200" y="-99392"/>
            <a:ext cx="8229600" cy="864096"/>
          </a:xfrm>
        </p:spPr>
        <p:txBody>
          <a:bodyPr/>
          <a:lstStyle/>
          <a:p>
            <a:pPr>
              <a:defRPr/>
            </a:pPr>
            <a:r>
              <a:rPr lang="zh-CN" altLang="en-US" dirty="0">
                <a:latin typeface="Arial" charset="0"/>
                <a:ea typeface="ＭＳ Ｐゴシック" charset="0"/>
              </a:rPr>
              <a:t>哈巴谷 </a:t>
            </a:r>
            <a:r>
              <a:rPr lang="en-US" dirty="0">
                <a:latin typeface="Arial" charset="0"/>
                <a:ea typeface="ＭＳ Ｐゴシック" charset="0"/>
              </a:rPr>
              <a:t>2:16  </a:t>
            </a:r>
          </a:p>
        </p:txBody>
      </p:sp>
      <p:sp>
        <p:nvSpPr>
          <p:cNvPr id="6" name="Title 1"/>
          <p:cNvSpPr txBox="1">
            <a:spLocks/>
          </p:cNvSpPr>
          <p:nvPr/>
        </p:nvSpPr>
        <p:spPr bwMode="auto">
          <a:xfrm>
            <a:off x="107504" y="692696"/>
            <a:ext cx="3092896"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3600" b="1" dirty="0">
                <a:solidFill>
                  <a:srgbClr val="000000"/>
                </a:solidFill>
                <a:effectLst>
                  <a:glow rad="228600">
                    <a:srgbClr val="FFFFFF"/>
                  </a:glow>
                </a:effectLst>
                <a:latin typeface="Arial"/>
                <a:cs typeface="Arial"/>
              </a:rPr>
              <a:t>"</a:t>
            </a:r>
            <a:r>
              <a:rPr lang="zh-CN" altLang="en-US" sz="3600" b="1" dirty="0">
                <a:solidFill>
                  <a:srgbClr val="000000"/>
                </a:solidFill>
                <a:effectLst>
                  <a:glow rad="228600">
                    <a:srgbClr val="FFFFFF"/>
                  </a:glow>
                </a:effectLst>
                <a:latin typeface="Arial"/>
                <a:cs typeface="Arial"/>
              </a:rPr>
              <a:t>你满有羞</a:t>
            </a:r>
            <a:endParaRPr lang="en-US" altLang="zh-CN" sz="3600" b="1" dirty="0">
              <a:solidFill>
                <a:srgbClr val="000000"/>
              </a:solidFill>
              <a:effectLst>
                <a:glow rad="228600">
                  <a:srgbClr val="FFFFFF"/>
                </a:glow>
              </a:effectLst>
              <a:latin typeface="Arial"/>
              <a:cs typeface="Arial"/>
            </a:endParaRPr>
          </a:p>
          <a:p>
            <a:r>
              <a:rPr lang="zh-CN" altLang="en-US" sz="3600" b="1" dirty="0">
                <a:solidFill>
                  <a:srgbClr val="000000"/>
                </a:solidFill>
                <a:effectLst>
                  <a:glow rad="228600">
                    <a:srgbClr val="FFFFFF"/>
                  </a:glow>
                </a:effectLst>
                <a:latin typeface="Arial"/>
                <a:cs typeface="Arial"/>
              </a:rPr>
              <a:t>辱，</a:t>
            </a:r>
            <a:endParaRPr lang="en-US" altLang="zh-CN" sz="3600" b="1" dirty="0">
              <a:solidFill>
                <a:srgbClr val="000000"/>
              </a:solidFill>
              <a:effectLst>
                <a:glow rad="228600">
                  <a:srgbClr val="FFFFFF"/>
                </a:glow>
              </a:effectLst>
              <a:latin typeface="Arial"/>
              <a:cs typeface="Arial"/>
            </a:endParaRPr>
          </a:p>
          <a:p>
            <a:r>
              <a:rPr lang="zh-CN" altLang="en-US" sz="3600" b="1" dirty="0">
                <a:solidFill>
                  <a:srgbClr val="000000"/>
                </a:solidFill>
                <a:effectLst>
                  <a:glow rad="228600">
                    <a:srgbClr val="FFFFFF"/>
                  </a:glow>
                </a:effectLst>
                <a:latin typeface="Arial"/>
                <a:cs typeface="Arial"/>
              </a:rPr>
              <a:t>没有尊荣，</a:t>
            </a:r>
            <a:endParaRPr lang="en-US" altLang="zh-CN" sz="3600" b="1" dirty="0">
              <a:solidFill>
                <a:srgbClr val="000000"/>
              </a:solidFill>
              <a:effectLst>
                <a:glow rad="228600">
                  <a:srgbClr val="FFFFFF"/>
                </a:glow>
              </a:effectLst>
              <a:latin typeface="Arial"/>
              <a:cs typeface="Arial"/>
            </a:endParaRPr>
          </a:p>
          <a:p>
            <a:r>
              <a:rPr lang="zh-CN" altLang="en-US" sz="3600" b="1" dirty="0">
                <a:solidFill>
                  <a:srgbClr val="000000"/>
                </a:solidFill>
                <a:effectLst>
                  <a:glow rad="228600">
                    <a:srgbClr val="FFFFFF"/>
                  </a:glow>
                </a:effectLst>
                <a:latin typeface="Arial"/>
                <a:cs typeface="Arial"/>
              </a:rPr>
              <a:t>你也喝到露出下体来吧！</a:t>
            </a:r>
            <a:endParaRPr lang="en-US" sz="3600" b="1" dirty="0">
              <a:solidFill>
                <a:srgbClr val="000000"/>
              </a:solidFill>
              <a:effectLst>
                <a:glow rad="228600">
                  <a:srgbClr val="FFFFFF"/>
                </a:glow>
              </a:effectLst>
              <a:latin typeface="Arial"/>
              <a:cs typeface="Arial"/>
            </a:endParaRPr>
          </a:p>
        </p:txBody>
      </p:sp>
      <p:sp>
        <p:nvSpPr>
          <p:cNvPr id="11" name="Title 1"/>
          <p:cNvSpPr txBox="1">
            <a:spLocks/>
          </p:cNvSpPr>
          <p:nvPr/>
        </p:nvSpPr>
        <p:spPr bwMode="auto">
          <a:xfrm>
            <a:off x="5148064" y="692696"/>
            <a:ext cx="3888432"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zh-CN" altLang="en-US" sz="3600" b="1" dirty="0">
                <a:solidFill>
                  <a:srgbClr val="000000"/>
                </a:solidFill>
                <a:effectLst>
                  <a:glow rad="228600">
                    <a:srgbClr val="FFFFFF"/>
                  </a:glow>
                </a:effectLst>
                <a:latin typeface="Arial"/>
                <a:cs typeface="Arial"/>
              </a:rPr>
              <a:t>耶和华右手的杯必传回来给你，使极大的羞辱取代你的尊荣。</a:t>
            </a:r>
            <a:r>
              <a:rPr lang="ru-RU" sz="3600" b="1" dirty="0">
                <a:solidFill>
                  <a:srgbClr val="000000"/>
                </a:solidFill>
                <a:effectLst>
                  <a:glow rad="228600">
                    <a:srgbClr val="FFFFFF"/>
                  </a:glow>
                </a:effectLst>
                <a:latin typeface="Arial"/>
                <a:cs typeface="Arial"/>
              </a:rPr>
              <a:t>"</a:t>
            </a:r>
            <a:endParaRPr lang="en-US" sz="3600" b="1" dirty="0">
              <a:solidFill>
                <a:srgbClr val="000000"/>
              </a:solidFill>
              <a:effectLst>
                <a:glow rad="228600">
                  <a:srgbClr val="FFFFFF"/>
                </a:glow>
              </a:effectLst>
              <a:latin typeface="Arial"/>
              <a:cs typeface="Arial"/>
            </a:endParaRPr>
          </a:p>
        </p:txBody>
      </p:sp>
    </p:spTree>
    <p:extLst>
      <p:ext uri="{BB962C8B-B14F-4D97-AF65-F5344CB8AC3E}">
        <p14:creationId xmlns:p14="http://schemas.microsoft.com/office/powerpoint/2010/main" val="20656621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ed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noFill/>
          <a:ln w="9525">
            <a:noFill/>
            <a:miter lim="800000"/>
            <a:headEnd/>
            <a:tailEnd/>
          </a:ln>
          <a:effectLst/>
        </p:spPr>
        <p:txBody>
          <a:bodyPr anchor="ctr"/>
          <a:lstStyle/>
          <a:p>
            <a:pPr algn="r"/>
            <a:r>
              <a:rPr lang="zh-CN" altLang="en-US" sz="3600" kern="1200" dirty="0">
                <a:effectLst>
                  <a:glow rad="228600">
                    <a:srgbClr val="000000"/>
                  </a:glow>
                </a:effectLst>
                <a:ea typeface="ＭＳ Ｐゴシック" charset="0"/>
              </a:rPr>
              <a:t>哈巴谷 </a:t>
            </a:r>
            <a:r>
              <a:rPr lang="en-US" sz="3600" kern="1200" dirty="0">
                <a:effectLst>
                  <a:glow rad="228600">
                    <a:srgbClr val="000000"/>
                  </a:glow>
                </a:effectLst>
                <a:ea typeface="ＭＳ Ｐゴシック" charset="0"/>
              </a:rPr>
              <a:t>2:17  </a:t>
            </a:r>
          </a:p>
        </p:txBody>
      </p:sp>
      <p:sp>
        <p:nvSpPr>
          <p:cNvPr id="6" name="Title 1"/>
          <p:cNvSpPr txBox="1">
            <a:spLocks/>
          </p:cNvSpPr>
          <p:nvPr/>
        </p:nvSpPr>
        <p:spPr bwMode="auto">
          <a:xfrm>
            <a:off x="100136" y="3212976"/>
            <a:ext cx="8936360" cy="35283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600" b="1" dirty="0">
                <a:solidFill>
                  <a:srgbClr val="FFFFFF"/>
                </a:solidFill>
                <a:effectLst>
                  <a:glow rad="228600">
                    <a:srgbClr val="000000"/>
                  </a:glow>
                </a:effectLst>
                <a:latin typeface="Arial"/>
                <a:cs typeface="Arial"/>
              </a:rPr>
              <a:t>"</a:t>
            </a:r>
            <a:r>
              <a:rPr lang="zh-CN" altLang="en-US" sz="3600" b="1" dirty="0">
                <a:solidFill>
                  <a:srgbClr val="FFFFFF"/>
                </a:solidFill>
                <a:effectLst>
                  <a:glow rad="228600">
                    <a:srgbClr val="000000"/>
                  </a:glow>
                </a:effectLst>
                <a:latin typeface="Arial"/>
                <a:cs typeface="Arial"/>
              </a:rPr>
              <a:t>因你向黎巴嫩使用暴力，杀灭惊吓野兽；又杀人流血，向全地各城和其中所有居民施行暴力，就必受到报应</a:t>
            </a:r>
            <a:r>
              <a:rPr lang="ru-RU" sz="3600" b="1" dirty="0">
                <a:solidFill>
                  <a:srgbClr val="FFFFFF"/>
                </a:solidFill>
                <a:effectLst>
                  <a:glow rad="228600">
                    <a:srgbClr val="000000"/>
                  </a:glow>
                </a:effectLst>
                <a:latin typeface="Arial"/>
                <a:cs typeface="Arial"/>
              </a:rPr>
              <a:t>"</a:t>
            </a:r>
            <a:endParaRPr lang="en-US" sz="3600" b="1" dirty="0">
              <a:solidFill>
                <a:srgbClr val="FFFFCC"/>
              </a:solidFill>
              <a:effectLst>
                <a:glow rad="228600">
                  <a:srgbClr val="000000"/>
                </a:glow>
              </a:effectLst>
              <a:latin typeface="Arial"/>
              <a:cs typeface="Arial"/>
            </a:endParaRPr>
          </a:p>
        </p:txBody>
      </p:sp>
    </p:spTree>
    <p:extLst>
      <p:ext uri="{BB962C8B-B14F-4D97-AF65-F5344CB8AC3E}">
        <p14:creationId xmlns:p14="http://schemas.microsoft.com/office/powerpoint/2010/main" val="19890585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4400550"/>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a:p>
            <a:pPr eaLnBrk="1" hangingPunct="1">
              <a:spcBef>
                <a:spcPct val="50000"/>
              </a:spcBef>
              <a:buFont typeface="Tahoma" charset="0"/>
              <a:buAutoNum type="arabicPeriod"/>
              <a:defRPr/>
            </a:pPr>
            <a:r>
              <a:rPr kumimoji="1" lang="zh-CN" altLang="en-US" sz="4000" dirty="0">
                <a:solidFill>
                  <a:srgbClr val="FFFFFF"/>
                </a:solidFill>
                <a:effectLst>
                  <a:outerShdw blurRad="38100" dist="38100" dir="2700000" algn="tl">
                    <a:srgbClr val="000000"/>
                  </a:outerShdw>
                </a:effectLst>
                <a:latin typeface="Copperplate Gothic Light" charset="0"/>
              </a:rPr>
              <a:t>积聚不义之财</a:t>
            </a:r>
            <a:r>
              <a:rPr kumimoji="1" lang="en-US" altLang="ja-JP" sz="4000" dirty="0">
                <a:solidFill>
                  <a:srgbClr val="FFFFFF"/>
                </a:solidFill>
                <a:effectLst>
                  <a:outerShdw blurRad="38100" dist="38100" dir="2700000" algn="tl">
                    <a:srgbClr val="000000"/>
                  </a:outerShdw>
                </a:effectLst>
                <a:latin typeface="Copperplate Gothic Light" charset="0"/>
              </a:rPr>
              <a:t>(2:9-11)</a:t>
            </a:r>
          </a:p>
          <a:p>
            <a:pPr eaLnBrk="1" hangingPunct="1">
              <a:spcBef>
                <a:spcPct val="50000"/>
              </a:spcBef>
              <a:buFont typeface="Tahoma" charset="0"/>
              <a:buAutoNum type="arabicPeriod"/>
              <a:defRPr/>
            </a:pPr>
            <a:r>
              <a:rPr kumimoji="1" lang="ja-JP" altLang="en-US" sz="4000" dirty="0">
                <a:solidFill>
                  <a:srgbClr val="FFFFFF"/>
                </a:solidFill>
                <a:effectLst>
                  <a:outerShdw blurRad="38100" dist="38100" dir="2700000" algn="tl">
                    <a:srgbClr val="000000"/>
                  </a:outerShdw>
                </a:effectLst>
                <a:latin typeface="Copperplate Gothic Light" charset="0"/>
              </a:rPr>
              <a:t>暴力</a:t>
            </a:r>
            <a:r>
              <a:rPr kumimoji="1" lang="en-US" altLang="ja-JP" sz="4000" dirty="0">
                <a:solidFill>
                  <a:srgbClr val="FFFFFF"/>
                </a:solidFill>
                <a:effectLst>
                  <a:outerShdw blurRad="38100" dist="38100" dir="2700000" algn="tl">
                    <a:srgbClr val="000000"/>
                  </a:outerShdw>
                </a:effectLst>
                <a:latin typeface="Copperplate Gothic Light" charset="0"/>
              </a:rPr>
              <a:t> (2:12-14)</a:t>
            </a:r>
          </a:p>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放荡</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(2:15-17)</a:t>
            </a:r>
          </a:p>
          <a:p>
            <a:pPr eaLnBrk="1" hangingPunct="1">
              <a:spcBef>
                <a:spcPct val="50000"/>
              </a:spcBef>
              <a:buFont typeface="Tahoma" charset="0"/>
              <a:buAutoNum type="arabicPeriod"/>
              <a:defRPr/>
            </a:pPr>
            <a:r>
              <a:rPr kumimoji="1" lang="en-US" sz="4000" dirty="0" err="1">
                <a:solidFill>
                  <a:srgbClr val="FFFFFF"/>
                </a:solidFill>
                <a:effectLst>
                  <a:outerShdw blurRad="38100" dist="38100" dir="2700000" algn="tl">
                    <a:srgbClr val="000000"/>
                  </a:outerShdw>
                </a:effectLst>
                <a:latin typeface="Copperplate Gothic Light" charset="0"/>
              </a:rPr>
              <a:t>偶像崇拜</a:t>
            </a:r>
            <a:r>
              <a:rPr kumimoji="1" lang="en-US"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(2:18-20)</a:t>
            </a: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50886"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
        <p:nvSpPr>
          <p:cNvPr id="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4" end="4"/>
                                            </p:txEl>
                                          </p:spTgt>
                                        </p:tgtEl>
                                        <p:attrNameLst>
                                          <p:attrName>style.visibility</p:attrName>
                                        </p:attrNameLst>
                                      </p:cBhvr>
                                      <p:to>
                                        <p:strVal val="visible"/>
                                      </p:to>
                                    </p:set>
                                    <p:anim calcmode="lin" valueType="num">
                                      <p:cBhvr>
                                        <p:cTn id="7"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932040" cy="5919811"/>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雕刻的像有甚么用处呢？不过是匠人雕刻出来的；</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铸造的像、虚假的教师，有甚么用处呢？</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匠人竟倚靠自己所做，那不能说话的假神。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4" descr="wood_ido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20072" y="188640"/>
            <a:ext cx="3671888" cy="489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61591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你这对木头说“起来”，</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对哑石说“醒吧”的人，有祸了！</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它怎能教导你呢？</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看哪！它包金镶银，里面却全无气息。</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(2:19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3" descr="goldid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8" y="260648"/>
            <a:ext cx="3572536" cy="4593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75743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608" y="1628800"/>
            <a:ext cx="7162800" cy="409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914400" y="5715000"/>
            <a:ext cx="8229600" cy="1143000"/>
          </a:xfrm>
          <a:noFill/>
          <a:ln w="9525">
            <a:noFill/>
            <a:miter lim="800000"/>
            <a:headEnd/>
            <a:tailEnd/>
          </a:ln>
          <a:effectLst/>
        </p:spPr>
        <p:txBody>
          <a:bodyPr anchor="ctr"/>
          <a:lstStyle/>
          <a:p>
            <a:pPr algn="r"/>
            <a:r>
              <a:rPr lang="zh-CN" altLang="en-US" sz="3600" kern="1200" dirty="0">
                <a:effectLst>
                  <a:glow rad="228600">
                    <a:srgbClr val="000000"/>
                  </a:glow>
                </a:effectLst>
                <a:ea typeface="ＭＳ Ｐゴシック" charset="0"/>
              </a:rPr>
              <a:t>哈巴谷 </a:t>
            </a:r>
            <a:r>
              <a:rPr lang="en-US" sz="3600" kern="1200" dirty="0">
                <a:effectLst>
                  <a:glow rad="228600">
                    <a:srgbClr val="000000"/>
                  </a:glow>
                </a:effectLst>
                <a:ea typeface="ＭＳ Ｐゴシック" charset="0"/>
              </a:rPr>
              <a:t>2:20  </a:t>
            </a:r>
          </a:p>
        </p:txBody>
      </p:sp>
      <p:sp>
        <p:nvSpPr>
          <p:cNvPr id="6" name="Title 1"/>
          <p:cNvSpPr txBox="1">
            <a:spLocks/>
          </p:cNvSpPr>
          <p:nvPr/>
        </p:nvSpPr>
        <p:spPr bwMode="auto">
          <a:xfrm>
            <a:off x="0" y="0"/>
            <a:ext cx="9144000" cy="1484784"/>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600" b="1" dirty="0">
                <a:solidFill>
                  <a:srgbClr val="FFFFFF"/>
                </a:solidFill>
                <a:effectLst>
                  <a:glow rad="228600">
                    <a:srgbClr val="000000"/>
                  </a:glow>
                </a:effectLst>
                <a:latin typeface="Arial"/>
                <a:cs typeface="Arial"/>
              </a:rPr>
              <a:t>"</a:t>
            </a:r>
            <a:r>
              <a:rPr lang="zh-CN" altLang="en-US" sz="3600" b="1" dirty="0">
                <a:solidFill>
                  <a:srgbClr val="FFFFFF"/>
                </a:solidFill>
                <a:effectLst>
                  <a:glow rad="228600">
                    <a:srgbClr val="000000"/>
                  </a:glow>
                </a:effectLst>
                <a:latin typeface="Arial"/>
                <a:cs typeface="Arial"/>
              </a:rPr>
              <a:t>然而耶和华在他的圣殿里，</a:t>
            </a:r>
            <a:endParaRPr lang="en-US" altLang="zh-CN" sz="3600" b="1" dirty="0">
              <a:solidFill>
                <a:srgbClr val="FFFFFF"/>
              </a:solidFill>
              <a:effectLst>
                <a:glow rad="228600">
                  <a:srgbClr val="000000"/>
                </a:glow>
              </a:effectLst>
              <a:latin typeface="Arial"/>
              <a:cs typeface="Arial"/>
            </a:endParaRPr>
          </a:p>
          <a:p>
            <a:pPr algn="ctr"/>
            <a:r>
              <a:rPr lang="zh-CN" altLang="en-US" sz="3600" b="1" dirty="0">
                <a:solidFill>
                  <a:srgbClr val="FFFFFF"/>
                </a:solidFill>
                <a:effectLst>
                  <a:glow rad="228600">
                    <a:srgbClr val="000000"/>
                  </a:glow>
                </a:effectLst>
                <a:latin typeface="Arial"/>
                <a:cs typeface="Arial"/>
              </a:rPr>
              <a:t>全地当在他面前肃静。</a:t>
            </a:r>
            <a:r>
              <a:rPr lang="ru-RU" sz="3600" b="1" dirty="0">
                <a:solidFill>
                  <a:srgbClr val="FFFFFF"/>
                </a:solidFill>
                <a:effectLst>
                  <a:glow rad="228600">
                    <a:srgbClr val="000000"/>
                  </a:glow>
                </a:effectLst>
                <a:latin typeface="Arial"/>
                <a:cs typeface="Arial"/>
              </a:rPr>
              <a:t>"</a:t>
            </a:r>
            <a:endParaRPr lang="en-US" sz="3600" b="1"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9703164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40"/>
            <a:ext cx="9144000" cy="612192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1340"/>
            <a:ext cx="9143999" cy="1080120"/>
          </a:xfrm>
          <a:solidFill>
            <a:srgbClr val="FFFFFF"/>
          </a:solidFill>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我们也有很多无法掌握的东西。</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6237312"/>
            <a:ext cx="9143999" cy="432048"/>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err="1">
                <a:solidFill>
                  <a:srgbClr val="000000"/>
                </a:solidFill>
                <a:effectLst>
                  <a:glow rad="127000">
                    <a:srgbClr val="FFFFFF"/>
                  </a:glow>
                </a:effectLst>
                <a:latin typeface="Arial" charset="0"/>
                <a:ea typeface="ＭＳ Ｐゴシック" charset="0"/>
                <a:cs typeface="ＭＳ Ｐゴシック" charset="0"/>
              </a:rPr>
              <a:t>先有哪个</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a:t>
            </a:r>
            <a:endParaRPr lang="en-US" sz="36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9479132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51520" y="172864"/>
            <a:ext cx="8758005" cy="6568504"/>
            <a:chOff x="251520" y="172864"/>
            <a:chExt cx="8758005" cy="6568504"/>
          </a:xfrm>
        </p:grpSpPr>
        <p:pic>
          <p:nvPicPr>
            <p:cNvPr id="2" name="Picture 1"/>
            <p:cNvPicPr>
              <a:picLocks noChangeAspect="1"/>
            </p:cNvPicPr>
            <p:nvPr/>
          </p:nvPicPr>
          <p:blipFill>
            <a:blip r:embed="rId3"/>
            <a:stretch>
              <a:fillRect/>
            </a:stretch>
          </p:blipFill>
          <p:spPr>
            <a:xfrm>
              <a:off x="251520" y="172864"/>
              <a:ext cx="8758005" cy="6568504"/>
            </a:xfrm>
            <a:prstGeom prst="rect">
              <a:avLst/>
            </a:prstGeom>
          </p:spPr>
        </p:pic>
        <p:sp>
          <p:nvSpPr>
            <p:cNvPr id="3" name="Rectangle 2"/>
            <p:cNvSpPr/>
            <p:nvPr/>
          </p:nvSpPr>
          <p:spPr bwMode="auto">
            <a:xfrm>
              <a:off x="4211960" y="1772816"/>
              <a:ext cx="100811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7" name="Rectangle 6"/>
            <p:cNvSpPr/>
            <p:nvPr/>
          </p:nvSpPr>
          <p:spPr bwMode="auto">
            <a:xfrm>
              <a:off x="5940152" y="2348880"/>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8" name="Rectangle 7"/>
            <p:cNvSpPr/>
            <p:nvPr/>
          </p:nvSpPr>
          <p:spPr bwMode="auto">
            <a:xfrm>
              <a:off x="2771800" y="2276872"/>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13" name="Rectangle 12"/>
            <p:cNvSpPr/>
            <p:nvPr/>
          </p:nvSpPr>
          <p:spPr bwMode="auto">
            <a:xfrm>
              <a:off x="3995936" y="2492896"/>
              <a:ext cx="1440160"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14" name="Rectangle 13"/>
            <p:cNvSpPr/>
            <p:nvPr/>
          </p:nvSpPr>
          <p:spPr bwMode="auto">
            <a:xfrm>
              <a:off x="4067944" y="3212976"/>
              <a:ext cx="136815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5589240"/>
            <a:ext cx="9143999" cy="792088"/>
          </a:xfrm>
          <a:solidFill>
            <a:srgbClr val="FFFFFF"/>
          </a:solidFill>
          <a:effectLst/>
        </p:spPr>
        <p:txBody>
          <a:bodyPr/>
          <a:lstStyle/>
          <a:p>
            <a:pPr>
              <a:defRPr/>
            </a:pPr>
            <a:r>
              <a:rPr lang="en-US" sz="5400" b="1" dirty="0">
                <a:solidFill>
                  <a:schemeClr val="tx2"/>
                </a:solidFill>
                <a:effectLst>
                  <a:glow rad="127000">
                    <a:schemeClr val="bg1"/>
                  </a:glow>
                </a:effectLst>
                <a:latin typeface="Times New Roman"/>
                <a:ea typeface="ＭＳ Ｐゴシック" charset="0"/>
                <a:cs typeface="Times New Roman"/>
              </a:rPr>
              <a:t>"</a:t>
            </a:r>
            <a:r>
              <a:rPr lang="zh-CN" altLang="en-US" sz="5400" b="1" dirty="0">
                <a:solidFill>
                  <a:schemeClr val="tx2"/>
                </a:solidFill>
                <a:effectLst>
                  <a:glow rad="127000">
                    <a:schemeClr val="bg1"/>
                  </a:glow>
                </a:effectLst>
                <a:latin typeface="Times New Roman"/>
                <a:ea typeface="ＭＳ Ｐゴシック" charset="0"/>
                <a:cs typeface="Times New Roman"/>
              </a:rPr>
              <a:t>一切照旧</a:t>
            </a:r>
            <a:r>
              <a:rPr lang="en-US" sz="5400" b="1" dirty="0">
                <a:solidFill>
                  <a:schemeClr val="tx2"/>
                </a:solidFill>
                <a:effectLst>
                  <a:glow rad="127000">
                    <a:schemeClr val="bg1"/>
                  </a:glow>
                </a:effectLst>
                <a:latin typeface="Times New Roman"/>
                <a:ea typeface="ＭＳ Ｐゴシック" charset="0"/>
                <a:cs typeface="Times New Roman"/>
              </a:rPr>
              <a:t>"</a:t>
            </a:r>
          </a:p>
        </p:txBody>
      </p:sp>
      <p:sp>
        <p:nvSpPr>
          <p:cNvPr id="5" name="Rectangle 2"/>
          <p:cNvSpPr txBox="1">
            <a:spLocks noChangeArrowheads="1"/>
          </p:cNvSpPr>
          <p:nvPr/>
        </p:nvSpPr>
        <p:spPr bwMode="auto">
          <a:xfrm>
            <a:off x="2555776" y="2276872"/>
            <a:ext cx="1008112" cy="79208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err="1">
                <a:solidFill>
                  <a:srgbClr val="000000"/>
                </a:solidFill>
                <a:effectLst>
                  <a:glow rad="127000">
                    <a:srgbClr val="FFFFFF"/>
                  </a:glow>
                </a:effectLst>
                <a:latin typeface="Arial Narrow"/>
                <a:ea typeface="ＭＳ Ｐゴシック" charset="0"/>
                <a:cs typeface="Arial Narrow"/>
              </a:rPr>
              <a:t>新</a:t>
            </a:r>
            <a:endParaRPr lang="en-US" sz="2400" b="1" spc="-100" dirty="0">
              <a:solidFill>
                <a:srgbClr val="000000"/>
              </a:solidFill>
              <a:effectLst>
                <a:glow rad="127000">
                  <a:srgbClr val="FFFFFF"/>
                </a:glow>
              </a:effectLst>
              <a:latin typeface="Arial Narrow"/>
              <a:ea typeface="ＭＳ Ｐゴシック" charset="0"/>
              <a:cs typeface="Arial Narrow"/>
            </a:endParaRPr>
          </a:p>
          <a:p>
            <a:pPr>
              <a:defRPr/>
            </a:pPr>
            <a:r>
              <a:rPr lang="en-US" sz="2400" b="1" spc="-100" dirty="0" err="1">
                <a:solidFill>
                  <a:srgbClr val="000000"/>
                </a:solidFill>
                <a:effectLst>
                  <a:glow rad="127000">
                    <a:srgbClr val="FFFFFF"/>
                  </a:glow>
                </a:effectLst>
                <a:latin typeface="Arial Narrow"/>
                <a:ea typeface="ＭＳ Ｐゴシック" charset="0"/>
                <a:cs typeface="Arial Narrow"/>
              </a:rPr>
              <a:t>方法</a:t>
            </a:r>
            <a:endParaRPr lang="en-US" sz="2400" b="1" spc="-100" dirty="0">
              <a:solidFill>
                <a:srgbClr val="000000"/>
              </a:solidFill>
              <a:effectLst>
                <a:glow rad="127000">
                  <a:srgbClr val="FFFFFF"/>
                </a:glow>
              </a:effectLst>
              <a:latin typeface="Arial Narrow"/>
              <a:ea typeface="ＭＳ Ｐゴシック" charset="0"/>
              <a:cs typeface="Arial Narrow"/>
            </a:endParaRPr>
          </a:p>
        </p:txBody>
      </p:sp>
      <p:sp>
        <p:nvSpPr>
          <p:cNvPr id="9" name="Rectangle 2"/>
          <p:cNvSpPr txBox="1">
            <a:spLocks noChangeArrowheads="1"/>
          </p:cNvSpPr>
          <p:nvPr/>
        </p:nvSpPr>
        <p:spPr bwMode="auto">
          <a:xfrm>
            <a:off x="5868144" y="2348880"/>
            <a:ext cx="864096" cy="79208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err="1">
                <a:solidFill>
                  <a:srgbClr val="000000"/>
                </a:solidFill>
                <a:effectLst>
                  <a:glow rad="127000">
                    <a:srgbClr val="FFFFFF"/>
                  </a:glow>
                </a:effectLst>
                <a:latin typeface="Arial Narrow"/>
                <a:ea typeface="ＭＳ Ｐゴシック" charset="0"/>
                <a:cs typeface="Arial Narrow"/>
              </a:rPr>
              <a:t>旧</a:t>
            </a:r>
            <a:endParaRPr lang="en-US" sz="2400" b="1" spc="-100" dirty="0">
              <a:solidFill>
                <a:srgbClr val="000000"/>
              </a:solidFill>
              <a:effectLst>
                <a:glow rad="127000">
                  <a:srgbClr val="FFFFFF"/>
                </a:glow>
              </a:effectLst>
              <a:latin typeface="Arial Narrow"/>
              <a:ea typeface="ＭＳ Ｐゴシック" charset="0"/>
              <a:cs typeface="Arial Narrow"/>
            </a:endParaRPr>
          </a:p>
          <a:p>
            <a:pPr>
              <a:defRPr/>
            </a:pPr>
            <a:r>
              <a:rPr lang="en-US" sz="2400" b="1" spc="-100" dirty="0" err="1">
                <a:solidFill>
                  <a:srgbClr val="000000"/>
                </a:solidFill>
                <a:effectLst>
                  <a:glow rad="127000">
                    <a:srgbClr val="FFFFFF"/>
                  </a:glow>
                </a:effectLst>
                <a:latin typeface="Arial Narrow"/>
                <a:ea typeface="ＭＳ Ｐゴシック" charset="0"/>
                <a:cs typeface="Arial Narrow"/>
              </a:rPr>
              <a:t>方法</a:t>
            </a:r>
            <a:endParaRPr lang="en-US" sz="2400" b="1" spc="-100" dirty="0">
              <a:solidFill>
                <a:srgbClr val="000000"/>
              </a:solidFill>
              <a:effectLst>
                <a:glow rad="127000">
                  <a:srgbClr val="FFFFFF"/>
                </a:glow>
              </a:effectLst>
              <a:latin typeface="Arial Narrow"/>
              <a:ea typeface="ＭＳ Ｐゴシック" charset="0"/>
              <a:cs typeface="Arial Narrow"/>
            </a:endParaRPr>
          </a:p>
        </p:txBody>
      </p:sp>
      <p:sp>
        <p:nvSpPr>
          <p:cNvPr id="10" name="Rectangle 2"/>
          <p:cNvSpPr txBox="1">
            <a:spLocks noChangeArrowheads="1"/>
          </p:cNvSpPr>
          <p:nvPr/>
        </p:nvSpPr>
        <p:spPr bwMode="auto">
          <a:xfrm>
            <a:off x="3635896" y="2420888"/>
            <a:ext cx="2160240"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err="1">
                <a:solidFill>
                  <a:srgbClr val="000000"/>
                </a:solidFill>
                <a:effectLst>
                  <a:glow rad="127000">
                    <a:srgbClr val="FFFFFF"/>
                  </a:glow>
                </a:effectLst>
                <a:latin typeface="Arial Narrow"/>
                <a:ea typeface="ＭＳ Ｐゴシック" charset="0"/>
                <a:cs typeface="Arial Narrow"/>
              </a:rPr>
              <a:t>规避</a:t>
            </a:r>
            <a:endParaRPr lang="en-US" sz="2400" b="1" spc="-100" dirty="0">
              <a:solidFill>
                <a:srgbClr val="000000"/>
              </a:solidFill>
              <a:effectLst>
                <a:glow rad="127000">
                  <a:srgbClr val="FFFFFF"/>
                </a:glow>
              </a:effectLst>
              <a:latin typeface="Arial Narrow"/>
              <a:ea typeface="ＭＳ Ｐゴシック" charset="0"/>
              <a:cs typeface="Arial Narrow"/>
            </a:endParaRPr>
          </a:p>
        </p:txBody>
      </p:sp>
      <p:sp>
        <p:nvSpPr>
          <p:cNvPr id="11" name="Rectangle 2"/>
          <p:cNvSpPr txBox="1">
            <a:spLocks noChangeArrowheads="1"/>
          </p:cNvSpPr>
          <p:nvPr/>
        </p:nvSpPr>
        <p:spPr bwMode="auto">
          <a:xfrm>
            <a:off x="4067944" y="1628800"/>
            <a:ext cx="1296144"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err="1">
                <a:solidFill>
                  <a:srgbClr val="000000"/>
                </a:solidFill>
                <a:effectLst>
                  <a:glow rad="127000">
                    <a:srgbClr val="FFFFFF"/>
                  </a:glow>
                </a:effectLst>
                <a:latin typeface="Arial Narrow"/>
                <a:ea typeface="ＭＳ Ｐゴシック" charset="0"/>
                <a:cs typeface="Arial Narrow"/>
              </a:rPr>
              <a:t>被忽略</a:t>
            </a:r>
            <a:endParaRPr lang="en-US" sz="2400" b="1" spc="-100" dirty="0">
              <a:solidFill>
                <a:srgbClr val="000000"/>
              </a:solidFill>
              <a:effectLst>
                <a:glow rad="127000">
                  <a:srgbClr val="FFFFFF"/>
                </a:glow>
              </a:effectLst>
              <a:latin typeface="Arial Narrow"/>
              <a:ea typeface="ＭＳ Ｐゴシック" charset="0"/>
              <a:cs typeface="Arial Narrow"/>
            </a:endParaRPr>
          </a:p>
        </p:txBody>
      </p:sp>
      <p:sp>
        <p:nvSpPr>
          <p:cNvPr id="12" name="Rectangle 2"/>
          <p:cNvSpPr txBox="1">
            <a:spLocks noChangeArrowheads="1"/>
          </p:cNvSpPr>
          <p:nvPr/>
        </p:nvSpPr>
        <p:spPr bwMode="auto">
          <a:xfrm>
            <a:off x="3923928" y="3140968"/>
            <a:ext cx="1584176"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err="1">
                <a:solidFill>
                  <a:srgbClr val="000000"/>
                </a:solidFill>
                <a:effectLst>
                  <a:glow rad="127000">
                    <a:srgbClr val="FFFFFF"/>
                  </a:glow>
                </a:effectLst>
                <a:latin typeface="Arial Narrow"/>
                <a:ea typeface="ＭＳ Ｐゴシック" charset="0"/>
                <a:cs typeface="Arial Narrow"/>
              </a:rPr>
              <a:t>故意破坏</a:t>
            </a:r>
            <a:endParaRPr lang="en-US" sz="2400" b="1" spc="-100" dirty="0">
              <a:solidFill>
                <a:srgbClr val="000000"/>
              </a:solidFill>
              <a:effectLst>
                <a:glow rad="127000">
                  <a:srgbClr val="FFFFFF"/>
                </a:glow>
              </a:effectLst>
              <a:latin typeface="Arial Narrow"/>
              <a:ea typeface="ＭＳ Ｐゴシック" charset="0"/>
              <a:cs typeface="Arial Narrow"/>
            </a:endParaRPr>
          </a:p>
        </p:txBody>
      </p:sp>
    </p:spTree>
    <p:extLst>
      <p:ext uri="{BB962C8B-B14F-4D97-AF65-F5344CB8AC3E}">
        <p14:creationId xmlns:p14="http://schemas.microsoft.com/office/powerpoint/2010/main" val="67567825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283968" y="548680"/>
            <a:ext cx="4860032" cy="1295995"/>
          </a:xfrm>
        </p:spPr>
        <p:txBody>
          <a:bodyPr rtlCol="0">
            <a:normAutofit fontScale="90000"/>
          </a:bodyPr>
          <a:lstStyle/>
          <a:p>
            <a:pPr fontAlgn="auto">
              <a:spcAft>
                <a:spcPts val="0"/>
              </a:spcAft>
              <a:defRPr/>
            </a:pPr>
            <a:r>
              <a:rPr kumimoji="0" lang="en-US" dirty="0">
                <a:latin typeface="Arial" charset="0"/>
                <a:ea typeface="+mj-ea"/>
                <a:cs typeface="+mj-cs"/>
              </a:rPr>
              <a:t>哈</a:t>
            </a:r>
            <a:r>
              <a:rPr kumimoji="0" lang="zh-CN" altLang="en-US" dirty="0">
                <a:latin typeface="Arial" charset="0"/>
                <a:ea typeface="+mj-ea"/>
                <a:cs typeface="+mj-cs"/>
              </a:rPr>
              <a:t>罗</a:t>
            </a:r>
            <a:r>
              <a:rPr kumimoji="0" lang="en-US" dirty="0">
                <a:latin typeface="Arial" charset="0"/>
                <a:ea typeface="+mj-ea"/>
                <a:cs typeface="+mj-cs"/>
              </a:rPr>
              <a:t>德．</a:t>
            </a:r>
            <a:r>
              <a:rPr kumimoji="0" lang="zh-CN" altLang="en-US" dirty="0">
                <a:latin typeface="Arial" charset="0"/>
                <a:ea typeface="+mj-ea"/>
                <a:cs typeface="+mj-cs"/>
              </a:rPr>
              <a:t>库</a:t>
            </a:r>
            <a:r>
              <a:rPr kumimoji="0" lang="en-US" dirty="0">
                <a:latin typeface="Arial" charset="0"/>
                <a:ea typeface="+mj-ea"/>
                <a:cs typeface="+mj-cs"/>
              </a:rPr>
              <a:t>席勒</a:t>
            </a:r>
            <a:r>
              <a:rPr kumimoji="0" lang="zh-CN" altLang="en-US" dirty="0">
                <a:latin typeface="Arial" charset="0"/>
                <a:ea typeface="+mj-ea"/>
                <a:cs typeface="+mj-cs"/>
              </a:rPr>
              <a:t> </a:t>
            </a:r>
            <a:r>
              <a:rPr kumimoji="0" lang="en-US" dirty="0">
                <a:latin typeface="Arial" charset="0"/>
                <a:ea typeface="+mj-ea"/>
                <a:cs typeface="+mj-cs"/>
              </a:rPr>
              <a:t>(Rabbi Harold  Kushner)</a:t>
            </a:r>
            <a:br>
              <a:rPr kumimoji="0" lang="en-US" dirty="0">
                <a:latin typeface="Arial" charset="0"/>
                <a:ea typeface="+mj-ea"/>
                <a:cs typeface="+mj-cs"/>
              </a:rPr>
            </a:br>
            <a:r>
              <a:rPr kumimoji="0" lang="zh-CN" altLang="en-US" dirty="0">
                <a:latin typeface="Arial" charset="0"/>
                <a:ea typeface="+mj-ea"/>
                <a:cs typeface="+mj-cs"/>
              </a:rPr>
              <a:t>犹</a:t>
            </a:r>
            <a:r>
              <a:rPr kumimoji="0" lang="en-US" dirty="0">
                <a:latin typeface="Arial" charset="0"/>
                <a:ea typeface="+mj-ea"/>
                <a:cs typeface="+mj-cs"/>
              </a:rPr>
              <a:t>太教拉比</a:t>
            </a:r>
          </a:p>
        </p:txBody>
      </p:sp>
      <p:pic>
        <p:nvPicPr>
          <p:cNvPr id="15769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6617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mn-cs"/>
              </a:rPr>
              <a:t> </a:t>
            </a:r>
            <a:endParaRPr lang="en-US">
              <a:solidFill>
                <a:prstClr val="black"/>
              </a:solidFill>
              <a:latin typeface="Tw Cen MT"/>
              <a:ea typeface="ＭＳ Ｐゴシック" charset="0"/>
              <a:cs typeface="+mn-cs"/>
            </a:endParaRPr>
          </a:p>
        </p:txBody>
      </p:sp>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945" r="19842" b="13060"/>
          <a:stretch/>
        </p:blipFill>
        <p:spPr>
          <a:xfrm rot="5400000">
            <a:off x="-329878" y="840413"/>
            <a:ext cx="5870790" cy="5211038"/>
          </a:xfrm>
          <a:prstGeom prst="rect">
            <a:avLst/>
          </a:prstGeom>
        </p:spPr>
      </p:pic>
      <p:sp>
        <p:nvSpPr>
          <p:cNvPr id="14" name="Title 1"/>
          <p:cNvSpPr txBox="1">
            <a:spLocks/>
          </p:cNvSpPr>
          <p:nvPr/>
        </p:nvSpPr>
        <p:spPr bwMode="auto">
          <a:xfrm>
            <a:off x="4379814" y="1539329"/>
            <a:ext cx="47752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zh-CN" altLang="en-US" sz="4800" b="1" dirty="0">
                <a:solidFill>
                  <a:prstClr val="white"/>
                </a:solidFill>
                <a:latin typeface="Arial"/>
                <a:cs typeface="Arial"/>
              </a:rPr>
              <a:t>哈巴谷书</a:t>
            </a:r>
            <a:endParaRPr lang="en-US" sz="4800" b="1" dirty="0">
              <a:solidFill>
                <a:prstClr val="white"/>
              </a:solidFill>
              <a:latin typeface="Arial"/>
              <a:cs typeface="Arial"/>
            </a:endParaRPr>
          </a:p>
        </p:txBody>
      </p:sp>
      <p:sp>
        <p:nvSpPr>
          <p:cNvPr id="15" name="Rectangle 14"/>
          <p:cNvSpPr/>
          <p:nvPr/>
        </p:nvSpPr>
        <p:spPr>
          <a:xfrm>
            <a:off x="-36830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8" name="TextBox 3"/>
          <p:cNvSpPr txBox="1">
            <a:spLocks noChangeArrowheads="1"/>
          </p:cNvSpPr>
          <p:nvPr/>
        </p:nvSpPr>
        <p:spPr bwMode="auto">
          <a:xfrm>
            <a:off x="4572000" y="2540387"/>
            <a:ext cx="4111290" cy="1200329"/>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mj-lt"/>
              <a:buAutoNum type="arabicPeriod"/>
            </a:pPr>
            <a:r>
              <a:rPr lang="zh-CN" altLang="en-US" sz="2400" dirty="0"/>
              <a:t>为什么恶人未受惩罚</a:t>
            </a:r>
          </a:p>
          <a:p>
            <a:pPr>
              <a:buFont typeface="+mj-lt"/>
              <a:buAutoNum type="arabicPeriod"/>
            </a:pPr>
            <a:r>
              <a:rPr lang="zh-CN" altLang="en-US" sz="2400" dirty="0"/>
              <a:t>狂傲的迦勒底将会衰败</a:t>
            </a:r>
          </a:p>
          <a:p>
            <a:pPr>
              <a:buFont typeface="+mj-lt"/>
              <a:buAutoNum type="arabicPeriod"/>
            </a:pPr>
            <a:r>
              <a:rPr lang="zh-CN" altLang="en-US" sz="2400" dirty="0"/>
              <a:t>顺服神的主权</a:t>
            </a:r>
          </a:p>
        </p:txBody>
      </p:sp>
    </p:spTree>
    <p:extLst>
      <p:ext uri="{BB962C8B-B14F-4D97-AF65-F5344CB8AC3E}">
        <p14:creationId xmlns:p14="http://schemas.microsoft.com/office/powerpoint/2010/main" val="914057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zh-TW" altLang="en-US" sz="7200" dirty="0">
                <a:solidFill>
                  <a:srgbClr val="000000"/>
                </a:solidFill>
                <a:latin typeface="Times New Roman"/>
                <a:ea typeface="+mj-ea"/>
                <a:cs typeface="Times New Roman"/>
              </a:rPr>
              <a:t>当坏事临到好人身上时</a:t>
            </a:r>
            <a:endParaRPr lang="en-US" sz="88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a:lnSpc>
                <a:spcPct val="80000"/>
              </a:lnSpc>
            </a:pPr>
            <a:r>
              <a:rPr lang="zh-CN" altLang="en-US" sz="3600" b="1" i="1" dirty="0">
                <a:solidFill>
                  <a:srgbClr val="FFFFFF"/>
                </a:solidFill>
                <a:latin typeface="Arial" charset="0"/>
                <a:cs typeface="Arial" charset="0"/>
              </a:rPr>
              <a:t>小组</a:t>
            </a:r>
            <a:r>
              <a:rPr lang="en-US" altLang="zh-CN" sz="3600" b="1" i="1" dirty="0">
                <a:solidFill>
                  <a:srgbClr val="FFFFFF"/>
                </a:solidFill>
                <a:latin typeface="Arial" charset="0"/>
                <a:cs typeface="Arial" charset="0"/>
              </a:rPr>
              <a:t>: </a:t>
            </a:r>
            <a:r>
              <a:rPr lang="zh-CN" altLang="en-US" sz="3600" b="1" i="1" dirty="0">
                <a:solidFill>
                  <a:srgbClr val="FFFFFF"/>
                </a:solidFill>
                <a:latin typeface="Arial" charset="0"/>
                <a:cs typeface="Arial" charset="0"/>
              </a:rPr>
              <a:t>你同意这个</a:t>
            </a:r>
            <a:endParaRPr lang="en-US" altLang="zh-CN" sz="3600" b="1" i="1" dirty="0">
              <a:solidFill>
                <a:srgbClr val="FFFFFF"/>
              </a:solidFill>
              <a:latin typeface="Arial" charset="0"/>
              <a:cs typeface="Arial" charset="0"/>
            </a:endParaRPr>
          </a:p>
          <a:p>
            <a:pPr algn="ctr">
              <a:lnSpc>
                <a:spcPct val="80000"/>
              </a:lnSpc>
            </a:pPr>
            <a:r>
              <a:rPr lang="zh-CN" altLang="en-US" sz="3600" b="1" i="1" dirty="0">
                <a:solidFill>
                  <a:srgbClr val="FFFFFF"/>
                </a:solidFill>
                <a:latin typeface="Arial" charset="0"/>
                <a:cs typeface="Arial" charset="0"/>
              </a:rPr>
              <a:t>标题吗？</a:t>
            </a:r>
            <a:endParaRPr lang="en-US" altLang="zh-CN" sz="3600" b="1" i="1" dirty="0">
              <a:latin typeface="Arial" charset="0"/>
              <a:cs typeface="Arial" charset="0"/>
            </a:endParaRPr>
          </a:p>
        </p:txBody>
      </p:sp>
      <p:sp>
        <p:nvSpPr>
          <p:cNvPr id="6" name="Title 1"/>
          <p:cNvSpPr txBox="1">
            <a:spLocks/>
          </p:cNvSpPr>
          <p:nvPr/>
        </p:nvSpPr>
        <p:spPr bwMode="auto">
          <a:xfrm>
            <a:off x="611188" y="-1139825"/>
            <a:ext cx="7770812"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normAutofit/>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zh-CN" altLang="en-US" b="1">
                <a:latin typeface="Arial" charset="0"/>
                <a:cs typeface="Geneva" charset="0"/>
              </a:rPr>
              <a:t>当坏事发生在好人身上</a:t>
            </a:r>
            <a:endParaRPr lang="en-US" b="1" dirty="0">
              <a:latin typeface="Arial" charset="0"/>
              <a:cs typeface="Geneva" charset="0"/>
            </a:endParaRPr>
          </a:p>
        </p:txBody>
      </p:sp>
    </p:spTree>
    <p:extLst>
      <p:ext uri="{BB962C8B-B14F-4D97-AF65-F5344CB8AC3E}">
        <p14:creationId xmlns:p14="http://schemas.microsoft.com/office/powerpoint/2010/main" val="1155272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624"/>
            <a:ext cx="8064896" cy="6794675"/>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949280"/>
            <a:ext cx="9143999" cy="783595"/>
          </a:xfrm>
          <a:solidFill>
            <a:schemeClr val="bg1"/>
          </a:solidFill>
          <a:effectLst/>
        </p:spPr>
        <p:txBody>
          <a:bodyPr/>
          <a:lstStyle/>
          <a:p>
            <a:pPr>
              <a:defRPr/>
            </a:pPr>
            <a:r>
              <a:rPr lang="zh-CN" altLang="en-US" sz="4000" b="1" dirty="0">
                <a:solidFill>
                  <a:schemeClr val="tx2"/>
                </a:solidFill>
                <a:effectLst>
                  <a:glow rad="127000">
                    <a:schemeClr val="bg1"/>
                  </a:glow>
                </a:effectLst>
                <a:latin typeface="Times New Roman"/>
                <a:ea typeface="ＭＳ Ｐゴシック" charset="0"/>
                <a:cs typeface="Times New Roman"/>
              </a:rPr>
              <a:t>“你有兴趣感到惊奇吗？”</a:t>
            </a:r>
            <a:endParaRPr lang="en-US" sz="4000" b="1" dirty="0">
              <a:solidFill>
                <a:schemeClr val="tx2"/>
              </a:solidFill>
              <a:effectLst>
                <a:glow rad="127000">
                  <a:schemeClr val="bg1"/>
                </a:glow>
              </a:effectLst>
              <a:latin typeface="Times New Roman"/>
              <a:ea typeface="ＭＳ Ｐゴシック" charset="0"/>
              <a:cs typeface="Times New Roman"/>
            </a:endParaRPr>
          </a:p>
        </p:txBody>
      </p:sp>
    </p:spTree>
    <p:extLst>
      <p:ext uri="{BB962C8B-B14F-4D97-AF65-F5344CB8AC3E}">
        <p14:creationId xmlns:p14="http://schemas.microsoft.com/office/powerpoint/2010/main" val="283430622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我们在极度</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的时候</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应当如何看待生命</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2987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 </a:t>
            </a:r>
            <a:r>
              <a:rPr lang="zh-CN" altLang="en-US" sz="5400" b="1" dirty="0">
                <a:effectLst>
                  <a:glow rad="127000">
                    <a:schemeClr val="tx1"/>
                  </a:glow>
                </a:effectLst>
                <a:latin typeface="Arial" charset="0"/>
                <a:ea typeface="ＭＳ Ｐゴシック" charset="0"/>
                <a:cs typeface="ＭＳ Ｐゴシック" charset="0"/>
              </a:rPr>
              <a:t>我们经常对神的计划</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感到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206072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我们在困惑中应当</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惊奇</a:t>
            </a:r>
            <a:r>
              <a:rPr lang="zh-CN" altLang="en-US" sz="5400" b="1" dirty="0">
                <a:effectLst>
                  <a:glow rad="127000">
                    <a:schemeClr val="tx1"/>
                  </a:glow>
                </a:effectLst>
                <a:latin typeface="Arial" charset="0"/>
                <a:ea typeface="ＭＳ Ｐゴシック" charset="0"/>
                <a:cs typeface="ＭＳ Ｐゴシック" charset="0"/>
              </a:rPr>
              <a:t>神的道路。</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a:t>
            </a:r>
          </a:p>
        </p:txBody>
      </p:sp>
    </p:spTree>
    <p:extLst>
      <p:ext uri="{BB962C8B-B14F-4D97-AF65-F5344CB8AC3E}">
        <p14:creationId xmlns:p14="http://schemas.microsoft.com/office/powerpoint/2010/main" val="1900163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哈巴谷</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7458756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MS PGothic"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044216101"/>
              </p:ext>
            </p:extLst>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0" i="0" u="none" strike="noStrike" cap="none" normalizeH="0" baseline="0" dirty="0">
                          <a:ln>
                            <a:noFill/>
                          </a:ln>
                          <a:solidFill>
                            <a:schemeClr val="tx1"/>
                          </a:solidFill>
                          <a:effectLst/>
                          <a:latin typeface="Times New Roman" charset="0"/>
                          <a:ea typeface="MS PGothic" charset="0"/>
                          <a:cs typeface="MS PGothic" charset="0"/>
                        </a:rPr>
                        <a:t>哈巴谷书</a:t>
                      </a:r>
                      <a:r>
                        <a:rPr kumimoji="1" lang="en-US" altLang="zh-CN" sz="2400" b="0" i="0" u="none" strike="noStrike" cap="none" normalizeH="0" baseline="0" dirty="0">
                          <a:ln>
                            <a:noFill/>
                          </a:ln>
                          <a:solidFill>
                            <a:schemeClr val="tx1"/>
                          </a:solidFill>
                          <a:effectLst/>
                          <a:latin typeface="Times New Roman" charset="0"/>
                          <a:ea typeface="MS PGothic" charset="0"/>
                          <a:cs typeface="MS PGothic" charset="0"/>
                        </a:rPr>
                        <a:t>: </a:t>
                      </a:r>
                      <a:r>
                        <a:rPr kumimoji="1" lang="zh-CN" altLang="en-US" sz="2400" b="1" i="0" u="none" strike="noStrike" cap="none" normalizeH="0" baseline="0" dirty="0">
                          <a:ln>
                            <a:noFill/>
                          </a:ln>
                          <a:solidFill>
                            <a:schemeClr val="tx1"/>
                          </a:solidFill>
                          <a:effectLst/>
                          <a:latin typeface="Times New Roman" charset="0"/>
                          <a:ea typeface="MS PGothic" charset="0"/>
                          <a:cs typeface="MS PGothic" charset="0"/>
                        </a:rPr>
                        <a:t>迦勒底的毁灭</a:t>
                      </a:r>
                      <a:endParaRPr kumimoji="0" lang="en-US" sz="2400" b="1" i="0" u="none" strike="noStrike" cap="none" normalizeH="0" baseline="0" dirty="0">
                        <a:ln>
                          <a:noFill/>
                        </a:ln>
                        <a:solidFill>
                          <a:srgbClr val="FFFFFF"/>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1-2</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 章</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3</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 章</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chemeClr val="bg2"/>
                          </a:solidFill>
                          <a:effectLst/>
                          <a:latin typeface="Arial" charset="0"/>
                          <a:ea typeface="MS PGothic" charset="0"/>
                          <a:cs typeface="Arial" charset="0"/>
                        </a:rPr>
                        <a:t>迦勒底的惩罚</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赞美诗篇</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哈巴谷的惶</a:t>
                      </a:r>
                      <a:r>
                        <a:rPr kumimoji="0" lang="zh-CN" altLang="en-US" sz="2000" b="1" i="0" u="none" strike="noStrike" cap="none" normalizeH="0" baseline="0">
                          <a:ln>
                            <a:noFill/>
                          </a:ln>
                          <a:solidFill>
                            <a:schemeClr val="bg2"/>
                          </a:solidFill>
                          <a:effectLst/>
                          <a:latin typeface="Tahoma" charset="0"/>
                          <a:ea typeface="MS PGothic" charset="0"/>
                          <a:cs typeface="MS PGothic" charset="0"/>
                        </a:rPr>
                        <a:t>惑</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哈巴谷的颂赞</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上帝的行动被挑战</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上帝的行动被赞扬</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信仰的胜利</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解决</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耶和华啊！</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为何你不审判犹大的</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罪</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bg2"/>
                          </a:solidFill>
                          <a:effectLst/>
                          <a:latin typeface="Times New Roman" charset="0"/>
                          <a:ea typeface="MS PGothic" charset="0"/>
                          <a:cs typeface="MS PGothic" charset="0"/>
                        </a:rPr>
                        <a:t>我会兴起</a:t>
                      </a:r>
                      <a:br>
                        <a:rPr kumimoji="1" lang="en-US" altLang="zh-CN" sz="1800" b="1" i="0" u="none" strike="noStrike" cap="none" normalizeH="0" baseline="0" dirty="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dirty="0">
                          <a:ln>
                            <a:noFill/>
                          </a:ln>
                          <a:solidFill>
                            <a:schemeClr val="bg2"/>
                          </a:solidFill>
                          <a:effectLst/>
                          <a:latin typeface="Times New Roman" charset="0"/>
                          <a:ea typeface="MS PGothic" charset="0"/>
                          <a:cs typeface="MS PGothic" charset="0"/>
                        </a:rPr>
                        <a:t>巴比伦</a:t>
                      </a:r>
                      <a:br>
                        <a:rPr kumimoji="1" lang="en-US" altLang="zh-CN" sz="1800" b="1" i="0" u="none" strike="noStrike" cap="none" normalizeH="0" baseline="0" dirty="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dirty="0">
                          <a:ln>
                            <a:noFill/>
                          </a:ln>
                          <a:solidFill>
                            <a:schemeClr val="bg2"/>
                          </a:solidFill>
                          <a:effectLst/>
                          <a:latin typeface="Times New Roman" charset="0"/>
                          <a:ea typeface="MS PGothic" charset="0"/>
                          <a:cs typeface="MS PGothic" charset="0"/>
                        </a:rPr>
                        <a:t>来审判</a:t>
                      </a:r>
                      <a:br>
                        <a:rPr kumimoji="1" lang="en-US" altLang="zh-CN" sz="1800" b="1" i="0" u="none" strike="noStrike" cap="none" normalizeH="0" baseline="0" dirty="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dirty="0">
                          <a:ln>
                            <a:noFill/>
                          </a:ln>
                          <a:solidFill>
                            <a:schemeClr val="bg2"/>
                          </a:solidFill>
                          <a:effectLst/>
                          <a:latin typeface="Times New Roman" charset="0"/>
                          <a:ea typeface="MS PGothic" charset="0"/>
                          <a:cs typeface="MS PGothic" charset="0"/>
                        </a:rPr>
                        <a:t>犹大人</a:t>
                      </a:r>
                      <a:endParaRPr kumimoji="0" lang="en-US" sz="1800" b="1" i="0" u="none" strike="noStrike" cap="none" normalizeH="0" baseline="0" dirty="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你怎能容许</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一个比犹</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大更邪 恶的邦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国来审</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判它？</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我也必</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定必定会</a:t>
                      </a:r>
                      <a:endParaRPr kumimoji="1" lang="en-US" altLang="zh-CN" sz="1800" b="1" i="0" u="none" strike="noStrike" cap="none" normalizeH="0" baseline="0">
                        <a:ln>
                          <a:noFill/>
                        </a:ln>
                        <a:solidFill>
                          <a:schemeClr val="bg2"/>
                        </a:solidFill>
                        <a:effectLst/>
                        <a:latin typeface="Times New Roman"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审判他们</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发怒时</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以怜悯为怀</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他是位伟大全能的神</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我会以不动摇的心等待神为他的子民审判巴比伦</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犹大</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公元</a:t>
                      </a:r>
                      <a:r>
                        <a:rPr kumimoji="1" lang="zh-CN" altLang="en-US" sz="2000" b="1" i="0" u="none" strike="noStrike" cap="none" normalizeH="0" baseline="0">
                          <a:ln>
                            <a:noFill/>
                          </a:ln>
                          <a:solidFill>
                            <a:schemeClr val="bg2"/>
                          </a:solidFill>
                          <a:effectLst/>
                          <a:latin typeface="Arial" charset="0"/>
                          <a:ea typeface="MS PGothic" charset="0"/>
                          <a:cs typeface="Arial" charset="0"/>
                        </a:rPr>
                        <a:t>前</a:t>
                      </a:r>
                      <a:r>
                        <a:rPr kumimoji="1" lang="en-US" altLang="ja-JP" sz="2000" b="1" i="0" u="none" strike="noStrike" cap="none" normalizeH="0" baseline="0">
                          <a:ln>
                            <a:noFill/>
                          </a:ln>
                          <a:solidFill>
                            <a:schemeClr val="bg2"/>
                          </a:solidFill>
                          <a:effectLst/>
                          <a:latin typeface="Arial" charset="0"/>
                          <a:ea typeface="MS PGothic" charset="0"/>
                          <a:cs typeface="Arial" charset="0"/>
                        </a:rPr>
                        <a:t>607-605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年</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4010"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2000" b="1">
                <a:solidFill>
                  <a:srgbClr val="FFFFFF"/>
                </a:solidFill>
                <a:latin typeface="Arial" charset="0"/>
                <a:cs typeface="Arial" charset="0"/>
              </a:rPr>
              <a:t>627</a:t>
            </a:r>
          </a:p>
        </p:txBody>
      </p:sp>
      <p:sp>
        <p:nvSpPr>
          <p:cNvPr id="5" name="Oval 4"/>
          <p:cNvSpPr>
            <a:spLocks noChangeArrowheads="1"/>
          </p:cNvSpPr>
          <p:nvPr/>
        </p:nvSpPr>
        <p:spPr bwMode="auto">
          <a:xfrm>
            <a:off x="5334000" y="381000"/>
            <a:ext cx="3810000" cy="6324600"/>
          </a:xfrm>
          <a:prstGeom prst="ellipse">
            <a:avLst/>
          </a:prstGeom>
          <a:noFill/>
          <a:ln w="57150" cmpd="sng">
            <a:solidFill>
              <a:schemeClr val="bg2"/>
            </a:solidFill>
            <a:round/>
            <a:headEnd/>
            <a:tailEnd/>
          </a:ln>
        </p:spPr>
        <p:txBody>
          <a:bodyPr wrap="square">
            <a:spAutoFit/>
          </a:bodyPr>
          <a:lstStyle/>
          <a:p>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4"/>
          <p:cNvSpPr>
            <a:spLocks noChangeArrowheads="1"/>
          </p:cNvSpPr>
          <p:nvPr/>
        </p:nvSpPr>
        <p:spPr bwMode="auto">
          <a:xfrm>
            <a:off x="-76200" y="-152400"/>
            <a:ext cx="9372600" cy="71628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sp>
        <p:nvSpPr>
          <p:cNvPr id="51203" name="Text Box 3"/>
          <p:cNvSpPr txBox="1">
            <a:spLocks noChangeArrowheads="1"/>
          </p:cNvSpPr>
          <p:nvPr/>
        </p:nvSpPr>
        <p:spPr bwMode="auto">
          <a:xfrm>
            <a:off x="228600" y="909638"/>
            <a:ext cx="8686800"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kumimoji="1" lang="zh-CN" altLang="en-US" sz="2800" dirty="0">
                <a:solidFill>
                  <a:srgbClr val="FFFFFF"/>
                </a:solidFill>
                <a:latin typeface="Arial" charset="0"/>
                <a:ea typeface="Arial" charset="0"/>
                <a:cs typeface="Arial" charset="0"/>
              </a:rPr>
              <a:t>先知否定第三章，因为它是使用在圣殿敬拜的诗篇</a:t>
            </a:r>
            <a:r>
              <a:rPr kumimoji="1" lang="en-US" altLang="zh-CN" sz="2800" dirty="0">
                <a:solidFill>
                  <a:srgbClr val="FFFFFF"/>
                </a:solidFill>
                <a:latin typeface="Arial" charset="0"/>
                <a:ea typeface="Arial" charset="0"/>
                <a:cs typeface="Arial" charset="0"/>
              </a:rPr>
              <a:t>.</a:t>
            </a:r>
          </a:p>
          <a:p>
            <a:pPr eaLnBrk="1" hangingPunct="1">
              <a:defRPr/>
            </a:pPr>
            <a:endParaRPr kumimoji="1" lang="en-US" altLang="zh-CN" sz="2800" dirty="0">
              <a:solidFill>
                <a:srgbClr val="FFFFFF"/>
              </a:solidFill>
              <a:latin typeface="Arial" charset="0"/>
              <a:ea typeface="Arial" charset="0"/>
              <a:cs typeface="Arial" charset="0"/>
            </a:endParaRPr>
          </a:p>
          <a:p>
            <a:pPr eaLnBrk="1" hangingPunct="1">
              <a:defRPr/>
            </a:pPr>
            <a:r>
              <a:rPr kumimoji="1" lang="en-US" altLang="zh-CN" sz="2800" dirty="0">
                <a:solidFill>
                  <a:srgbClr val="FFFFFF"/>
                </a:solidFill>
                <a:latin typeface="Arial" charset="0"/>
                <a:ea typeface="Arial" charset="0"/>
                <a:cs typeface="Arial" charset="0"/>
              </a:rPr>
              <a:t> </a:t>
            </a:r>
            <a:r>
              <a:rPr kumimoji="1" lang="zh-CN" altLang="en-US" sz="2800" dirty="0">
                <a:solidFill>
                  <a:srgbClr val="FFFFFF"/>
                </a:solidFill>
                <a:latin typeface="Arial" charset="0"/>
                <a:ea typeface="Arial" charset="0"/>
                <a:cs typeface="Arial" charset="0"/>
              </a:rPr>
              <a:t>一些学者认为，在被放逐的后期，圣殿崇拜已达到</a:t>
            </a:r>
          </a:p>
          <a:p>
            <a:pPr eaLnBrk="1" hangingPunct="1">
              <a:defRPr/>
            </a:pPr>
            <a:r>
              <a:rPr kumimoji="1" lang="zh-CN" altLang="en-US" sz="2800" dirty="0">
                <a:solidFill>
                  <a:srgbClr val="FFFFFF"/>
                </a:solidFill>
                <a:latin typeface="Arial" charset="0"/>
                <a:ea typeface="Arial" charset="0"/>
                <a:cs typeface="Arial" charset="0"/>
              </a:rPr>
              <a:t>比较净洁和先进的神学。所以诗篇才会被放在</a:t>
            </a:r>
          </a:p>
          <a:p>
            <a:pPr eaLnBrk="1" hangingPunct="1">
              <a:defRPr/>
            </a:pPr>
            <a:r>
              <a:rPr kumimoji="1" lang="zh-CN" altLang="en-US" sz="2800" dirty="0">
                <a:solidFill>
                  <a:srgbClr val="FFFFFF"/>
                </a:solidFill>
                <a:latin typeface="Arial" charset="0"/>
                <a:ea typeface="Arial" charset="0"/>
                <a:cs typeface="Arial" charset="0"/>
              </a:rPr>
              <a:t>这个时期。 </a:t>
            </a:r>
          </a:p>
          <a:p>
            <a:pPr eaLnBrk="1" hangingPunct="1">
              <a:defRPr/>
            </a:pPr>
            <a:endParaRPr kumimoji="1" lang="zh-CN" altLang="en-US" sz="2800" dirty="0">
              <a:solidFill>
                <a:srgbClr val="FFFFFF"/>
              </a:solidFill>
              <a:latin typeface="Arial" charset="0"/>
              <a:ea typeface="Arial" charset="0"/>
              <a:cs typeface="Arial" charset="0"/>
            </a:endParaRPr>
          </a:p>
          <a:p>
            <a:pPr eaLnBrk="1" hangingPunct="1">
              <a:defRPr/>
            </a:pPr>
            <a:r>
              <a:rPr kumimoji="1" lang="zh-CN" altLang="en-US" sz="2800" dirty="0">
                <a:solidFill>
                  <a:srgbClr val="FFFFFF"/>
                </a:solidFill>
                <a:latin typeface="Arial" charset="0"/>
                <a:ea typeface="Arial" charset="0"/>
                <a:cs typeface="Arial" charset="0"/>
              </a:rPr>
              <a:t>进一步的论点支持这个事实，即在昆兰古卷中的哈巴谷注释并没有关于哈巴谷第三章的提示。 </a:t>
            </a:r>
            <a:br>
              <a:rPr kumimoji="1" lang="zh-CN" altLang="en-US" sz="2800" dirty="0">
                <a:solidFill>
                  <a:srgbClr val="FFFFFF"/>
                </a:solidFill>
                <a:latin typeface="Arial" charset="0"/>
                <a:ea typeface="Arial" charset="0"/>
                <a:cs typeface="Arial" charset="0"/>
              </a:rPr>
            </a:br>
            <a:endParaRPr kumimoji="1" lang="zh-CN" altLang="en-US" sz="2800" dirty="0">
              <a:solidFill>
                <a:srgbClr val="FFFFFF"/>
              </a:solidFill>
              <a:latin typeface="Arial" charset="0"/>
              <a:ea typeface="Arial" charset="0"/>
              <a:cs typeface="Arial" charset="0"/>
            </a:endParaRPr>
          </a:p>
        </p:txBody>
      </p:sp>
      <p:sp>
        <p:nvSpPr>
          <p:cNvPr id="51205" name="Text Box 5"/>
          <p:cNvSpPr txBox="1">
            <a:spLocks noChangeArrowheads="1"/>
          </p:cNvSpPr>
          <p:nvPr/>
        </p:nvSpPr>
        <p:spPr bwMode="auto">
          <a:xfrm>
            <a:off x="8378825" y="1905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rgbClr val="FFFFFF"/>
                </a:solidFill>
                <a:latin typeface="Arial"/>
                <a:ea typeface="ＭＳ Ｐゴシック" pitchFamily="24" charset="-128"/>
                <a:cs typeface="Arial"/>
              </a:rPr>
              <a:t>628</a:t>
            </a:r>
          </a:p>
        </p:txBody>
      </p:sp>
      <p:sp>
        <p:nvSpPr>
          <p:cNvPr id="51206" name="Rectangle 6"/>
          <p:cNvSpPr>
            <a:spLocks noGrp="1" noChangeArrowheads="1"/>
          </p:cNvSpPr>
          <p:nvPr>
            <p:ph type="title" idx="4294967295"/>
          </p:nvPr>
        </p:nvSpPr>
        <p:spPr>
          <a:xfrm>
            <a:off x="228600" y="0"/>
            <a:ext cx="8229600" cy="1143000"/>
          </a:xfrm>
          <a:effectLst>
            <a:outerShdw blurRad="63500" dist="35921" dir="2700000" algn="ctr" rotWithShape="0">
              <a:srgbClr val="000000">
                <a:alpha val="74998"/>
              </a:srgbClr>
            </a:outerShdw>
          </a:effectLst>
        </p:spPr>
        <p:txBody>
          <a:bodyPr/>
          <a:lstStyle/>
          <a:p>
            <a:pPr algn="l" eaLnBrk="1" hangingPunct="1">
              <a:defRPr/>
            </a:pPr>
            <a:r>
              <a:rPr lang="zh-CN" altLang="en-US" sz="3200" u="sng" dirty="0">
                <a:effectLst/>
                <a:latin typeface="Arial" charset="0"/>
                <a:ea typeface="ＭＳ Ｐゴシック" charset="0"/>
              </a:rPr>
              <a:t>其他指控</a:t>
            </a:r>
            <a:endParaRPr lang="en-US" dirty="0">
              <a:latin typeface="Arial" charset="0"/>
              <a:ea typeface="ＭＳ Ｐゴシック" charset="0"/>
            </a:endParaRPr>
          </a:p>
        </p:txBody>
      </p:sp>
    </p:spTree>
    <p:extLst>
      <p:ext uri="{BB962C8B-B14F-4D97-AF65-F5344CB8AC3E}">
        <p14:creationId xmlns:p14="http://schemas.microsoft.com/office/powerpoint/2010/main" val="1966574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p:cTn id="7" dur="500" fill="hold"/>
                                        <p:tgtEl>
                                          <p:spTgt spid="51203"/>
                                        </p:tgtEl>
                                        <p:attrNameLst>
                                          <p:attrName>ppt_w</p:attrName>
                                        </p:attrNameLst>
                                      </p:cBhvr>
                                      <p:tavLst>
                                        <p:tav tm="0">
                                          <p:val>
                                            <p:fltVal val="0"/>
                                          </p:val>
                                        </p:tav>
                                        <p:tav tm="100000">
                                          <p:val>
                                            <p:strVal val="#ppt_w"/>
                                          </p:val>
                                        </p:tav>
                                      </p:tavLst>
                                    </p:anim>
                                    <p:anim calcmode="lin" valueType="num">
                                      <p:cBhvr>
                                        <p:cTn id="8" dur="500" fill="hold"/>
                                        <p:tgtEl>
                                          <p:spTgt spid="512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sp>
        <p:nvSpPr>
          <p:cNvPr id="2" name="Title 1"/>
          <p:cNvSpPr>
            <a:spLocks noGrp="1"/>
          </p:cNvSpPr>
          <p:nvPr>
            <p:ph type="title" idx="4294967295"/>
          </p:nvPr>
        </p:nvSpPr>
        <p:spPr>
          <a:xfrm>
            <a:off x="-76200" y="274638"/>
            <a:ext cx="9296400" cy="1143000"/>
          </a:xfrm>
        </p:spPr>
        <p:txBody>
          <a:bodyPr/>
          <a:lstStyle/>
          <a:p>
            <a:pPr>
              <a:defRPr/>
            </a:pPr>
            <a:r>
              <a:rPr lang="zh-CN" altLang="en-US" dirty="0">
                <a:latin typeface="Arial" charset="0"/>
                <a:ea typeface="ＭＳ Ｐゴシック" charset="0"/>
              </a:rPr>
              <a:t>哈巴谷 </a:t>
            </a:r>
            <a:r>
              <a:rPr lang="en-US" dirty="0">
                <a:latin typeface="Arial" charset="0"/>
                <a:ea typeface="ＭＳ Ｐゴシック" charset="0"/>
              </a:rPr>
              <a:t>3</a:t>
            </a:r>
            <a:br>
              <a:rPr lang="en-US" dirty="0">
                <a:latin typeface="Arial" charset="0"/>
                <a:ea typeface="ＭＳ Ｐゴシック" charset="0"/>
              </a:rPr>
            </a:br>
            <a:r>
              <a:rPr lang="zh-CN" altLang="en-US" dirty="0">
                <a:latin typeface="Arial" charset="0"/>
                <a:ea typeface="ＭＳ Ｐゴシック" charset="0"/>
              </a:rPr>
              <a:t>先知的希望</a:t>
            </a:r>
            <a:endParaRPr lang="en-US" dirty="0">
              <a:latin typeface="Arial" charset="0"/>
              <a:ea typeface="ＭＳ Ｐゴシック" charset="0"/>
            </a:endParaRPr>
          </a:p>
        </p:txBody>
      </p:sp>
      <p:pic>
        <p:nvPicPr>
          <p:cNvPr id="3" name="Picture 2"/>
          <p:cNvPicPr>
            <a:picLocks noChangeAspect="1"/>
          </p:cNvPicPr>
          <p:nvPr/>
        </p:nvPicPr>
        <p:blipFill>
          <a:blip r:embed="rId2"/>
          <a:stretch>
            <a:fillRect/>
          </a:stretch>
        </p:blipFill>
        <p:spPr>
          <a:xfrm>
            <a:off x="611560" y="2060848"/>
            <a:ext cx="8077200" cy="4191000"/>
          </a:xfrm>
          <a:prstGeom prst="rect">
            <a:avLst/>
          </a:prstGeom>
        </p:spPr>
      </p:pic>
    </p:spTree>
    <p:extLst>
      <p:ext uri="{BB962C8B-B14F-4D97-AF65-F5344CB8AC3E}">
        <p14:creationId xmlns:p14="http://schemas.microsoft.com/office/powerpoint/2010/main" val="31853085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pic>
        <p:nvPicPr>
          <p:cNvPr id="4" name="Picture 3"/>
          <p:cNvPicPr>
            <a:picLocks noChangeAspect="1"/>
          </p:cNvPicPr>
          <p:nvPr/>
        </p:nvPicPr>
        <p:blipFill>
          <a:blip r:embed="rId2"/>
          <a:stretch>
            <a:fillRect/>
          </a:stretch>
        </p:blipFill>
        <p:spPr>
          <a:xfrm>
            <a:off x="520700" y="1524000"/>
            <a:ext cx="8102600" cy="3810000"/>
          </a:xfrm>
          <a:prstGeom prst="rect">
            <a:avLst/>
          </a:prstGeom>
        </p:spPr>
      </p:pic>
      <p:sp>
        <p:nvSpPr>
          <p:cNvPr id="2" name="Title 1"/>
          <p:cNvSpPr>
            <a:spLocks noGrp="1"/>
          </p:cNvSpPr>
          <p:nvPr>
            <p:ph type="title" idx="4294967295"/>
          </p:nvPr>
        </p:nvSpPr>
        <p:spPr>
          <a:xfrm>
            <a:off x="-43880" y="274638"/>
            <a:ext cx="9296400" cy="1143000"/>
          </a:xfrm>
        </p:spPr>
        <p:txBody>
          <a:bodyPr/>
          <a:lstStyle/>
          <a:p>
            <a:pPr>
              <a:defRPr/>
            </a:pPr>
            <a:r>
              <a:rPr lang="zh-CN" altLang="en-US" sz="5400" dirty="0">
                <a:latin typeface="Arial" charset="0"/>
                <a:ea typeface="ＭＳ Ｐゴシック" charset="0"/>
              </a:rPr>
              <a:t>为什么的答案是。。。</a:t>
            </a:r>
            <a:endParaRPr lang="en-US" sz="5400" dirty="0">
              <a:latin typeface="Arial" charset="0"/>
              <a:ea typeface="ＭＳ Ｐゴシック" charset="0"/>
            </a:endParaRPr>
          </a:p>
        </p:txBody>
      </p:sp>
      <p:sp>
        <p:nvSpPr>
          <p:cNvPr id="5" name="Title 1"/>
          <p:cNvSpPr txBox="1">
            <a:spLocks/>
          </p:cNvSpPr>
          <p:nvPr/>
        </p:nvSpPr>
        <p:spPr bwMode="auto">
          <a:xfrm>
            <a:off x="-36512" y="1340768"/>
            <a:ext cx="9296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ru-RU" sz="6600" dirty="0">
                <a:solidFill>
                  <a:srgbClr val="000090"/>
                </a:solidFill>
                <a:effectLst/>
                <a:latin typeface="Arial" charset="0"/>
                <a:ea typeface="ＭＳ Ｐゴシック" charset="0"/>
              </a:rPr>
              <a:t>“</a:t>
            </a:r>
            <a:r>
              <a:rPr lang="zh-CN" altLang="en-US" sz="6600" dirty="0">
                <a:solidFill>
                  <a:srgbClr val="000090"/>
                </a:solidFill>
                <a:effectLst/>
                <a:latin typeface="Arial" charset="0"/>
                <a:ea typeface="ＭＳ Ｐゴシック" charset="0"/>
              </a:rPr>
              <a:t>谁</a:t>
            </a:r>
            <a:r>
              <a:rPr lang="ru-RU" sz="6600" dirty="0">
                <a:solidFill>
                  <a:srgbClr val="000090"/>
                </a:solidFill>
                <a:effectLst/>
                <a:latin typeface="Arial" charset="0"/>
                <a:ea typeface="ＭＳ Ｐゴシック" charset="0"/>
              </a:rPr>
              <a:t>"</a:t>
            </a:r>
            <a:endParaRPr lang="en-US" sz="6600" dirty="0">
              <a:solidFill>
                <a:srgbClr val="000090"/>
              </a:solidFill>
              <a:effectLst/>
              <a:latin typeface="Arial" charset="0"/>
              <a:ea typeface="ＭＳ Ｐゴシック" charset="0"/>
            </a:endParaRPr>
          </a:p>
        </p:txBody>
      </p:sp>
    </p:spTree>
    <p:extLst>
      <p:ext uri="{BB962C8B-B14F-4D97-AF65-F5344CB8AC3E}">
        <p14:creationId xmlns:p14="http://schemas.microsoft.com/office/powerpoint/2010/main" val="14048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904"/>
            <a:ext cx="9191304" cy="5348312"/>
          </a:xfrm>
          <a:prstGeom prst="rect">
            <a:avLst/>
          </a:prstGeom>
        </p:spPr>
      </p:pic>
      <p:sp>
        <p:nvSpPr>
          <p:cNvPr id="8" name="Rectangle 2"/>
          <p:cNvSpPr txBox="1">
            <a:spLocks noChangeArrowheads="1"/>
          </p:cNvSpPr>
          <p:nvPr/>
        </p:nvSpPr>
        <p:spPr bwMode="auto">
          <a:xfrm>
            <a:off x="25586" y="4437112"/>
            <a:ext cx="4509332"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991747"/>
            <a:ext cx="2285999" cy="1446653"/>
          </a:xfrm>
          <a:effectLst/>
        </p:spPr>
        <p:txBody>
          <a:bodyPr/>
          <a:lstStyle/>
          <a:p>
            <a:pPr algn="r">
              <a:defRPr/>
            </a:pPr>
            <a:r>
              <a:rPr lang="ko-KR" altLang="en-US" sz="4800" b="1" dirty="0" err="1">
                <a:solidFill>
                  <a:srgbClr val="000000"/>
                </a:solidFill>
                <a:latin typeface="Arial" charset="0"/>
                <a:ea typeface="ＭＳ Ｐゴシック" charset="0"/>
                <a:cs typeface="ＭＳ Ｐゴシック" charset="0"/>
              </a:rPr>
              <a:t>作个</a:t>
            </a:r>
            <a:endParaRPr lang="en-US" sz="4800" b="1" i="1" dirty="0">
              <a:effectLst>
                <a:glow rad="609600">
                  <a:srgbClr val="000090">
                    <a:alpha val="75000"/>
                  </a:srgbClr>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DD26E153-0F7A-0E47-AAC8-924460447B6C}"/>
              </a:ext>
            </a:extLst>
          </p:cNvPr>
          <p:cNvSpPr txBox="1">
            <a:spLocks noChangeArrowheads="1"/>
          </p:cNvSpPr>
          <p:nvPr/>
        </p:nvSpPr>
        <p:spPr bwMode="auto">
          <a:xfrm>
            <a:off x="938213" y="762000"/>
            <a:ext cx="8205787" cy="144665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7200" b="1" i="1" kern="0" dirty="0" err="1">
                <a:effectLst>
                  <a:glow rad="609600">
                    <a:srgbClr val="000090">
                      <a:alpha val="75000"/>
                    </a:srgbClr>
                  </a:glow>
                </a:effectLst>
                <a:latin typeface="Arial" charset="0"/>
                <a:ea typeface="ＭＳ Ｐゴシック" charset="0"/>
                <a:cs typeface="ＭＳ Ｐゴシック" charset="0"/>
              </a:rPr>
              <a:t>敬畏上帝的人</a:t>
            </a:r>
            <a:endParaRPr lang="en-US" sz="4800" b="1" i="1" kern="0" dirty="0">
              <a:effectLst>
                <a:glow rad="609600">
                  <a:srgbClr val="000090">
                    <a:alpha val="75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734610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3"/>
          <p:cNvSpPr>
            <a:spLocks noChangeArrowheads="1"/>
          </p:cNvSpPr>
          <p:nvPr/>
        </p:nvSpPr>
        <p:spPr bwMode="auto">
          <a:xfrm>
            <a:off x="-76200" y="76200"/>
            <a:ext cx="9372600" cy="15240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152400" y="228600"/>
            <a:ext cx="9296400" cy="1143000"/>
          </a:xfrm>
        </p:spPr>
        <p:txBody>
          <a:bodyPr/>
          <a:lstStyle/>
          <a:p>
            <a:pPr>
              <a:defRPr/>
            </a:pPr>
            <a:r>
              <a:rPr kumimoji="1" lang="zh-TW" altLang="en-US">
                <a:solidFill>
                  <a:srgbClr val="FFFFFF"/>
                </a:solidFill>
                <a:latin typeface="Arial" charset="0"/>
                <a:ea typeface="MS PGothic" charset="0"/>
                <a:cs typeface="Arial" charset="0"/>
              </a:rPr>
              <a:t>哈巴谷</a:t>
            </a:r>
            <a:r>
              <a:rPr kumimoji="1" lang="zh-CN" altLang="en-US">
                <a:solidFill>
                  <a:srgbClr val="FFFFFF"/>
                </a:solidFill>
                <a:latin typeface="Arial" charset="0"/>
                <a:ea typeface="MS PGothic" charset="0"/>
                <a:cs typeface="Arial" charset="0"/>
              </a:rPr>
              <a:t>书</a:t>
            </a:r>
            <a:r>
              <a:rPr lang="en-US" altLang="ja-JP">
                <a:latin typeface="Arial" charset="0"/>
                <a:ea typeface="MS PGothic" charset="0"/>
                <a:cs typeface="Arial" charset="0"/>
              </a:rPr>
              <a:t>3:1-2</a:t>
            </a:r>
            <a:endParaRPr lang="en-US">
              <a:latin typeface="Arial" charset="0"/>
              <a:ea typeface="MS PGothic" charset="0"/>
              <a:cs typeface="Arial" charset="0"/>
            </a:endParaRPr>
          </a:p>
        </p:txBody>
      </p:sp>
      <p:pic>
        <p:nvPicPr>
          <p:cNvPr id="256003" name="Picture 6" descr="Hab3PowerofGodinDeser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4" name="Title 1"/>
          <p:cNvSpPr txBox="1">
            <a:spLocks/>
          </p:cNvSpPr>
          <p:nvPr/>
        </p:nvSpPr>
        <p:spPr bwMode="auto">
          <a:xfrm>
            <a:off x="0" y="1676400"/>
            <a:ext cx="9067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r"/>
            <a:r>
              <a:rPr lang="en-US" sz="3600" b="1" dirty="0" err="1">
                <a:solidFill>
                  <a:srgbClr val="000000"/>
                </a:solidFill>
                <a:cs typeface="Arial" charset="0"/>
              </a:rPr>
              <a:t>哈巴谷先知的祷告</a:t>
            </a:r>
            <a:r>
              <a:rPr lang="en-US" sz="3600" b="1" dirty="0">
                <a:solidFill>
                  <a:srgbClr val="000000"/>
                </a:solidFill>
                <a:cs typeface="Arial" charset="0"/>
              </a:rPr>
              <a:t>， 配</a:t>
            </a:r>
            <a:r>
              <a:rPr lang="zh-CN" altLang="en-US" sz="3600" b="1" dirty="0">
                <a:solidFill>
                  <a:srgbClr val="000000"/>
                </a:solidFill>
                <a:cs typeface="Arial" charset="0"/>
              </a:rPr>
              <a:t>合</a:t>
            </a:r>
            <a:r>
              <a:rPr lang="en-US" sz="3600" b="1" dirty="0" err="1">
                <a:solidFill>
                  <a:srgbClr val="000000"/>
                </a:solidFill>
                <a:cs typeface="Arial" charset="0"/>
              </a:rPr>
              <a:t>激动的音调</a:t>
            </a:r>
            <a:r>
              <a:rPr lang="en-US" sz="3600" b="1" dirty="0">
                <a:solidFill>
                  <a:srgbClr val="000000"/>
                </a:solidFill>
                <a:cs typeface="Arial" charset="0"/>
              </a:rPr>
              <a:t>。</a:t>
            </a:r>
            <a:endParaRPr lang="en-US" sz="4000" b="1" i="1" dirty="0">
              <a:solidFill>
                <a:srgbClr val="000000"/>
              </a:solidFill>
              <a:latin typeface="Arial" charset="0"/>
              <a:cs typeface="Arial" charset="0"/>
            </a:endParaRPr>
          </a:p>
        </p:txBody>
      </p:sp>
      <p:sp>
        <p:nvSpPr>
          <p:cNvPr id="256005" name="Title 1"/>
          <p:cNvSpPr txBox="1">
            <a:spLocks/>
          </p:cNvSpPr>
          <p:nvPr/>
        </p:nvSpPr>
        <p:spPr bwMode="auto">
          <a:xfrm>
            <a:off x="2514600" y="1981200"/>
            <a:ext cx="65532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r"/>
            <a:r>
              <a:rPr lang="zh-TW" altLang="en-US" sz="3600" b="1" dirty="0">
                <a:solidFill>
                  <a:srgbClr val="000000"/>
                </a:solidFill>
                <a:latin typeface="Arial" charset="0"/>
                <a:cs typeface="Arial" charset="0"/>
              </a:rPr>
              <a:t>耶和华啊！ 我听见你的声音， 惧怕你的作为； 求你在这些年间复兴， 在这些年间彰显， </a:t>
            </a:r>
          </a:p>
          <a:p>
            <a:pPr algn="r"/>
            <a:r>
              <a:rPr lang="zh-TW" altLang="en-US" sz="3600" b="1" dirty="0">
                <a:solidFill>
                  <a:srgbClr val="000000"/>
                </a:solidFill>
                <a:latin typeface="Arial" charset="0"/>
                <a:cs typeface="Arial" charset="0"/>
              </a:rPr>
              <a:t>	发怒的时候以怜悯为怀。</a:t>
            </a:r>
            <a:endParaRPr lang="en-US" sz="3600" b="1" dirty="0">
              <a:solidFill>
                <a:srgbClr val="000000"/>
              </a:solidFill>
              <a:latin typeface="Arial" charset="0"/>
              <a:cs typeface="Arial"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2" descr="hearing_Gods_voi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195736" y="-31"/>
            <a:ext cx="7056784" cy="54157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耶和华啊！我听见你的声音，惧怕你的作为；</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求你在这些年间复兴，在这些年间彰显，</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发怒的时候以怜悯为怀。</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9633859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07504" y="260648"/>
            <a:ext cx="3851921" cy="3046988"/>
          </a:xfrm>
          <a:noFill/>
          <a:ln w="9525">
            <a:noFill/>
            <a:miter lim="800000"/>
            <a:headEnd/>
            <a:tailEnd/>
          </a:ln>
          <a:effectLst>
            <a:outerShdw blurRad="63500" dist="38099" dir="2700000" algn="ctr" rotWithShape="0">
              <a:schemeClr val="tx1">
                <a:alpha val="74998"/>
              </a:schemeClr>
            </a:outerShdw>
          </a:effectLst>
        </p:spPr>
        <p:txBody>
          <a:bodyPr wrap="square" anchor="t">
            <a:spAutoFit/>
          </a:bodyPr>
          <a:lstStyle/>
          <a:p>
            <a:pPr defTabSz="457200" eaLnBrk="1" fontAlgn="auto" hangingPunct="1">
              <a:spcBef>
                <a:spcPct val="50000"/>
              </a:spcBef>
              <a:spcAft>
                <a:spcPts val="0"/>
              </a:spcAft>
            </a:pPr>
            <a:r>
              <a:rPr lang="ru-RU" sz="3200" b="1" kern="1200" dirty="0">
                <a:solidFill>
                  <a:srgbClr val="FFFFFF"/>
                </a:solidFill>
                <a:effectLst>
                  <a:glow rad="101600">
                    <a:srgbClr val="000000">
                      <a:alpha val="75000"/>
                    </a:srgbClr>
                  </a:glow>
                </a:effectLst>
                <a:ea typeface="ＭＳ Ｐゴシック" charset="0"/>
              </a:rPr>
              <a:t>"</a:t>
            </a:r>
            <a:r>
              <a:rPr lang="zh-CN" altLang="en-US" sz="3200" b="1" kern="1200" dirty="0">
                <a:solidFill>
                  <a:srgbClr val="FFFFFF"/>
                </a:solidFill>
                <a:effectLst>
                  <a:glow rad="101600">
                    <a:srgbClr val="000000">
                      <a:alpha val="75000"/>
                    </a:srgbClr>
                  </a:glow>
                </a:effectLst>
                <a:ea typeface="ＭＳ Ｐゴシック" charset="0"/>
              </a:rPr>
              <a:t>神由提幔而来，圣者从巴兰山临到。</a:t>
            </a:r>
            <a:br>
              <a:rPr lang="zh-CN" altLang="en-US" sz="3200" b="1" kern="1200" dirty="0">
                <a:solidFill>
                  <a:srgbClr val="FFFFFF"/>
                </a:solidFill>
                <a:effectLst>
                  <a:glow rad="101600">
                    <a:srgbClr val="000000">
                      <a:alpha val="75000"/>
                    </a:srgbClr>
                  </a:glow>
                </a:effectLst>
                <a:ea typeface="ＭＳ Ｐゴシック" charset="0"/>
              </a:rPr>
            </a:br>
            <a:br>
              <a:rPr lang="zh-CN" altLang="en-US" sz="3200" b="1" kern="1200" dirty="0">
                <a:solidFill>
                  <a:srgbClr val="FFFFFF"/>
                </a:solidFill>
                <a:effectLst>
                  <a:glow rad="101600">
                    <a:srgbClr val="000000">
                      <a:alpha val="75000"/>
                    </a:srgbClr>
                  </a:glow>
                </a:effectLst>
                <a:ea typeface="ＭＳ Ｐゴシック" charset="0"/>
              </a:rPr>
            </a:br>
            <a:r>
              <a:rPr lang="zh-CN" altLang="en-US" sz="3200" b="1" kern="1200" dirty="0">
                <a:solidFill>
                  <a:srgbClr val="FFFFFF"/>
                </a:solidFill>
                <a:effectLst>
                  <a:glow rad="101600">
                    <a:srgbClr val="000000">
                      <a:alpha val="75000"/>
                    </a:srgbClr>
                  </a:glow>
                </a:effectLst>
                <a:ea typeface="ＭＳ Ｐゴシック" charset="0"/>
              </a:rPr>
              <a:t>他的荣光弥漫穹苍，赞美他的声音响彻大地。</a:t>
            </a:r>
            <a:r>
              <a:rPr lang="ru-RU" sz="3200" b="1" kern="1200" dirty="0">
                <a:solidFill>
                  <a:srgbClr val="FFFFFF"/>
                </a:solidFill>
                <a:effectLst>
                  <a:glow rad="101600">
                    <a:srgbClr val="000000">
                      <a:alpha val="75000"/>
                    </a:srgbClr>
                  </a:glow>
                </a:effectLst>
                <a:ea typeface="ＭＳ Ｐゴシック" charset="0"/>
              </a:rPr>
              <a:t>"</a:t>
            </a:r>
            <a:r>
              <a:rPr lang="en-SG" sz="3200" b="1" kern="1200" dirty="0">
                <a:solidFill>
                  <a:srgbClr val="FFFFFF"/>
                </a:solidFill>
                <a:effectLst>
                  <a:glow rad="101600">
                    <a:srgbClr val="000000">
                      <a:alpha val="75000"/>
                    </a:srgbClr>
                  </a:glow>
                </a:effectLst>
                <a:ea typeface="ＭＳ Ｐゴシック" charset="0"/>
              </a:rPr>
              <a:t> (3:3 </a:t>
            </a:r>
            <a:r>
              <a:rPr lang="en-US" altLang="zh-CN" sz="3200" b="1" kern="1200" dirty="0">
                <a:solidFill>
                  <a:srgbClr val="FFFFFF"/>
                </a:solidFill>
                <a:effectLst>
                  <a:glow rad="101600">
                    <a:srgbClr val="000000">
                      <a:alpha val="75000"/>
                    </a:srgbClr>
                  </a:glow>
                </a:effectLst>
                <a:ea typeface="ＭＳ Ｐゴシック" charset="0"/>
              </a:rPr>
              <a:t>CNV</a:t>
            </a:r>
            <a:r>
              <a:rPr lang="en-SG" sz="3200" b="1" kern="1200" dirty="0">
                <a:solidFill>
                  <a:srgbClr val="FFFFFF"/>
                </a:solidFill>
                <a:effectLst>
                  <a:glow rad="101600">
                    <a:srgbClr val="000000">
                      <a:alpha val="75000"/>
                    </a:srgbClr>
                  </a:glow>
                </a:effectLst>
                <a:ea typeface="ＭＳ Ｐゴシック" charset="0"/>
              </a:rPr>
              <a:t>).</a:t>
            </a:r>
            <a:endParaRPr lang="en-US" sz="3200" b="1" kern="1200" dirty="0">
              <a:solidFill>
                <a:srgbClr val="FFFFFF"/>
              </a:solidFill>
              <a:effectLst>
                <a:glow rad="101600">
                  <a:srgbClr val="000000">
                    <a:alpha val="75000"/>
                  </a:srgbClr>
                </a:glow>
              </a:effectLst>
              <a:ea typeface="ＭＳ Ｐゴシック"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fontAlgn="auto" hangingPunct="1">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犹大</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以东</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8288566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284984"/>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他的辉煌如光，手中四射光芒，就在其中隐藏着能力。</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152708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157192"/>
            <a:ext cx="9144000" cy="22474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瘟疫在他面前行走，灾病在他脚下发出。</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4446529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555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他站立，震撼全地；</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他观看，惊散列国。</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永在的山崩裂，长存的岭塌陷；</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他的道路存到永远。</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9121204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Explosion 1 16"/>
          <p:cNvSpPr/>
          <p:nvPr/>
        </p:nvSpPr>
        <p:spPr bwMode="auto">
          <a:xfrm>
            <a:off x="4499992" y="3861048"/>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2" name="Explosion 1 1"/>
          <p:cNvSpPr/>
          <p:nvPr/>
        </p:nvSpPr>
        <p:spPr bwMode="auto">
          <a:xfrm>
            <a:off x="395536" y="4365104"/>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4"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 name="Text Box 12"/>
          <p:cNvSpPr txBox="1">
            <a:spLocks noChangeArrowheads="1"/>
          </p:cNvSpPr>
          <p:nvPr/>
        </p:nvSpPr>
        <p:spPr bwMode="auto">
          <a:xfrm>
            <a:off x="1547664" y="4932456"/>
            <a:ext cx="115212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dirty="0">
                <a:solidFill>
                  <a:srgbClr val="FFFFFF"/>
                </a:solidFill>
                <a:effectLst>
                  <a:glow rad="228600">
                    <a:srgbClr val="000000"/>
                  </a:glow>
                </a:effectLst>
                <a:latin typeface="Arial" charset="0"/>
                <a:cs typeface="Arial" charset="0"/>
              </a:rPr>
              <a:t>古珊</a:t>
            </a:r>
          </a:p>
        </p:txBody>
      </p:sp>
      <p:sp>
        <p:nvSpPr>
          <p:cNvPr id="10" name="Text Box 13"/>
          <p:cNvSpPr txBox="1">
            <a:spLocks noChangeArrowheads="1"/>
          </p:cNvSpPr>
          <p:nvPr/>
        </p:nvSpPr>
        <p:spPr bwMode="auto">
          <a:xfrm>
            <a:off x="5155728" y="4365104"/>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dirty="0">
                <a:solidFill>
                  <a:srgbClr val="FFFFFF"/>
                </a:solidFill>
                <a:effectLst>
                  <a:glow rad="228600">
                    <a:srgbClr val="000000"/>
                  </a:glow>
                </a:effectLst>
                <a:latin typeface="Arial" charset="0"/>
                <a:cs typeface="Arial" charset="0"/>
              </a:rPr>
              <a:t>米甸</a:t>
            </a:r>
            <a:endParaRPr lang="en-US" sz="3200" b="1" dirty="0">
              <a:solidFill>
                <a:srgbClr val="FFFFFF"/>
              </a:solidFill>
              <a:effectLst>
                <a:glow rad="228600">
                  <a:srgbClr val="000000"/>
                </a:glow>
              </a:effectLst>
              <a:latin typeface="Arial" charset="0"/>
              <a:cs typeface="Arial" charset="0"/>
            </a:endParaRPr>
          </a:p>
        </p:txBody>
      </p:sp>
      <p:sp>
        <p:nvSpPr>
          <p:cNvPr id="15" name="Text Box 9"/>
          <p:cNvSpPr txBox="1">
            <a:spLocks noChangeArrowheads="1"/>
          </p:cNvSpPr>
          <p:nvPr/>
        </p:nvSpPr>
        <p:spPr bwMode="auto">
          <a:xfrm>
            <a:off x="3132138" y="4076700"/>
            <a:ext cx="13922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dirty="0">
                <a:solidFill>
                  <a:srgbClr val="FFFFFF"/>
                </a:solidFill>
                <a:effectLst>
                  <a:glow rad="228600">
                    <a:srgbClr val="000000"/>
                  </a:glow>
                </a:effectLst>
                <a:latin typeface="Arial" charset="0"/>
                <a:cs typeface="Arial" charset="0"/>
              </a:rPr>
              <a:t>西奈山</a:t>
            </a:r>
            <a:endParaRPr lang="en-US" sz="3200" b="1" dirty="0">
              <a:solidFill>
                <a:srgbClr val="FFFFFF"/>
              </a:solidFill>
              <a:effectLst>
                <a:glow rad="228600">
                  <a:srgbClr val="000000"/>
                </a:glow>
              </a:effectLst>
              <a:latin typeface="Arial" charset="0"/>
              <a:cs typeface="Arial" charset="0"/>
            </a:endParaRPr>
          </a:p>
        </p:txBody>
      </p:sp>
      <p:sp>
        <p:nvSpPr>
          <p:cNvPr id="900098" name="Rectangle 2"/>
          <p:cNvSpPr>
            <a:spLocks noGrp="1" noChangeArrowheads="1"/>
          </p:cNvSpPr>
          <p:nvPr>
            <p:ph type="ctrTitle"/>
          </p:nvPr>
        </p:nvSpPr>
        <p:spPr>
          <a:xfrm>
            <a:off x="0" y="188640"/>
            <a:ext cx="7020272" cy="237626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我看见古珊的帐棚遭难，米甸地的帐幕惊惶。</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2197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a typeface="ＭＳ Ｐゴシック" charset="0"/>
            </a:endParaRPr>
          </a:p>
        </p:txBody>
      </p:sp>
      <p:sp>
        <p:nvSpPr>
          <p:cNvPr id="14438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a typeface="ＭＳ Ｐゴシック" charset="0"/>
            </a:endParaRPr>
          </a:p>
        </p:txBody>
      </p:sp>
      <p:pic>
        <p:nvPicPr>
          <p:cNvPr id="14438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8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zh-CN" altLang="en-US" b="1" dirty="0">
                <a:effectLst>
                  <a:glow rad="317500">
                    <a:schemeClr val="bg2">
                      <a:alpha val="90000"/>
                    </a:schemeClr>
                  </a:glow>
                </a:effectLst>
                <a:latin typeface="Arial"/>
                <a:cs typeface="Arial"/>
              </a:rPr>
              <a:t>海</a:t>
            </a:r>
            <a:endParaRPr lang="en-US" b="1" dirty="0">
              <a:effectLst>
                <a:glow rad="317500">
                  <a:schemeClr val="bg2">
                    <a:alpha val="90000"/>
                  </a:schemeClr>
                </a:glow>
              </a:effectLst>
              <a:latin typeface="Arial"/>
              <a:cs typeface="Arial"/>
            </a:endParaRPr>
          </a:p>
        </p:txBody>
      </p:sp>
      <p:sp>
        <p:nvSpPr>
          <p:cNvPr id="1343495"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lgn="r">
              <a:defRPr/>
            </a:pPr>
            <a:r>
              <a:rPr lang="zh-CN" altLang="en-US" dirty="0">
                <a:solidFill>
                  <a:srgbClr val="FFFFFF"/>
                </a:solidFill>
                <a:effectLst>
                  <a:glow rad="317500">
                    <a:srgbClr val="212121">
                      <a:alpha val="90000"/>
                    </a:srgbClr>
                  </a:glow>
                </a:effectLst>
              </a:rPr>
              <a:t>出埃及记</a:t>
            </a:r>
            <a:r>
              <a:rPr lang="en-US" dirty="0">
                <a:solidFill>
                  <a:srgbClr val="FFFFFF"/>
                </a:solidFill>
                <a:effectLst>
                  <a:glow rad="317500">
                    <a:srgbClr val="212121">
                      <a:alpha val="90000"/>
                    </a:srgbClr>
                  </a:glow>
                </a:effectLst>
              </a:rPr>
              <a:t>12</a:t>
            </a:r>
          </a:p>
        </p:txBody>
      </p:sp>
    </p:spTree>
    <p:extLst>
      <p:ext uri="{BB962C8B-B14F-4D97-AF65-F5344CB8AC3E}">
        <p14:creationId xmlns:p14="http://schemas.microsoft.com/office/powerpoint/2010/main" val="42148350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a typeface="ＭＳ Ｐゴシック"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zh-CN" altLang="en-US" b="1" kern="1200" dirty="0">
                <a:effectLst>
                  <a:glow rad="317500">
                    <a:schemeClr val="bg2">
                      <a:alpha val="90000"/>
                    </a:schemeClr>
                  </a:glow>
                </a:effectLst>
                <a:latin typeface="Arial"/>
                <a:cs typeface="Arial"/>
              </a:rPr>
              <a:t>领袖</a:t>
            </a:r>
            <a:endParaRPr lang="en-US" b="1" kern="1200" dirty="0">
              <a:effectLst>
                <a:glow rad="317500">
                  <a:schemeClr val="bg2">
                    <a:alpha val="90000"/>
                  </a:schemeClr>
                </a:glow>
              </a:effectLst>
              <a:latin typeface="Arial"/>
              <a:cs typeface="Arial"/>
            </a:endParaRPr>
          </a:p>
        </p:txBody>
      </p:sp>
      <p:sp>
        <p:nvSpPr>
          <p:cNvPr id="14643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a typeface="ＭＳ Ｐゴシック" charset="0"/>
            </a:endParaRPr>
          </a:p>
        </p:txBody>
      </p:sp>
      <p:pic>
        <p:nvPicPr>
          <p:cNvPr id="14643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5542"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zh-CN" altLang="en-US" dirty="0">
                <a:solidFill>
                  <a:srgbClr val="FFFFFF"/>
                </a:solidFill>
                <a:effectLst>
                  <a:glow rad="317500">
                    <a:srgbClr val="212121">
                      <a:alpha val="90000"/>
                    </a:srgbClr>
                  </a:glow>
                </a:effectLst>
              </a:rPr>
              <a:t>出埃及记</a:t>
            </a:r>
            <a:r>
              <a:rPr lang="en-US" dirty="0">
                <a:solidFill>
                  <a:srgbClr val="FFFFFF"/>
                </a:solidFill>
                <a:effectLst>
                  <a:glow rad="317500">
                    <a:srgbClr val="212121">
                      <a:alpha val="90000"/>
                    </a:srgbClr>
                  </a:glow>
                </a:effectLst>
              </a:rPr>
              <a:t>12</a:t>
            </a:r>
          </a:p>
        </p:txBody>
      </p:sp>
    </p:spTree>
    <p:extLst>
      <p:ext uri="{BB962C8B-B14F-4D97-AF65-F5344CB8AC3E}">
        <p14:creationId xmlns:p14="http://schemas.microsoft.com/office/powerpoint/2010/main" val="1364114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Red Sea"/>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0" y="0"/>
            <a:ext cx="444316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499992" y="29469"/>
            <a:ext cx="464400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耶和华啊！</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你骑上你的马，乘驾得胜的战车，</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难道是恼怒江河、</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向江河发怒、向海洋泄愤？</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8230456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64904"/>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为什么我 知道？</a:t>
            </a:r>
            <a:endParaRPr lang="en-US" sz="6600" b="1" dirty="0">
              <a:effectLst>
                <a:glow rad="127000">
                  <a:schemeClr val="tx1"/>
                </a:glow>
              </a:effectLst>
              <a:latin typeface="Arial" charset="0"/>
              <a:ea typeface="ＭＳ Ｐゴシック" charset="0"/>
              <a:cs typeface="ＭＳ Ｐゴシック" charset="0"/>
            </a:endParaRPr>
          </a:p>
        </p:txBody>
      </p:sp>
      <p:grpSp>
        <p:nvGrpSpPr>
          <p:cNvPr id="10" name="Group 9"/>
          <p:cNvGrpSpPr/>
          <p:nvPr/>
        </p:nvGrpSpPr>
        <p:grpSpPr>
          <a:xfrm>
            <a:off x="3581400" y="1441362"/>
            <a:ext cx="2743200" cy="1247242"/>
            <a:chOff x="3114211" y="711286"/>
            <a:chExt cx="3168352" cy="2069642"/>
          </a:xfrm>
        </p:grpSpPr>
        <p:sp>
          <p:nvSpPr>
            <p:cNvPr id="3" name="Rectangle 2"/>
            <p:cNvSpPr txBox="1">
              <a:spLocks noChangeArrowheads="1"/>
            </p:cNvSpPr>
            <p:nvPr/>
          </p:nvSpPr>
          <p:spPr bwMode="auto">
            <a:xfrm>
              <a:off x="3114211" y="711286"/>
              <a:ext cx="316835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9" name="Group 8"/>
            <p:cNvGrpSpPr/>
            <p:nvPr/>
          </p:nvGrpSpPr>
          <p:grpSpPr>
            <a:xfrm>
              <a:off x="4364360" y="1908447"/>
              <a:ext cx="711696" cy="872481"/>
              <a:chOff x="4211960" y="1908447"/>
              <a:chExt cx="711696" cy="872481"/>
            </a:xfrm>
          </p:grpSpPr>
          <p:cxnSp>
            <p:nvCxnSpPr>
              <p:cNvPr id="5" name="Straight Connector 4"/>
              <p:cNvCxnSpPr/>
              <p:nvPr/>
            </p:nvCxnSpPr>
            <p:spPr bwMode="auto">
              <a:xfrm>
                <a:off x="4211960" y="1916832"/>
                <a:ext cx="432048" cy="864096"/>
              </a:xfrm>
              <a:prstGeom prst="line">
                <a:avLst/>
              </a:prstGeom>
              <a:solidFill>
                <a:schemeClr val="accent1"/>
              </a:solidFill>
              <a:ln w="76200" cap="flat" cmpd="sng" algn="ctr">
                <a:solidFill>
                  <a:schemeClr val="bg1"/>
                </a:solidFill>
                <a:prstDash val="solid"/>
                <a:round/>
                <a:headEnd type="none" w="med" len="med"/>
                <a:tailEnd type="none" w="lg" len="lg"/>
              </a:ln>
              <a:effectLst/>
            </p:spPr>
          </p:cxnSp>
          <p:cxnSp>
            <p:nvCxnSpPr>
              <p:cNvPr id="8" name="Straight Connector 7"/>
              <p:cNvCxnSpPr/>
              <p:nvPr/>
            </p:nvCxnSpPr>
            <p:spPr bwMode="auto">
              <a:xfrm flipH="1">
                <a:off x="4644008" y="1908447"/>
                <a:ext cx="279648" cy="872480"/>
              </a:xfrm>
              <a:prstGeom prst="line">
                <a:avLst/>
              </a:prstGeom>
              <a:solidFill>
                <a:schemeClr val="accent1"/>
              </a:solidFill>
              <a:ln w="76200" cap="flat" cmpd="sng" algn="ctr">
                <a:solidFill>
                  <a:schemeClr val="bg1"/>
                </a:solidFill>
                <a:prstDash val="solid"/>
                <a:round/>
                <a:headEnd type="none" w="med" len="med"/>
                <a:tailEnd type="none" w="lg" len="lg"/>
              </a:ln>
              <a:effectLst/>
            </p:spPr>
          </p:cxnSp>
        </p:grpSp>
      </p:grpSp>
    </p:spTree>
    <p:extLst>
      <p:ext uri="{BB962C8B-B14F-4D97-AF65-F5344CB8AC3E}">
        <p14:creationId xmlns:p14="http://schemas.microsoft.com/office/powerpoint/2010/main" val="301547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你的弓显露，你的箭上弦</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你裂开大地为江河。</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10</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诸山见你而颤抖，</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众水暴流而过；</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深渊发声，举手高扬。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(3:9-10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934805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03648" y="29469"/>
            <a:ext cx="7740352" cy="31114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日月停在本位，</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你的箭发射如光；</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你的矛闪烁辉耀。</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566560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548680"/>
            <a:ext cx="7272808" cy="5631779"/>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你激愤践踏全地，</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你怀怒打碎列国。</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13</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你出来救拔子民，</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拯救你所膏立的。</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你击打恶人的房顶，</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使根基全然显露</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(3:12-13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271406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你用他的枪，刺透他战士的头。</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他们来如暴风，把我们驱散。</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他们的喜好，是暗中吞噬穷人。</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15 </a:t>
            </a:r>
            <a:r>
              <a:rPr lang="zh-CN" altLang="en-US" sz="3600" b="1" dirty="0">
                <a:effectLst>
                  <a:glow rad="127000">
                    <a:schemeClr val="tx1"/>
                  </a:glow>
                </a:effectLst>
                <a:latin typeface="Arial" charset="0"/>
                <a:ea typeface="ＭＳ Ｐゴシック" charset="0"/>
                <a:cs typeface="ＭＳ Ｐゴシック" charset="0"/>
              </a:rPr>
              <a:t>你乘马驰骋海上，大水汹涌翻腾。</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(3:14-15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7505791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我一听见，就全身发抖；</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因这声音，我嘴唇震颤。</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腐烂侵蚀我骨，我在站立之地战兢。</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我静候灾难之日，犯境的民上来。</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3176972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76200" y="274638"/>
            <a:ext cx="9296400" cy="1143000"/>
          </a:xfrm>
        </p:spPr>
        <p:txBody>
          <a:bodyPr/>
          <a:lstStyle/>
          <a:p>
            <a:pPr>
              <a:defRPr/>
            </a:pPr>
            <a:r>
              <a:rPr kumimoji="1" lang="zh-TW" altLang="en-US" dirty="0">
                <a:solidFill>
                  <a:srgbClr val="FFFFFF"/>
                </a:solidFill>
                <a:latin typeface="Arial" pitchFamily="34" charset="0"/>
              </a:rPr>
              <a:t>哈巴谷</a:t>
            </a:r>
            <a:r>
              <a:rPr kumimoji="1" lang="zh-CN" altLang="en-US" dirty="0">
                <a:solidFill>
                  <a:srgbClr val="FFFFFF"/>
                </a:solidFill>
                <a:latin typeface="Arial" pitchFamily="34" charset="0"/>
              </a:rPr>
              <a:t>书</a:t>
            </a:r>
            <a:r>
              <a:rPr lang="en-US" altLang="ja-JP" dirty="0">
                <a:latin typeface="Arial" pitchFamily="34" charset="0"/>
              </a:rPr>
              <a:t>3:17 </a:t>
            </a:r>
            <a:r>
              <a:rPr lang="zh-CN" altLang="en-US" dirty="0">
                <a:latin typeface="Arial" pitchFamily="34" charset="0"/>
              </a:rPr>
              <a:t>预计萌芽</a:t>
            </a:r>
            <a:endParaRPr lang="en-US" altLang="en-US" dirty="0">
              <a:latin typeface="Arial" pitchFamily="34" charset="0"/>
            </a:endParaRPr>
          </a:p>
        </p:txBody>
      </p:sp>
      <p:pic>
        <p:nvPicPr>
          <p:cNvPr id="257027" name="Picture 4" descr="hab 3 bu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00200" y="2057400"/>
            <a:ext cx="5938838" cy="394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6" descr="Hab 3 17somalian-famine-victim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479800" y="3124200"/>
            <a:ext cx="5638800" cy="762000"/>
          </a:xfrm>
        </p:spPr>
        <p:txBody>
          <a:bodyPr/>
          <a:lstStyle/>
          <a:p>
            <a:pPr algn="r">
              <a:defRPr/>
            </a:pPr>
            <a:r>
              <a:rPr lang="zh-TW" altLang="en-US">
                <a:solidFill>
                  <a:srgbClr val="000000"/>
                </a:solidFill>
                <a:effectLst>
                  <a:outerShdw blurRad="38100" dist="38100" dir="2700000" algn="tl">
                    <a:srgbClr val="FFFFFF"/>
                  </a:outerShdw>
                </a:effectLst>
                <a:latin typeface="Arial" charset="0"/>
                <a:ea typeface="MS PGothic" charset="0"/>
                <a:cs typeface="Arial" charset="0"/>
              </a:rPr>
              <a:t>哈巴谷</a:t>
            </a:r>
            <a:r>
              <a:rPr lang="zh-CN" altLang="en-US">
                <a:solidFill>
                  <a:srgbClr val="000000"/>
                </a:solidFill>
                <a:effectLst>
                  <a:outerShdw blurRad="38100" dist="38100" dir="2700000" algn="tl">
                    <a:srgbClr val="FFFFFF"/>
                  </a:outerShdw>
                </a:effectLst>
                <a:latin typeface="Arial" charset="0"/>
                <a:ea typeface="MS PGothic" charset="0"/>
                <a:cs typeface="Arial" charset="0"/>
              </a:rPr>
              <a:t>书</a:t>
            </a:r>
            <a:r>
              <a:rPr lang="en-US">
                <a:solidFill>
                  <a:srgbClr val="000000"/>
                </a:solidFill>
                <a:effectLst>
                  <a:outerShdw blurRad="38100" dist="38100" dir="2700000" algn="tl">
                    <a:srgbClr val="FFFFFF"/>
                  </a:outerShdw>
                </a:effectLst>
                <a:latin typeface="Arial" charset="0"/>
                <a:ea typeface="MS PGothic" charset="0"/>
                <a:cs typeface="Arial" charset="0"/>
              </a:rPr>
              <a:t>3:17-18</a:t>
            </a:r>
          </a:p>
        </p:txBody>
      </p:sp>
      <p:sp>
        <p:nvSpPr>
          <p:cNvPr id="258051" name="Title 1"/>
          <p:cNvSpPr txBox="1">
            <a:spLocks/>
          </p:cNvSpPr>
          <p:nvPr/>
        </p:nvSpPr>
        <p:spPr bwMode="auto">
          <a:xfrm>
            <a:off x="2514600" y="0"/>
            <a:ext cx="662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r"/>
            <a:r>
              <a:rPr lang="zh-TW" altLang="en-US" sz="3600" b="1" dirty="0">
                <a:solidFill>
                  <a:srgbClr val="000000"/>
                </a:solidFill>
                <a:latin typeface="Arial" charset="0"/>
                <a:cs typeface="Arial" charset="0"/>
              </a:rPr>
              <a:t>无花果树纵不发芽，葡萄树不结果，橄榄树无所出，田里无收成， 圈内的羊被剪除， 棚里也没有牛， </a:t>
            </a:r>
            <a:r>
              <a:rPr lang="en-US" altLang="zh-TW" sz="3600" b="1" baseline="30000" dirty="0">
                <a:solidFill>
                  <a:srgbClr val="000000"/>
                </a:solidFill>
                <a:latin typeface="Arial" charset="0"/>
                <a:cs typeface="Arial" charset="0"/>
              </a:rPr>
              <a:t>18 </a:t>
            </a:r>
            <a:r>
              <a:rPr lang="zh-TW" altLang="en-US" sz="3600" b="1" dirty="0">
                <a:solidFill>
                  <a:srgbClr val="000000"/>
                </a:solidFill>
                <a:latin typeface="Arial" charset="0"/>
                <a:cs typeface="Arial" charset="0"/>
              </a:rPr>
              <a:t>我却要因耶和华欢喜， 以救我的 神为乐。</a:t>
            </a:r>
            <a:endParaRPr lang="en-US" sz="3600" b="1" dirty="0">
              <a:solidFill>
                <a:srgbClr val="000000"/>
              </a:solidFill>
              <a:latin typeface="Arial" charset="0"/>
              <a:cs typeface="Arial"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2" y="0"/>
            <a:ext cx="9144000" cy="1143000"/>
          </a:xfrm>
        </p:spPr>
        <p:txBody>
          <a:bodyPr/>
          <a:lstStyle/>
          <a:p>
            <a:r>
              <a:rPr lang="zh-CN" altLang="en-US" b="1" dirty="0">
                <a:solidFill>
                  <a:schemeClr val="bg1"/>
                </a:solidFill>
                <a:effectLst>
                  <a:glow rad="228600">
                    <a:schemeClr val="tx1"/>
                  </a:glow>
                </a:effectLst>
                <a:latin typeface="Arial"/>
                <a:cs typeface="Arial"/>
              </a:rPr>
              <a:t>新加坡的荣耀</a:t>
            </a:r>
            <a:endParaRPr lang="en-US" b="1" dirty="0">
              <a:solidFill>
                <a:schemeClr val="bg1"/>
              </a:solidFill>
              <a:effectLst>
                <a:glow rad="228600">
                  <a:schemeClr val="tx1"/>
                </a:glow>
              </a:effectLst>
              <a:latin typeface="Arial"/>
              <a:cs typeface="Arial"/>
            </a:endParaRPr>
          </a:p>
        </p:txBody>
      </p:sp>
      <p:pic>
        <p:nvPicPr>
          <p:cNvPr id="3" name="Picture 2"/>
          <p:cNvPicPr>
            <a:picLocks noChangeAspect="1"/>
          </p:cNvPicPr>
          <p:nvPr/>
        </p:nvPicPr>
        <p:blipFill>
          <a:blip r:embed="rId2"/>
          <a:stretch>
            <a:fillRect/>
          </a:stretch>
        </p:blipFill>
        <p:spPr>
          <a:xfrm>
            <a:off x="-20401" y="1124744"/>
            <a:ext cx="9144000" cy="5140411"/>
          </a:xfrm>
          <a:prstGeom prst="rect">
            <a:avLst/>
          </a:prstGeom>
        </p:spPr>
      </p:pic>
    </p:spTree>
    <p:extLst>
      <p:ext uri="{BB962C8B-B14F-4D97-AF65-F5344CB8AC3E}">
        <p14:creationId xmlns:p14="http://schemas.microsoft.com/office/powerpoint/2010/main" val="261727153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84664"/>
            <a:ext cx="9144000" cy="5440680"/>
          </a:xfrm>
          <a:prstGeom prst="rect">
            <a:avLst/>
          </a:prstGeom>
        </p:spPr>
      </p:pic>
      <p:sp>
        <p:nvSpPr>
          <p:cNvPr id="2" name="Title 1"/>
          <p:cNvSpPr>
            <a:spLocks noGrp="1"/>
          </p:cNvSpPr>
          <p:nvPr>
            <p:ph type="title"/>
          </p:nvPr>
        </p:nvSpPr>
        <p:spPr>
          <a:xfrm>
            <a:off x="-18452" y="0"/>
            <a:ext cx="9144000" cy="1143000"/>
          </a:xfrm>
        </p:spPr>
        <p:txBody>
          <a:bodyPr/>
          <a:lstStyle/>
          <a:p>
            <a:r>
              <a:rPr lang="zh-CN" altLang="en-US" b="1" dirty="0">
                <a:solidFill>
                  <a:schemeClr val="bg1"/>
                </a:solidFill>
                <a:effectLst>
                  <a:glow rad="228600">
                    <a:schemeClr val="tx1"/>
                  </a:glow>
                </a:effectLst>
                <a:latin typeface="Arial"/>
                <a:cs typeface="Arial"/>
              </a:rPr>
              <a:t>新加坡的毁灭</a:t>
            </a:r>
            <a:endParaRPr lang="en-US" b="1" dirty="0">
              <a:solidFill>
                <a:schemeClr val="bg1"/>
              </a:solidFill>
              <a:effectLst>
                <a:glow rad="228600">
                  <a:schemeClr val="tx1"/>
                </a:glow>
              </a:effectLst>
              <a:latin typeface="Arial"/>
              <a:cs typeface="Arial"/>
            </a:endParaRPr>
          </a:p>
        </p:txBody>
      </p:sp>
      <p:sp>
        <p:nvSpPr>
          <p:cNvPr id="3" name="Title 1"/>
          <p:cNvSpPr txBox="1">
            <a:spLocks/>
          </p:cNvSpPr>
          <p:nvPr/>
        </p:nvSpPr>
        <p:spPr bwMode="auto">
          <a:xfrm>
            <a:off x="3397696" y="5835352"/>
            <a:ext cx="5638800" cy="76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3600" b="1" dirty="0" err="1">
                <a:solidFill>
                  <a:srgbClr val="FFFFFF"/>
                </a:solidFill>
                <a:effectLst>
                  <a:glow rad="228600">
                    <a:srgbClr val="000000"/>
                  </a:glow>
                </a:effectLst>
                <a:latin typeface="Arial" charset="0"/>
                <a:ea typeface="ＭＳ Ｐゴシック" charset="0"/>
              </a:rPr>
              <a:t>犹豫</a:t>
            </a:r>
            <a:r>
              <a:rPr lang="en-US" sz="3600" b="1" dirty="0">
                <a:solidFill>
                  <a:srgbClr val="FFFFFF"/>
                </a:solidFill>
                <a:effectLst>
                  <a:glow rad="228600">
                    <a:srgbClr val="000000"/>
                  </a:glow>
                </a:effectLst>
                <a:latin typeface="Arial" charset="0"/>
                <a:ea typeface="ＭＳ Ｐゴシック" charset="0"/>
              </a:rPr>
              <a:t> 3:17-18</a:t>
            </a:r>
          </a:p>
        </p:txBody>
      </p:sp>
      <p:sp>
        <p:nvSpPr>
          <p:cNvPr id="4" name="Title 1"/>
          <p:cNvSpPr txBox="1">
            <a:spLocks/>
          </p:cNvSpPr>
          <p:nvPr/>
        </p:nvSpPr>
        <p:spPr bwMode="auto">
          <a:xfrm>
            <a:off x="1619672" y="1196752"/>
            <a:ext cx="7355862" cy="45365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ru-RU" sz="2800" b="1" dirty="0">
                <a:solidFill>
                  <a:srgbClr val="FFFFFF"/>
                </a:solidFill>
                <a:effectLst>
                  <a:glow rad="228600">
                    <a:srgbClr val="000000"/>
                  </a:glow>
                </a:effectLst>
                <a:latin typeface="Arial" charset="0"/>
                <a:cs typeface="Arial" charset="0"/>
              </a:rPr>
              <a:t>"</a:t>
            </a:r>
            <a:r>
              <a:rPr lang="zh-CN" altLang="en-US" sz="2800" b="1" dirty="0">
                <a:solidFill>
                  <a:srgbClr val="FFFFFF"/>
                </a:solidFill>
                <a:effectLst>
                  <a:glow rad="228600">
                    <a:srgbClr val="000000"/>
                  </a:glow>
                </a:effectLst>
                <a:latin typeface="Arial" charset="0"/>
                <a:cs typeface="Arial" charset="0"/>
              </a:rPr>
              <a:t>“尽管滨海湾、乌节路的每一座建筑都被摧毁，珊顿道上连一间银行也不剩，尽管</a:t>
            </a:r>
            <a:r>
              <a:rPr lang="en-US" sz="2800" b="1" dirty="0" err="1">
                <a:solidFill>
                  <a:srgbClr val="FFFFFF"/>
                </a:solidFill>
                <a:effectLst>
                  <a:glow rad="228600">
                    <a:srgbClr val="000000"/>
                  </a:glow>
                </a:effectLst>
                <a:latin typeface="Arial" charset="0"/>
                <a:cs typeface="Arial" charset="0"/>
              </a:rPr>
              <a:t>NTUC、Cold</a:t>
            </a:r>
            <a:r>
              <a:rPr lang="en-US" sz="2800" b="1" dirty="0">
                <a:solidFill>
                  <a:srgbClr val="FFFFFF"/>
                </a:solidFill>
                <a:effectLst>
                  <a:glow rad="228600">
                    <a:srgbClr val="000000"/>
                  </a:glow>
                </a:effectLst>
                <a:latin typeface="Arial" charset="0"/>
                <a:cs typeface="Arial" charset="0"/>
              </a:rPr>
              <a:t> Storage</a:t>
            </a:r>
            <a:r>
              <a:rPr lang="zh-CN" altLang="en-US" sz="2800" b="1" dirty="0">
                <a:solidFill>
                  <a:srgbClr val="FFFFFF"/>
                </a:solidFill>
                <a:effectLst>
                  <a:glow rad="228600">
                    <a:srgbClr val="000000"/>
                  </a:glow>
                </a:effectLst>
                <a:latin typeface="Arial" charset="0"/>
                <a:cs typeface="Arial" charset="0"/>
              </a:rPr>
              <a:t>和每家商店都没有食物，尽管我账户里的每一分钱都不见了，冰箱里没有肉，橱柜里没有面条，</a:t>
            </a:r>
          </a:p>
          <a:p>
            <a:pPr algn="r"/>
            <a:r>
              <a:rPr lang="zh-CN" altLang="en-US" sz="2800" b="1" dirty="0">
                <a:solidFill>
                  <a:srgbClr val="FFFFFF"/>
                </a:solidFill>
                <a:effectLst>
                  <a:glow rad="228600">
                    <a:srgbClr val="000000"/>
                  </a:glow>
                </a:effectLst>
                <a:latin typeface="Arial" charset="0"/>
                <a:cs typeface="Arial" charset="0"/>
              </a:rPr>
              <a:t>然而，我要因耶和华欢欣，</a:t>
            </a:r>
          </a:p>
          <a:p>
            <a:pPr algn="r"/>
            <a:r>
              <a:rPr lang="zh-CN" altLang="en-US" sz="2800" b="1" dirty="0">
                <a:solidFill>
                  <a:srgbClr val="FFFFFF"/>
                </a:solidFill>
                <a:effectLst>
                  <a:glow rad="228600">
                    <a:srgbClr val="000000"/>
                  </a:glow>
                </a:effectLst>
                <a:latin typeface="Arial" charset="0"/>
                <a:cs typeface="Arial" charset="0"/>
              </a:rPr>
              <a:t>因我的救主上帝而喜乐。”</a:t>
            </a:r>
          </a:p>
        </p:txBody>
      </p:sp>
    </p:spTree>
    <p:extLst>
      <p:ext uri="{BB962C8B-B14F-4D97-AF65-F5344CB8AC3E}">
        <p14:creationId xmlns:p14="http://schemas.microsoft.com/office/powerpoint/2010/main" val="4249121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3962400" y="274638"/>
            <a:ext cx="4724400" cy="1143000"/>
          </a:xfrm>
        </p:spPr>
        <p:txBody>
          <a:bodyPr/>
          <a:lstStyle/>
          <a:p>
            <a:pPr>
              <a:defRPr/>
            </a:pPr>
            <a:r>
              <a:rPr kumimoji="1" lang="zh-TW" altLang="en-US">
                <a:solidFill>
                  <a:srgbClr val="FFFFFF"/>
                </a:solidFill>
                <a:latin typeface="Arial" charset="0"/>
                <a:ea typeface="MS PGothic" charset="0"/>
                <a:cs typeface="Arial" charset="0"/>
              </a:rPr>
              <a:t>哈巴谷</a:t>
            </a:r>
            <a:r>
              <a:rPr kumimoji="1" lang="zh-CN" altLang="en-US">
                <a:solidFill>
                  <a:srgbClr val="FFFFFF"/>
                </a:solidFill>
                <a:latin typeface="Arial" charset="0"/>
                <a:ea typeface="MS PGothic" charset="0"/>
                <a:cs typeface="Arial" charset="0"/>
              </a:rPr>
              <a:t>书</a:t>
            </a:r>
            <a:r>
              <a:rPr lang="en-US" altLang="ja-JP">
                <a:latin typeface="Arial" charset="0"/>
                <a:ea typeface="MS PGothic" charset="0"/>
                <a:cs typeface="Arial" charset="0"/>
              </a:rPr>
              <a:t>3:18 </a:t>
            </a:r>
            <a:endParaRPr lang="en-US">
              <a:latin typeface="Arial" charset="0"/>
              <a:ea typeface="MS PGothic" charset="0"/>
              <a:cs typeface="Arial" charset="0"/>
            </a:endParaRPr>
          </a:p>
        </p:txBody>
      </p:sp>
      <p:pic>
        <p:nvPicPr>
          <p:cNvPr id="260099" name="Picture 4" descr="hab 3hands_raised_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407828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100" name="Title 1"/>
          <p:cNvSpPr txBox="1">
            <a:spLocks/>
          </p:cNvSpPr>
          <p:nvPr/>
        </p:nvSpPr>
        <p:spPr bwMode="auto">
          <a:xfrm>
            <a:off x="4191000" y="1676400"/>
            <a:ext cx="4724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TW" altLang="en-US" sz="4800" b="1">
                <a:solidFill>
                  <a:srgbClr val="FFFFFF"/>
                </a:solidFill>
                <a:latin typeface="Arial" charset="0"/>
                <a:cs typeface="Arial" charset="0"/>
              </a:rPr>
              <a:t>我却要因耶和华欢喜， 以救我的 神为乐</a:t>
            </a:r>
            <a:endParaRPr lang="en-US" sz="4800">
              <a:solidFill>
                <a:srgbClr val="FFFFFF"/>
              </a:solidFill>
              <a:cs typeface="Arial" charset="0"/>
            </a:endParaRPr>
          </a:p>
        </p:txBody>
      </p:sp>
    </p:spTree>
    <p:extLst>
      <p:ext uri="{BB962C8B-B14F-4D97-AF65-F5344CB8AC3E}">
        <p14:creationId xmlns:p14="http://schemas.microsoft.com/office/powerpoint/2010/main" val="301444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为什么有这么多不公义的事？</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3" name="TextBox 2">
            <a:extLst>
              <a:ext uri="{FF2B5EF4-FFF2-40B4-BE49-F238E27FC236}">
                <a16:creationId xmlns:a16="http://schemas.microsoft.com/office/drawing/2014/main" id="{DC048441-8EC1-4A77-96B9-2B08BE73455F}"/>
              </a:ext>
            </a:extLst>
          </p:cNvPr>
          <p:cNvSpPr txBox="1"/>
          <p:nvPr/>
        </p:nvSpPr>
        <p:spPr>
          <a:xfrm>
            <a:off x="1104900" y="5181600"/>
            <a:ext cx="6934200" cy="369332"/>
          </a:xfrm>
          <a:prstGeom prst="rect">
            <a:avLst/>
          </a:prstGeom>
          <a:solidFill>
            <a:schemeClr val="tx1"/>
          </a:solidFill>
        </p:spPr>
        <p:txBody>
          <a:bodyPr wrap="square" rtlCol="0">
            <a:spAutoFit/>
          </a:bodyPr>
          <a:lstStyle/>
          <a:p>
            <a:pPr algn="ctr"/>
            <a:r>
              <a:rPr lang="zh-CN" altLang="en-US" dirty="0">
                <a:ln w="0"/>
                <a:solidFill>
                  <a:schemeClr val="bg1"/>
                </a:solidFill>
                <a:effectLst>
                  <a:outerShdw blurRad="38100" dist="19050" dir="2700000" algn="tl" rotWithShape="0">
                    <a:schemeClr val="dk1">
                      <a:alpha val="40000"/>
                    </a:schemeClr>
                  </a:outerShdw>
                </a:effectLst>
              </a:rPr>
              <a:t>一间火热的埃及教会的基督徒，跟随十字架的人</a:t>
            </a:r>
            <a:endParaRPr lang="en-SG"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5028630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p:txBody>
          <a:bodyPr/>
          <a:lstStyle/>
          <a:p>
            <a:pPr>
              <a:defRPr/>
            </a:pPr>
            <a:r>
              <a:rPr lang="ko-KR" altLang="en-US" dirty="0" err="1">
                <a:latin typeface="Arial" charset="0"/>
                <a:ea typeface="MS PGothic" charset="0"/>
                <a:cs typeface="Arial" charset="0"/>
              </a:rPr>
              <a:t>哈巴谷</a:t>
            </a:r>
            <a:r>
              <a:rPr lang="en-US" dirty="0">
                <a:latin typeface="Arial" charset="0"/>
                <a:ea typeface="MS PGothic" charset="0"/>
                <a:cs typeface="Arial" charset="0"/>
              </a:rPr>
              <a:t> 3:19</a:t>
            </a:r>
          </a:p>
        </p:txBody>
      </p:sp>
      <p:pic>
        <p:nvPicPr>
          <p:cNvPr id="261123" name="Picture 4" descr="habakkuk3_1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76200"/>
            <a:ext cx="86106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4" name="Text Box 4"/>
          <p:cNvSpPr txBox="1">
            <a:spLocks noChangeArrowheads="1"/>
          </p:cNvSpPr>
          <p:nvPr/>
        </p:nvSpPr>
        <p:spPr bwMode="auto">
          <a:xfrm>
            <a:off x="0" y="4868863"/>
            <a:ext cx="9144000" cy="19383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4000">
                <a:solidFill>
                  <a:srgbClr val="FFFFFF"/>
                </a:solidFill>
                <a:cs typeface="Arial" charset="0"/>
              </a:rPr>
              <a:t>主耶和华是我的力量， 他使我的脚快如母鹿的蹄， 在高地上行走。</a:t>
            </a:r>
            <a:endParaRPr kumimoji="1" lang="en-US" altLang="ja-JP" sz="4000" b="1">
              <a:solidFill>
                <a:srgbClr val="FFFFFF"/>
              </a:solidFill>
              <a:latin typeface="Arial" charset="0"/>
              <a:cs typeface="Arial" charset="0"/>
            </a:endParaRPr>
          </a:p>
          <a:p>
            <a:pPr algn="ctr" eaLnBrk="1" hangingPunct="1"/>
            <a:r>
              <a:rPr kumimoji="1" lang="en-US" altLang="ja-JP" sz="4000" b="1">
                <a:solidFill>
                  <a:srgbClr val="FFFFFF"/>
                </a:solidFill>
                <a:latin typeface="Arial" charset="0"/>
                <a:cs typeface="Arial" charset="0"/>
              </a:rPr>
              <a:t>–</a:t>
            </a:r>
            <a:r>
              <a:rPr kumimoji="1" lang="zh-TW" altLang="en-US" sz="4000" b="1">
                <a:solidFill>
                  <a:srgbClr val="FFFFFF"/>
                </a:solidFill>
                <a:latin typeface="Arial" charset="0"/>
                <a:cs typeface="Arial" charset="0"/>
              </a:rPr>
              <a:t>哈巴谷</a:t>
            </a:r>
            <a:r>
              <a:rPr kumimoji="1" lang="zh-CN" altLang="en-US" sz="4000" b="1">
                <a:solidFill>
                  <a:srgbClr val="FFFFFF"/>
                </a:solidFill>
                <a:latin typeface="Arial" charset="0"/>
                <a:cs typeface="Arial" charset="0"/>
              </a:rPr>
              <a:t>书</a:t>
            </a:r>
            <a:r>
              <a:rPr kumimoji="1" lang="en-US" altLang="ja-JP" sz="4000" b="1">
                <a:solidFill>
                  <a:srgbClr val="FFFFFF"/>
                </a:solidFill>
                <a:latin typeface="Arial" charset="0"/>
                <a:cs typeface="Arial" charset="0"/>
              </a:rPr>
              <a:t>3:19</a:t>
            </a:r>
          </a:p>
        </p:txBody>
      </p:sp>
    </p:spTree>
    <p:extLst>
      <p:ext uri="{BB962C8B-B14F-4D97-AF65-F5344CB8AC3E}">
        <p14:creationId xmlns:p14="http://schemas.microsoft.com/office/powerpoint/2010/main" val="14602732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79" name="Rectangle 2"/>
          <p:cNvSpPr>
            <a:spLocks noGrp="1" noChangeArrowheads="1"/>
          </p:cNvSpPr>
          <p:nvPr>
            <p:ph type="title"/>
          </p:nvPr>
        </p:nvSpPr>
        <p:spPr>
          <a:xfrm>
            <a:off x="152400" y="228600"/>
            <a:ext cx="3657600" cy="1524000"/>
          </a:xfrm>
        </p:spPr>
        <p:txBody>
          <a:bodyPr/>
          <a:lstStyle/>
          <a:p>
            <a:pPr eaLnBrk="1" hangingPunct="1"/>
            <a:r>
              <a:rPr lang="zh-SG" altLang="en-US">
                <a:solidFill>
                  <a:schemeClr val="bg1"/>
                </a:solidFill>
                <a:effectLst>
                  <a:outerShdw blurRad="38100" dist="38100" dir="2700000" algn="tl">
                    <a:srgbClr val="808080"/>
                  </a:outerShdw>
                </a:effectLst>
                <a:latin typeface="Arial" pitchFamily="34" charset="0"/>
                <a:ea typeface="MS PGothic" pitchFamily="34" charset="-128"/>
              </a:rPr>
              <a:t>伯沙撒王 </a:t>
            </a:r>
            <a:br>
              <a:rPr lang="en-US" altLang="en-US">
                <a:solidFill>
                  <a:schemeClr val="bg1"/>
                </a:solidFill>
                <a:effectLst>
                  <a:outerShdw blurRad="38100" dist="38100" dir="2700000" algn="tl">
                    <a:srgbClr val="808080"/>
                  </a:outerShdw>
                </a:effectLst>
                <a:latin typeface="Arial" pitchFamily="34" charset="0"/>
                <a:ea typeface="MS PGothic" pitchFamily="34" charset="-128"/>
              </a:rPr>
            </a:br>
            <a:r>
              <a:rPr lang="zh-SG" altLang="en-US">
                <a:solidFill>
                  <a:schemeClr val="bg1"/>
                </a:solidFill>
                <a:effectLst>
                  <a:outerShdw blurRad="38100" dist="38100" dir="2700000" algn="tl">
                    <a:srgbClr val="808080"/>
                  </a:outerShdw>
                </a:effectLst>
                <a:latin typeface="Arial" pitchFamily="34" charset="0"/>
                <a:ea typeface="MS PGothic" pitchFamily="34" charset="-128"/>
              </a:rPr>
              <a:t>谦卑</a:t>
            </a:r>
            <a:endParaRPr lang="en-US" altLang="en-US">
              <a:solidFill>
                <a:schemeClr val="bg1"/>
              </a:solidFill>
              <a:effectLst>
                <a:outerShdw blurRad="38100" dist="38100" dir="2700000" algn="tl">
                  <a:srgbClr val="808080"/>
                </a:outerShdw>
              </a:effectLst>
              <a:latin typeface="Arial" pitchFamily="34" charset="0"/>
              <a:ea typeface="MS PGothic" pitchFamily="34" charset="-128"/>
            </a:endParaRPr>
          </a:p>
        </p:txBody>
      </p:sp>
      <p:sp>
        <p:nvSpPr>
          <p:cNvPr id="152580" name="Rectangle 3"/>
          <p:cNvSpPr>
            <a:spLocks noGrp="1" noChangeArrowheads="1"/>
          </p:cNvSpPr>
          <p:nvPr>
            <p:ph type="body" idx="1"/>
          </p:nvPr>
        </p:nvSpPr>
        <p:spPr>
          <a:xfrm>
            <a:off x="6553200" y="6096000"/>
            <a:ext cx="2590800" cy="762000"/>
          </a:xfrm>
        </p:spPr>
        <p:txBody>
          <a:bodyPr/>
          <a:lstStyle/>
          <a:p>
            <a:pPr eaLnBrk="1" hangingPunct="1">
              <a:defRPr/>
            </a:pPr>
            <a:r>
              <a:rPr lang="zh-SG" altLang="en-US" dirty="0">
                <a:solidFill>
                  <a:schemeClr val="bg1"/>
                </a:solidFill>
                <a:effectLst>
                  <a:outerShdw blurRad="38100" dist="38100" dir="2700000" algn="tl">
                    <a:srgbClr val="808080"/>
                  </a:outerShdw>
                </a:effectLst>
                <a:latin typeface="Arial" pitchFamily="34" charset="0"/>
                <a:ea typeface="MS PGothic" pitchFamily="34" charset="-128"/>
              </a:rPr>
              <a:t>伦勃朗</a:t>
            </a:r>
            <a:endParaRPr lang="en-US" dirty="0">
              <a:solidFill>
                <a:schemeClr val="bg1"/>
              </a:solidFill>
              <a:effectLst>
                <a:outerShdw blurRad="38100" dist="38100" dir="2700000" algn="tl">
                  <a:srgbClr val="808080"/>
                </a:outerShdw>
              </a:effectLst>
              <a:latin typeface="Arial" pitchFamily="34" charset="0"/>
              <a:ea typeface="MS PGothic" pitchFamily="34" charset="-128"/>
            </a:endParaRPr>
          </a:p>
        </p:txBody>
      </p:sp>
    </p:spTree>
    <p:extLst>
      <p:ext uri="{BB962C8B-B14F-4D97-AF65-F5344CB8AC3E}">
        <p14:creationId xmlns:p14="http://schemas.microsoft.com/office/powerpoint/2010/main" val="183019604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Line 3"/>
          <p:cNvSpPr>
            <a:spLocks noChangeShapeType="1"/>
          </p:cNvSpPr>
          <p:nvPr/>
        </p:nvSpPr>
        <p:spPr bwMode="auto">
          <a:xfrm>
            <a:off x="6553200" y="914400"/>
            <a:ext cx="2209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pic>
        <p:nvPicPr>
          <p:cNvPr id="259074" name="Picture 4" descr="Home">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907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7" name="Freeform 7"/>
          <p:cNvSpPr>
            <a:spLocks/>
          </p:cNvSpPr>
          <p:nvPr/>
        </p:nvSpPr>
        <p:spPr bwMode="auto">
          <a:xfrm>
            <a:off x="3355975" y="-212725"/>
            <a:ext cx="514350" cy="2498725"/>
          </a:xfrm>
          <a:custGeom>
            <a:avLst/>
            <a:gdLst>
              <a:gd name="T0" fmla="*/ 68045013 w 324"/>
              <a:gd name="T1" fmla="*/ 2147483647 h 1574"/>
              <a:gd name="T2" fmla="*/ 141128750 w 324"/>
              <a:gd name="T3" fmla="*/ 2147483647 h 1574"/>
              <a:gd name="T4" fmla="*/ 211693125 w 324"/>
              <a:gd name="T5" fmla="*/ 2147483647 h 1574"/>
              <a:gd name="T6" fmla="*/ 551915013 w 324"/>
              <a:gd name="T7" fmla="*/ 2147483647 h 1574"/>
              <a:gd name="T8" fmla="*/ 624998750 w 324"/>
              <a:gd name="T9" fmla="*/ 2147483647 h 1574"/>
              <a:gd name="T10" fmla="*/ 695563125 w 324"/>
              <a:gd name="T11" fmla="*/ 2147483647 h 1574"/>
              <a:gd name="T12" fmla="*/ 768648450 w 324"/>
              <a:gd name="T13" fmla="*/ 2127011875 h 1574"/>
              <a:gd name="T14" fmla="*/ 672882513 w 324"/>
              <a:gd name="T15" fmla="*/ 433466875 h 1574"/>
              <a:gd name="T16" fmla="*/ 647680950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2408" name="Freeform 8"/>
          <p:cNvSpPr>
            <a:spLocks/>
          </p:cNvSpPr>
          <p:nvPr/>
        </p:nvSpPr>
        <p:spPr bwMode="auto">
          <a:xfrm>
            <a:off x="228600" y="152400"/>
            <a:ext cx="3551238" cy="7162800"/>
          </a:xfrm>
          <a:custGeom>
            <a:avLst/>
            <a:gdLst>
              <a:gd name="T0" fmla="*/ 2147483647 w 2237"/>
              <a:gd name="T1" fmla="*/ 0 h 4512"/>
              <a:gd name="T2" fmla="*/ 2147483647 w 2237"/>
              <a:gd name="T3" fmla="*/ 362902500 h 4512"/>
              <a:gd name="T4" fmla="*/ 2147483647 w 2237"/>
              <a:gd name="T5" fmla="*/ 483870000 h 4512"/>
              <a:gd name="T6" fmla="*/ 2147483647 w 2237"/>
              <a:gd name="T7" fmla="*/ 627519700 h 4512"/>
              <a:gd name="T8" fmla="*/ 2147483647 w 2237"/>
              <a:gd name="T9" fmla="*/ 700603438 h 4512"/>
              <a:gd name="T10" fmla="*/ 2147483647 w 2237"/>
              <a:gd name="T11" fmla="*/ 846772500 h 4512"/>
              <a:gd name="T12" fmla="*/ 2147483647 w 2237"/>
              <a:gd name="T13" fmla="*/ 1232357200 h 4512"/>
              <a:gd name="T14" fmla="*/ 2147483647 w 2237"/>
              <a:gd name="T15" fmla="*/ 1305440938 h 4512"/>
              <a:gd name="T16" fmla="*/ 2147483647 w 2237"/>
              <a:gd name="T17" fmla="*/ 1401206875 h 4512"/>
              <a:gd name="T18" fmla="*/ 2147483647 w 2237"/>
              <a:gd name="T19" fmla="*/ 1764109375 h 4512"/>
              <a:gd name="T20" fmla="*/ 2147483647 w 2237"/>
              <a:gd name="T21" fmla="*/ 1837194700 h 4512"/>
              <a:gd name="T22" fmla="*/ 2147483647 w 2237"/>
              <a:gd name="T23" fmla="*/ 2056447500 h 4512"/>
              <a:gd name="T24" fmla="*/ 2147483647 w 2237"/>
              <a:gd name="T25" fmla="*/ 2104331263 h 4512"/>
              <a:gd name="T26" fmla="*/ 1983364042 w 2237"/>
              <a:gd name="T27" fmla="*/ 2147483647 h 4512"/>
              <a:gd name="T28" fmla="*/ 1597779287 w 2237"/>
              <a:gd name="T29" fmla="*/ 2147483647 h 4512"/>
              <a:gd name="T30" fmla="*/ 1282760506 w 2237"/>
              <a:gd name="T31" fmla="*/ 2147483647 h 4512"/>
              <a:gd name="T32" fmla="*/ 894656388 w 2237"/>
              <a:gd name="T33" fmla="*/ 2147483647 h 4512"/>
              <a:gd name="T34" fmla="*/ 700603536 w 2237"/>
              <a:gd name="T35" fmla="*/ 2147483647 h 4512"/>
              <a:gd name="T36" fmla="*/ 531753837 w 2237"/>
              <a:gd name="T37" fmla="*/ 2147483647 h 4512"/>
              <a:gd name="T38" fmla="*/ 337700985 w 2237"/>
              <a:gd name="T39" fmla="*/ 2147483647 h 4512"/>
              <a:gd name="T40" fmla="*/ 241935034 w 2237"/>
              <a:gd name="T41" fmla="*/ 2147483647 h 4512"/>
              <a:gd name="T42" fmla="*/ 0 w 2237"/>
              <a:gd name="T43" fmla="*/ 2147483647 h 4512"/>
              <a:gd name="T44" fmla="*/ 25201566 w 2237"/>
              <a:gd name="T45" fmla="*/ 2147483647 h 4512"/>
              <a:gd name="T46" fmla="*/ 871974185 w 2237"/>
              <a:gd name="T47" fmla="*/ 2147483647 h 4512"/>
              <a:gd name="T48" fmla="*/ 942538570 w 2237"/>
              <a:gd name="T49" fmla="*/ 2147483647 h 4512"/>
              <a:gd name="T50" fmla="*/ 1234876736 w 2237"/>
              <a:gd name="T51" fmla="*/ 2147483647 h 4512"/>
              <a:gd name="T52" fmla="*/ 1524695540 w 2237"/>
              <a:gd name="T53" fmla="*/ 2147483647 h 4512"/>
              <a:gd name="T54" fmla="*/ 1766630574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cmpd="sng">
            <a:solidFill>
              <a:srgbClr val="99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2410" name="Text Box 10"/>
          <p:cNvSpPr txBox="1">
            <a:spLocks noChangeArrowheads="1"/>
          </p:cNvSpPr>
          <p:nvPr/>
        </p:nvSpPr>
        <p:spPr bwMode="auto">
          <a:xfrm>
            <a:off x="-44450" y="244475"/>
            <a:ext cx="7315200"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600" b="1" dirty="0">
                <a:solidFill>
                  <a:srgbClr val="008000"/>
                </a:solidFill>
                <a:effectLst>
                  <a:outerShdw blurRad="38100" dist="38100" dir="2700000" algn="tl">
                    <a:srgbClr val="DDDDDD"/>
                  </a:outerShdw>
                </a:effectLst>
                <a:latin typeface="Times New Roman" charset="0"/>
                <a:cs typeface="宋体" charset="0"/>
              </a:rPr>
              <a:t>巴比伦的衰微</a:t>
            </a:r>
            <a:r>
              <a:rPr lang="zh-CN" altLang="en-US" sz="3600" dirty="0">
                <a:solidFill>
                  <a:srgbClr val="000000"/>
                </a:solidFill>
                <a:latin typeface="Times New Roman" charset="0"/>
                <a:cs typeface="宋体" charset="0"/>
              </a:rPr>
              <a:t> </a:t>
            </a:r>
            <a:r>
              <a:rPr lang="en-US" altLang="ja-JP" sz="3500" b="1" dirty="0">
                <a:solidFill>
                  <a:srgbClr val="008000"/>
                </a:solidFill>
                <a:effectLst>
                  <a:outerShdw blurRad="38100" dist="38100" dir="2700000" algn="tl">
                    <a:srgbClr val="DDDDDD"/>
                  </a:outerShdw>
                </a:effectLst>
                <a:latin typeface="Times New Roman" charset="0"/>
              </a:rPr>
              <a:t>(</a:t>
            </a:r>
            <a:r>
              <a:rPr lang="zh-CN" altLang="en-US" sz="3500" b="1" dirty="0">
                <a:solidFill>
                  <a:srgbClr val="008000"/>
                </a:solidFill>
                <a:effectLst>
                  <a:outerShdw blurRad="38100" dist="38100" dir="2700000" algn="tl">
                    <a:srgbClr val="DDDDDD"/>
                  </a:outerShdw>
                </a:effectLst>
                <a:latin typeface="Times New Roman" charset="0"/>
              </a:rPr>
              <a:t>公元前</a:t>
            </a:r>
            <a:r>
              <a:rPr lang="en-US" altLang="ja-JP" sz="3500" b="1" dirty="0">
                <a:solidFill>
                  <a:srgbClr val="008000"/>
                </a:solidFill>
                <a:effectLst>
                  <a:outerShdw blurRad="38100" dist="38100" dir="2700000" algn="tl">
                    <a:srgbClr val="DDDDDD"/>
                  </a:outerShdw>
                </a:effectLst>
                <a:latin typeface="Times New Roman" charset="0"/>
              </a:rPr>
              <a:t>539)</a:t>
            </a:r>
          </a:p>
          <a:p>
            <a:pPr algn="ctr"/>
            <a:r>
              <a:rPr lang="zh-CN" altLang="en-US" sz="3600" b="1" dirty="0">
                <a:solidFill>
                  <a:srgbClr val="008000"/>
                </a:solidFill>
                <a:effectLst>
                  <a:outerShdw blurRad="38100" dist="38100" dir="2700000" algn="tl">
                    <a:srgbClr val="DDDDDD"/>
                  </a:outerShdw>
                </a:effectLst>
                <a:latin typeface="Times New Roman" charset="0"/>
                <a:cs typeface="宋体" charset="0"/>
              </a:rPr>
              <a:t>波斯王古列</a:t>
            </a:r>
            <a:r>
              <a:rPr lang="zh-CN" altLang="en-US" sz="3600" dirty="0">
                <a:solidFill>
                  <a:srgbClr val="008000"/>
                </a:solidFill>
                <a:latin typeface="Times New Roman" charset="0"/>
                <a:cs typeface="宋体" charset="0"/>
              </a:rPr>
              <a:t>进入水闸之下</a:t>
            </a:r>
          </a:p>
        </p:txBody>
      </p:sp>
      <p:sp>
        <p:nvSpPr>
          <p:cNvPr id="102411" name="Freeform 11"/>
          <p:cNvSpPr>
            <a:spLocks/>
          </p:cNvSpPr>
          <p:nvPr/>
        </p:nvSpPr>
        <p:spPr bwMode="auto">
          <a:xfrm rot="-687844">
            <a:off x="2743200" y="6172200"/>
            <a:ext cx="514350" cy="2498725"/>
          </a:xfrm>
          <a:custGeom>
            <a:avLst/>
            <a:gdLst>
              <a:gd name="T0" fmla="*/ 68045013 w 324"/>
              <a:gd name="T1" fmla="*/ 2147483647 h 1574"/>
              <a:gd name="T2" fmla="*/ 141128750 w 324"/>
              <a:gd name="T3" fmla="*/ 2147483647 h 1574"/>
              <a:gd name="T4" fmla="*/ 211693125 w 324"/>
              <a:gd name="T5" fmla="*/ 2147483647 h 1574"/>
              <a:gd name="T6" fmla="*/ 551915013 w 324"/>
              <a:gd name="T7" fmla="*/ 2147483647 h 1574"/>
              <a:gd name="T8" fmla="*/ 624998750 w 324"/>
              <a:gd name="T9" fmla="*/ 2147483647 h 1574"/>
              <a:gd name="T10" fmla="*/ 695563125 w 324"/>
              <a:gd name="T11" fmla="*/ 2147483647 h 1574"/>
              <a:gd name="T12" fmla="*/ 768648450 w 324"/>
              <a:gd name="T13" fmla="*/ 2127011875 h 1574"/>
              <a:gd name="T14" fmla="*/ 672882513 w 324"/>
              <a:gd name="T15" fmla="*/ 433466875 h 1574"/>
              <a:gd name="T16" fmla="*/ 647680950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2412" name="Text Box 12"/>
          <p:cNvSpPr txBox="1">
            <a:spLocks noChangeArrowheads="1"/>
          </p:cNvSpPr>
          <p:nvPr/>
        </p:nvSpPr>
        <p:spPr bwMode="auto">
          <a:xfrm>
            <a:off x="5105400" y="2573338"/>
            <a:ext cx="3505200" cy="1108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spcBef>
                <a:spcPct val="50000"/>
              </a:spcBef>
            </a:pPr>
            <a:r>
              <a:rPr lang="zh-CN" altLang="en-US" b="1">
                <a:solidFill>
                  <a:srgbClr val="000000"/>
                </a:solidFill>
                <a:latin typeface="Times New Roman" charset="0"/>
                <a:cs typeface="宋体" charset="0"/>
              </a:rPr>
              <a:t>但以理书第</a:t>
            </a:r>
            <a:r>
              <a:rPr lang="en-US" altLang="zh-CN" b="1">
                <a:solidFill>
                  <a:srgbClr val="000000"/>
                </a:solidFill>
                <a:latin typeface="Times New Roman" charset="0"/>
                <a:cs typeface="宋体" charset="0"/>
              </a:rPr>
              <a:t>5</a:t>
            </a:r>
            <a:r>
              <a:rPr lang="zh-CN" altLang="en-US" b="1">
                <a:solidFill>
                  <a:srgbClr val="000000"/>
                </a:solidFill>
                <a:latin typeface="Times New Roman" charset="0"/>
                <a:cs typeface="宋体" charset="0"/>
              </a:rPr>
              <a:t>章</a:t>
            </a:r>
            <a:endParaRPr lang="en-US" altLang="ja-JP" sz="2800" b="1">
              <a:solidFill>
                <a:srgbClr val="000000"/>
              </a:solidFill>
              <a:latin typeface="Times New Roman" charset="0"/>
              <a:cs typeface="宋体" charset="0"/>
            </a:endParaRPr>
          </a:p>
          <a:p>
            <a:pPr algn="ctr">
              <a:spcBef>
                <a:spcPct val="50000"/>
              </a:spcBef>
            </a:pPr>
            <a:r>
              <a:rPr lang="en-US" sz="2800" b="1">
                <a:solidFill>
                  <a:srgbClr val="000000"/>
                </a:solidFill>
                <a:latin typeface="Times New Roman" charset="0"/>
                <a:cs typeface="宋体" charset="0"/>
              </a:rPr>
              <a:t>(</a:t>
            </a:r>
            <a:r>
              <a:rPr lang="zh-CN" altLang="en-US" sz="2800" b="1">
                <a:solidFill>
                  <a:srgbClr val="000000"/>
                </a:solidFill>
                <a:latin typeface="Times New Roman" charset="0"/>
                <a:cs typeface="宋体" charset="0"/>
              </a:rPr>
              <a:t>伯沙撒王的盛宴</a:t>
            </a:r>
            <a:r>
              <a:rPr lang="en-US" altLang="ja-JP" sz="2800" b="1">
                <a:solidFill>
                  <a:srgbClr val="000000"/>
                </a:solidFill>
                <a:latin typeface="Times New Roman" charset="0"/>
                <a:cs typeface="宋体" charset="0"/>
              </a:rPr>
              <a:t>)</a:t>
            </a:r>
            <a:endParaRPr lang="en-US" sz="2800" b="1">
              <a:solidFill>
                <a:srgbClr val="000000"/>
              </a:solidFill>
              <a:latin typeface="Times New Roman" charset="0"/>
              <a:cs typeface="宋体" charset="0"/>
            </a:endParaRPr>
          </a:p>
        </p:txBody>
      </p:sp>
      <p:sp>
        <p:nvSpPr>
          <p:cNvPr id="102415" name="Rectangle 15"/>
          <p:cNvSpPr>
            <a:spLocks noChangeArrowheads="1"/>
          </p:cNvSpPr>
          <p:nvPr/>
        </p:nvSpPr>
        <p:spPr bwMode="auto">
          <a:xfrm>
            <a:off x="6599957" y="396596"/>
            <a:ext cx="211628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r>
              <a:rPr lang="zh-CN" altLang="en-US" sz="2400" b="1" dirty="0">
                <a:solidFill>
                  <a:srgbClr val="3333CC"/>
                </a:solidFill>
                <a:latin typeface="Times New Roman" charset="0"/>
                <a:cs typeface="宋体" charset="0"/>
              </a:rPr>
              <a:t>巴比伦的衰微</a:t>
            </a:r>
            <a:r>
              <a:rPr lang="zh-CN" altLang="en-US" sz="2400" dirty="0">
                <a:solidFill>
                  <a:srgbClr val="000000"/>
                </a:solidFill>
                <a:latin typeface="Times New Roman" charset="0"/>
                <a:cs typeface="宋体" charset="0"/>
              </a:rPr>
              <a:t> </a:t>
            </a:r>
          </a:p>
        </p:txBody>
      </p:sp>
      <p:sp>
        <p:nvSpPr>
          <p:cNvPr id="259084" name="TextBox 1"/>
          <p:cNvSpPr txBox="1">
            <a:spLocks noChangeArrowheads="1"/>
          </p:cNvSpPr>
          <p:nvPr/>
        </p:nvSpPr>
        <p:spPr bwMode="auto">
          <a:xfrm>
            <a:off x="1066800" y="1905000"/>
            <a:ext cx="2433638"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1800" b="1"/>
              <a:t>巴比伦城</a:t>
            </a:r>
            <a:endParaRPr lang="en-US" sz="180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42" y="576064"/>
            <a:ext cx="9058808" cy="4941168"/>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不要让你的困惑阻止你惊叹上帝的作为。</a:t>
            </a:r>
            <a:endParaRPr lang="en-US" sz="3600" b="1" dirty="0">
              <a:effectLst>
                <a:glow rad="127000">
                  <a:schemeClr val="tx1"/>
                </a:glow>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39DDA7CE-52C9-34C2-2453-05FAE8C8E377}"/>
              </a:ext>
            </a:extLst>
          </p:cNvPr>
          <p:cNvSpPr txBox="1"/>
          <p:nvPr/>
        </p:nvSpPr>
        <p:spPr>
          <a:xfrm>
            <a:off x="2244213" y="4648200"/>
            <a:ext cx="4655574" cy="707886"/>
          </a:xfrm>
          <a:prstGeom prst="rect">
            <a:avLst/>
          </a:prstGeom>
          <a:noFill/>
        </p:spPr>
        <p:txBody>
          <a:bodyPr wrap="square">
            <a:spAutoFit/>
          </a:bodyPr>
          <a:lstStyle/>
          <a:p>
            <a:pPr algn="ctr"/>
            <a:r>
              <a:rPr lang="zh-CN" altLang="en-US" sz="4000" b="1" dirty="0">
                <a:ln w="22225">
                  <a:solidFill>
                    <a:schemeClr val="accent2"/>
                  </a:solidFill>
                  <a:prstDash val="solid"/>
                </a:ln>
                <a:solidFill>
                  <a:schemeClr val="accent2">
                    <a:lumMod val="40000"/>
                    <a:lumOff val="60000"/>
                  </a:schemeClr>
                </a:solidFill>
                <a:latin typeface=".AppleSystemUIFont"/>
              </a:rPr>
              <a:t>我们应当感到惊叹。</a:t>
            </a:r>
          </a:p>
        </p:txBody>
      </p:sp>
    </p:spTree>
    <p:extLst>
      <p:ext uri="{BB962C8B-B14F-4D97-AF65-F5344CB8AC3E}">
        <p14:creationId xmlns:p14="http://schemas.microsoft.com/office/powerpoint/2010/main" val="42674444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solidFill>
            <a:srgbClr val="FFFFFF"/>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6018"/>
            <a:ext cx="9335124" cy="6851981"/>
          </a:xfrm>
          <a:prstGeom prst="rect">
            <a:avLst/>
          </a:prstGeom>
        </p:spPr>
      </p:pic>
    </p:spTree>
    <p:extLst>
      <p:ext uri="{BB962C8B-B14F-4D97-AF65-F5344CB8AC3E}">
        <p14:creationId xmlns:p14="http://schemas.microsoft.com/office/powerpoint/2010/main" val="224127424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677883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84" y="16810"/>
            <a:ext cx="9149547" cy="5140382"/>
          </a:xfrm>
          <a:prstGeom prst="rect">
            <a:avLst/>
          </a:prstGeom>
        </p:spPr>
      </p:pic>
      <p:sp>
        <p:nvSpPr>
          <p:cNvPr id="900098" name="Rectangle 2"/>
          <p:cNvSpPr>
            <a:spLocks noGrp="1" noChangeArrowheads="1"/>
          </p:cNvSpPr>
          <p:nvPr>
            <p:ph type="ctrTitle"/>
          </p:nvPr>
        </p:nvSpPr>
        <p:spPr>
          <a:xfrm>
            <a:off x="23010" y="5517232"/>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感到惊叹</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858000"/>
            <a:ext cx="9144000" cy="1152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a:solidFill>
                  <a:srgbClr val="FFFFFF"/>
                </a:solidFill>
              </a:rPr>
              <a:t>Pico do Arieiro: Miradouro Ninho da Manta, look down and be amazed!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226490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感到惊叹</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028700"/>
            <a:ext cx="9144000" cy="4782021"/>
          </a:xfrm>
          <a:prstGeom prst="rect">
            <a:avLst/>
          </a:prstGeom>
        </p:spPr>
      </p:pic>
    </p:spTree>
    <p:extLst>
      <p:ext uri="{BB962C8B-B14F-4D97-AF65-F5344CB8AC3E}">
        <p14:creationId xmlns:p14="http://schemas.microsoft.com/office/powerpoint/2010/main" val="2271676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感到惊叹</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52736"/>
            <a:ext cx="9181020" cy="4896544"/>
          </a:xfrm>
          <a:prstGeom prst="rect">
            <a:avLst/>
          </a:prstGeom>
        </p:spPr>
      </p:pic>
    </p:spTree>
    <p:extLst>
      <p:ext uri="{BB962C8B-B14F-4D97-AF65-F5344CB8AC3E}">
        <p14:creationId xmlns:p14="http://schemas.microsoft.com/office/powerpoint/2010/main" val="11695147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感到惊叹</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35" y="1284784"/>
            <a:ext cx="9144000" cy="5557652"/>
          </a:xfrm>
          <a:prstGeom prst="rect">
            <a:avLst/>
          </a:prstGeom>
        </p:spPr>
      </p:pic>
    </p:spTree>
    <p:extLst>
      <p:ext uri="{BB962C8B-B14F-4D97-AF65-F5344CB8AC3E}">
        <p14:creationId xmlns:p14="http://schemas.microsoft.com/office/powerpoint/2010/main" val="697179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我们在极度</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的时候</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应当如何看待生命</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467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一篇祷告</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419872" y="1484784"/>
            <a:ext cx="5544616" cy="388843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哦，奇妙的上帝，</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扩展我对奇妙之事感到惊叹的能力，</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使我不再被微不足道的事物所吸引。</a:t>
            </a:r>
          </a:p>
        </p:txBody>
      </p:sp>
      <p:sp>
        <p:nvSpPr>
          <p:cNvPr id="5" name="Rectangle 2"/>
          <p:cNvSpPr txBox="1">
            <a:spLocks noChangeArrowheads="1"/>
          </p:cNvSpPr>
          <p:nvPr/>
        </p:nvSpPr>
        <p:spPr bwMode="auto">
          <a:xfrm>
            <a:off x="34187" y="5805264"/>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solidFill>
                  <a:srgbClr val="FFFFFF"/>
                </a:solidFill>
                <a:effectLst>
                  <a:glow rad="127000">
                    <a:srgbClr val="000000"/>
                  </a:glow>
                </a:effectLst>
                <a:latin typeface="Arial" charset="0"/>
                <a:ea typeface="ＭＳ Ｐゴシック" charset="0"/>
                <a:cs typeface="ＭＳ Ｐゴシック" charset="0"/>
              </a:rPr>
              <a:t>—John Piper</a:t>
            </a:r>
            <a:r>
              <a:rPr lang="zh-CN" altLang="en-US" b="1" i="1" dirty="0">
                <a:solidFill>
                  <a:srgbClr val="FFFFFF"/>
                </a:solidFill>
                <a:effectLst>
                  <a:glow rad="127000">
                    <a:srgbClr val="000000"/>
                  </a:glow>
                </a:effectLst>
                <a:latin typeface="Arial" charset="0"/>
                <a:ea typeface="ＭＳ Ｐゴシック" charset="0"/>
                <a:cs typeface="ＭＳ Ｐゴシック" charset="0"/>
              </a:rPr>
              <a:t>约翰</a:t>
            </a:r>
            <a:r>
              <a:rPr lang="en-US" altLang="zh-CN" b="1" i="1" dirty="0">
                <a:solidFill>
                  <a:srgbClr val="FFFFFF"/>
                </a:solidFill>
                <a:effectLst>
                  <a:glow rad="127000">
                    <a:srgbClr val="000000"/>
                  </a:glow>
                </a:effectLst>
                <a:latin typeface="Arial" charset="0"/>
                <a:ea typeface="ＭＳ Ｐゴシック" charset="0"/>
                <a:cs typeface="ＭＳ Ｐゴシック" charset="0"/>
              </a:rPr>
              <a:t>·</a:t>
            </a:r>
            <a:r>
              <a:rPr lang="zh-CN" altLang="en-US" b="1" i="1" dirty="0">
                <a:solidFill>
                  <a:srgbClr val="FFFFFF"/>
                </a:solidFill>
                <a:effectLst>
                  <a:glow rad="127000">
                    <a:srgbClr val="000000"/>
                  </a:glow>
                </a:effectLst>
                <a:latin typeface="Arial" charset="0"/>
                <a:ea typeface="ＭＳ Ｐゴシック" charset="0"/>
                <a:cs typeface="ＭＳ Ｐゴシック" charset="0"/>
              </a:rPr>
              <a:t>派博 </a:t>
            </a:r>
            <a:r>
              <a:rPr lang="en-US" b="1" i="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312058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我们在极度</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的时候</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应当如何看待生命</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5064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36752"/>
          </a:xfrm>
          <a:ln>
            <a:solidFill>
              <a:srgbClr val="FFFFFF"/>
            </a:solidFill>
          </a:ln>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059832" y="2100290"/>
            <a:ext cx="6084168" cy="3272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我们在困惑中应当</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惊奇</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神的道路。</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4" descr="Habakkuk-Front-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24" y="1844824"/>
            <a:ext cx="2514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387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 </a:t>
            </a:r>
            <a:r>
              <a:rPr lang="zh-CN" altLang="en-US" sz="5400" b="1" dirty="0">
                <a:effectLst>
                  <a:glow rad="127000">
                    <a:schemeClr val="tx1"/>
                  </a:glow>
                </a:effectLst>
                <a:latin typeface="Arial" charset="0"/>
                <a:ea typeface="ＭＳ Ｐゴシック" charset="0"/>
                <a:cs typeface="ＭＳ Ｐゴシック" charset="0"/>
              </a:rPr>
              <a:t>我们经常对神的计划</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感到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077633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我们在困惑中应当</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惊奇</a:t>
            </a:r>
            <a:r>
              <a:rPr lang="zh-CN" altLang="en-US" sz="5400" b="1" dirty="0">
                <a:effectLst>
                  <a:glow rad="127000">
                    <a:schemeClr val="tx1"/>
                  </a:glow>
                </a:effectLst>
                <a:latin typeface="Arial" charset="0"/>
                <a:ea typeface="ＭＳ Ｐゴシック" charset="0"/>
                <a:cs typeface="ＭＳ Ｐゴシック" charset="0"/>
              </a:rPr>
              <a:t>神的道路。</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a:t>
            </a:r>
          </a:p>
        </p:txBody>
      </p:sp>
    </p:spTree>
    <p:extLst>
      <p:ext uri="{BB962C8B-B14F-4D97-AF65-F5344CB8AC3E}">
        <p14:creationId xmlns:p14="http://schemas.microsoft.com/office/powerpoint/2010/main" val="2413454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361908"/>
            <a:ext cx="9051520" cy="60914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当你需要盼望的时候，</a:t>
            </a:r>
            <a:br>
              <a:rPr lang="en-SG"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有什么事最令你感到困惑</a:t>
            </a:r>
            <a:r>
              <a:rPr lang="en-US"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75077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信心</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哈巴谷</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48743362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134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上帝对巴比伦</a:t>
            </a: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迦勒底人自高自大，心不正直；</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然而义人必因</a:t>
            </a: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信</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得生</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2:4).</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627</a:t>
            </a:r>
          </a:p>
        </p:txBody>
      </p:sp>
    </p:spTree>
    <p:extLst>
      <p:ext uri="{BB962C8B-B14F-4D97-AF65-F5344CB8AC3E}">
        <p14:creationId xmlns:p14="http://schemas.microsoft.com/office/powerpoint/2010/main" val="218762512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Rest in the L</a:t>
            </a:r>
            <a:r>
              <a:rPr lang="en-US" sz="3200" b="1" dirty="0">
                <a:effectLst>
                  <a:glow rad="127000">
                    <a:schemeClr val="tx1"/>
                  </a:glow>
                </a:effectLst>
                <a:latin typeface="Arial" charset="0"/>
                <a:ea typeface="ＭＳ Ｐゴシック" charset="0"/>
                <a:cs typeface="ＭＳ Ｐゴシック" charset="0"/>
              </a:rPr>
              <a:t>ORD</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710902"/>
            <a:ext cx="9144000" cy="5886450"/>
          </a:xfrm>
          <a:prstGeom prst="rect">
            <a:avLst/>
          </a:prstGeom>
        </p:spPr>
      </p:pic>
      <p:sp>
        <p:nvSpPr>
          <p:cNvPr id="6" name="Rectangle 2"/>
          <p:cNvSpPr txBox="1">
            <a:spLocks noChangeArrowheads="1"/>
          </p:cNvSpPr>
          <p:nvPr/>
        </p:nvSpPr>
        <p:spPr bwMode="auto">
          <a:xfrm>
            <a:off x="251520" y="1268760"/>
            <a:ext cx="4608512"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“你要安静倚靠上主，耐心等候他；不要因那凡事顺利的恶人和奸诈的人心怀不平。”</a:t>
            </a:r>
            <a:endParaRPr lang="en-US" altLang="zh-CN" sz="3200" b="1" dirty="0">
              <a:effectLst>
                <a:glow rad="127000">
                  <a:schemeClr val="tx1"/>
                </a:glow>
              </a:effectLst>
              <a:latin typeface="Arial" charset="0"/>
              <a:ea typeface="ＭＳ Ｐゴシック" charset="0"/>
              <a:cs typeface="ＭＳ Ｐゴシック" charset="0"/>
            </a:endParaRPr>
          </a:p>
          <a:p>
            <a:pPr>
              <a:defRPr/>
            </a:pPr>
            <a:r>
              <a:rPr lang="zh-CN" altLang="en-US" sz="3200" b="1" dirty="0">
                <a:effectLst>
                  <a:glow rad="127000">
                    <a:schemeClr val="tx1"/>
                  </a:glow>
                </a:effectLst>
                <a:latin typeface="Arial" charset="0"/>
                <a:ea typeface="ＭＳ Ｐゴシック" charset="0"/>
                <a:cs typeface="ＭＳ Ｐゴシック" charset="0"/>
              </a:rPr>
              <a:t>（诗篇</a:t>
            </a:r>
            <a:r>
              <a:rPr lang="en-US" altLang="zh-CN" sz="3200" b="1" dirty="0">
                <a:effectLst>
                  <a:glow rad="127000">
                    <a:schemeClr val="tx1"/>
                  </a:glow>
                </a:effectLst>
                <a:latin typeface="Arial" charset="0"/>
                <a:ea typeface="ＭＳ Ｐゴシック" charset="0"/>
                <a:cs typeface="ＭＳ Ｐゴシック" charset="0"/>
              </a:rPr>
              <a:t>37:7</a:t>
            </a:r>
            <a:r>
              <a:rPr lang="zh-CN" alt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410466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769048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 </a:t>
            </a:r>
            <a:r>
              <a:rPr lang="zh-CN" altLang="en-US" sz="5400" b="1" dirty="0">
                <a:effectLst>
                  <a:glow rad="127000">
                    <a:schemeClr val="tx1"/>
                  </a:glow>
                </a:effectLst>
                <a:latin typeface="Arial" charset="0"/>
                <a:ea typeface="ＭＳ Ｐゴシック" charset="0"/>
                <a:cs typeface="ＭＳ Ｐゴシック" charset="0"/>
              </a:rPr>
              <a:t>我们经常对神的计划</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感到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3204703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2400" b="1" dirty="0">
                <a:solidFill>
                  <a:srgbClr val="EAEAEA"/>
                </a:solidFill>
                <a:latin typeface="Arial" charset="0"/>
                <a:ea typeface="ＭＳ Ｐゴシック" charset="0"/>
              </a:rPr>
              <a:t>对比西番雅书、哈巴谷书和耶利米哀歌</a:t>
            </a:r>
            <a:endParaRPr lang="en-US" sz="2400" b="1" dirty="0">
              <a:solidFill>
                <a:srgbClr val="EAEAEA"/>
              </a:solidFill>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361639998"/>
              </p:ext>
            </p:extLst>
          </p:nvPr>
        </p:nvGraphicFramePr>
        <p:xfrm>
          <a:off x="34925" y="1268413"/>
          <a:ext cx="9109074" cy="386825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dirty="0">
                          <a:solidFill>
                            <a:srgbClr val="FFFFFF"/>
                          </a:solidFill>
                          <a:effectLst/>
                          <a:latin typeface="Arial"/>
                          <a:ea typeface="Times New Roman"/>
                          <a:cs typeface="Arial"/>
                        </a:rPr>
                        <a:t> </a:t>
                      </a:r>
                      <a:r>
                        <a:rPr lang="en-US" sz="2800" b="1" dirty="0" err="1">
                          <a:solidFill>
                            <a:srgbClr val="FFFFFF"/>
                          </a:solidFill>
                          <a:effectLst/>
                          <a:latin typeface="Arial"/>
                          <a:ea typeface="Times New Roman"/>
                          <a:cs typeface="Arial"/>
                        </a:rPr>
                        <a:t>西番雅书</a:t>
                      </a:r>
                      <a:endParaRPr lang="en-SG" sz="2800" dirty="0">
                        <a:effectLst/>
                        <a:latin typeface="Arial"/>
                        <a:ea typeface="Times New Roman"/>
                        <a:cs typeface="Arial"/>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dirty="0">
                          <a:solidFill>
                            <a:srgbClr val="FFFFFF"/>
                          </a:solidFill>
                          <a:effectLst/>
                          <a:latin typeface="Arial"/>
                          <a:ea typeface="Times New Roman"/>
                          <a:cs typeface="Arial"/>
                        </a:rPr>
                        <a:t> </a:t>
                      </a:r>
                      <a:r>
                        <a:rPr lang="ko-KR" altLang="en-US" sz="2800" b="1" dirty="0" err="1">
                          <a:solidFill>
                            <a:srgbClr val="FFFFFF"/>
                          </a:solidFill>
                          <a:effectLst/>
                          <a:latin typeface="Arial"/>
                          <a:ea typeface="Times New Roman"/>
                          <a:cs typeface="Arial"/>
                        </a:rPr>
                        <a:t>哈巴谷书</a:t>
                      </a:r>
                      <a:endParaRPr lang="en-SG" sz="2800" dirty="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FFFFFF"/>
                          </a:solidFill>
                          <a:effectLst/>
                          <a:latin typeface="Arial"/>
                          <a:ea typeface="Times New Roman"/>
                          <a:cs typeface="Arial"/>
                        </a:rPr>
                        <a:t> </a:t>
                      </a:r>
                      <a:r>
                        <a:rPr lang="zh-CN" altLang="en-US" sz="2800" b="1" dirty="0">
                          <a:solidFill>
                            <a:srgbClr val="FFFFFF"/>
                          </a:solidFill>
                          <a:effectLst/>
                          <a:latin typeface="Arial"/>
                          <a:ea typeface="Times New Roman"/>
                          <a:cs typeface="Arial"/>
                        </a:rPr>
                        <a:t>耶利米哀歌</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耶路撒冷陷落前数十年（约公元前</a:t>
                      </a:r>
                      <a:r>
                        <a:rPr lang="en-US" altLang="zh-CN" sz="2400" b="1" dirty="0">
                          <a:effectLst/>
                          <a:latin typeface="Arial"/>
                          <a:ea typeface="Times New Roman"/>
                          <a:cs typeface="Arial"/>
                        </a:rPr>
                        <a:t>630</a:t>
                      </a:r>
                      <a:r>
                        <a:rPr lang="zh-CN" altLang="en-US" sz="2400" b="1" dirty="0">
                          <a:effectLst/>
                          <a:latin typeface="Arial"/>
                          <a:ea typeface="Times New Roman"/>
                          <a:cs typeface="Arial"/>
                        </a:rPr>
                        <a:t>年）</a:t>
                      </a: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耶路撒冷陷落前夕（约公元前</a:t>
                      </a:r>
                      <a:endParaRPr lang="en-US" altLang="zh-CN" sz="2400" b="1" dirty="0">
                        <a:effectLst/>
                        <a:latin typeface="Arial"/>
                        <a:ea typeface="Times New Roman"/>
                        <a:cs typeface="Arial"/>
                      </a:endParaRPr>
                    </a:p>
                    <a:p>
                      <a:pPr algn="ctr">
                        <a:spcAft>
                          <a:spcPts val="0"/>
                        </a:spcAft>
                      </a:pPr>
                      <a:r>
                        <a:rPr lang="en-US" altLang="zh-CN" sz="2400" b="1" dirty="0">
                          <a:effectLst/>
                          <a:latin typeface="Arial"/>
                          <a:ea typeface="Times New Roman"/>
                          <a:cs typeface="Arial"/>
                        </a:rPr>
                        <a:t>607-605</a:t>
                      </a:r>
                      <a:r>
                        <a:rPr lang="zh-CN" altLang="en-US" sz="2400" b="1" dirty="0">
                          <a:effectLst/>
                          <a:latin typeface="Arial"/>
                          <a:ea typeface="Times New Roman"/>
                          <a:cs typeface="Arial"/>
                        </a:rPr>
                        <a:t>年）</a:t>
                      </a: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耶路撒冷陷落后</a:t>
                      </a:r>
                      <a:endParaRPr lang="en-US" altLang="zh-CN" sz="2400" b="1"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（公元前</a:t>
                      </a:r>
                      <a:r>
                        <a:rPr lang="en-US" altLang="zh-CN" sz="2400" b="1" dirty="0">
                          <a:effectLst/>
                          <a:latin typeface="Arial"/>
                          <a:ea typeface="Times New Roman"/>
                          <a:cs typeface="Arial"/>
                        </a:rPr>
                        <a:t>586</a:t>
                      </a:r>
                      <a:r>
                        <a:rPr lang="zh-CN" altLang="en-US" sz="2400" b="1" dirty="0">
                          <a:effectLst/>
                          <a:latin typeface="Arial"/>
                          <a:ea typeface="Times New Roman"/>
                          <a:cs typeface="Arial"/>
                        </a:rPr>
                        <a:t>年）</a:t>
                      </a:r>
                    </a:p>
                    <a:p>
                      <a:pPr algn="ctr">
                        <a:spcAft>
                          <a:spcPts val="0"/>
                        </a:spcAft>
                      </a:pPr>
                      <a:endParaRPr lang="en-SG" sz="2400" dirty="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上帝将要审判</a:t>
                      </a:r>
                      <a:r>
                        <a:rPr lang="en-US" sz="2400" b="1" dirty="0">
                          <a:effectLst/>
                          <a:latin typeface="Arial"/>
                          <a:ea typeface="Times New Roman"/>
                          <a:cs typeface="Arial"/>
                        </a:rPr>
                        <a:t> </a:t>
                      </a:r>
                      <a:endParaRPr lang="en-SG" sz="2400" dirty="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上帝啊，你何时审判？</a:t>
                      </a:r>
                      <a:endParaRPr lang="en-SG" sz="2400" dirty="0">
                        <a:effectLst/>
                        <a:latin typeface="Arial"/>
                        <a:ea typeface="Times New Roman"/>
                        <a:cs typeface="Arial"/>
                      </a:endParaRPr>
                    </a:p>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上帝已经审判</a:t>
                      </a: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灾难的预告</a:t>
                      </a:r>
                      <a:r>
                        <a:rPr lang="en-US" sz="2400" b="1" dirty="0">
                          <a:effectLst/>
                          <a:latin typeface="Arial"/>
                          <a:ea typeface="Times New Roman"/>
                          <a:cs typeface="Arial"/>
                        </a:rPr>
                        <a:t> </a:t>
                      </a:r>
                      <a:endParaRPr lang="en-SG" sz="2400" dirty="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灾难的预言</a:t>
                      </a: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灾难的临在</a:t>
                      </a: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latin typeface="Times New Roman" charset="0"/>
              <a:ea typeface="ＭＳ Ｐゴシック" charset="0"/>
              <a:cs typeface="+mn-cs"/>
            </a:endParaRPr>
          </a:p>
        </p:txBody>
      </p:sp>
      <p:sp>
        <p:nvSpPr>
          <p:cNvPr id="954409" name="Text Box 123"/>
          <p:cNvSpPr txBox="1">
            <a:spLocks noChangeArrowheads="1"/>
          </p:cNvSpPr>
          <p:nvPr/>
        </p:nvSpPr>
        <p:spPr bwMode="auto">
          <a:xfrm>
            <a:off x="8458200" y="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633</a:t>
            </a:r>
            <a:endParaRPr lang="en-US">
              <a:solidFill>
                <a:srgbClr val="000000"/>
              </a:solidFill>
              <a:cs typeface="Arial" charset="0"/>
            </a:endParaRPr>
          </a:p>
        </p:txBody>
      </p:sp>
    </p:spTree>
    <p:extLst>
      <p:ext uri="{BB962C8B-B14F-4D97-AF65-F5344CB8AC3E}">
        <p14:creationId xmlns:p14="http://schemas.microsoft.com/office/powerpoint/2010/main" val="3942058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2400" b="1" dirty="0">
                <a:solidFill>
                  <a:srgbClr val="EAEAEA"/>
                </a:solidFill>
                <a:latin typeface="Arial" charset="0"/>
                <a:ea typeface="ＭＳ Ｐゴシック" charset="0"/>
              </a:rPr>
              <a:t>对比西番雅书、哈巴谷书和耶利米哀歌</a:t>
            </a:r>
            <a:endParaRPr lang="en-US" sz="2400" b="1" dirty="0">
              <a:solidFill>
                <a:srgbClr val="EAEAEA"/>
              </a:solidFill>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390702197"/>
              </p:ext>
            </p:extLst>
          </p:nvPr>
        </p:nvGraphicFramePr>
        <p:xfrm>
          <a:off x="34925" y="1268413"/>
          <a:ext cx="9109074" cy="423401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dirty="0">
                          <a:solidFill>
                            <a:srgbClr val="FFFFFF"/>
                          </a:solidFill>
                          <a:effectLst/>
                          <a:latin typeface="Arial"/>
                          <a:ea typeface="Times New Roman"/>
                          <a:cs typeface="Arial"/>
                        </a:rPr>
                        <a:t> </a:t>
                      </a:r>
                      <a:r>
                        <a:rPr lang="en-US" sz="2800" b="1" dirty="0" err="1">
                          <a:solidFill>
                            <a:srgbClr val="FFFFFF"/>
                          </a:solidFill>
                          <a:effectLst/>
                          <a:latin typeface="Arial"/>
                          <a:ea typeface="Times New Roman"/>
                          <a:cs typeface="Arial"/>
                        </a:rPr>
                        <a:t>西番雅书</a:t>
                      </a:r>
                      <a:endParaRPr lang="en-SG" sz="2800" dirty="0">
                        <a:effectLst/>
                        <a:latin typeface="Arial"/>
                        <a:ea typeface="Times New Roman"/>
                        <a:cs typeface="Arial"/>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dirty="0">
                          <a:solidFill>
                            <a:srgbClr val="FFFFFF"/>
                          </a:solidFill>
                          <a:effectLst/>
                          <a:latin typeface="Arial"/>
                          <a:ea typeface="Times New Roman"/>
                          <a:cs typeface="Arial"/>
                        </a:rPr>
                        <a:t> </a:t>
                      </a:r>
                      <a:r>
                        <a:rPr lang="ko-KR" altLang="en-US" sz="2800" b="1" dirty="0" err="1">
                          <a:solidFill>
                            <a:srgbClr val="FFFFFF"/>
                          </a:solidFill>
                          <a:effectLst/>
                          <a:latin typeface="Arial"/>
                          <a:ea typeface="Times New Roman"/>
                          <a:cs typeface="Arial"/>
                        </a:rPr>
                        <a:t>哈巴谷书</a:t>
                      </a:r>
                      <a:endParaRPr lang="en-SG" sz="2800" dirty="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FFFFFF"/>
                          </a:solidFill>
                          <a:effectLst/>
                          <a:latin typeface="Arial"/>
                          <a:ea typeface="Times New Roman"/>
                          <a:cs typeface="Arial"/>
                        </a:rPr>
                        <a:t> </a:t>
                      </a:r>
                      <a:r>
                        <a:rPr lang="zh-CN" altLang="en-US" sz="2800" b="1" dirty="0">
                          <a:solidFill>
                            <a:srgbClr val="FFFFFF"/>
                          </a:solidFill>
                          <a:effectLst/>
                          <a:latin typeface="Arial"/>
                          <a:ea typeface="Times New Roman"/>
                          <a:cs typeface="Arial"/>
                        </a:rPr>
                        <a:t>耶利米哀歌</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en-US" sz="2400" b="1" dirty="0" err="1">
                          <a:effectLst/>
                          <a:latin typeface="Arial"/>
                          <a:ea typeface="Times New Roman"/>
                          <a:cs typeface="Arial"/>
                        </a:rPr>
                        <a:t>宣告</a:t>
                      </a:r>
                      <a:endParaRPr lang="en-SG" sz="2400" dirty="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en-US" sz="2400" b="1" dirty="0" err="1">
                          <a:effectLst/>
                          <a:latin typeface="Arial"/>
                          <a:ea typeface="Times New Roman"/>
                          <a:cs typeface="Arial"/>
                        </a:rPr>
                        <a:t>对话</a:t>
                      </a:r>
                      <a:r>
                        <a:rPr lang="en-US" sz="2400" b="1" dirty="0">
                          <a:effectLst/>
                          <a:latin typeface="Arial"/>
                          <a:ea typeface="Times New Roman"/>
                          <a:cs typeface="Arial"/>
                        </a:rPr>
                        <a:t> </a:t>
                      </a:r>
                      <a:endParaRPr lang="en-SG" sz="2400" dirty="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a:effectLst/>
                          <a:latin typeface="Arial"/>
                          <a:ea typeface="Times New Roman"/>
                          <a:cs typeface="Arial"/>
                        </a:rPr>
                        <a:t>挽歌</a:t>
                      </a: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en-US" sz="2400" b="1" dirty="0" err="1">
                          <a:effectLst/>
                          <a:latin typeface="Arial"/>
                          <a:ea typeface="Times New Roman"/>
                          <a:cs typeface="Arial"/>
                        </a:rPr>
                        <a:t>耶和华的日子</a:t>
                      </a:r>
                      <a:endParaRPr lang="en-SG" sz="2400" dirty="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en-US" sz="2400" b="1" dirty="0" err="1">
                          <a:effectLst/>
                          <a:latin typeface="Arial"/>
                          <a:ea typeface="Times New Roman"/>
                          <a:cs typeface="Arial"/>
                        </a:rPr>
                        <a:t>耶和华的统治</a:t>
                      </a:r>
                      <a:endParaRPr lang="en-SG" sz="2400" dirty="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400" b="1" dirty="0">
                          <a:effectLst/>
                          <a:latin typeface="Arial"/>
                          <a:ea typeface="Times New Roman"/>
                          <a:cs typeface="Arial"/>
                        </a:rPr>
                        <a:t>耶和华的毁灭</a:t>
                      </a:r>
                      <a:endParaRPr lang="en-SG" altLang="zh-CN" sz="2400" b="1" dirty="0">
                        <a:effectLst/>
                        <a:latin typeface="Arial"/>
                        <a:ea typeface="Times New Roman"/>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zh-CN" altLang="en-US" sz="2400" b="1" dirty="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上帝在你中间</a:t>
                      </a:r>
                      <a:endParaRPr lang="en-US" altLang="zh-CN" sz="2400" b="1"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a:t>
                      </a:r>
                      <a:r>
                        <a:rPr lang="en-US" altLang="zh-CN" sz="2400" b="1" dirty="0">
                          <a:effectLst/>
                          <a:latin typeface="Arial"/>
                          <a:ea typeface="Times New Roman"/>
                          <a:cs typeface="Arial"/>
                        </a:rPr>
                        <a:t>3:15, 17</a:t>
                      </a:r>
                      <a:r>
                        <a:rPr lang="zh-CN" altLang="en-US" sz="2400" b="1" dirty="0">
                          <a:effectLst/>
                          <a:latin typeface="Arial"/>
                          <a:ea typeface="Times New Roman"/>
                          <a:cs typeface="Arial"/>
                        </a:rPr>
                        <a:t>）</a:t>
                      </a:r>
                    </a:p>
                    <a:p>
                      <a:pPr algn="ctr">
                        <a:spcAft>
                          <a:spcPts val="0"/>
                        </a:spcAft>
                      </a:pPr>
                      <a:endParaRPr lang="en-SG" sz="2400" dirty="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上帝是你的力量（</a:t>
                      </a:r>
                      <a:r>
                        <a:rPr lang="en-US" altLang="zh-CN" sz="2400" b="1" dirty="0">
                          <a:effectLst/>
                          <a:latin typeface="Arial"/>
                          <a:ea typeface="Times New Roman"/>
                          <a:cs typeface="Arial"/>
                        </a:rPr>
                        <a:t>3:19</a:t>
                      </a:r>
                      <a:r>
                        <a:rPr lang="zh-CN" altLang="en-US" sz="2400" b="1" dirty="0">
                          <a:effectLst/>
                          <a:latin typeface="Arial"/>
                          <a:ea typeface="Times New Roman"/>
                          <a:cs typeface="Arial"/>
                        </a:rPr>
                        <a:t>）</a:t>
                      </a: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dirty="0">
                          <a:effectLst/>
                          <a:latin typeface="Arial"/>
                          <a:ea typeface="Times New Roman"/>
                          <a:cs typeface="Arial"/>
                        </a:rPr>
                        <a:t> </a:t>
                      </a:r>
                      <a:endParaRPr lang="en-SG" sz="2400" dirty="0">
                        <a:effectLst/>
                        <a:latin typeface="Arial"/>
                        <a:ea typeface="Times New Roman"/>
                        <a:cs typeface="Arial"/>
                      </a:endParaRPr>
                    </a:p>
                    <a:p>
                      <a:pPr algn="ctr">
                        <a:spcAft>
                          <a:spcPts val="0"/>
                        </a:spcAft>
                      </a:pPr>
                      <a:r>
                        <a:rPr lang="zh-CN" altLang="en-US" sz="2400" b="1" dirty="0">
                          <a:effectLst/>
                          <a:latin typeface="Arial"/>
                          <a:ea typeface="Times New Roman"/>
                          <a:cs typeface="Arial"/>
                        </a:rPr>
                        <a:t>上帝是你的产业（</a:t>
                      </a:r>
                      <a:r>
                        <a:rPr lang="en-US" altLang="zh-CN" sz="2400" b="1" dirty="0">
                          <a:effectLst/>
                          <a:latin typeface="Arial"/>
                          <a:ea typeface="Times New Roman"/>
                          <a:cs typeface="Arial"/>
                        </a:rPr>
                        <a:t>3:24</a:t>
                      </a:r>
                      <a:r>
                        <a:rPr lang="zh-CN" altLang="en-US" sz="2400" b="1" dirty="0">
                          <a:effectLst/>
                          <a:latin typeface="Arial"/>
                          <a:ea typeface="Times New Roman"/>
                          <a:cs typeface="Arial"/>
                        </a:rPr>
                        <a:t>）</a:t>
                      </a:r>
                    </a:p>
                    <a:p>
                      <a:pPr algn="ctr">
                        <a:spcAft>
                          <a:spcPts val="0"/>
                        </a:spcAft>
                      </a:pPr>
                      <a:endParaRPr lang="en-SG" sz="2400" dirty="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latin typeface="Times New Roman" charset="0"/>
              <a:ea typeface="ＭＳ Ｐゴシック" charset="0"/>
              <a:cs typeface="+mn-cs"/>
            </a:endParaRPr>
          </a:p>
        </p:txBody>
      </p:sp>
      <p:sp>
        <p:nvSpPr>
          <p:cNvPr id="954409" name="Text Box 123"/>
          <p:cNvSpPr txBox="1">
            <a:spLocks noChangeArrowheads="1"/>
          </p:cNvSpPr>
          <p:nvPr/>
        </p:nvSpPr>
        <p:spPr bwMode="auto">
          <a:xfrm>
            <a:off x="8458200" y="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633</a:t>
            </a:r>
            <a:endParaRPr lang="en-US">
              <a:solidFill>
                <a:srgbClr val="000000"/>
              </a:solidFill>
              <a:cs typeface="Arial" charset="0"/>
            </a:endParaRPr>
          </a:p>
        </p:txBody>
      </p:sp>
    </p:spTree>
    <p:extLst>
      <p:ext uri="{BB962C8B-B14F-4D97-AF65-F5344CB8AC3E}">
        <p14:creationId xmlns:p14="http://schemas.microsoft.com/office/powerpoint/2010/main" val="14812804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4" descr="habakkuk2_14.jpg"/>
          <p:cNvPicPr>
            <a:picLocks noChangeAspect="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67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304800" y="838200"/>
            <a:ext cx="8763000" cy="4400550"/>
          </a:xfrm>
          <a:prstGeom prst="rect">
            <a:avLst/>
          </a:prstGeom>
          <a:noFill/>
          <a:ln w="9525">
            <a:noFill/>
            <a:miter lim="800000"/>
            <a:headEnd/>
            <a:tailEnd/>
          </a:ln>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kumimoji="1" lang="zh-CN" altLang="en-US" sz="2800" dirty="0">
                <a:effectLst>
                  <a:outerShdw blurRad="38100" dist="38100" dir="2700000" algn="tl">
                    <a:srgbClr val="000000"/>
                  </a:outerShdw>
                </a:effectLst>
              </a:rPr>
              <a:t>神的掌权</a:t>
            </a:r>
            <a:endParaRPr kumimoji="1" lang="en-US" altLang="ja-JP" sz="2800" dirty="0">
              <a:effectLst>
                <a:outerShdw blurRad="38100" dist="38100" dir="2700000" algn="tl">
                  <a:srgbClr val="000000"/>
                </a:outerShdw>
              </a:effectLst>
            </a:endParaRPr>
          </a:p>
          <a:p>
            <a:pPr algn="ctr" eaLnBrk="1" hangingPunct="1">
              <a:defRPr/>
            </a:pPr>
            <a:r>
              <a:rPr kumimoji="1" lang="zh-CN" altLang="en-US" sz="2800" dirty="0">
                <a:effectLst>
                  <a:outerShdw blurRad="38100" dist="38100" dir="2700000" algn="tl">
                    <a:srgbClr val="000000"/>
                  </a:outerShdw>
                </a:effectLst>
              </a:rPr>
              <a:t>哈巴谷回忆上帝的荣耀和光辉，</a:t>
            </a:r>
            <a:r>
              <a:rPr kumimoji="1" lang="en-US" altLang="ja-JP" sz="2800" dirty="0">
                <a:effectLst>
                  <a:outerShdw blurRad="38100" dist="38100" dir="2700000" algn="tl">
                    <a:srgbClr val="000000"/>
                  </a:outerShdw>
                </a:effectLst>
              </a:rPr>
              <a:t> </a:t>
            </a:r>
            <a:r>
              <a:rPr kumimoji="1" lang="zh-CN" altLang="en-US" sz="2800" dirty="0">
                <a:effectLst>
                  <a:outerShdw blurRad="38100" dist="38100" dir="2700000" algn="tl">
                    <a:srgbClr val="000000"/>
                  </a:outerShdw>
                </a:effectLst>
              </a:rPr>
              <a:t>他掌权大自然和国度。上帝藉着奇异亮光，</a:t>
            </a:r>
            <a:r>
              <a:rPr kumimoji="1" lang="en-US" altLang="ja-JP" sz="2800" dirty="0">
                <a:effectLst>
                  <a:outerShdw blurRad="38100" dist="38100" dir="2700000" algn="tl">
                    <a:srgbClr val="000000"/>
                  </a:outerShdw>
                </a:effectLst>
              </a:rPr>
              <a:t> </a:t>
            </a:r>
            <a:r>
              <a:rPr kumimoji="1" lang="zh-CN" altLang="en-US" sz="2800" dirty="0">
                <a:effectLst>
                  <a:outerShdw blurRad="38100" dist="38100" dir="2700000" algn="tl">
                    <a:srgbClr val="000000"/>
                  </a:outerShdw>
                </a:effectLst>
              </a:rPr>
              <a:t>灿烂辉煌的显现自己。大自然界中的一切，包括群山</a:t>
            </a:r>
            <a:r>
              <a:rPr kumimoji="1" lang="en-US" altLang="ja-JP" sz="2800" dirty="0">
                <a:effectLst>
                  <a:outerShdw blurRad="38100" dist="38100" dir="2700000" algn="tl">
                    <a:srgbClr val="000000"/>
                  </a:outerShdw>
                </a:effectLst>
              </a:rPr>
              <a:t> (3:6, 10), </a:t>
            </a:r>
            <a:r>
              <a:rPr kumimoji="1" lang="zh-CN" altLang="en-US" sz="2800" dirty="0">
                <a:effectLst>
                  <a:outerShdw blurRad="38100" dist="38100" dir="2700000" algn="tl">
                    <a:srgbClr val="000000"/>
                  </a:outerShdw>
                </a:effectLst>
              </a:rPr>
              <a:t>水域</a:t>
            </a:r>
            <a:r>
              <a:rPr kumimoji="1" lang="en-US" altLang="ja-JP" sz="2800" dirty="0">
                <a:effectLst>
                  <a:outerShdw blurRad="38100" dist="38100" dir="2700000" algn="tl">
                    <a:srgbClr val="000000"/>
                  </a:outerShdw>
                </a:effectLst>
              </a:rPr>
              <a:t> (3:10), </a:t>
            </a:r>
            <a:r>
              <a:rPr kumimoji="1" lang="zh-CN" altLang="en-US" sz="2800" dirty="0">
                <a:effectLst>
                  <a:outerShdw blurRad="38100" dist="38100" dir="2700000" algn="tl">
                    <a:srgbClr val="000000"/>
                  </a:outerShdw>
                </a:effectLst>
              </a:rPr>
              <a:t>还有太阳和月亮</a:t>
            </a:r>
            <a:r>
              <a:rPr kumimoji="1" lang="en-US" altLang="ja-JP" sz="2800" dirty="0">
                <a:effectLst>
                  <a:outerShdw blurRad="38100" dist="38100" dir="2700000" algn="tl">
                    <a:srgbClr val="000000"/>
                  </a:outerShdw>
                </a:effectLst>
              </a:rPr>
              <a:t> (3:11), </a:t>
            </a:r>
            <a:r>
              <a:rPr kumimoji="1" lang="zh-CN" altLang="en-US" sz="2800" dirty="0">
                <a:effectLst>
                  <a:outerShdw blurRad="38100" dist="38100" dir="2700000" algn="tl">
                    <a:srgbClr val="000000"/>
                  </a:outerShdw>
                </a:effectLst>
              </a:rPr>
              <a:t>都在他面前至息不动，萧敬静默。上帝控制着国度的命运，甚至包括强大的巴比伦人，他会兴起（</a:t>
            </a:r>
            <a:r>
              <a:rPr kumimoji="1" lang="en-US" altLang="zh-CN" sz="2800" dirty="0">
                <a:effectLst>
                  <a:outerShdw blurRad="38100" dist="38100" dir="2700000" algn="tl">
                    <a:srgbClr val="000000"/>
                  </a:outerShdw>
                </a:effectLst>
              </a:rPr>
              <a:t>1:6</a:t>
            </a:r>
            <a:r>
              <a:rPr kumimoji="1" lang="zh-CN" altLang="en-US" sz="2800" dirty="0">
                <a:effectLst>
                  <a:outerShdw blurRad="38100" dist="38100" dir="2700000" algn="tl">
                    <a:srgbClr val="000000"/>
                  </a:outerShdw>
                </a:effectLst>
              </a:rPr>
              <a:t>），然后审判（</a:t>
            </a:r>
            <a:r>
              <a:rPr kumimoji="1" lang="en-US" altLang="zh-CN" sz="2800" dirty="0">
                <a:effectLst>
                  <a:outerShdw blurRad="38100" dist="38100" dir="2700000" algn="tl">
                    <a:srgbClr val="000000"/>
                  </a:outerShdw>
                </a:effectLst>
              </a:rPr>
              <a:t>2:4-20; 3:3-15</a:t>
            </a:r>
            <a:r>
              <a:rPr kumimoji="1" lang="zh-CN" altLang="en-US" sz="2800" dirty="0">
                <a:effectLst>
                  <a:outerShdw blurRad="38100" dist="38100" dir="2700000" algn="tl">
                    <a:srgbClr val="000000"/>
                  </a:outerShdw>
                </a:effectLst>
              </a:rPr>
              <a:t>）。无论是国家（</a:t>
            </a:r>
            <a:r>
              <a:rPr kumimoji="1" lang="en-US" altLang="zh-CN" sz="2800" dirty="0">
                <a:effectLst>
                  <a:outerShdw blurRad="38100" dist="38100" dir="2700000" algn="tl">
                    <a:srgbClr val="000000"/>
                  </a:outerShdw>
                </a:effectLst>
              </a:rPr>
              <a:t>2:13</a:t>
            </a:r>
            <a:r>
              <a:rPr kumimoji="1" lang="zh-CN" altLang="en-US" sz="2800" dirty="0">
                <a:effectLst>
                  <a:outerShdw blurRad="38100" dist="38100" dir="2700000" algn="tl">
                    <a:srgbClr val="000000"/>
                  </a:outerShdw>
                </a:effectLst>
              </a:rPr>
              <a:t>）或虚假的的神明（</a:t>
            </a:r>
            <a:r>
              <a:rPr kumimoji="1" lang="en-US" altLang="zh-CN" sz="2800" dirty="0">
                <a:effectLst>
                  <a:outerShdw blurRad="38100" dist="38100" dir="2700000" algn="tl">
                    <a:srgbClr val="000000"/>
                  </a:outerShdw>
                </a:effectLst>
              </a:rPr>
              <a:t>2:18-20</a:t>
            </a:r>
            <a:r>
              <a:rPr kumimoji="1" lang="zh-CN" altLang="en-US" sz="2800" dirty="0">
                <a:effectLst>
                  <a:outerShdw blurRad="38100" dist="38100" dir="2700000" algn="tl">
                    <a:srgbClr val="000000"/>
                  </a:outerShdw>
                </a:effectLst>
              </a:rPr>
              <a:t>）都不能抗拒他的权势和意旨。主是“圣者”（</a:t>
            </a:r>
            <a:r>
              <a:rPr kumimoji="1" lang="en-US" altLang="zh-CN" sz="2800" dirty="0">
                <a:effectLst>
                  <a:outerShdw blurRad="38100" dist="38100" dir="2700000" algn="tl">
                    <a:srgbClr val="000000"/>
                  </a:outerShdw>
                </a:effectLst>
              </a:rPr>
              <a:t>1:12</a:t>
            </a:r>
            <a:r>
              <a:rPr kumimoji="1" lang="zh-CN" altLang="en-US" sz="2800" dirty="0">
                <a:effectLst>
                  <a:outerShdw blurRad="38100" dist="38100" dir="2700000" algn="tl">
                    <a:srgbClr val="000000"/>
                  </a:outerShdw>
                </a:effectLst>
              </a:rPr>
              <a:t>），地球是他登位宝座（</a:t>
            </a:r>
            <a:r>
              <a:rPr kumimoji="1" lang="en-US" altLang="zh-CN" sz="2800" dirty="0">
                <a:effectLst>
                  <a:outerShdw blurRad="38100" dist="38100" dir="2700000" algn="tl">
                    <a:srgbClr val="000000"/>
                  </a:outerShdw>
                </a:effectLst>
              </a:rPr>
              <a:t>2:20</a:t>
            </a:r>
            <a:r>
              <a:rPr kumimoji="1" lang="zh-CN" altLang="en-US" sz="2800" dirty="0">
                <a:effectLst>
                  <a:outerShdw blurRad="38100" dist="38100" dir="2700000" algn="tl">
                    <a:srgbClr val="000000"/>
                  </a:outerShdw>
                </a:effectLst>
              </a:rPr>
              <a:t>），将有一天所有的人都会确认（</a:t>
            </a:r>
            <a:r>
              <a:rPr kumimoji="1" lang="en-US" altLang="zh-CN" sz="2800" dirty="0">
                <a:effectLst>
                  <a:outerShdw blurRad="38100" dist="38100" dir="2700000" algn="tl">
                    <a:srgbClr val="000000"/>
                  </a:outerShdw>
                </a:effectLst>
              </a:rPr>
              <a:t>2:14</a:t>
            </a:r>
            <a:r>
              <a:rPr kumimoji="1" lang="zh-CN" altLang="en-US" sz="2800" dirty="0">
                <a:effectLst>
                  <a:outerShdw blurRad="38100" dist="38100" dir="2700000" algn="tl">
                    <a:srgbClr val="000000"/>
                  </a:outerShdw>
                </a:effectLst>
              </a:rPr>
              <a:t>）。</a:t>
            </a:r>
            <a:endParaRPr kumimoji="1" lang="en-US" altLang="ja-JP" sz="2800" dirty="0">
              <a:effectLst>
                <a:outerShdw blurRad="38100" dist="38100" dir="2700000" algn="tl">
                  <a:srgbClr val="000000"/>
                </a:outerShdw>
              </a:effectLst>
            </a:endParaRPr>
          </a:p>
        </p:txBody>
      </p:sp>
      <p:sp>
        <p:nvSpPr>
          <p:cNvPr id="262147" name="Rectangle 6"/>
          <p:cNvSpPr>
            <a:spLocks noGrp="1" noChangeArrowheads="1"/>
          </p:cNvSpPr>
          <p:nvPr>
            <p:ph type="title" idx="4294967295"/>
          </p:nvPr>
        </p:nvSpPr>
        <p:spPr>
          <a:xfrm>
            <a:off x="457200" y="76200"/>
            <a:ext cx="8229600" cy="762000"/>
          </a:xfrm>
          <a:solidFill>
            <a:srgbClr val="000000"/>
          </a:solidFill>
          <a:ln>
            <a:solidFill>
              <a:schemeClr val="tx1"/>
            </a:solidFill>
          </a:ln>
        </p:spPr>
        <p:txBody>
          <a:bodyPr/>
          <a:lstStyle/>
          <a:p>
            <a:pPr eaLnBrk="1" hangingPunct="1"/>
            <a:r>
              <a:rPr kumimoji="1" lang="zh-CN" altLang="en-US" sz="3200">
                <a:effectLst/>
                <a:latin typeface="Copperplate Gothic Light" charset="0"/>
                <a:ea typeface="MS PGothic" charset="0"/>
              </a:rPr>
              <a:t>哈巴谷书的神学理论</a:t>
            </a:r>
            <a:endParaRPr kumimoji="1" lang="en-US" sz="3200">
              <a:effectLst/>
              <a:latin typeface="Arial"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fltVal val="0"/>
                                          </p:val>
                                        </p:tav>
                                        <p:tav tm="100000">
                                          <p:val>
                                            <p:strVal val="#ppt_w"/>
                                          </p:val>
                                        </p:tav>
                                      </p:tavLst>
                                    </p:anim>
                                    <p:anim calcmode="lin" valueType="num">
                                      <p:cBhvr>
                                        <p:cTn id="8" dur="500" fill="hold"/>
                                        <p:tgtEl>
                                          <p:spTgt spid="20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4" descr="habakkuk2_14plain5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228600" y="1295400"/>
            <a:ext cx="8686800" cy="3786188"/>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defRPr/>
            </a:pPr>
            <a:r>
              <a:rPr kumimoji="1" lang="zh-TW" altLang="en-US" sz="4800" b="1">
                <a:effectLst>
                  <a:outerShdw blurRad="38100" dist="38100" dir="2700000" algn="tl">
                    <a:srgbClr val="000000"/>
                  </a:outerShdw>
                </a:effectLst>
                <a:latin typeface="Arial" pitchFamily="34" charset="0"/>
                <a:cs typeface="Arial" pitchFamily="34" charset="0"/>
              </a:rPr>
              <a:t>神是战士</a:t>
            </a:r>
            <a:endParaRPr kumimoji="1" lang="en-US" altLang="zh-TW" sz="4800" b="1">
              <a:effectLst>
                <a:outerShdw blurRad="38100" dist="38100" dir="2700000" algn="tl">
                  <a:srgbClr val="000000"/>
                </a:outerShdw>
              </a:effectLst>
              <a:latin typeface="Arial" pitchFamily="34" charset="0"/>
              <a:cs typeface="Arial" pitchFamily="34" charset="0"/>
            </a:endParaRPr>
          </a:p>
          <a:p>
            <a:pPr algn="just" eaLnBrk="1" hangingPunct="1">
              <a:defRPr/>
            </a:pPr>
            <a:endParaRPr kumimoji="1" lang="en-US" altLang="zh-TW" b="1">
              <a:effectLst>
                <a:outerShdw blurRad="38100" dist="38100" dir="2700000" algn="tl">
                  <a:srgbClr val="000000"/>
                </a:outerShdw>
              </a:effectLst>
              <a:latin typeface="Arial" pitchFamily="34" charset="0"/>
              <a:cs typeface="Arial" pitchFamily="34" charset="0"/>
            </a:endParaRPr>
          </a:p>
          <a:p>
            <a:pPr algn="just" eaLnBrk="1" hangingPunct="1">
              <a:defRPr/>
            </a:pPr>
            <a:endParaRPr kumimoji="1" lang="en-US" altLang="zh-TW" b="1">
              <a:effectLst>
                <a:outerShdw blurRad="38100" dist="38100" dir="2700000" algn="tl">
                  <a:srgbClr val="000000"/>
                </a:outerShdw>
              </a:effectLst>
              <a:latin typeface="Arial" pitchFamily="34" charset="0"/>
              <a:cs typeface="Arial" pitchFamily="34" charset="0"/>
            </a:endParaRPr>
          </a:p>
          <a:p>
            <a:pPr algn="just" eaLnBrk="1" hangingPunct="1">
              <a:defRPr/>
            </a:pPr>
            <a:endParaRPr kumimoji="1" lang="zh-TW" altLang="en-US" b="1">
              <a:effectLst>
                <a:outerShdw blurRad="38100" dist="38100" dir="2700000" algn="tl">
                  <a:srgbClr val="000000"/>
                </a:outerShdw>
              </a:effectLst>
              <a:latin typeface="Arial" pitchFamily="34" charset="0"/>
              <a:cs typeface="Arial" pitchFamily="34" charset="0"/>
            </a:endParaRPr>
          </a:p>
          <a:p>
            <a:pPr algn="just" eaLnBrk="1" hangingPunct="1">
              <a:defRPr/>
            </a:pPr>
            <a:r>
              <a:rPr kumimoji="1" lang="zh-CN" altLang="en-US" b="1">
                <a:effectLst>
                  <a:outerShdw blurRad="38100" dist="38100" dir="2700000" algn="tl">
                    <a:srgbClr val="000000"/>
                  </a:outerShdw>
                </a:effectLst>
                <a:latin typeface="Arial" pitchFamily="34" charset="0"/>
                <a:cs typeface="Arial" pitchFamily="34" charset="0"/>
              </a:rPr>
              <a:t>哈巴谷见到的异象显示全能之主</a:t>
            </a:r>
            <a:r>
              <a:rPr kumimoji="1" lang="en-US" altLang="ja-JP" b="1">
                <a:effectLst>
                  <a:outerShdw blurRad="38100" dist="38100" dir="2700000" algn="tl">
                    <a:srgbClr val="000000"/>
                  </a:outerShdw>
                </a:effectLst>
                <a:latin typeface="Arial" pitchFamily="34" charset="0"/>
                <a:cs typeface="Arial" pitchFamily="34" charset="0"/>
              </a:rPr>
              <a:t>, </a:t>
            </a:r>
            <a:r>
              <a:rPr kumimoji="1" lang="zh-CN" altLang="en-US" b="1">
                <a:effectLst>
                  <a:outerShdw blurRad="38100" dist="38100" dir="2700000" algn="tl">
                    <a:srgbClr val="000000"/>
                  </a:outerShdw>
                </a:effectLst>
                <a:latin typeface="Arial" pitchFamily="34" charset="0"/>
                <a:cs typeface="Arial" pitchFamily="34" charset="0"/>
              </a:rPr>
              <a:t>或万军统帅</a:t>
            </a:r>
            <a:r>
              <a:rPr kumimoji="1" lang="en-US" altLang="ja-JP" b="1">
                <a:effectLst>
                  <a:outerShdw blurRad="38100" dist="38100" dir="2700000" algn="tl">
                    <a:srgbClr val="000000"/>
                  </a:outerShdw>
                </a:effectLst>
                <a:latin typeface="Arial" pitchFamily="34" charset="0"/>
                <a:cs typeface="Arial" pitchFamily="34" charset="0"/>
              </a:rPr>
              <a:t> (2:13), </a:t>
            </a:r>
            <a:r>
              <a:rPr kumimoji="1" lang="zh-CN" altLang="en-US" b="1">
                <a:effectLst>
                  <a:outerShdw blurRad="38100" dist="38100" dir="2700000" algn="tl">
                    <a:srgbClr val="000000"/>
                  </a:outerShdw>
                </a:effectLst>
                <a:latin typeface="Arial" pitchFamily="34" charset="0"/>
                <a:cs typeface="Arial" pitchFamily="34" charset="0"/>
              </a:rPr>
              <a:t>是描绘上帝最生动和详细的武士形象之一。他武装风暴和随着瘟疫</a:t>
            </a:r>
            <a:r>
              <a:rPr kumimoji="1" lang="en-US" altLang="ja-JP" b="1">
                <a:effectLst>
                  <a:outerShdw blurRad="38100" dist="38100" dir="2700000" algn="tl">
                    <a:srgbClr val="000000"/>
                  </a:outerShdw>
                </a:effectLst>
                <a:latin typeface="Arial" pitchFamily="34" charset="0"/>
                <a:cs typeface="Arial" pitchFamily="34" charset="0"/>
              </a:rPr>
              <a:t> (3:4-5), </a:t>
            </a:r>
            <a:r>
              <a:rPr kumimoji="1" lang="zh-CN" altLang="en-US" b="1">
                <a:effectLst>
                  <a:outerShdw blurRad="38100" dist="38100" dir="2700000" algn="tl">
                    <a:srgbClr val="000000"/>
                  </a:outerShdw>
                </a:effectLst>
                <a:latin typeface="Arial" pitchFamily="34" charset="0"/>
                <a:cs typeface="Arial" pitchFamily="34" charset="0"/>
              </a:rPr>
              <a:t>上帝的愤怒导致整个世界颤抖惧帕</a:t>
            </a:r>
            <a:r>
              <a:rPr kumimoji="1" lang="en-US" altLang="ja-JP" b="1">
                <a:effectLst>
                  <a:outerShdw blurRad="38100" dist="38100" dir="2700000" algn="tl">
                    <a:srgbClr val="000000"/>
                  </a:outerShdw>
                </a:effectLst>
                <a:latin typeface="Arial" pitchFamily="34" charset="0"/>
                <a:cs typeface="Arial" pitchFamily="34" charset="0"/>
              </a:rPr>
              <a:t> (3:6-7, 10-11).</a:t>
            </a:r>
            <a:r>
              <a:rPr kumimoji="1" lang="zh-CN" altLang="en-US" b="1">
                <a:effectLst>
                  <a:outerShdw blurRad="38100" dist="38100" dir="2700000" algn="tl">
                    <a:srgbClr val="000000"/>
                  </a:outerShdw>
                </a:effectLst>
                <a:latin typeface="Arial" pitchFamily="34" charset="0"/>
                <a:cs typeface="Arial" pitchFamily="34" charset="0"/>
              </a:rPr>
              <a:t>就像古代近东的武士国王，他马骑拉战车（</a:t>
            </a:r>
            <a:r>
              <a:rPr kumimoji="1" lang="en-US" altLang="zh-CN" b="1">
                <a:effectLst>
                  <a:outerShdw blurRad="38100" dist="38100" dir="2700000" algn="tl">
                    <a:srgbClr val="000000"/>
                  </a:outerShdw>
                </a:effectLst>
                <a:latin typeface="Arial" pitchFamily="34" charset="0"/>
                <a:cs typeface="Arial" pitchFamily="34" charset="0"/>
              </a:rPr>
              <a:t>3:8</a:t>
            </a:r>
            <a:r>
              <a:rPr kumimoji="1" lang="zh-CN" altLang="en-US" b="1">
                <a:effectLst>
                  <a:outerShdw blurRad="38100" dist="38100" dir="2700000" algn="tl">
                    <a:srgbClr val="000000"/>
                  </a:outerShdw>
                </a:effectLst>
                <a:latin typeface="Arial" pitchFamily="34" charset="0"/>
                <a:cs typeface="Arial" pitchFamily="34" charset="0"/>
              </a:rPr>
              <a:t>，</a:t>
            </a:r>
            <a:r>
              <a:rPr kumimoji="1" lang="en-US" altLang="zh-CN" b="1">
                <a:effectLst>
                  <a:outerShdw blurRad="38100" dist="38100" dir="2700000" algn="tl">
                    <a:srgbClr val="000000"/>
                  </a:outerShdw>
                </a:effectLst>
                <a:latin typeface="Arial" pitchFamily="34" charset="0"/>
                <a:cs typeface="Arial" pitchFamily="34" charset="0"/>
              </a:rPr>
              <a:t>15</a:t>
            </a:r>
            <a:r>
              <a:rPr kumimoji="1" lang="zh-CN" altLang="en-US" b="1">
                <a:effectLst>
                  <a:outerShdw blurRad="38100" dist="38100" dir="2700000" algn="tl">
                    <a:srgbClr val="000000"/>
                  </a:outerShdw>
                </a:effectLst>
                <a:latin typeface="Arial" pitchFamily="34" charset="0"/>
                <a:cs typeface="Arial" pitchFamily="34" charset="0"/>
              </a:rPr>
              <a:t>），采用弓箭和长矛（</a:t>
            </a:r>
            <a:r>
              <a:rPr kumimoji="1" lang="en-US" altLang="zh-CN" b="1">
                <a:effectLst>
                  <a:outerShdw blurRad="38100" dist="38100" dir="2700000" algn="tl">
                    <a:srgbClr val="000000"/>
                  </a:outerShdw>
                </a:effectLst>
                <a:latin typeface="Arial" pitchFamily="34" charset="0"/>
                <a:cs typeface="Arial" pitchFamily="34" charset="0"/>
              </a:rPr>
              <a:t>3:9</a:t>
            </a:r>
            <a:r>
              <a:rPr kumimoji="1" lang="zh-CN" altLang="en-US" b="1">
                <a:effectLst>
                  <a:outerShdw blurRad="38100" dist="38100" dir="2700000" algn="tl">
                    <a:srgbClr val="000000"/>
                  </a:outerShdw>
                </a:effectLst>
                <a:latin typeface="Arial" pitchFamily="34" charset="0"/>
                <a:cs typeface="Arial" pitchFamily="34" charset="0"/>
              </a:rPr>
              <a:t>，</a:t>
            </a:r>
            <a:r>
              <a:rPr kumimoji="1" lang="en-US" altLang="zh-CN" b="1">
                <a:effectLst>
                  <a:outerShdw blurRad="38100" dist="38100" dir="2700000" algn="tl">
                    <a:srgbClr val="000000"/>
                  </a:outerShdw>
                </a:effectLst>
                <a:latin typeface="Arial" pitchFamily="34" charset="0"/>
                <a:cs typeface="Arial" pitchFamily="34" charset="0"/>
              </a:rPr>
              <a:t>11</a:t>
            </a:r>
            <a:r>
              <a:rPr kumimoji="1" lang="zh-CN" altLang="en-US" b="1">
                <a:effectLst>
                  <a:outerShdw blurRad="38100" dist="38100" dir="2700000" algn="tl">
                    <a:srgbClr val="000000"/>
                  </a:outerShdw>
                </a:effectLst>
                <a:latin typeface="Arial" pitchFamily="34" charset="0"/>
                <a:cs typeface="Arial" pitchFamily="34" charset="0"/>
              </a:rPr>
              <a:t>，</a:t>
            </a:r>
            <a:r>
              <a:rPr kumimoji="1" lang="en-US" altLang="zh-CN" b="1">
                <a:effectLst>
                  <a:outerShdw blurRad="38100" dist="38100" dir="2700000" algn="tl">
                    <a:srgbClr val="000000"/>
                  </a:outerShdw>
                </a:effectLst>
                <a:latin typeface="Arial" pitchFamily="34" charset="0"/>
                <a:cs typeface="Arial" pitchFamily="34" charset="0"/>
              </a:rPr>
              <a:t>14</a:t>
            </a:r>
            <a:r>
              <a:rPr kumimoji="1" lang="zh-CN" altLang="en-US" b="1">
                <a:effectLst>
                  <a:outerShdw blurRad="38100" dist="38100" dir="2700000" algn="tl">
                    <a:srgbClr val="000000"/>
                  </a:outerShdw>
                </a:effectLst>
                <a:latin typeface="Arial" pitchFamily="34" charset="0"/>
                <a:cs typeface="Arial" pitchFamily="34" charset="0"/>
              </a:rPr>
              <a:t>），刺穿了他敌人的头（</a:t>
            </a:r>
            <a:r>
              <a:rPr kumimoji="1" lang="en-US" altLang="zh-CN" b="1">
                <a:effectLst>
                  <a:outerShdw blurRad="38100" dist="38100" dir="2700000" algn="tl">
                    <a:srgbClr val="000000"/>
                  </a:outerShdw>
                </a:effectLst>
                <a:latin typeface="Arial" pitchFamily="34" charset="0"/>
                <a:cs typeface="Arial" pitchFamily="34" charset="0"/>
              </a:rPr>
              <a:t>3</a:t>
            </a:r>
            <a:r>
              <a:rPr kumimoji="1" lang="zh-CN" altLang="en-US" b="1">
                <a:effectLst>
                  <a:outerShdw blurRad="38100" dist="38100" dir="2700000" algn="tl">
                    <a:srgbClr val="000000"/>
                  </a:outerShdw>
                </a:effectLst>
                <a:latin typeface="Arial" pitchFamily="34" charset="0"/>
                <a:cs typeface="Arial" pitchFamily="34" charset="0"/>
              </a:rPr>
              <a:t>： </a:t>
            </a:r>
            <a:r>
              <a:rPr kumimoji="1" lang="en-US" altLang="zh-CN" b="1">
                <a:effectLst>
                  <a:outerShdw blurRad="38100" dist="38100" dir="2700000" algn="tl">
                    <a:srgbClr val="000000"/>
                  </a:outerShdw>
                </a:effectLst>
                <a:latin typeface="Arial" pitchFamily="34" charset="0"/>
                <a:cs typeface="Arial" pitchFamily="34" charset="0"/>
              </a:rPr>
              <a:t>13-14</a:t>
            </a:r>
            <a:r>
              <a:rPr kumimoji="1" lang="zh-CN" altLang="en-US" b="1">
                <a:effectLst>
                  <a:outerShdw blurRad="38100" dist="38100" dir="2700000" algn="tl">
                    <a:srgbClr val="000000"/>
                  </a:outerShdw>
                </a:effectLst>
                <a:latin typeface="Arial" pitchFamily="34" charset="0"/>
                <a:cs typeface="Arial" pitchFamily="34" charset="0"/>
              </a:rPr>
              <a:t>）。</a:t>
            </a:r>
            <a:endParaRPr kumimoji="1" lang="en-US" altLang="ja-JP" b="1">
              <a:effectLst>
                <a:outerShdw blurRad="38100" dist="38100" dir="2700000" algn="tl">
                  <a:srgbClr val="000000"/>
                </a:outerShdw>
              </a:effectLst>
              <a:latin typeface="Arial" pitchFamily="34" charset="0"/>
              <a:cs typeface="Arial" pitchFamily="34" charset="0"/>
            </a:endParaRPr>
          </a:p>
        </p:txBody>
      </p:sp>
      <p:sp>
        <p:nvSpPr>
          <p:cNvPr id="264195" name="Rectangle 6"/>
          <p:cNvSpPr>
            <a:spLocks noGrp="1" noChangeArrowheads="1"/>
          </p:cNvSpPr>
          <p:nvPr>
            <p:ph type="title" idx="4294967295"/>
          </p:nvPr>
        </p:nvSpPr>
        <p:spPr>
          <a:xfrm>
            <a:off x="457200" y="76200"/>
            <a:ext cx="8229600" cy="762000"/>
          </a:xfrm>
          <a:solidFill>
            <a:srgbClr val="000000"/>
          </a:solidFill>
          <a:ln>
            <a:solidFill>
              <a:schemeClr val="tx1"/>
            </a:solidFill>
          </a:ln>
        </p:spPr>
        <p:txBody>
          <a:bodyPr/>
          <a:lstStyle/>
          <a:p>
            <a:pPr eaLnBrk="1" hangingPunct="1"/>
            <a:r>
              <a:rPr kumimoji="1" lang="zh-CN" altLang="en-US" sz="3200">
                <a:effectLst/>
                <a:latin typeface="Copperplate Gothic Light" charset="0"/>
                <a:ea typeface="MS PGothic" charset="0"/>
              </a:rPr>
              <a:t>哈巴谷书的神学理论</a:t>
            </a:r>
            <a:endParaRPr kumimoji="1" lang="en-US" sz="3200">
              <a:effectLst/>
              <a:latin typeface="Arial"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500" fill="hold"/>
                                        <p:tgtEl>
                                          <p:spTgt spid="20485"/>
                                        </p:tgtEl>
                                        <p:attrNameLst>
                                          <p:attrName>ppt_w</p:attrName>
                                        </p:attrNameLst>
                                      </p:cBhvr>
                                      <p:tavLst>
                                        <p:tav tm="0">
                                          <p:val>
                                            <p:fltVal val="0"/>
                                          </p:val>
                                        </p:tav>
                                        <p:tav tm="100000">
                                          <p:val>
                                            <p:strVal val="#ppt_w"/>
                                          </p:val>
                                        </p:tav>
                                      </p:tavLst>
                                    </p:anim>
                                    <p:anim calcmode="lin" valueType="num">
                                      <p:cBhvr>
                                        <p:cTn id="8" dur="500" fill="hold"/>
                                        <p:tgtEl>
                                          <p:spTgt spid="20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304800" y="912813"/>
            <a:ext cx="8610600" cy="954087"/>
          </a:xfrm>
          <a:prstGeom prst="rect">
            <a:avLst/>
          </a:prstGeom>
          <a:noFill/>
          <a:ln w="9525">
            <a:noFill/>
            <a:miter lim="800000"/>
            <a:headEnd/>
            <a:tailEnd/>
          </a:ln>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just" eaLnBrk="1" hangingPunct="1">
              <a:defRPr/>
            </a:pPr>
            <a:r>
              <a:rPr kumimoji="1" lang="zh-CN" altLang="en-US" sz="2800" u="sng">
                <a:effectLst>
                  <a:outerShdw blurRad="38100" dist="38100" dir="2700000" algn="tl">
                    <a:srgbClr val="000000"/>
                  </a:outerShdw>
                </a:effectLst>
                <a:latin typeface="Times New Roman" charset="0"/>
                <a:cs typeface="Times New Roman" charset="0"/>
              </a:rPr>
              <a:t>神是审判官</a:t>
            </a:r>
            <a:endParaRPr kumimoji="1" lang="en-US" altLang="ja-JP" sz="2800" u="sng">
              <a:effectLst>
                <a:outerShdw blurRad="38100" dist="38100" dir="2700000" algn="tl">
                  <a:srgbClr val="000000"/>
                </a:outerShdw>
              </a:effectLst>
              <a:latin typeface="Times New Roman" charset="0"/>
              <a:cs typeface="Times New Roman" charset="0"/>
            </a:endParaRPr>
          </a:p>
          <a:p>
            <a:pPr>
              <a:defRPr/>
            </a:pPr>
            <a:r>
              <a:rPr kumimoji="1" lang="zh-CN" altLang="en-US" sz="2800" b="0">
                <a:latin typeface="Times New Roman" charset="0"/>
                <a:ea typeface="MS Mincho" charset="0"/>
                <a:cs typeface="MS Mincho" charset="0"/>
              </a:rPr>
              <a:t>哈巴谷 确言上帝的</a:t>
            </a:r>
            <a:r>
              <a:rPr kumimoji="1" lang="en-US" altLang="ja-JP" sz="2800" b="0">
                <a:latin typeface="Times New Roman" charset="0"/>
                <a:ea typeface="MS Mincho" charset="0"/>
                <a:cs typeface="MS Mincho" charset="0"/>
              </a:rPr>
              <a:t> “</a:t>
            </a:r>
            <a:r>
              <a:rPr kumimoji="1" lang="zh-CN" altLang="en-US" sz="2800" b="0">
                <a:latin typeface="Times New Roman" charset="0"/>
                <a:ea typeface="MS Mincho" charset="0"/>
                <a:cs typeface="MS Mincho" charset="0"/>
              </a:rPr>
              <a:t>眼睛纯洁，不看邪恶”</a:t>
            </a:r>
            <a:r>
              <a:rPr kumimoji="1" lang="en-US" altLang="ja-JP" sz="2800" b="0">
                <a:latin typeface="Times New Roman" charset="0"/>
                <a:ea typeface="MS Mincho" charset="0"/>
                <a:cs typeface="MS Mincho" charset="0"/>
              </a:rPr>
              <a:t>(1:13). </a:t>
            </a:r>
            <a:endParaRPr kumimoji="1" lang="en-US" altLang="ja-JP" sz="2800">
              <a:solidFill>
                <a:srgbClr val="FFFFFF"/>
              </a:solidFill>
              <a:effectLst>
                <a:outerShdw blurRad="38100" dist="38100" dir="2700000" algn="tl">
                  <a:srgbClr val="000000"/>
                </a:outerShdw>
              </a:effectLst>
            </a:endParaRPr>
          </a:p>
        </p:txBody>
      </p:sp>
      <p:sp>
        <p:nvSpPr>
          <p:cNvPr id="9223" name="Rectangle 7"/>
          <p:cNvSpPr>
            <a:spLocks noGrp="1" noChangeArrowheads="1"/>
          </p:cNvSpPr>
          <p:nvPr>
            <p:ph type="title" idx="4294967295"/>
          </p:nvPr>
        </p:nvSpPr>
        <p:spPr>
          <a:xfrm>
            <a:off x="457200" y="0"/>
            <a:ext cx="8229600" cy="944563"/>
          </a:xfrm>
          <a:solidFill>
            <a:srgbClr val="000000"/>
          </a:solidFill>
          <a:ln>
            <a:solidFill>
              <a:schemeClr val="tx1"/>
            </a:solidFill>
          </a:ln>
        </p:spPr>
        <p:txBody>
          <a:bodyPr/>
          <a:lstStyle/>
          <a:p>
            <a:pPr eaLnBrk="1" hangingPunct="1">
              <a:defRPr/>
            </a:pPr>
            <a:r>
              <a:rPr kumimoji="1" lang="zh-CN" altLang="en-US" sz="3200">
                <a:effectLst>
                  <a:outerShdw blurRad="38100" dist="38100" dir="2700000" algn="tl">
                    <a:srgbClr val="8C0000"/>
                  </a:outerShdw>
                </a:effectLst>
                <a:latin typeface="Copperplate Gothic Light" pitchFamily="34" charset="0"/>
              </a:rPr>
              <a:t>哈巴谷的神学</a:t>
            </a:r>
            <a:endParaRPr kumimoji="1" lang="en-US" altLang="ja-JP" sz="3200">
              <a:effectLst>
                <a:outerShdw blurRad="38100" dist="38100" dir="2700000" algn="tl">
                  <a:srgbClr val="8C0000"/>
                </a:outerShdw>
              </a:effectLst>
              <a:latin typeface="Copperplate Gothic Light" pitchFamily="34" charset="0"/>
            </a:endParaRPr>
          </a:p>
        </p:txBody>
      </p:sp>
      <p:sp>
        <p:nvSpPr>
          <p:cNvPr id="7" name="Text Box 4"/>
          <p:cNvSpPr txBox="1">
            <a:spLocks noChangeArrowheads="1"/>
          </p:cNvSpPr>
          <p:nvPr/>
        </p:nvSpPr>
        <p:spPr bwMode="auto">
          <a:xfrm>
            <a:off x="381000" y="2309813"/>
            <a:ext cx="5410200" cy="3786187"/>
          </a:xfrm>
          <a:prstGeom prst="rect">
            <a:avLst/>
          </a:prstGeom>
          <a:noFill/>
          <a:ln w="9525">
            <a:noFill/>
            <a:miter lim="800000"/>
            <a:headEnd/>
            <a:tailEnd/>
          </a:ln>
          <a:effectLst/>
        </p:spPr>
        <p:txBody>
          <a:bodyPr>
            <a:spAutoFit/>
          </a:bodyPr>
          <a:lstStyle>
            <a:lvl1pPr marL="538163" indent="-538163">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buFont typeface="Tahoma" charset="0"/>
              <a:buAutoNum type="arabicPeriod"/>
              <a:defRPr/>
            </a:pPr>
            <a:r>
              <a:rPr kumimoji="1" lang="zh-CN" altLang="en-US" sz="2400" b="0">
                <a:latin typeface="Times New Roman" charset="0"/>
                <a:ea typeface="MS Mincho" charset="0"/>
                <a:cs typeface="MS Mincho" charset="0"/>
              </a:rPr>
              <a:t>他必然会审判犹大人和迦勒底人不公正的恶行。</a:t>
            </a:r>
            <a:r>
              <a:rPr lang="zh-CN" altLang="en-US" sz="2400" b="0">
                <a:latin typeface="Times New Roman" charset="0"/>
                <a:ea typeface="MS Mincho" charset="0"/>
                <a:cs typeface="MS Mincho" charset="0"/>
              </a:rPr>
              <a:t> 由于犹大社会被暴力困扰和违反上帝的标准，神将实施对国家的公约诅咒</a:t>
            </a:r>
            <a:r>
              <a:rPr kumimoji="1" lang="en-US" altLang="ja-JP" sz="2400" b="0">
                <a:latin typeface="Times New Roman" charset="0"/>
                <a:ea typeface="MS Mincho" charset="0"/>
                <a:cs typeface="MS Mincho" charset="0"/>
              </a:rPr>
              <a:t> (cf. 1:5-11). </a:t>
            </a:r>
          </a:p>
          <a:p>
            <a:pPr eaLnBrk="1" hangingPunct="1">
              <a:buFont typeface="Tahoma" charset="0"/>
              <a:buAutoNum type="arabicPeriod"/>
              <a:defRPr/>
            </a:pPr>
            <a:endParaRPr kumimoji="1" lang="en-US" altLang="zh-CN" sz="2400" b="0">
              <a:latin typeface="Times New Roman" charset="0"/>
              <a:ea typeface="MS Mincho" charset="0"/>
              <a:cs typeface="MS Mincho" charset="0"/>
            </a:endParaRPr>
          </a:p>
          <a:p>
            <a:pPr eaLnBrk="1" hangingPunct="1">
              <a:buFont typeface="Tahoma" charset="0"/>
              <a:buAutoNum type="arabicPeriod"/>
              <a:defRPr/>
            </a:pPr>
            <a:r>
              <a:rPr kumimoji="1" lang="zh-CN" altLang="en-US" sz="2400" b="0">
                <a:latin typeface="Times New Roman" charset="0"/>
                <a:ea typeface="MS Mincho" charset="0"/>
                <a:cs typeface="MS Mincho" charset="0"/>
              </a:rPr>
              <a:t>应当的，残暴无法的迦勒底将</a:t>
            </a:r>
            <a:r>
              <a:rPr lang="zh-CN" altLang="en-US" sz="2400" b="0">
                <a:latin typeface="Tahoma" charset="0"/>
                <a:ea typeface="MS Mincho" charset="0"/>
                <a:cs typeface="MS Mincho" charset="0"/>
              </a:rPr>
              <a:t>作为上帝的判决工具，然而，骄傲和不公正的</a:t>
            </a:r>
            <a:r>
              <a:rPr kumimoji="1" lang="zh-CN" altLang="en-US" sz="2400" b="0">
                <a:latin typeface="Times New Roman" charset="0"/>
                <a:ea typeface="MS Mincho" charset="0"/>
                <a:cs typeface="MS Mincho" charset="0"/>
              </a:rPr>
              <a:t>迦勒底人</a:t>
            </a:r>
            <a:r>
              <a:rPr lang="zh-CN" altLang="en-US" sz="2400" b="0">
                <a:latin typeface="Tahoma" charset="0"/>
                <a:ea typeface="MS Mincho" charset="0"/>
                <a:cs typeface="MS Mincho" charset="0"/>
              </a:rPr>
              <a:t>贪婪的占据和夺劫其他的国家。当上帝用</a:t>
            </a:r>
            <a:r>
              <a:rPr kumimoji="1" lang="zh-CN" altLang="en-US" sz="2400" b="0">
                <a:latin typeface="Times New Roman" charset="0"/>
                <a:ea typeface="MS Mincho" charset="0"/>
                <a:cs typeface="MS Mincho" charset="0"/>
              </a:rPr>
              <a:t>迦勒底人达到目的后，也会审判他们。</a:t>
            </a:r>
            <a:endParaRPr kumimoji="1" lang="en-US" altLang="ja-JP" sz="2400">
              <a:solidFill>
                <a:srgbClr val="FFFFFF"/>
              </a:solidFill>
              <a:effectLst>
                <a:outerShdw blurRad="38100" dist="38100" dir="2700000" algn="tl">
                  <a:srgbClr val="000000"/>
                </a:outerShdw>
              </a:effectLst>
              <a:ea typeface="MS Mincho" charset="0"/>
              <a:cs typeface="MS Mincho" charset="0"/>
            </a:endParaRPr>
          </a:p>
        </p:txBody>
      </p:sp>
      <p:pic>
        <p:nvPicPr>
          <p:cNvPr id="266244" name="Picture 9" descr="Hab perplexe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2057400"/>
            <a:ext cx="2582863" cy="258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6096000" y="4800600"/>
            <a:ext cx="2895600" cy="13843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2800" i="1">
                <a:solidFill>
                  <a:srgbClr val="000000"/>
                </a:solidFill>
                <a:latin typeface="Times New Roman" charset="0"/>
                <a:cs typeface="Arial" charset="0"/>
              </a:rPr>
              <a:t>“… </a:t>
            </a:r>
            <a:r>
              <a:rPr kumimoji="1" lang="zh-CN" altLang="en-US" sz="2800" i="1">
                <a:solidFill>
                  <a:srgbClr val="000000"/>
                </a:solidFill>
                <a:latin typeface="Times New Roman" charset="0"/>
                <a:cs typeface="Arial" charset="0"/>
              </a:rPr>
              <a:t>然而义人必因信得胜的</a:t>
            </a:r>
            <a:r>
              <a:rPr kumimoji="1" lang="en-US" altLang="ja-JP" sz="2800" i="1">
                <a:solidFill>
                  <a:srgbClr val="000000"/>
                </a:solidFill>
                <a:latin typeface="Times New Roman" charset="0"/>
                <a:cs typeface="Arial" charset="0"/>
              </a:rPr>
              <a:t> –” (</a:t>
            </a:r>
            <a:r>
              <a:rPr kumimoji="1" lang="zh-CN" altLang="en-US" sz="2800" i="1">
                <a:solidFill>
                  <a:srgbClr val="000000"/>
                </a:solidFill>
                <a:latin typeface="Times New Roman" charset="0"/>
                <a:cs typeface="Arial" charset="0"/>
              </a:rPr>
              <a:t>哈</a:t>
            </a:r>
            <a:r>
              <a:rPr kumimoji="1" lang="en-US" altLang="ja-JP" sz="2800" i="1">
                <a:solidFill>
                  <a:srgbClr val="000000"/>
                </a:solidFill>
                <a:latin typeface="Times New Roman" charset="0"/>
                <a:cs typeface="Arial" charset="0"/>
              </a:rPr>
              <a:t>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hab 1 desert w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3" name="Rectangle 7"/>
          <p:cNvSpPr>
            <a:spLocks noGrp="1" noChangeArrowheads="1"/>
          </p:cNvSpPr>
          <p:nvPr>
            <p:ph type="title" idx="4294967295"/>
          </p:nvPr>
        </p:nvSpPr>
        <p:spPr>
          <a:xfrm>
            <a:off x="457200" y="0"/>
            <a:ext cx="8229600" cy="944563"/>
          </a:xfrm>
          <a:solidFill>
            <a:srgbClr val="000000"/>
          </a:solidFill>
          <a:ln>
            <a:solidFill>
              <a:schemeClr val="tx1"/>
            </a:solidFill>
          </a:ln>
        </p:spPr>
        <p:txBody>
          <a:bodyPr/>
          <a:lstStyle/>
          <a:p>
            <a:pPr eaLnBrk="1" hangingPunct="1">
              <a:defRPr/>
            </a:pPr>
            <a:r>
              <a:rPr kumimoji="1" lang="zh-CN" altLang="en-US" sz="3200" dirty="0">
                <a:effectLst>
                  <a:outerShdw blurRad="38100" dist="38100" dir="2700000" algn="tl">
                    <a:srgbClr val="8C0000"/>
                  </a:outerShdw>
                </a:effectLst>
                <a:latin typeface="Copperplate Gothic Light" pitchFamily="34" charset="0"/>
              </a:rPr>
              <a:t>哈巴谷书的神学</a:t>
            </a:r>
            <a:endParaRPr kumimoji="1" lang="en-US" altLang="ja-JP" sz="3200" dirty="0">
              <a:effectLst>
                <a:outerShdw blurRad="38100" dist="38100" dir="2700000" algn="tl">
                  <a:srgbClr val="8C0000"/>
                </a:outerShdw>
              </a:effectLst>
              <a:latin typeface="Copperplate Gothic Light" pitchFamily="34" charset="0"/>
            </a:endParaRPr>
          </a:p>
        </p:txBody>
      </p:sp>
      <p:sp>
        <p:nvSpPr>
          <p:cNvPr id="5" name="TextBox 4"/>
          <p:cNvSpPr txBox="1"/>
          <p:nvPr/>
        </p:nvSpPr>
        <p:spPr>
          <a:xfrm>
            <a:off x="1476375" y="1052513"/>
            <a:ext cx="6372225" cy="585787"/>
          </a:xfrm>
          <a:prstGeom prst="rect">
            <a:avLst/>
          </a:prstGeom>
          <a:noFill/>
        </p:spPr>
        <p:txBody>
          <a:bodyPr>
            <a:spAutoFit/>
          </a:bodyPr>
          <a:lstStyle/>
          <a:p>
            <a:pPr algn="ctr">
              <a:defRPr/>
            </a:pPr>
            <a:r>
              <a:rPr kumimoji="1" lang="zh-TW" altLang="en-US" sz="3200" b="1" dirty="0">
                <a:solidFill>
                  <a:srgbClr val="000000"/>
                </a:solidFill>
                <a:effectLst>
                  <a:glow rad="165100">
                    <a:schemeClr val="tx1">
                      <a:alpha val="75000"/>
                    </a:schemeClr>
                  </a:glow>
                  <a:outerShdw blurRad="38100" dist="38100" dir="2700000" algn="tl">
                    <a:srgbClr val="000000"/>
                  </a:outerShdw>
                </a:effectLst>
                <a:latin typeface="Arial"/>
                <a:ea typeface="Times New Roman" pitchFamily="24" charset="0"/>
                <a:cs typeface="Arial"/>
              </a:rPr>
              <a:t>神是人民的保护者</a:t>
            </a:r>
          </a:p>
        </p:txBody>
      </p:sp>
      <p:sp>
        <p:nvSpPr>
          <p:cNvPr id="6" name="Text Box 5"/>
          <p:cNvSpPr txBox="1">
            <a:spLocks noChangeArrowheads="1"/>
          </p:cNvSpPr>
          <p:nvPr/>
        </p:nvSpPr>
        <p:spPr bwMode="auto">
          <a:xfrm>
            <a:off x="35496" y="4135720"/>
            <a:ext cx="8964488" cy="2554545"/>
          </a:xfrm>
          <a:prstGeom prst="rect">
            <a:avLst/>
          </a:prstGeom>
          <a:noFill/>
          <a:ln w="9525">
            <a:noFill/>
            <a:miter lim="800000"/>
            <a:headEnd/>
            <a:tailEnd/>
          </a:ln>
          <a:effectLst/>
        </p:spPr>
        <p:txBody>
          <a:bodyPr>
            <a:spAutoFit/>
          </a:bodyPr>
          <a:lstStyle/>
          <a:p>
            <a:pPr eaLnBrk="1" hangingPunct="1">
              <a:defRPr/>
            </a:pP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虽然巴比伦的侵略会毁灭犹大土地 </a:t>
            </a:r>
            <a:r>
              <a:rPr kumimoji="1" lang="en-US" altLang="zh-TW" sz="3200" b="1" dirty="0">
                <a:solidFill>
                  <a:srgbClr val="000000"/>
                </a:solidFill>
                <a:effectLst>
                  <a:glow rad="165100">
                    <a:schemeClr val="tx1">
                      <a:alpha val="75000"/>
                    </a:schemeClr>
                  </a:glow>
                </a:effectLst>
                <a:latin typeface="Arial"/>
                <a:ea typeface="ＭＳ 明朝" pitchFamily="24" charset="-128"/>
                <a:cs typeface="Arial"/>
              </a:rPr>
              <a:t>(3:17), </a:t>
            </a: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被欺压逼迫而受苦的义人 </a:t>
            </a:r>
            <a:r>
              <a:rPr kumimoji="1" lang="en-US" altLang="zh-TW" sz="3200" b="1" dirty="0">
                <a:solidFill>
                  <a:srgbClr val="000000"/>
                </a:solidFill>
                <a:effectLst>
                  <a:glow rad="165100">
                    <a:schemeClr val="tx1">
                      <a:alpha val="75000"/>
                    </a:schemeClr>
                  </a:glow>
                </a:effectLst>
                <a:latin typeface="Arial"/>
                <a:ea typeface="ＭＳ 明朝" pitchFamily="24" charset="-128"/>
                <a:cs typeface="Arial"/>
              </a:rPr>
              <a:t>(1:4), </a:t>
            </a: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因为他们对上帝忠心将一定会存活 </a:t>
            </a:r>
            <a:r>
              <a:rPr kumimoji="1" lang="en-US" altLang="zh-TW" sz="3200" b="1" dirty="0">
                <a:solidFill>
                  <a:srgbClr val="000000"/>
                </a:solidFill>
                <a:effectLst>
                  <a:glow rad="165100">
                    <a:schemeClr val="tx1">
                      <a:alpha val="75000"/>
                    </a:schemeClr>
                  </a:glow>
                </a:effectLst>
                <a:latin typeface="Arial"/>
                <a:ea typeface="ＭＳ 明朝" pitchFamily="24" charset="-128"/>
                <a:cs typeface="Arial"/>
              </a:rPr>
              <a:t>(2:4; 3:18-19). </a:t>
            </a: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藉着义人上帝会保存他的盟约人民 </a:t>
            </a:r>
            <a:r>
              <a:rPr kumimoji="1" lang="en-US" altLang="zh-TW" sz="3200" b="1" dirty="0">
                <a:solidFill>
                  <a:srgbClr val="000000"/>
                </a:solidFill>
                <a:effectLst>
                  <a:glow rad="165100">
                    <a:schemeClr val="tx1">
                      <a:alpha val="75000"/>
                    </a:schemeClr>
                  </a:glow>
                </a:effectLst>
                <a:latin typeface="Arial"/>
                <a:ea typeface="ＭＳ 明朝" pitchFamily="24" charset="-128"/>
                <a:cs typeface="Arial"/>
              </a:rPr>
              <a:t>(1:12), </a:t>
            </a: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最终他将会振救他们脱</a:t>
            </a:r>
          </a:p>
          <a:p>
            <a:pPr eaLnBrk="1" hangingPunct="1">
              <a:defRPr/>
            </a:pP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离残忍和邪恶的压迫者。</a:t>
            </a:r>
            <a:endParaRPr kumimoji="1" lang="en-US" altLang="ja-JP" sz="3200" b="1" dirty="0">
              <a:solidFill>
                <a:srgbClr val="000000"/>
              </a:solidFill>
              <a:effectLst>
                <a:glow rad="165100">
                  <a:schemeClr val="tx1">
                    <a:alpha val="75000"/>
                  </a:schemeClr>
                </a:glow>
              </a:effectLst>
              <a:latin typeface="Arial"/>
              <a:ea typeface="ＭＳ 明朝" pitchFamily="24"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685800" y="990600"/>
            <a:ext cx="4419600" cy="579438"/>
          </a:xfrm>
          <a:prstGeom prst="rect">
            <a:avLst/>
          </a:prstGeom>
          <a:noFill/>
          <a:ln>
            <a:noFill/>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r>
              <a:rPr lang="zh-CN" altLang="en-US" sz="3200" u="sng">
                <a:solidFill>
                  <a:srgbClr val="000000"/>
                </a:solidFill>
                <a:latin typeface="SimSun" pitchFamily="2" charset="-122"/>
                <a:cs typeface="+mn-cs"/>
              </a:rPr>
              <a:t>巴比伦</a:t>
            </a:r>
            <a:r>
              <a:rPr lang="en-US" altLang="zh-CN" sz="3200" u="sng">
                <a:solidFill>
                  <a:srgbClr val="3333CC"/>
                </a:solidFill>
                <a:latin typeface="SimSun" pitchFamily="2" charset="-122"/>
                <a:cs typeface="+mn-cs"/>
              </a:rPr>
              <a:t>-</a:t>
            </a:r>
            <a:r>
              <a:rPr lang="zh-CN" altLang="en-US" sz="3200" u="sng">
                <a:solidFill>
                  <a:srgbClr val="000000"/>
                </a:solidFill>
                <a:latin typeface="SimSun" pitchFamily="2" charset="-122"/>
                <a:cs typeface="+mn-cs"/>
              </a:rPr>
              <a:t>唯物主义崇拜</a:t>
            </a:r>
            <a:endParaRPr lang="en-US" altLang="en-US" sz="3200" u="sng">
              <a:solidFill>
                <a:srgbClr val="000000"/>
              </a:solidFill>
              <a:effectLst>
                <a:outerShdw blurRad="38100" dist="38100" dir="2700000" algn="tl">
                  <a:srgbClr val="C0C0C0"/>
                </a:outerShdw>
              </a:effectLst>
              <a:latin typeface="SimSun" pitchFamily="2" charset="-122"/>
              <a:cs typeface="+mn-cs"/>
            </a:endParaRPr>
          </a:p>
        </p:txBody>
      </p:sp>
      <p:sp>
        <p:nvSpPr>
          <p:cNvPr id="87044" name="Text Box 4"/>
          <p:cNvSpPr txBox="1">
            <a:spLocks noChangeArrowheads="1"/>
          </p:cNvSpPr>
          <p:nvPr/>
        </p:nvSpPr>
        <p:spPr bwMode="auto">
          <a:xfrm>
            <a:off x="914400" y="1905000"/>
            <a:ext cx="3200400" cy="3195638"/>
          </a:xfrm>
          <a:prstGeom prst="rect">
            <a:avLst/>
          </a:prstGeom>
          <a:noFill/>
          <a:ln>
            <a:noFill/>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spcBef>
                <a:spcPct val="50000"/>
              </a:spcBef>
            </a:pPr>
            <a:r>
              <a:rPr lang="zh-CN" altLang="en-US">
                <a:solidFill>
                  <a:srgbClr val="000000"/>
                </a:solidFill>
                <a:effectLst>
                  <a:outerShdw blurRad="38100" dist="38100" dir="2700000" algn="tl">
                    <a:srgbClr val="C0C0C0"/>
                  </a:outerShdw>
                </a:effectLst>
                <a:cs typeface="+mn-cs"/>
              </a:rPr>
              <a:t>信任在</a:t>
            </a:r>
            <a:r>
              <a:rPr lang="zh-CN" altLang="en-US">
                <a:solidFill>
                  <a:srgbClr val="000000"/>
                </a:solidFill>
                <a:cs typeface="+mn-cs"/>
              </a:rPr>
              <a:t>在财富</a:t>
            </a:r>
            <a:r>
              <a:rPr lang="zh-CN" altLang="en-US" b="0">
                <a:solidFill>
                  <a:srgbClr val="000000"/>
                </a:solidFill>
                <a:cs typeface="+mn-cs"/>
              </a:rPr>
              <a:t> </a:t>
            </a:r>
            <a:endParaRPr lang="en-US" altLang="ja-JP">
              <a:solidFill>
                <a:srgbClr val="000000"/>
              </a:solidFill>
              <a:effectLst>
                <a:outerShdw blurRad="38100" dist="38100" dir="2700000" algn="tl">
                  <a:srgbClr val="C0C0C0"/>
                </a:outerShdw>
              </a:effectLst>
              <a:cs typeface="+mn-cs"/>
            </a:endParaRPr>
          </a:p>
          <a:p>
            <a:pPr algn="ctr">
              <a:spcBef>
                <a:spcPct val="50000"/>
              </a:spcBef>
            </a:pPr>
            <a:r>
              <a:rPr lang="zh-CN" altLang="en-US">
                <a:solidFill>
                  <a:srgbClr val="000000"/>
                </a:solidFill>
                <a:effectLst>
                  <a:outerShdw blurRad="38100" dist="38100" dir="2700000" algn="tl">
                    <a:srgbClr val="C0C0C0"/>
                  </a:outerShdw>
                </a:effectLst>
                <a:cs typeface="+mn-cs"/>
              </a:rPr>
              <a:t>荣耀在财富</a:t>
            </a:r>
            <a:endParaRPr lang="en-US" altLang="ja-JP">
              <a:solidFill>
                <a:srgbClr val="000000"/>
              </a:solidFill>
              <a:effectLst>
                <a:outerShdw blurRad="38100" dist="38100" dir="2700000" algn="tl">
                  <a:srgbClr val="C0C0C0"/>
                </a:outerShdw>
              </a:effectLst>
              <a:cs typeface="+mn-cs"/>
            </a:endParaRPr>
          </a:p>
          <a:p>
            <a:pPr algn="ctr">
              <a:spcBef>
                <a:spcPct val="50000"/>
              </a:spcBef>
            </a:pPr>
            <a:r>
              <a:rPr lang="zh-CN" altLang="en-US">
                <a:solidFill>
                  <a:srgbClr val="000000"/>
                </a:solidFill>
                <a:effectLst>
                  <a:outerShdw blurRad="38100" dist="38100" dir="2700000" algn="tl">
                    <a:srgbClr val="C0C0C0"/>
                  </a:outerShdw>
                </a:effectLst>
                <a:cs typeface="+mn-cs"/>
              </a:rPr>
              <a:t>自定 决心</a:t>
            </a:r>
            <a:endParaRPr lang="en-US" altLang="ja-JP">
              <a:solidFill>
                <a:srgbClr val="000000"/>
              </a:solidFill>
              <a:effectLst>
                <a:outerShdw blurRad="38100" dist="38100" dir="2700000" algn="tl">
                  <a:srgbClr val="C0C0C0"/>
                </a:outerShdw>
              </a:effectLst>
              <a:cs typeface="+mn-cs"/>
            </a:endParaRPr>
          </a:p>
          <a:p>
            <a:pPr algn="ctr">
              <a:spcBef>
                <a:spcPct val="50000"/>
              </a:spcBef>
            </a:pPr>
            <a:r>
              <a:rPr lang="zh-CN" altLang="en-US">
                <a:solidFill>
                  <a:srgbClr val="000000"/>
                </a:solidFill>
                <a:effectLst>
                  <a:outerShdw blurRad="38100" dist="38100" dir="2700000" algn="tl">
                    <a:srgbClr val="C0C0C0"/>
                  </a:outerShdw>
                </a:effectLst>
                <a:cs typeface="+mn-cs"/>
              </a:rPr>
              <a:t>自费只需</a:t>
            </a:r>
            <a:endParaRPr lang="en-US" altLang="ja-JP">
              <a:solidFill>
                <a:srgbClr val="000000"/>
              </a:solidFill>
              <a:effectLst>
                <a:outerShdw blurRad="38100" dist="38100" dir="2700000" algn="tl">
                  <a:srgbClr val="C0C0C0"/>
                </a:outerShdw>
              </a:effectLst>
              <a:cs typeface="+mn-cs"/>
            </a:endParaRPr>
          </a:p>
          <a:p>
            <a:pPr algn="ctr">
              <a:spcBef>
                <a:spcPct val="50000"/>
              </a:spcBef>
            </a:pPr>
            <a:r>
              <a:rPr lang="zh-CN" altLang="en-US">
                <a:solidFill>
                  <a:srgbClr val="000000"/>
                </a:solidFill>
                <a:effectLst>
                  <a:outerShdw blurRad="38100" dist="38100" dir="2700000" algn="tl">
                    <a:srgbClr val="C0C0C0"/>
                  </a:outerShdw>
                </a:effectLst>
                <a:cs typeface="+mn-cs"/>
              </a:rPr>
              <a:t>自豪感</a:t>
            </a:r>
            <a:r>
              <a:rPr lang="zh-CN" altLang="en-US" b="0">
                <a:solidFill>
                  <a:srgbClr val="000000"/>
                </a:solidFill>
                <a:effectLst>
                  <a:outerShdw blurRad="38100" dist="38100" dir="2700000" algn="tl">
                    <a:srgbClr val="C0C0C0"/>
                  </a:outerShdw>
                </a:effectLst>
                <a:cs typeface="+mn-cs"/>
              </a:rPr>
              <a:t>和</a:t>
            </a:r>
            <a:r>
              <a:rPr lang="zh-CN" altLang="en-US">
                <a:solidFill>
                  <a:srgbClr val="000000"/>
                </a:solidFill>
                <a:effectLst>
                  <a:outerShdw blurRad="38100" dist="38100" dir="2700000" algn="tl">
                    <a:srgbClr val="C0C0C0"/>
                  </a:outerShdw>
                </a:effectLst>
                <a:cs typeface="+mn-cs"/>
              </a:rPr>
              <a:t>贪婪</a:t>
            </a:r>
          </a:p>
          <a:p>
            <a:pPr algn="ctr">
              <a:spcBef>
                <a:spcPct val="50000"/>
              </a:spcBef>
            </a:pPr>
            <a:r>
              <a:rPr lang="zh-CN" altLang="en-US">
                <a:solidFill>
                  <a:srgbClr val="000000"/>
                </a:solidFill>
                <a:effectLst>
                  <a:outerShdw blurRad="38100" dist="38100" dir="2700000" algn="tl">
                    <a:srgbClr val="C0C0C0"/>
                  </a:outerShdw>
                </a:effectLst>
                <a:cs typeface="+mn-cs"/>
              </a:rPr>
              <a:t>者至上主义崇拜</a:t>
            </a:r>
            <a:endParaRPr lang="en-US" altLang="en-US">
              <a:solidFill>
                <a:srgbClr val="000000"/>
              </a:solidFill>
              <a:effectLst>
                <a:outerShdw blurRad="38100" dist="38100" dir="2700000" algn="tl">
                  <a:srgbClr val="C0C0C0"/>
                </a:outerShdw>
              </a:effectLst>
              <a:cs typeface="+mn-cs"/>
            </a:endParaRPr>
          </a:p>
        </p:txBody>
      </p:sp>
      <p:sp>
        <p:nvSpPr>
          <p:cNvPr id="87045" name="Text Box 5"/>
          <p:cNvSpPr txBox="1">
            <a:spLocks noChangeArrowheads="1"/>
          </p:cNvSpPr>
          <p:nvPr/>
        </p:nvSpPr>
        <p:spPr bwMode="auto">
          <a:xfrm>
            <a:off x="5486400" y="2286000"/>
            <a:ext cx="2590800" cy="2197100"/>
          </a:xfrm>
          <a:prstGeom prst="rect">
            <a:avLst/>
          </a:prstGeom>
          <a:noFill/>
          <a:ln>
            <a:noFill/>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spcBef>
                <a:spcPct val="50000"/>
              </a:spcBef>
            </a:pPr>
            <a:r>
              <a:rPr lang="zh-CN" altLang="en-US" sz="3600" b="0">
                <a:solidFill>
                  <a:srgbClr val="000000"/>
                </a:solidFill>
                <a:effectLst>
                  <a:outerShdw blurRad="38100" dist="38100" dir="2700000" algn="tl">
                    <a:srgbClr val="C0C0C0"/>
                  </a:outerShdw>
                </a:effectLst>
                <a:cs typeface="+mn-cs"/>
              </a:rPr>
              <a:t>民主</a:t>
            </a:r>
            <a:r>
              <a:rPr lang="zh-CN" altLang="en-US" b="0">
                <a:solidFill>
                  <a:srgbClr val="000000"/>
                </a:solidFill>
                <a:cs typeface="+mn-cs"/>
              </a:rPr>
              <a:t> </a:t>
            </a:r>
            <a:r>
              <a:rPr lang="en-US" altLang="ja-JP" sz="3200" b="0">
                <a:solidFill>
                  <a:srgbClr val="000000"/>
                </a:solidFill>
                <a:effectLst>
                  <a:outerShdw blurRad="38100" dist="38100" dir="2700000" algn="tl">
                    <a:srgbClr val="C0C0C0"/>
                  </a:outerShdw>
                </a:effectLst>
                <a:cs typeface="+mn-cs"/>
              </a:rPr>
              <a:t> </a:t>
            </a:r>
          </a:p>
          <a:p>
            <a:pPr algn="ctr">
              <a:spcBef>
                <a:spcPct val="50000"/>
              </a:spcBef>
            </a:pPr>
            <a:r>
              <a:rPr lang="zh-CN" altLang="en-US" sz="3200" b="0">
                <a:solidFill>
                  <a:srgbClr val="000000"/>
                </a:solidFill>
                <a:effectLst>
                  <a:outerShdw blurRad="38100" dist="38100" dir="2700000" algn="tl">
                    <a:srgbClr val="C0C0C0"/>
                  </a:outerShdw>
                </a:effectLst>
                <a:cs typeface="+mn-cs"/>
              </a:rPr>
              <a:t>和</a:t>
            </a:r>
            <a:endParaRPr lang="en-US" altLang="ja-JP" sz="3200" b="0">
              <a:solidFill>
                <a:srgbClr val="000000"/>
              </a:solidFill>
              <a:effectLst>
                <a:outerShdw blurRad="38100" dist="38100" dir="2700000" algn="tl">
                  <a:srgbClr val="C0C0C0"/>
                </a:outerShdw>
              </a:effectLst>
              <a:cs typeface="+mn-cs"/>
            </a:endParaRPr>
          </a:p>
          <a:p>
            <a:pPr algn="ctr">
              <a:spcBef>
                <a:spcPct val="50000"/>
              </a:spcBef>
            </a:pPr>
            <a:r>
              <a:rPr lang="zh-CN" altLang="en-US" sz="3600" b="0">
                <a:solidFill>
                  <a:srgbClr val="000000"/>
                </a:solidFill>
                <a:effectLst>
                  <a:outerShdw blurRad="38100" dist="38100" dir="2700000" algn="tl">
                    <a:srgbClr val="C0C0C0"/>
                  </a:outerShdw>
                </a:effectLst>
                <a:cs typeface="+mn-cs"/>
              </a:rPr>
              <a:t>资本主义</a:t>
            </a:r>
            <a:endParaRPr lang="en-US" altLang="en-US" sz="3600" b="0">
              <a:solidFill>
                <a:srgbClr val="000000"/>
              </a:solidFill>
              <a:effectLst>
                <a:outerShdw blurRad="38100" dist="38100" dir="2700000" algn="tl">
                  <a:srgbClr val="C0C0C0"/>
                </a:outerShdw>
              </a:effectLst>
              <a:cs typeface="+mn-cs"/>
            </a:endParaRPr>
          </a:p>
        </p:txBody>
      </p:sp>
      <p:sp>
        <p:nvSpPr>
          <p:cNvPr id="87046" name="AutoShape 6"/>
          <p:cNvSpPr>
            <a:spLocks noChangeArrowheads="1"/>
          </p:cNvSpPr>
          <p:nvPr/>
        </p:nvSpPr>
        <p:spPr bwMode="auto">
          <a:xfrm>
            <a:off x="4114800" y="2286000"/>
            <a:ext cx="1295400" cy="2362200"/>
          </a:xfrm>
          <a:prstGeom prst="rightArrow">
            <a:avLst>
              <a:gd name="adj1" fmla="val 50000"/>
              <a:gd name="adj2" fmla="val 25000"/>
            </a:avLst>
          </a:prstGeom>
          <a:solidFill>
            <a:srgbClr val="0000FF"/>
          </a:solidFill>
          <a:ln>
            <a:noFill/>
          </a:ln>
          <a:effectLst>
            <a:prstShdw prst="shdw13" dist="53882" dir="13500000">
              <a:schemeClr val="bg2">
                <a:alpha val="74998"/>
              </a:schemeClr>
            </a:prstShdw>
          </a:effectLst>
        </p:spPr>
        <p:txBody>
          <a:bodyPr wrap="none"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effectLst>
                <a:outerShdw blurRad="38100" dist="38100" dir="2700000" algn="tl">
                  <a:srgbClr val="FFFFFF"/>
                </a:outerShdw>
              </a:effectLst>
              <a:ea typeface="SimSun" pitchFamily="2" charset="-122"/>
              <a:cs typeface="+mn-cs"/>
            </a:endParaRPr>
          </a:p>
        </p:txBody>
      </p:sp>
      <p:sp>
        <p:nvSpPr>
          <p:cNvPr id="253957" name="Text Box 8"/>
          <p:cNvSpPr txBox="1">
            <a:spLocks noChangeArrowheads="1"/>
          </p:cNvSpPr>
          <p:nvPr/>
        </p:nvSpPr>
        <p:spPr bwMode="auto">
          <a:xfrm>
            <a:off x="8426450" y="1524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en-US" altLang="en-US">
                <a:solidFill>
                  <a:srgbClr val="000000"/>
                </a:solidFill>
                <a:ea typeface="SimSun" pitchFamily="2" charset="-122"/>
                <a:cs typeface="+mn-cs"/>
              </a:rPr>
              <a:t>144</a:t>
            </a:r>
          </a:p>
        </p:txBody>
      </p:sp>
      <p:sp>
        <p:nvSpPr>
          <p:cNvPr id="253958" name="Rectangle 9"/>
          <p:cNvSpPr>
            <a:spLocks noChangeArrowheads="1"/>
          </p:cNvSpPr>
          <p:nvPr/>
        </p:nvSpPr>
        <p:spPr bwMode="auto">
          <a:xfrm>
            <a:off x="6019800" y="457200"/>
            <a:ext cx="2089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r>
              <a:rPr lang="zh-CN" altLang="en-US">
                <a:solidFill>
                  <a:srgbClr val="3333CC"/>
                </a:solidFill>
                <a:ea typeface="SimSun" pitchFamily="2" charset="-122"/>
                <a:cs typeface="+mn-cs"/>
              </a:rPr>
              <a:t>巴比伦以我们</a:t>
            </a:r>
            <a:r>
              <a:rPr lang="zh-CN" altLang="en-US" b="0">
                <a:solidFill>
                  <a:srgbClr val="000000"/>
                </a:solidFill>
                <a:ea typeface="SimSun" pitchFamily="2" charset="-122"/>
                <a:cs typeface="+mn-cs"/>
              </a:rPr>
              <a:t> </a:t>
            </a:r>
          </a:p>
        </p:txBody>
      </p:sp>
    </p:spTree>
    <p:extLst>
      <p:ext uri="{BB962C8B-B14F-4D97-AF65-F5344CB8AC3E}">
        <p14:creationId xmlns:p14="http://schemas.microsoft.com/office/powerpoint/2010/main" val="76388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additive="base">
                                        <p:cTn id="7" dur="500" fill="hold"/>
                                        <p:tgtEl>
                                          <p:spTgt spid="87044"/>
                                        </p:tgtEl>
                                        <p:attrNameLst>
                                          <p:attrName>ppt_x</p:attrName>
                                        </p:attrNameLst>
                                      </p:cBhvr>
                                      <p:tavLst>
                                        <p:tav tm="0">
                                          <p:val>
                                            <p:strVal val="0-#ppt_w/2"/>
                                          </p:val>
                                        </p:tav>
                                        <p:tav tm="100000">
                                          <p:val>
                                            <p:strVal val="#ppt_x"/>
                                          </p:val>
                                        </p:tav>
                                      </p:tavLst>
                                    </p:anim>
                                    <p:anim calcmode="lin" valueType="num">
                                      <p:cBhvr additive="base">
                                        <p:cTn id="8" dur="500" fill="hold"/>
                                        <p:tgtEl>
                                          <p:spTgt spid="870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7046"/>
                                        </p:tgtEl>
                                        <p:attrNameLst>
                                          <p:attrName>style.visibility</p:attrName>
                                        </p:attrNameLst>
                                      </p:cBhvr>
                                      <p:to>
                                        <p:strVal val="visible"/>
                                      </p:to>
                                    </p:set>
                                    <p:anim calcmode="lin" valueType="num">
                                      <p:cBhvr additive="base">
                                        <p:cTn id="13" dur="1000" fill="hold"/>
                                        <p:tgtEl>
                                          <p:spTgt spid="87046"/>
                                        </p:tgtEl>
                                        <p:attrNameLst>
                                          <p:attrName>ppt_x</p:attrName>
                                        </p:attrNameLst>
                                      </p:cBhvr>
                                      <p:tavLst>
                                        <p:tav tm="0">
                                          <p:val>
                                            <p:strVal val="0-#ppt_w/2"/>
                                          </p:val>
                                        </p:tav>
                                        <p:tav tm="100000">
                                          <p:val>
                                            <p:strVal val="#ppt_x"/>
                                          </p:val>
                                        </p:tav>
                                      </p:tavLst>
                                    </p:anim>
                                    <p:anim calcmode="lin" valueType="num">
                                      <p:cBhvr additive="base">
                                        <p:cTn id="14" dur="1000" fill="hold"/>
                                        <p:tgtEl>
                                          <p:spTgt spid="870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7045"/>
                                        </p:tgtEl>
                                        <p:attrNameLst>
                                          <p:attrName>style.visibility</p:attrName>
                                        </p:attrNameLst>
                                      </p:cBhvr>
                                      <p:to>
                                        <p:strVal val="visible"/>
                                      </p:to>
                                    </p:set>
                                    <p:anim calcmode="lin" valueType="num">
                                      <p:cBhvr>
                                        <p:cTn id="19" dur="1000" fill="hold"/>
                                        <p:tgtEl>
                                          <p:spTgt spid="87045"/>
                                        </p:tgtEl>
                                        <p:attrNameLst>
                                          <p:attrName>ppt_w</p:attrName>
                                        </p:attrNameLst>
                                      </p:cBhvr>
                                      <p:tavLst>
                                        <p:tav tm="0">
                                          <p:val>
                                            <p:fltVal val="0"/>
                                          </p:val>
                                        </p:tav>
                                        <p:tav tm="100000">
                                          <p:val>
                                            <p:strVal val="#ppt_w"/>
                                          </p:val>
                                        </p:tav>
                                      </p:tavLst>
                                    </p:anim>
                                    <p:anim calcmode="lin" valueType="num">
                                      <p:cBhvr>
                                        <p:cTn id="20" dur="1000" fill="hold"/>
                                        <p:tgtEl>
                                          <p:spTgt spid="87045"/>
                                        </p:tgtEl>
                                        <p:attrNameLst>
                                          <p:attrName>ppt_h</p:attrName>
                                        </p:attrNameLst>
                                      </p:cBhvr>
                                      <p:tavLst>
                                        <p:tav tm="0">
                                          <p:val>
                                            <p:fltVal val="0"/>
                                          </p:val>
                                        </p:tav>
                                        <p:tav tm="100000">
                                          <p:val>
                                            <p:strVal val="#ppt_h"/>
                                          </p:val>
                                        </p:tav>
                                      </p:tavLst>
                                    </p:anim>
                                    <p:anim calcmode="lin" valueType="num">
                                      <p:cBhvr>
                                        <p:cTn id="21" dur="1000" fill="hold"/>
                                        <p:tgtEl>
                                          <p:spTgt spid="8704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70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P spid="87045" grpId="0" autoUpdateAnimBg="0"/>
      <p:bldP spid="8704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79" name="Rectangle 2"/>
          <p:cNvSpPr>
            <a:spLocks noGrp="1" noChangeArrowheads="1"/>
          </p:cNvSpPr>
          <p:nvPr>
            <p:ph type="title"/>
          </p:nvPr>
        </p:nvSpPr>
        <p:spPr>
          <a:xfrm>
            <a:off x="152400" y="228600"/>
            <a:ext cx="3657600" cy="1524000"/>
          </a:xfrm>
        </p:spPr>
        <p:txBody>
          <a:bodyPr/>
          <a:lstStyle/>
          <a:p>
            <a:pPr eaLnBrk="1" hangingPunct="1"/>
            <a:r>
              <a:rPr lang="zh-SG" altLang="en-US">
                <a:solidFill>
                  <a:schemeClr val="bg1"/>
                </a:solidFill>
                <a:effectLst>
                  <a:outerShdw blurRad="38100" dist="38100" dir="2700000" algn="tl">
                    <a:srgbClr val="808080"/>
                  </a:outerShdw>
                </a:effectLst>
                <a:latin typeface="Arial" pitchFamily="34" charset="0"/>
                <a:ea typeface="MS PGothic" pitchFamily="34" charset="-128"/>
              </a:rPr>
              <a:t>伯沙撒王 </a:t>
            </a:r>
            <a:br>
              <a:rPr lang="en-US" altLang="en-US">
                <a:solidFill>
                  <a:schemeClr val="bg1"/>
                </a:solidFill>
                <a:effectLst>
                  <a:outerShdw blurRad="38100" dist="38100" dir="2700000" algn="tl">
                    <a:srgbClr val="808080"/>
                  </a:outerShdw>
                </a:effectLst>
                <a:latin typeface="Arial" pitchFamily="34" charset="0"/>
                <a:ea typeface="MS PGothic" pitchFamily="34" charset="-128"/>
              </a:rPr>
            </a:br>
            <a:r>
              <a:rPr lang="zh-SG" altLang="en-US">
                <a:solidFill>
                  <a:schemeClr val="bg1"/>
                </a:solidFill>
                <a:effectLst>
                  <a:outerShdw blurRad="38100" dist="38100" dir="2700000" algn="tl">
                    <a:srgbClr val="808080"/>
                  </a:outerShdw>
                </a:effectLst>
                <a:latin typeface="Arial" pitchFamily="34" charset="0"/>
                <a:ea typeface="MS PGothic" pitchFamily="34" charset="-128"/>
              </a:rPr>
              <a:t>谦卑</a:t>
            </a:r>
            <a:endParaRPr lang="en-US" altLang="en-US">
              <a:solidFill>
                <a:schemeClr val="bg1"/>
              </a:solidFill>
              <a:effectLst>
                <a:outerShdw blurRad="38100" dist="38100" dir="2700000" algn="tl">
                  <a:srgbClr val="808080"/>
                </a:outerShdw>
              </a:effectLst>
              <a:latin typeface="Arial" pitchFamily="34" charset="0"/>
              <a:ea typeface="MS PGothic" pitchFamily="34" charset="-128"/>
            </a:endParaRPr>
          </a:p>
        </p:txBody>
      </p:sp>
      <p:sp>
        <p:nvSpPr>
          <p:cNvPr id="152580" name="Rectangle 3"/>
          <p:cNvSpPr>
            <a:spLocks noGrp="1" noChangeArrowheads="1"/>
          </p:cNvSpPr>
          <p:nvPr>
            <p:ph type="body" idx="1"/>
          </p:nvPr>
        </p:nvSpPr>
        <p:spPr>
          <a:xfrm>
            <a:off x="6553200" y="6096000"/>
            <a:ext cx="2590800" cy="762000"/>
          </a:xfrm>
        </p:spPr>
        <p:txBody>
          <a:bodyPr/>
          <a:lstStyle/>
          <a:p>
            <a:pPr eaLnBrk="1" hangingPunct="1">
              <a:defRPr/>
            </a:pPr>
            <a:r>
              <a:rPr lang="zh-SG" altLang="en-US" dirty="0">
                <a:solidFill>
                  <a:schemeClr val="bg1"/>
                </a:solidFill>
                <a:effectLst>
                  <a:outerShdw blurRad="38100" dist="38100" dir="2700000" algn="tl">
                    <a:srgbClr val="808080"/>
                  </a:outerShdw>
                </a:effectLst>
                <a:latin typeface="Arial" pitchFamily="34" charset="0"/>
                <a:ea typeface="MS PGothic" pitchFamily="34" charset="-128"/>
              </a:rPr>
              <a:t>伦勃朗</a:t>
            </a:r>
            <a:endParaRPr lang="en-US" dirty="0">
              <a:solidFill>
                <a:schemeClr val="bg1"/>
              </a:solidFill>
              <a:effectLst>
                <a:outerShdw blurRad="38100" dist="38100" dir="2700000" algn="tl">
                  <a:srgbClr val="808080"/>
                </a:outerShdw>
              </a:effectLst>
              <a:latin typeface="Arial" pitchFamily="34" charset="0"/>
              <a:ea typeface="MS PGothic" pitchFamily="34" charset="-128"/>
            </a:endParaRPr>
          </a:p>
        </p:txBody>
      </p:sp>
    </p:spTree>
    <p:extLst>
      <p:ext uri="{BB962C8B-B14F-4D97-AF65-F5344CB8AC3E}">
        <p14:creationId xmlns:p14="http://schemas.microsoft.com/office/powerpoint/2010/main" val="744922678"/>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30402" name="WordArt 2"/>
          <p:cNvSpPr>
            <a:spLocks noChangeArrowheads="1" noChangeShapeType="1" noTextEdit="1"/>
          </p:cNvSpPr>
          <p:nvPr/>
        </p:nvSpPr>
        <p:spPr bwMode="auto">
          <a:xfrm>
            <a:off x="6096000" y="228600"/>
            <a:ext cx="2181225" cy="4953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3600" b="1" kern="10">
                <a:solidFill>
                  <a:srgbClr val="FFFFFF"/>
                </a:solidFill>
                <a:effectLst>
                  <a:outerShdw blurRad="63500" dist="38100" dir="2700000" algn="tl" rotWithShape="0">
                    <a:srgbClr val="000000">
                      <a:alpha val="74997"/>
                    </a:srgbClr>
                  </a:outerShdw>
                </a:effectLst>
                <a:latin typeface="宋体"/>
                <a:ea typeface="宋体"/>
                <a:cs typeface="宋体"/>
              </a:rPr>
              <a:t>巴比伦的沉沦</a:t>
            </a:r>
            <a:endParaRPr lang="en-US" sz="3600" b="1" kern="10">
              <a:solidFill>
                <a:srgbClr val="FFFFFF"/>
              </a:solidFill>
              <a:effectLst>
                <a:outerShdw blurRad="63500" dist="38100" dir="2700000" algn="tl" rotWithShape="0">
                  <a:srgbClr val="000000">
                    <a:alpha val="74997"/>
                  </a:srgbClr>
                </a:outerShdw>
              </a:effectLst>
              <a:latin typeface="宋体"/>
              <a:ea typeface="宋体"/>
              <a:cs typeface="宋体"/>
            </a:endParaRP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dist="35921" dir="2700000" algn="ctr" rotWithShape="0">
              <a:schemeClr val="tx2"/>
            </a:outerShdw>
          </a:effectLst>
        </p:spPr>
        <p:txBody>
          <a:bodyPr/>
          <a:lstStyle/>
          <a:p>
            <a:pPr eaLnBrk="1" hangingPunct="1">
              <a:defRPr/>
            </a:pPr>
            <a:endParaRPr lang="zh-CN" altLang="en-US" sz="2400">
              <a:solidFill>
                <a:srgbClr val="000000"/>
              </a:solidFill>
              <a:latin typeface="Times New Roman" pitchFamily="18" charset="0"/>
              <a:ea typeface="ＭＳ Ｐゴシック" pitchFamily="34" charset="-128"/>
              <a:cs typeface="+mn-cs"/>
            </a:endParaRPr>
          </a:p>
        </p:txBody>
      </p:sp>
      <p:pic>
        <p:nvPicPr>
          <p:cNvPr id="230404" name="Picture 4" descr="Home">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0405"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7"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374794" name="Text Box 10"/>
          <p:cNvSpPr txBox="1">
            <a:spLocks noChangeArrowheads="1"/>
          </p:cNvSpPr>
          <p:nvPr/>
        </p:nvSpPr>
        <p:spPr bwMode="auto">
          <a:xfrm>
            <a:off x="0" y="958850"/>
            <a:ext cx="6172200" cy="1184275"/>
          </a:xfrm>
          <a:prstGeom prst="rect">
            <a:avLst/>
          </a:prstGeom>
          <a:noFill/>
          <a:ln w="9525">
            <a:noFill/>
            <a:miter lim="800000"/>
            <a:headEnd/>
            <a:tailEnd/>
          </a:ln>
          <a:effectLst>
            <a:outerShdw dist="35921" dir="2700000" algn="ctr" rotWithShape="0">
              <a:schemeClr val="tx2"/>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500" b="1">
                <a:solidFill>
                  <a:srgbClr val="FFFFFF"/>
                </a:solidFill>
                <a:effectLst>
                  <a:outerShdw blurRad="38100" dist="38100" dir="2700000" algn="tl">
                    <a:srgbClr val="000000"/>
                  </a:outerShdw>
                </a:effectLst>
                <a:cs typeface="SimSun" charset="0"/>
              </a:rPr>
              <a:t>巴比伦的沉沦</a:t>
            </a:r>
            <a:r>
              <a:rPr lang="en-US" altLang="ja-JP" sz="3500" b="1">
                <a:solidFill>
                  <a:srgbClr val="FFFFFF"/>
                </a:solidFill>
                <a:effectLst>
                  <a:outerShdw blurRad="38100" dist="38100" dir="2700000" algn="tl">
                    <a:srgbClr val="000000"/>
                  </a:outerShdw>
                </a:effectLst>
                <a:cs typeface="SimSun" charset="0"/>
              </a:rPr>
              <a:t> (539 </a:t>
            </a:r>
            <a:r>
              <a:rPr lang="en-US" altLang="ja-JP" sz="2700" b="1">
                <a:solidFill>
                  <a:srgbClr val="FFFFFF"/>
                </a:solidFill>
                <a:effectLst>
                  <a:outerShdw blurRad="38100" dist="38100" dir="2700000" algn="tl">
                    <a:srgbClr val="000000"/>
                  </a:outerShdw>
                </a:effectLst>
                <a:cs typeface="SimSun" charset="0"/>
              </a:rPr>
              <a:t>BC</a:t>
            </a:r>
            <a:r>
              <a:rPr lang="en-US" altLang="ja-JP" sz="3500" b="1">
                <a:solidFill>
                  <a:srgbClr val="FFFFFF"/>
                </a:solidFill>
                <a:effectLst>
                  <a:outerShdw blurRad="38100" dist="38100" dir="2700000" algn="tl">
                    <a:srgbClr val="000000"/>
                  </a:outerShdw>
                </a:effectLst>
                <a:cs typeface="SimSun" charset="0"/>
              </a:rPr>
              <a:t>)</a:t>
            </a:r>
          </a:p>
          <a:p>
            <a:pPr algn="ctr"/>
            <a:r>
              <a:rPr lang="zh-CN" altLang="en-US" sz="3500" b="1">
                <a:solidFill>
                  <a:srgbClr val="FFFFFF"/>
                </a:solidFill>
                <a:effectLst>
                  <a:outerShdw blurRad="38100" dist="38100" dir="2700000" algn="tl">
                    <a:srgbClr val="000000"/>
                  </a:outerShdw>
                </a:effectLst>
                <a:cs typeface="SimSun" charset="0"/>
              </a:rPr>
              <a:t>波斯人由水门底入城</a:t>
            </a:r>
            <a:endParaRPr lang="zh-CN" altLang="en-US" sz="3500">
              <a:solidFill>
                <a:srgbClr val="FFFFFF"/>
              </a:solidFill>
              <a:cs typeface="SimSun" charset="0"/>
            </a:endParaRPr>
          </a:p>
        </p:txBody>
      </p:sp>
      <p:sp>
        <p:nvSpPr>
          <p:cNvPr id="230411"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374796" name="Text Box 12"/>
          <p:cNvSpPr txBox="1">
            <a:spLocks noChangeArrowheads="1"/>
          </p:cNvSpPr>
          <p:nvPr/>
        </p:nvSpPr>
        <p:spPr bwMode="auto">
          <a:xfrm>
            <a:off x="5281613" y="2616200"/>
            <a:ext cx="3505200" cy="1169988"/>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a:solidFill>
                  <a:srgbClr val="FFFFFF"/>
                </a:solidFill>
                <a:cs typeface="SimSun" charset="0"/>
              </a:rPr>
              <a:t>但以理</a:t>
            </a:r>
            <a:r>
              <a:rPr lang="en-US" altLang="ja-JP" sz="2800" b="1">
                <a:solidFill>
                  <a:srgbClr val="FFFFFF"/>
                </a:solidFill>
                <a:cs typeface="SimSun" charset="0"/>
              </a:rPr>
              <a:t> 5</a:t>
            </a:r>
            <a:r>
              <a:rPr lang="zh-CN" altLang="en-US" sz="2800" b="1">
                <a:solidFill>
                  <a:srgbClr val="FFFFFF"/>
                </a:solidFill>
                <a:cs typeface="SimSun" charset="0"/>
              </a:rPr>
              <a:t>章</a:t>
            </a:r>
            <a:endParaRPr lang="en-US" altLang="ja-JP" sz="2800" b="1">
              <a:solidFill>
                <a:srgbClr val="FFFFFF"/>
              </a:solidFill>
              <a:cs typeface="SimSun" charset="0"/>
            </a:endParaRPr>
          </a:p>
          <a:p>
            <a:pPr algn="ctr">
              <a:spcBef>
                <a:spcPct val="50000"/>
              </a:spcBef>
            </a:pPr>
            <a:r>
              <a:rPr lang="en-US" altLang="zh-CN" sz="2800" b="1">
                <a:solidFill>
                  <a:srgbClr val="FFFFFF"/>
                </a:solidFill>
                <a:cs typeface="SimSun" charset="0"/>
              </a:rPr>
              <a:t>(</a:t>
            </a:r>
            <a:r>
              <a:rPr lang="zh-CN" altLang="en-US" sz="2800" b="1">
                <a:solidFill>
                  <a:srgbClr val="FFFFFF"/>
                </a:solidFill>
                <a:cs typeface="SimSun" charset="0"/>
              </a:rPr>
              <a:t>伯沙撒王设摆盛筵</a:t>
            </a:r>
            <a:r>
              <a:rPr lang="en-US" altLang="ja-JP" sz="2800" b="1">
                <a:solidFill>
                  <a:srgbClr val="FFFFFF"/>
                </a:solidFill>
                <a:cs typeface="SimSun" charset="0"/>
              </a:rPr>
              <a:t>)</a:t>
            </a:r>
            <a:endParaRPr lang="en-US" altLang="zh-CN" sz="2800" b="1">
              <a:solidFill>
                <a:srgbClr val="FFFFFF"/>
              </a:solidFill>
              <a:cs typeface="SimSun" charset="0"/>
            </a:endParaRPr>
          </a:p>
        </p:txBody>
      </p:sp>
      <p:sp>
        <p:nvSpPr>
          <p:cNvPr id="374798" name="Text Box 14"/>
          <p:cNvSpPr txBox="1">
            <a:spLocks noChangeArrowheads="1"/>
          </p:cNvSpPr>
          <p:nvPr/>
        </p:nvSpPr>
        <p:spPr bwMode="auto">
          <a:xfrm>
            <a:off x="8426450" y="152400"/>
            <a:ext cx="641350" cy="45720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2400" b="1">
                <a:solidFill>
                  <a:srgbClr val="FFFFFF"/>
                </a:solidFill>
                <a:latin typeface="Times New Roman" charset="0"/>
                <a:ea typeface="ＭＳ Ｐゴシック" charset="0"/>
                <a:cs typeface="+mn-cs"/>
              </a:rPr>
              <a:t>144</a:t>
            </a:r>
          </a:p>
        </p:txBody>
      </p:sp>
    </p:spTree>
    <p:extLst>
      <p:ext uri="{BB962C8B-B14F-4D97-AF65-F5344CB8AC3E}">
        <p14:creationId xmlns:p14="http://schemas.microsoft.com/office/powerpoint/2010/main" val="68855339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我们在困惑中应当</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惊奇</a:t>
            </a:r>
            <a:r>
              <a:rPr lang="zh-CN" altLang="en-US" sz="5400" b="1" dirty="0">
                <a:effectLst>
                  <a:glow rad="127000">
                    <a:schemeClr val="tx1"/>
                  </a:glow>
                </a:effectLst>
                <a:latin typeface="Arial" charset="0"/>
                <a:ea typeface="ＭＳ Ｐゴシック" charset="0"/>
                <a:cs typeface="ＭＳ Ｐゴシック" charset="0"/>
              </a:rPr>
              <a:t>神的道路。</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a:t>
            </a:r>
          </a:p>
        </p:txBody>
      </p:sp>
    </p:spTree>
    <p:extLst>
      <p:ext uri="{BB962C8B-B14F-4D97-AF65-F5344CB8AC3E}">
        <p14:creationId xmlns:p14="http://schemas.microsoft.com/office/powerpoint/2010/main" val="3785188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1047750"/>
            <a:ext cx="9144000" cy="4708981"/>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000" b="1">
                <a:solidFill>
                  <a:srgbClr val="FFFFFF"/>
                </a:solidFill>
                <a:effectLst>
                  <a:outerShdw blurRad="38100" dist="38100" dir="2700000" algn="tl">
                    <a:srgbClr val="000000"/>
                  </a:outerShdw>
                </a:effectLst>
                <a:latin typeface="SimSun" charset="0"/>
                <a:ea typeface="SimSun" charset="0"/>
                <a:cs typeface="Arial" charset="0"/>
              </a:rPr>
              <a:t>“[</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古列</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安置一部分的军队在进入城市的河流位置，</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另一部分在出城的位置</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按照顺序在水域最浅的时候用最快的速度向溪床长驱直入</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然后他撤去他自己指挥的不善战的部分，向着尼托克里斯之前预先挖池的地方</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他以运河将幼发拉底河引入原本是沼泽的水池，以使河流的天然的溪水河床成为可以淌水而过的地方。</a:t>
            </a:r>
            <a:endParaRPr lang="en-US" altLang="zh-CN" sz="3000" b="1">
              <a:solidFill>
                <a:srgbClr val="FFFFFF"/>
              </a:solidFill>
              <a:effectLst>
                <a:outerShdw blurRad="38100" dist="38100" dir="2700000" algn="tl">
                  <a:srgbClr val="000000"/>
                </a:outerShdw>
              </a:effectLst>
              <a:latin typeface="SimSun" charset="0"/>
              <a:ea typeface="SimSun" charset="0"/>
              <a:cs typeface="Arial" charset="0"/>
            </a:endParaRPr>
          </a:p>
          <a:p>
            <a:pPr eaLnBrk="1" hangingPunct="1"/>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p>
          <a:p>
            <a:pPr eaLnBrk="1" hangingPunct="1"/>
            <a:r>
              <a:rPr lang="en-US" altLang="zh-CN" sz="3000" b="1">
                <a:solidFill>
                  <a:srgbClr val="FFFFFF"/>
                </a:solidFill>
                <a:effectLst>
                  <a:outerShdw blurRad="38100" dist="38100" dir="2700000" algn="tl">
                    <a:srgbClr val="000000"/>
                  </a:outerShdw>
                </a:effectLst>
                <a:latin typeface="SimSun" charset="0"/>
                <a:ea typeface="SimSun" charset="0"/>
                <a:cs typeface="Arial" charset="0"/>
              </a:rPr>
              <a:t>“</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随即那些留下来在河边等候攻取巴比伦的波斯人，就进入那水位已经下降到人的腿部一半部位的溪流，沿河涉水前行，进入城里。”</a:t>
            </a:r>
            <a:endParaRPr lang="en-US" altLang="zh-CN" sz="3000" b="1" dirty="0">
              <a:solidFill>
                <a:srgbClr val="FFFFFF"/>
              </a:solidFill>
              <a:effectLst>
                <a:outerShdw blurRad="38100" dist="38100" dir="2700000" algn="tl">
                  <a:srgbClr val="000000"/>
                </a:outerShdw>
              </a:effectLst>
              <a:latin typeface="SimSun" charset="0"/>
              <a:ea typeface="SimSun" charset="0"/>
              <a:cs typeface="Arial" charset="0"/>
            </a:endParaRPr>
          </a:p>
        </p:txBody>
      </p:sp>
      <p:sp>
        <p:nvSpPr>
          <p:cNvPr id="374787" name="Line 3"/>
          <p:cNvSpPr>
            <a:spLocks noChangeShapeType="1"/>
          </p:cNvSpPr>
          <p:nvPr/>
        </p:nvSpPr>
        <p:spPr bwMode="auto">
          <a:xfrm>
            <a:off x="2268538" y="908050"/>
            <a:ext cx="4495800" cy="0"/>
          </a:xfrm>
          <a:prstGeom prst="line">
            <a:avLst/>
          </a:prstGeom>
          <a:noFill/>
          <a:ln w="38100">
            <a:solidFill>
              <a:schemeClr val="bg1"/>
            </a:solidFill>
            <a:round/>
            <a:headEnd/>
            <a:tailEnd/>
          </a:ln>
          <a:effectLst>
            <a:outerShdw blurRad="63500" dist="38099" dir="2700000" algn="ctr" rotWithShape="0">
              <a:schemeClr val="tx2">
                <a:alpha val="74997"/>
              </a:schemeClr>
            </a:outerShdw>
          </a:effectLst>
        </p:spPr>
        <p:txBody>
          <a:bodyPr/>
          <a:lstStyle/>
          <a:p>
            <a:pPr eaLnBrk="1" hangingPunct="1">
              <a:defRPr/>
            </a:pPr>
            <a:endParaRPr lang="en-US" sz="2400">
              <a:solidFill>
                <a:srgbClr val="000000"/>
              </a:solidFill>
              <a:latin typeface="Times New Roman" charset="0"/>
              <a:ea typeface="ＭＳ Ｐゴシック" charset="-128"/>
              <a:cs typeface="ＭＳ Ｐゴシック" charset="-128"/>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7"/>
              </a:schemeClr>
            </a:outerShdw>
          </a:effectLst>
        </p:spPr>
        <p:txBody>
          <a:bodyPr wrap="none">
            <a:spAutoFit/>
          </a:bodyPr>
          <a:lstStyle/>
          <a:p>
            <a:pPr algn="ctr">
              <a:defRPr/>
            </a:pPr>
            <a:r>
              <a:rPr lang="en-US" sz="2400" b="1" dirty="0">
                <a:solidFill>
                  <a:srgbClr val="FFFFFF"/>
                </a:solidFill>
                <a:latin typeface="Arial"/>
                <a:ea typeface="ＭＳ Ｐゴシック" charset="0"/>
                <a:cs typeface="Arial"/>
              </a:rPr>
              <a:t>544b</a:t>
            </a:r>
          </a:p>
        </p:txBody>
      </p:sp>
      <p:sp>
        <p:nvSpPr>
          <p:cNvPr id="215046" name="TextBox 5"/>
          <p:cNvSpPr txBox="1">
            <a:spLocks noChangeArrowheads="1"/>
          </p:cNvSpPr>
          <p:nvPr/>
        </p:nvSpPr>
        <p:spPr bwMode="auto">
          <a:xfrm>
            <a:off x="1100138" y="514350"/>
            <a:ext cx="5343525" cy="40005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000" b="1">
                <a:solidFill>
                  <a:srgbClr val="FFFFFF"/>
                </a:solidFill>
                <a:effectLst>
                  <a:outerShdw blurRad="38100" dist="38100" dir="2700000" algn="tl">
                    <a:srgbClr val="000000"/>
                  </a:outerShdw>
                </a:effectLst>
                <a:latin typeface="Arial" charset="0"/>
                <a:cs typeface="Arial" charset="0"/>
              </a:rPr>
              <a:t>                      </a:t>
            </a:r>
            <a:r>
              <a:rPr lang="zh-CN" altLang="en-US" sz="2000" b="1">
                <a:solidFill>
                  <a:srgbClr val="FFFFFF"/>
                </a:solidFill>
                <a:effectLst>
                  <a:outerShdw blurRad="38100" dist="38100" dir="2700000" algn="tl">
                    <a:srgbClr val="000000"/>
                  </a:outerShdw>
                </a:effectLst>
                <a:latin typeface="SimSun" charset="0"/>
                <a:ea typeface="SimSun" charset="0"/>
                <a:cs typeface="Arial" charset="0"/>
              </a:rPr>
              <a:t>波斯战争历史</a:t>
            </a:r>
            <a:r>
              <a:rPr lang="en-US" altLang="zh-CN" sz="2000" b="1">
                <a:solidFill>
                  <a:srgbClr val="FFFFFF"/>
                </a:solidFill>
                <a:effectLst>
                  <a:outerShdw blurRad="38100" dist="38100" dir="2700000" algn="tl">
                    <a:srgbClr val="000000"/>
                  </a:outerShdw>
                </a:effectLst>
                <a:latin typeface="Arial" charset="0"/>
                <a:cs typeface="Arial" charset="0"/>
              </a:rPr>
              <a:t>1.191 (</a:t>
            </a:r>
            <a:r>
              <a:rPr lang="zh-CN" altLang="en-US" sz="2000" b="1">
                <a:solidFill>
                  <a:srgbClr val="FFFFFF"/>
                </a:solidFill>
                <a:effectLst>
                  <a:outerShdw blurRad="38100" dist="38100" dir="2700000" algn="tl">
                    <a:srgbClr val="000000"/>
                  </a:outerShdw>
                </a:effectLst>
                <a:latin typeface="SimSun" charset="0"/>
                <a:cs typeface="SimSun" charset="0"/>
              </a:rPr>
              <a:t>公元前</a:t>
            </a:r>
            <a:r>
              <a:rPr lang="en-US" altLang="zh-CN" sz="2000" b="1">
                <a:solidFill>
                  <a:srgbClr val="FFFFFF"/>
                </a:solidFill>
                <a:effectLst>
                  <a:outerShdw blurRad="38100" dist="38100" dir="2700000" algn="tl">
                    <a:srgbClr val="000000"/>
                  </a:outerShdw>
                </a:effectLst>
                <a:latin typeface="Arial" charset="0"/>
                <a:cs typeface="Arial" charset="0"/>
              </a:rPr>
              <a:t>430 )</a:t>
            </a:r>
          </a:p>
        </p:txBody>
      </p:sp>
      <p:sp>
        <p:nvSpPr>
          <p:cNvPr id="7" name="Title 6"/>
          <p:cNvSpPr>
            <a:spLocks noGrp="1"/>
          </p:cNvSpPr>
          <p:nvPr>
            <p:ph type="title" idx="4294967295"/>
          </p:nvPr>
        </p:nvSpPr>
        <p:spPr>
          <a:xfrm>
            <a:off x="684213" y="0"/>
            <a:ext cx="7483475" cy="609600"/>
          </a:xfrm>
        </p:spPr>
        <p:txBody>
          <a:bodyPr/>
          <a:lstStyle/>
          <a:p>
            <a:r>
              <a:rPr lang="zh-CN" altLang="en-US" sz="3600" b="1">
                <a:solidFill>
                  <a:schemeClr val="bg1"/>
                </a:solidFill>
                <a:effectLst>
                  <a:outerShdw blurRad="38100" dist="38100" dir="2700000" algn="tl">
                    <a:srgbClr val="000000"/>
                  </a:outerShdw>
                </a:effectLst>
                <a:latin typeface="SimSun" charset="0"/>
                <a:ea typeface="SimSun" charset="0"/>
                <a:cs typeface="Arial" charset="0"/>
              </a:rPr>
              <a:t>巴比伦的失败（希罗多德）</a:t>
            </a:r>
            <a:endParaRPr lang="en-US" altLang="zh-CN" b="1">
              <a:latin typeface="SimSun" charset="0"/>
              <a:ea typeface="SimSun" charset="0"/>
              <a:cs typeface="Arial" charset="0"/>
            </a:endParaRPr>
          </a:p>
        </p:txBody>
      </p:sp>
    </p:spTree>
    <p:extLst>
      <p:ext uri="{BB962C8B-B14F-4D97-AF65-F5344CB8AC3E}">
        <p14:creationId xmlns:p14="http://schemas.microsoft.com/office/powerpoint/2010/main" val="1777764039"/>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7"/>
              </a:schemeClr>
            </a:outerShdw>
          </a:effectLst>
        </p:spPr>
        <p:txBody>
          <a:bodyPr/>
          <a:lstStyle/>
          <a:p>
            <a:pPr eaLnBrk="1" hangingPunct="1">
              <a:defRPr/>
            </a:pPr>
            <a:endParaRPr lang="en-US" sz="2400">
              <a:solidFill>
                <a:srgbClr val="000000"/>
              </a:solidFill>
              <a:latin typeface="Times New Roman" charset="0"/>
              <a:ea typeface="ＭＳ Ｐゴシック" charset="-128"/>
              <a:cs typeface="ＭＳ Ｐゴシック" charset="-128"/>
            </a:endParaRPr>
          </a:p>
        </p:txBody>
      </p:sp>
      <p:sp>
        <p:nvSpPr>
          <p:cNvPr id="217092" name="TextBox 13"/>
          <p:cNvSpPr txBox="1">
            <a:spLocks noChangeArrowheads="1"/>
          </p:cNvSpPr>
          <p:nvPr/>
        </p:nvSpPr>
        <p:spPr bwMode="auto">
          <a:xfrm>
            <a:off x="152400" y="784452"/>
            <a:ext cx="8915400" cy="600164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effectLst>
                  <a:outerShdw blurRad="38100" dist="38100" dir="2700000" algn="tl">
                    <a:srgbClr val="000000"/>
                  </a:outerShdw>
                </a:effectLst>
                <a:latin typeface="SimSun" charset="0"/>
                <a:ea typeface="SimSun" charset="0"/>
                <a:cs typeface="Arial" charset="0"/>
              </a:rPr>
              <a:t>“</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如果巴比伦人预先已经知道古列的所做的事，或他们已经预测到危险将至，他们将永远不会让波斯人进城，他们可以将敌军完全消灭</a:t>
            </a:r>
            <a:r>
              <a:rPr lang="en-US" altLang="zh-CN" sz="32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因为他们可以关紧那些面向河流的街道关口和爬上沿着溪水两旁的墙，就像瓮里捉鳖一般抓住敌人，那似乎就像是一个陷阱。但是事实上，波斯人出其不意地上到他们那里，攻取整个城。由于场地之大，中心领域的居民（在巴比伦的居民）在外城被夺取很久之后还不知道发生了什么改变</a:t>
            </a:r>
            <a:r>
              <a:rPr lang="en-US" altLang="zh-CN" sz="32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他们仍然还</a:t>
            </a:r>
            <a:r>
              <a:rPr lang="zh-CN" altLang="en-US" sz="3200" b="1">
                <a:solidFill>
                  <a:srgbClr val="FFFF00"/>
                </a:solidFill>
                <a:effectLst>
                  <a:outerShdw blurRad="38100" dist="38100" dir="2700000" algn="tl">
                    <a:srgbClr val="000000"/>
                  </a:outerShdw>
                </a:effectLst>
                <a:latin typeface="SimSun" charset="0"/>
                <a:ea typeface="SimSun" charset="0"/>
                <a:cs typeface="Arial" charset="0"/>
              </a:rPr>
              <a:t>沉浸在节庆的欢乐中</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a:t>
            </a:r>
            <a:r>
              <a:rPr lang="en-US" altLang="zh-CN" sz="32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继续的跳舞和狂欢直到他们在毫无预备中被掳获。这就是巴比伦如何首次被攻取。</a:t>
            </a:r>
            <a:r>
              <a:rPr lang="en-US" altLang="zh-CN" sz="3200" b="1">
                <a:solidFill>
                  <a:srgbClr val="FFFFFF"/>
                </a:solidFill>
                <a:effectLst>
                  <a:outerShdw blurRad="38100" dist="38100" dir="2700000" algn="tl">
                    <a:srgbClr val="000000"/>
                  </a:outerShdw>
                </a:effectLst>
                <a:latin typeface="SimSun" charset="0"/>
                <a:ea typeface="SimSun" charset="0"/>
                <a:cs typeface="Arial" charset="0"/>
              </a:rPr>
              <a:t>”</a:t>
            </a:r>
            <a:endParaRPr lang="en-US" altLang="zh-CN" sz="3200" b="1" dirty="0">
              <a:solidFill>
                <a:srgbClr val="FFFFFF"/>
              </a:solidFill>
              <a:effectLst>
                <a:outerShdw blurRad="38100" dist="38100" dir="2700000" algn="tl">
                  <a:srgbClr val="000000"/>
                </a:outerShdw>
              </a:effectLst>
              <a:latin typeface="Arial" charset="0"/>
              <a:ea typeface="SimSun" charset="0"/>
              <a:cs typeface="Arial" charset="0"/>
            </a:endParaRPr>
          </a:p>
        </p:txBody>
      </p:sp>
      <p:sp>
        <p:nvSpPr>
          <p:cNvPr id="234500" name="TextBox 15"/>
          <p:cNvSpPr txBox="1">
            <a:spLocks noChangeArrowheads="1"/>
          </p:cNvSpPr>
          <p:nvPr/>
        </p:nvSpPr>
        <p:spPr bwMode="auto">
          <a:xfrm>
            <a:off x="5508625" y="6457950"/>
            <a:ext cx="34845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000" b="1">
                <a:solidFill>
                  <a:srgbClr val="FFFFFF"/>
                </a:solidFill>
                <a:latin typeface="SimSun" charset="0"/>
                <a:ea typeface="SimSun" charset="0"/>
                <a:cs typeface="Arial" charset="0"/>
              </a:rPr>
              <a:t>波斯战争历史</a:t>
            </a:r>
            <a:r>
              <a:rPr lang="en-US" altLang="zh-CN" sz="2000" b="1">
                <a:solidFill>
                  <a:srgbClr val="FFFFFF"/>
                </a:solidFill>
                <a:latin typeface="Arial" charset="0"/>
                <a:ea typeface="SimSun" charset="0"/>
                <a:cs typeface="Arial" charset="0"/>
              </a:rPr>
              <a:t>1.191 (430 BC)</a:t>
            </a:r>
          </a:p>
        </p:txBody>
      </p:sp>
      <p:sp>
        <p:nvSpPr>
          <p:cNvPr id="7" name="Title 6"/>
          <p:cNvSpPr>
            <a:spLocks noGrp="1"/>
          </p:cNvSpPr>
          <p:nvPr>
            <p:ph type="title" idx="4294967295"/>
          </p:nvPr>
        </p:nvSpPr>
        <p:spPr>
          <a:xfrm>
            <a:off x="152400" y="0"/>
            <a:ext cx="7772400" cy="685800"/>
          </a:xfrm>
        </p:spPr>
        <p:txBody>
          <a:bodyPr/>
          <a:lstStyle/>
          <a:p>
            <a:r>
              <a:rPr lang="zh-CN" altLang="en-US" sz="3600">
                <a:effectLst>
                  <a:outerShdw blurRad="38100" dist="38100" dir="2700000" algn="tl">
                    <a:srgbClr val="000000"/>
                  </a:outerShdw>
                </a:effectLst>
                <a:latin typeface="SimSun" charset="0"/>
                <a:ea typeface="ＭＳ Ｐゴシック" charset="0"/>
                <a:cs typeface="SimSun" charset="0"/>
              </a:rPr>
              <a:t>巴比伦的失败（希罗多德）</a:t>
            </a:r>
            <a:endParaRPr lang="en-US" altLang="zh-CN">
              <a:effectLst>
                <a:outerShdw blurRad="38100" dist="38100" dir="2700000" algn="tl">
                  <a:srgbClr val="000000"/>
                </a:outerShdw>
              </a:effectLst>
              <a:latin typeface="SimSun" charset="0"/>
              <a:ea typeface="ＭＳ Ｐゴシック" charset="0"/>
              <a:cs typeface="SimSun"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7"/>
              </a:schemeClr>
            </a:outerShdw>
          </a:effectLst>
        </p:spPr>
        <p:txBody>
          <a:bodyPr wrap="none">
            <a:spAutoFit/>
          </a:bodyPr>
          <a:lstStyle/>
          <a:p>
            <a:pPr algn="ctr">
              <a:defRPr/>
            </a:pPr>
            <a:r>
              <a:rPr lang="en-US" sz="2400" b="1" dirty="0">
                <a:solidFill>
                  <a:srgbClr val="FFFFFF"/>
                </a:solidFill>
                <a:latin typeface="Arial"/>
                <a:ea typeface="ＭＳ Ｐゴシック" charset="0"/>
                <a:cs typeface="Arial"/>
              </a:rPr>
              <a:t>544b</a:t>
            </a:r>
          </a:p>
        </p:txBody>
      </p:sp>
    </p:spTree>
    <p:extLst>
      <p:ext uri="{BB962C8B-B14F-4D97-AF65-F5344CB8AC3E}">
        <p14:creationId xmlns:p14="http://schemas.microsoft.com/office/powerpoint/2010/main" val="1541727821"/>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381000" y="762000"/>
            <a:ext cx="8153400" cy="1143000"/>
          </a:xfrm>
        </p:spPr>
        <p:txBody>
          <a:bodyPr/>
          <a:lstStyle/>
          <a:p>
            <a:r>
              <a:rPr lang="zh-CN" altLang="en-US" sz="3600" b="1" dirty="0">
                <a:latin typeface="Arial" charset="0"/>
                <a:ea typeface="ＭＳ Ｐゴシック" charset="0"/>
                <a:cs typeface="Arial" charset="0"/>
              </a:rPr>
              <a:t>我们从巴比伦会可能学什么</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sp>
        <p:nvSpPr>
          <p:cNvPr id="200706" name="Rectangle 3"/>
          <p:cNvSpPr>
            <a:spLocks noGrp="1" noChangeArrowheads="1"/>
          </p:cNvSpPr>
          <p:nvPr>
            <p:ph type="body" idx="1"/>
          </p:nvPr>
        </p:nvSpPr>
        <p:spPr>
          <a:xfrm>
            <a:off x="381000" y="1981200"/>
            <a:ext cx="8153400" cy="4114800"/>
          </a:xfrm>
        </p:spPr>
        <p:txBody>
          <a:bodyPr/>
          <a:lstStyle/>
          <a:p>
            <a:pPr marL="609600" indent="-609600">
              <a:lnSpc>
                <a:spcPct val="80000"/>
              </a:lnSpc>
              <a:buFont typeface="Times" charset="0"/>
              <a:buAutoNum type="alphaLcParenR"/>
            </a:pPr>
            <a:r>
              <a:rPr lang="zh-CN" altLang="en-US" sz="2800" b="1" dirty="0">
                <a:ea typeface="SimSun" pitchFamily="2" charset="-122"/>
              </a:rPr>
              <a:t>神像是无用的</a:t>
            </a:r>
            <a:r>
              <a:rPr lang="zh-CN" altLang="en-US" b="1" dirty="0">
                <a:ea typeface="SimSun" pitchFamily="2" charset="-122"/>
              </a:rPr>
              <a:t>。</a:t>
            </a:r>
            <a:r>
              <a:rPr lang="zh-CN" altLang="en-US" dirty="0">
                <a:ea typeface="SimSun" pitchFamily="2" charset="-122"/>
              </a:rPr>
              <a:t> </a:t>
            </a:r>
            <a:endParaRPr lang="en-US" altLang="ja-JP" sz="2800" b="1" dirty="0"/>
          </a:p>
          <a:p>
            <a:pPr marL="609600" indent="-609600">
              <a:lnSpc>
                <a:spcPct val="80000"/>
              </a:lnSpc>
              <a:buFont typeface="Times" charset="0"/>
              <a:buAutoNum type="alphaLcParenR"/>
            </a:pPr>
            <a:r>
              <a:rPr lang="zh-CN" altLang="en-US" sz="2800" b="1" dirty="0">
                <a:ea typeface="SimSun" pitchFamily="2" charset="-122"/>
              </a:rPr>
              <a:t>丰富和唯物主义不持续</a:t>
            </a:r>
            <a:r>
              <a:rPr lang="zh-CN" altLang="en-US" b="1" dirty="0">
                <a:ea typeface="SimSun" pitchFamily="2" charset="-122"/>
              </a:rPr>
              <a:t>。</a:t>
            </a:r>
            <a:r>
              <a:rPr lang="zh-CN" altLang="en-US" dirty="0">
                <a:ea typeface="SimSun" pitchFamily="2" charset="-122"/>
              </a:rPr>
              <a:t> </a:t>
            </a:r>
          </a:p>
          <a:p>
            <a:pPr marL="609600" indent="-609600">
              <a:lnSpc>
                <a:spcPct val="80000"/>
              </a:lnSpc>
              <a:buFont typeface="Times" charset="0"/>
              <a:buAutoNum type="alphaLcParenR"/>
            </a:pPr>
            <a:r>
              <a:rPr lang="zh-CN" altLang="en-US" sz="2800" b="1" dirty="0">
                <a:latin typeface="SimSun" pitchFamily="2" charset="-122"/>
                <a:ea typeface="SimSun" pitchFamily="2" charset="-122"/>
              </a:rPr>
              <a:t>避免今天存在巴比伦的影响</a:t>
            </a:r>
            <a:r>
              <a:rPr lang="en-US" altLang="ja-JP" sz="2800" b="1" dirty="0">
                <a:latin typeface="SimSun" pitchFamily="2" charset="-122"/>
                <a:ea typeface="SimSun" pitchFamily="2" charset="-122"/>
              </a:rPr>
              <a:t>:</a:t>
            </a:r>
            <a:r>
              <a:rPr lang="zh-CN" altLang="en-US" sz="2800" b="1" dirty="0">
                <a:latin typeface="SimSun" pitchFamily="2" charset="-122"/>
                <a:ea typeface="SimSun" pitchFamily="2" charset="-122"/>
              </a:rPr>
              <a:t>宗教形式</a:t>
            </a:r>
            <a:r>
              <a:rPr lang="en-US" altLang="zh-CN" sz="2800" b="1" dirty="0">
                <a:latin typeface="SimSun" pitchFamily="2" charset="-122"/>
                <a:ea typeface="SimSun" pitchFamily="2" charset="-122"/>
              </a:rPr>
              <a:t>,</a:t>
            </a:r>
            <a:r>
              <a:rPr lang="zh-CN" altLang="en-US" sz="2800" b="1" dirty="0">
                <a:latin typeface="SimSun" pitchFamily="2" charset="-122"/>
                <a:ea typeface="SimSun" pitchFamily="2" charset="-122"/>
              </a:rPr>
              <a:t>主义、宽容传统等等</a:t>
            </a:r>
            <a:r>
              <a:rPr lang="zh-CN" altLang="en-US" b="1" dirty="0">
                <a:ea typeface="SimSun" pitchFamily="2" charset="-122"/>
              </a:rPr>
              <a:t>。</a:t>
            </a:r>
            <a:endParaRPr lang="en-US" altLang="ja-JP" sz="2800" b="1" dirty="0">
              <a:latin typeface="SimSun" pitchFamily="2" charset="-122"/>
              <a:ea typeface="SimSun" pitchFamily="2" charset="-122"/>
            </a:endParaRPr>
          </a:p>
          <a:p>
            <a:pPr marL="609600" indent="-609600">
              <a:lnSpc>
                <a:spcPct val="80000"/>
              </a:lnSpc>
              <a:buFont typeface="Times" charset="0"/>
              <a:buAutoNum type="alphaLcParenR"/>
            </a:pPr>
            <a:r>
              <a:rPr lang="zh-CN" altLang="en-US" sz="2800" b="1" dirty="0">
                <a:ea typeface="SimSun" pitchFamily="2" charset="-122"/>
              </a:rPr>
              <a:t>避免未来的巴比伦。</a:t>
            </a:r>
          </a:p>
          <a:p>
            <a:pPr marL="609600" indent="-609600">
              <a:lnSpc>
                <a:spcPct val="80000"/>
              </a:lnSpc>
              <a:buFont typeface="Times" charset="0"/>
              <a:buAutoNum type="alphaLcParenR"/>
            </a:pPr>
            <a:r>
              <a:rPr lang="zh-CN" altLang="en-US" sz="2800" b="1" dirty="0">
                <a:ea typeface="SimSun" pitchFamily="2" charset="-122"/>
              </a:rPr>
              <a:t>给人们机会出故障也许是最佳的方式看他们成功。</a:t>
            </a:r>
            <a:r>
              <a:rPr lang="zh-CN" altLang="en-US" sz="2800" dirty="0">
                <a:ea typeface="SimSun" pitchFamily="2" charset="-122"/>
              </a:rPr>
              <a:t> </a:t>
            </a:r>
            <a:endParaRPr lang="en-US" altLang="ja-JP" sz="2800" b="1" dirty="0"/>
          </a:p>
          <a:p>
            <a:pPr marL="990600" lvl="1" indent="-533400">
              <a:lnSpc>
                <a:spcPct val="80000"/>
              </a:lnSpc>
              <a:buFont typeface="Times" charset="0"/>
              <a:buAutoNum type="arabicPeriod"/>
            </a:pPr>
            <a:r>
              <a:rPr lang="zh-CN" altLang="en-US" sz="2400" b="1" dirty="0">
                <a:ea typeface="SimSun" pitchFamily="2" charset="-122"/>
              </a:rPr>
              <a:t>上帝将犹大带入最崇拜偶像的国家，医治了祂子民自身的偶像崇拜。</a:t>
            </a:r>
          </a:p>
          <a:p>
            <a:pPr marL="990600" lvl="1" indent="-533400">
              <a:lnSpc>
                <a:spcPct val="80000"/>
              </a:lnSpc>
              <a:buFont typeface="Times" charset="0"/>
              <a:buAutoNum type="arabicPeriod"/>
            </a:pPr>
            <a:r>
              <a:rPr lang="zh-CN" altLang="en-US" sz="2400" b="1" dirty="0">
                <a:ea typeface="SimSun" pitchFamily="2" charset="-122"/>
              </a:rPr>
              <a:t>是“在世界”而不是修士。</a:t>
            </a:r>
            <a:r>
              <a:rPr lang="zh-CN" altLang="en-US" sz="2400" dirty="0">
                <a:ea typeface="SimSun" pitchFamily="2" charset="-122"/>
              </a:rPr>
              <a:t> </a:t>
            </a:r>
            <a:endParaRPr lang="en-US" altLang="en-US" sz="2400" dirty="0"/>
          </a:p>
        </p:txBody>
      </p:sp>
      <p:sp>
        <p:nvSpPr>
          <p:cNvPr id="200707" name="WordArt 4"/>
          <p:cNvSpPr>
            <a:spLocks noChangeArrowheads="1" noChangeShapeType="1" noTextEdit="1"/>
          </p:cNvSpPr>
          <p:nvPr/>
        </p:nvSpPr>
        <p:spPr bwMode="auto">
          <a:xfrm>
            <a:off x="5486400" y="304800"/>
            <a:ext cx="2695575"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dirty="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巴比伦以我们</a:t>
            </a:r>
          </a:p>
        </p:txBody>
      </p:sp>
      <p:sp>
        <p:nvSpPr>
          <p:cNvPr id="200708" name="Text Box 5"/>
          <p:cNvSpPr txBox="1">
            <a:spLocks noChangeArrowheads="1"/>
          </p:cNvSpPr>
          <p:nvPr/>
        </p:nvSpPr>
        <p:spPr bwMode="auto">
          <a:xfrm>
            <a:off x="9346108"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144</a:t>
            </a:r>
          </a:p>
        </p:txBody>
      </p:sp>
    </p:spTree>
    <p:extLst>
      <p:ext uri="{BB962C8B-B14F-4D97-AF65-F5344CB8AC3E}">
        <p14:creationId xmlns:p14="http://schemas.microsoft.com/office/powerpoint/2010/main" val="16548251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8" descr="Hab 3 Garden of Eden.jpg"/>
          <p:cNvPicPr>
            <a:picLocks noChangeAspect="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457200" y="1143000"/>
            <a:ext cx="8229600" cy="1200150"/>
          </a:xfrm>
          <a:prstGeom prst="rect">
            <a:avLst/>
          </a:prstGeom>
          <a:noFill/>
          <a:ln w="9525">
            <a:noFill/>
            <a:miter lim="800000"/>
            <a:headEnd/>
            <a:tailEnd/>
          </a:ln>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just" eaLnBrk="1" hangingPunct="1">
              <a:defRPr/>
            </a:pPr>
            <a:r>
              <a:rPr lang="zh-CN" altLang="en-US" b="1">
                <a:cs typeface="+mn-cs"/>
              </a:rPr>
              <a:t>恶人劫数已定</a:t>
            </a:r>
            <a:r>
              <a:rPr kumimoji="1" lang="en-US" altLang="ja-JP" b="1">
                <a:latin typeface="Times New Roman" pitchFamily="18" charset="0"/>
                <a:ea typeface="MS Mincho" pitchFamily="49" charset="-128"/>
                <a:cs typeface="+mn-cs"/>
              </a:rPr>
              <a:t>, </a:t>
            </a:r>
            <a:r>
              <a:rPr lang="zh-CN" altLang="en-US" b="1">
                <a:cs typeface="+mn-cs"/>
              </a:rPr>
              <a:t>正义的人信靠上帝的承诺而活</a:t>
            </a:r>
            <a:r>
              <a:rPr lang="en-US" altLang="zh-CN" b="1">
                <a:cs typeface="+mn-cs"/>
              </a:rPr>
              <a:t>.</a:t>
            </a:r>
            <a:r>
              <a:rPr kumimoji="1" lang="en-US" altLang="ja-JP" b="1">
                <a:latin typeface="Times New Roman" pitchFamily="18" charset="0"/>
                <a:ea typeface="MS Mincho" pitchFamily="49" charset="-128"/>
                <a:cs typeface="+mn-cs"/>
              </a:rPr>
              <a:t> </a:t>
            </a:r>
          </a:p>
          <a:p>
            <a:pPr algn="just" eaLnBrk="1" hangingPunct="1">
              <a:defRPr/>
            </a:pPr>
            <a:r>
              <a:rPr lang="zh-CN" altLang="en-US" b="1">
                <a:cs typeface="+mn-cs"/>
              </a:rPr>
              <a:t>有两种生活方式和态度可选择</a:t>
            </a:r>
            <a:r>
              <a:rPr lang="en-US" altLang="zh-CN" b="1">
                <a:cs typeface="+mn-cs"/>
              </a:rPr>
              <a:t>: </a:t>
            </a:r>
            <a:r>
              <a:rPr kumimoji="1" lang="zh-CN" altLang="en-US" b="1">
                <a:latin typeface="Times New Roman" pitchFamily="18" charset="0"/>
                <a:ea typeface="MS Mincho" pitchFamily="49" charset="-128"/>
                <a:cs typeface="+mn-cs"/>
              </a:rPr>
              <a:t>恶人因行恶而灭</a:t>
            </a:r>
            <a:endParaRPr kumimoji="1" lang="en-US" altLang="zh-CN" b="1">
              <a:latin typeface="Times New Roman" pitchFamily="18" charset="0"/>
              <a:ea typeface="MS Mincho" pitchFamily="49" charset="-128"/>
              <a:cs typeface="+mn-cs"/>
            </a:endParaRPr>
          </a:p>
          <a:p>
            <a:pPr algn="just" eaLnBrk="1" hangingPunct="1">
              <a:defRPr/>
            </a:pPr>
            <a:r>
              <a:rPr kumimoji="1" lang="zh-CN" altLang="en-US" b="1">
                <a:latin typeface="Times New Roman" pitchFamily="18" charset="0"/>
                <a:ea typeface="MS Mincho" pitchFamily="49" charset="-128"/>
                <a:cs typeface="+mn-cs"/>
              </a:rPr>
              <a:t>亡  </a:t>
            </a:r>
            <a:r>
              <a:rPr kumimoji="1" lang="en-US" altLang="ja-JP" b="1">
                <a:latin typeface="Times New Roman" pitchFamily="18" charset="0"/>
                <a:ea typeface="MS Mincho" pitchFamily="49" charset="-128"/>
                <a:cs typeface="+mn-cs"/>
              </a:rPr>
              <a:t>, </a:t>
            </a:r>
            <a:r>
              <a:rPr kumimoji="1" lang="zh-CN" altLang="en-US" b="1">
                <a:latin typeface="Times New Roman" pitchFamily="18" charset="0"/>
                <a:ea typeface="MS Mincho" pitchFamily="49" charset="-128"/>
                <a:cs typeface="+mn-cs"/>
              </a:rPr>
              <a:t>义人靠信心而得生。</a:t>
            </a:r>
            <a:endParaRPr kumimoji="1" lang="en-US" altLang="ja-JP"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4583" name="Rectangle 7"/>
          <p:cNvSpPr>
            <a:spLocks noGrp="1" noChangeArrowheads="1"/>
          </p:cNvSpPr>
          <p:nvPr>
            <p:ph type="title" idx="4294967295"/>
          </p:nvPr>
        </p:nvSpPr>
        <p:spPr>
          <a:xfrm>
            <a:off x="457200" y="152400"/>
            <a:ext cx="8229600" cy="868363"/>
          </a:xfrm>
          <a:solidFill>
            <a:srgbClr val="000000"/>
          </a:solidFill>
          <a:ln>
            <a:solidFill>
              <a:schemeClr val="tx1"/>
            </a:solidFill>
          </a:ln>
        </p:spPr>
        <p:txBody>
          <a:bodyPr/>
          <a:lstStyle/>
          <a:p>
            <a:pPr eaLnBrk="1" hangingPunct="1">
              <a:defRPr/>
            </a:pPr>
            <a:r>
              <a:rPr kumimoji="1" lang="zh-CN" altLang="en-US" sz="3200">
                <a:effectLst/>
                <a:latin typeface="Copperplate Gothic Light" pitchFamily="34" charset="0"/>
              </a:rPr>
              <a:t>应用</a:t>
            </a:r>
            <a:endParaRPr kumimoji="1" lang="en-US" altLang="ja-JP" sz="3200">
              <a:effectLst>
                <a:outerShdw blurRad="38100" dist="38100" dir="2700000" algn="tl">
                  <a:srgbClr val="8C0000"/>
                </a:outerShdw>
              </a:effectLst>
              <a:latin typeface="Arial" pitchFamily="34" charset="0"/>
            </a:endParaRPr>
          </a:p>
        </p:txBody>
      </p:sp>
      <p:sp>
        <p:nvSpPr>
          <p:cNvPr id="6" name="Text Box 4"/>
          <p:cNvSpPr txBox="1">
            <a:spLocks noChangeArrowheads="1"/>
          </p:cNvSpPr>
          <p:nvPr/>
        </p:nvSpPr>
        <p:spPr bwMode="auto">
          <a:xfrm>
            <a:off x="2895600" y="2557463"/>
            <a:ext cx="6248400" cy="1938337"/>
          </a:xfrm>
          <a:prstGeom prst="rect">
            <a:avLst/>
          </a:prstGeom>
          <a:noFill/>
          <a:ln w="9525">
            <a:noFill/>
            <a:miter lim="800000"/>
            <a:headEnd/>
            <a:tailEnd/>
          </a:ln>
        </p:spPr>
        <p:txBody>
          <a:bodyPr>
            <a:spAutoFit/>
          </a:bodyPr>
          <a:lstStyle>
            <a:lvl1pPr marL="457200" indent="-45720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buFont typeface="Tahoma" charset="0"/>
              <a:buAutoNum type="arabicPeriod"/>
              <a:defRPr/>
            </a:pPr>
            <a:r>
              <a:rPr kumimoji="1" lang="zh-TW" altLang="en-US" sz="2400">
                <a:solidFill>
                  <a:srgbClr val="FFFFFF"/>
                </a:solidFill>
                <a:effectLst>
                  <a:outerShdw blurRad="38100" dist="38100" dir="2700000" algn="tl">
                    <a:srgbClr val="000000"/>
                  </a:outerShdw>
                </a:effectLst>
              </a:rPr>
              <a:t>胜利的生命道路是凭着信心和上帝的承诺。 你选择那条道路</a:t>
            </a:r>
            <a:r>
              <a:rPr kumimoji="1" lang="en-US" altLang="zh-TW" sz="2400">
                <a:solidFill>
                  <a:srgbClr val="FFFFFF"/>
                </a:solidFill>
                <a:effectLst>
                  <a:outerShdw blurRad="38100" dist="38100" dir="2700000" algn="tl">
                    <a:srgbClr val="000000"/>
                  </a:outerShdw>
                </a:effectLst>
              </a:rPr>
              <a:t>? </a:t>
            </a:r>
          </a:p>
          <a:p>
            <a:pPr eaLnBrk="1" hangingPunct="1">
              <a:buFont typeface="Tahoma" charset="0"/>
              <a:buAutoNum type="arabicPeriod"/>
              <a:defRPr/>
            </a:pPr>
            <a:endParaRPr kumimoji="1" lang="en-US" altLang="zh-TW" sz="2400">
              <a:solidFill>
                <a:srgbClr val="FFFFFF"/>
              </a:solidFill>
              <a:effectLst>
                <a:outerShdw blurRad="38100" dist="38100" dir="2700000" algn="tl">
                  <a:srgbClr val="000000"/>
                </a:outerShdw>
              </a:effectLst>
            </a:endParaRPr>
          </a:p>
          <a:p>
            <a:pPr eaLnBrk="1" hangingPunct="1">
              <a:buFont typeface="Tahoma" charset="0"/>
              <a:buAutoNum type="arabicPeriod"/>
              <a:defRPr/>
            </a:pPr>
            <a:r>
              <a:rPr kumimoji="1" lang="zh-TW" altLang="en-US" sz="2400">
                <a:solidFill>
                  <a:srgbClr val="FFFFFF"/>
                </a:solidFill>
                <a:effectLst>
                  <a:outerShdw blurRad="38100" dist="38100" dir="2700000" algn="tl">
                    <a:srgbClr val="000000"/>
                  </a:outerShdw>
                </a:effectLst>
              </a:rPr>
              <a:t>无论什么事情发生，你是否选择做对的？当你无论遇到什么困惑时，你是否相信神</a:t>
            </a:r>
            <a:r>
              <a:rPr kumimoji="1" lang="en-US" altLang="zh-TW" sz="2400">
                <a:solidFill>
                  <a:srgbClr val="FFFFFF"/>
                </a:solidFill>
                <a:effectLst>
                  <a:outerShdw blurRad="38100" dist="38100" dir="2700000" algn="tl">
                    <a:srgbClr val="000000"/>
                  </a:outerShdw>
                </a:effectLst>
              </a:rPr>
              <a:t>?</a:t>
            </a:r>
            <a:endParaRPr kumimoji="1" lang="en-US" altLang="ja-JP" sz="2400">
              <a:solidFill>
                <a:srgbClr val="FFFFFF"/>
              </a:solidFill>
              <a:effectLst>
                <a:outerShdw blurRad="38100" dist="38100" dir="2700000" algn="tl">
                  <a:srgbClr val="000000"/>
                </a:outerShdw>
              </a:effectLst>
            </a:endParaRPr>
          </a:p>
        </p:txBody>
      </p:sp>
      <p:sp>
        <p:nvSpPr>
          <p:cNvPr id="7" name="Text Box 4"/>
          <p:cNvSpPr txBox="1">
            <a:spLocks noChangeArrowheads="1"/>
          </p:cNvSpPr>
          <p:nvPr/>
        </p:nvSpPr>
        <p:spPr bwMode="auto">
          <a:xfrm>
            <a:off x="2895600" y="4743450"/>
            <a:ext cx="6248400" cy="830997"/>
          </a:xfrm>
          <a:prstGeom prst="rect">
            <a:avLst/>
          </a:prstGeom>
          <a:noFill/>
          <a:ln w="9525">
            <a:noFill/>
            <a:miter lim="800000"/>
            <a:headEnd/>
            <a:tailEnd/>
          </a:ln>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kumimoji="1" lang="zh-TW" altLang="en-US" sz="2400" dirty="0">
                <a:solidFill>
                  <a:srgbClr val="FFFFFF"/>
                </a:solidFill>
                <a:effectLst>
                  <a:outerShdw blurRad="38100" dist="38100" dir="2700000" algn="tl">
                    <a:srgbClr val="000000"/>
                  </a:outerShdw>
                </a:effectLst>
              </a:rPr>
              <a:t>义人不一定得到物质的祝福 </a:t>
            </a:r>
            <a:r>
              <a:rPr kumimoji="1" lang="en-US" altLang="zh-TW" sz="2400" dirty="0">
                <a:solidFill>
                  <a:srgbClr val="FFFFFF"/>
                </a:solidFill>
                <a:effectLst>
                  <a:outerShdw blurRad="38100" dist="38100" dir="2700000" algn="tl">
                    <a:srgbClr val="000000"/>
                  </a:outerShdw>
                </a:effectLst>
              </a:rPr>
              <a:t>, </a:t>
            </a:r>
            <a:r>
              <a:rPr kumimoji="1" lang="zh-TW" altLang="en-US" sz="2400" dirty="0">
                <a:solidFill>
                  <a:srgbClr val="FFFFFF"/>
                </a:solidFill>
                <a:effectLst>
                  <a:outerShdw blurRad="38100" dist="38100" dir="2700000" algn="tl">
                    <a:srgbClr val="000000"/>
                  </a:outerShdw>
                </a:effectLst>
              </a:rPr>
              <a:t>但有信心的人必定拥有喜乐和安息。信心就是胜利</a:t>
            </a:r>
            <a:r>
              <a:rPr kumimoji="1" lang="en-US" altLang="zh-TW" sz="2400" dirty="0">
                <a:solidFill>
                  <a:srgbClr val="FFFFFF"/>
                </a:solidFill>
                <a:effectLst>
                  <a:outerShdw blurRad="38100" dist="38100" dir="2700000" algn="tl">
                    <a:srgbClr val="000000"/>
                  </a:outerShdw>
                </a:effectLst>
              </a:rPr>
              <a:t>!</a:t>
            </a:r>
            <a:endParaRPr kumimoji="1" lang="en-US" altLang="ja-JP" sz="2400" dirty="0">
              <a:solidFill>
                <a:srgbClr val="FFFFFF"/>
              </a:solidFill>
              <a:effectLst>
                <a:outerShdw blurRad="38100" dist="38100" dir="2700000" algn="tl">
                  <a:srgbClr val="000000"/>
                </a:outerShdw>
              </a:effectLst>
            </a:endParaRPr>
          </a:p>
        </p:txBody>
      </p:sp>
      <p:pic>
        <p:nvPicPr>
          <p:cNvPr id="270342"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743200"/>
            <a:ext cx="26860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0" y="6308725"/>
            <a:ext cx="914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2000" i="1">
                <a:latin typeface="Times New Roman" charset="0"/>
                <a:cs typeface="Arial" charset="0"/>
              </a:rPr>
              <a:t>“… </a:t>
            </a:r>
            <a:r>
              <a:rPr kumimoji="1" lang="zh-CN" altLang="en-US" sz="2000" i="1">
                <a:latin typeface="Times New Roman" charset="0"/>
                <a:cs typeface="Arial" charset="0"/>
              </a:rPr>
              <a:t>然而义人必因信得胜的</a:t>
            </a:r>
            <a:r>
              <a:rPr kumimoji="1" lang="en-US" altLang="ja-JP" sz="2000" i="1">
                <a:latin typeface="Times New Roman" charset="0"/>
                <a:cs typeface="Arial" charset="0"/>
              </a:rPr>
              <a:t> –” (</a:t>
            </a:r>
            <a:r>
              <a:rPr kumimoji="1" lang="zh-CN" altLang="en-US" sz="2000" i="1">
                <a:latin typeface="Times New Roman" charset="0"/>
                <a:cs typeface="Arial" charset="0"/>
              </a:rPr>
              <a:t>哈书</a:t>
            </a:r>
            <a:r>
              <a:rPr kumimoji="1" lang="en-US" altLang="ja-JP" sz="2000" i="1">
                <a:latin typeface="Times New Roman" charset="0"/>
                <a:cs typeface="Arial" charset="0"/>
              </a:rPr>
              <a:t>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P spid="6" grpId="0" build="p" autoUpdateAnimBg="0"/>
      <p:bldP spid="7" grpId="0" autoUpdateAnimBg="0"/>
      <p:bldP spid="10"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20547" name="Text Box 3"/>
          <p:cNvSpPr txBox="1">
            <a:spLocks noChangeArrowheads="1"/>
          </p:cNvSpPr>
          <p:nvPr/>
        </p:nvSpPr>
        <p:spPr bwMode="auto">
          <a:xfrm>
            <a:off x="304800" y="306388"/>
            <a:ext cx="8686800" cy="473975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3600" b="1" dirty="0">
                <a:solidFill>
                  <a:srgbClr val="FFFFFF"/>
                </a:solidFill>
                <a:latin typeface="Arial"/>
                <a:cs typeface="Arial"/>
              </a:rPr>
              <a:t>关于</a:t>
            </a:r>
            <a:r>
              <a:rPr lang="en-US" altLang="zh-CN" sz="3600" b="1" dirty="0">
                <a:solidFill>
                  <a:srgbClr val="FFFFFF"/>
                </a:solidFill>
                <a:latin typeface="Arial"/>
                <a:cs typeface="Arial"/>
              </a:rPr>
              <a:t>《</a:t>
            </a:r>
            <a:r>
              <a:rPr lang="zh-CN" altLang="en-US" sz="3600" b="1" dirty="0">
                <a:solidFill>
                  <a:srgbClr val="FFFFFF"/>
                </a:solidFill>
                <a:latin typeface="Arial"/>
                <a:cs typeface="Arial"/>
              </a:rPr>
              <a:t>哈巴谷书</a:t>
            </a:r>
            <a:r>
              <a:rPr lang="en-US" altLang="zh-CN" sz="3600" b="1" dirty="0">
                <a:solidFill>
                  <a:srgbClr val="FFFFFF"/>
                </a:solidFill>
                <a:latin typeface="Arial"/>
                <a:cs typeface="Arial"/>
              </a:rPr>
              <a:t>》</a:t>
            </a:r>
            <a:r>
              <a:rPr lang="zh-CN" altLang="en-US" sz="3600" b="1" dirty="0">
                <a:solidFill>
                  <a:srgbClr val="FFFFFF"/>
                </a:solidFill>
                <a:latin typeface="Arial"/>
                <a:cs typeface="Arial"/>
              </a:rPr>
              <a:t>的复习测验</a:t>
            </a:r>
          </a:p>
          <a:p>
            <a:pPr eaLnBrk="1" hangingPunct="1">
              <a:spcBef>
                <a:spcPct val="50000"/>
              </a:spcBef>
              <a:defRPr/>
            </a:pPr>
            <a:r>
              <a:rPr lang="en-US" altLang="zh-CN" sz="2800" b="1" dirty="0">
                <a:solidFill>
                  <a:srgbClr val="FFFFFF"/>
                </a:solidFill>
                <a:latin typeface="Arial"/>
                <a:cs typeface="Arial"/>
              </a:rPr>
              <a:t>1. </a:t>
            </a:r>
            <a:r>
              <a:rPr lang="zh-CN" altLang="en-US" sz="2800" b="1" dirty="0">
                <a:solidFill>
                  <a:srgbClr val="FFFFFF"/>
                </a:solidFill>
                <a:latin typeface="Arial"/>
                <a:cs typeface="Arial"/>
              </a:rPr>
              <a:t>哈巴谷 向上帝抱怨 </a:t>
            </a:r>
            <a:r>
              <a:rPr lang="en-US" altLang="zh-CN" sz="2800" b="1" dirty="0">
                <a:solidFill>
                  <a:srgbClr val="FFFFFF"/>
                </a:solidFill>
                <a:latin typeface="Arial"/>
                <a:cs typeface="Arial"/>
              </a:rPr>
              <a:t>_______ </a:t>
            </a:r>
            <a:r>
              <a:rPr lang="zh-CN" altLang="en-US" sz="2800" b="1" dirty="0">
                <a:solidFill>
                  <a:srgbClr val="FFFFFF"/>
                </a:solidFill>
                <a:latin typeface="Arial"/>
                <a:cs typeface="Arial"/>
              </a:rPr>
              <a:t>的不公义和罪恶。</a:t>
            </a:r>
          </a:p>
          <a:p>
            <a:pPr eaLnBrk="1" hangingPunct="1">
              <a:spcBef>
                <a:spcPct val="50000"/>
              </a:spcBef>
              <a:defRPr/>
            </a:pPr>
            <a:r>
              <a:rPr lang="en-US" altLang="zh-CN" sz="2800" b="1" dirty="0">
                <a:solidFill>
                  <a:srgbClr val="FFFFFF"/>
                </a:solidFill>
                <a:latin typeface="Arial"/>
                <a:cs typeface="Arial"/>
              </a:rPr>
              <a:t>2. </a:t>
            </a:r>
            <a:r>
              <a:rPr lang="zh-CN" altLang="en-US" sz="2800" b="1" dirty="0">
                <a:solidFill>
                  <a:srgbClr val="FFFFFF"/>
                </a:solidFill>
                <a:latin typeface="Arial"/>
                <a:cs typeface="Arial"/>
              </a:rPr>
              <a:t>哈巴谷 听到上帝要使用 </a:t>
            </a:r>
            <a:r>
              <a:rPr lang="en-US" altLang="zh-CN" sz="2800" b="1" dirty="0">
                <a:solidFill>
                  <a:srgbClr val="FFFFFF"/>
                </a:solidFill>
                <a:latin typeface="Arial"/>
                <a:cs typeface="Arial"/>
              </a:rPr>
              <a:t>_______ </a:t>
            </a:r>
            <a:r>
              <a:rPr lang="zh-CN" altLang="en-US" sz="2800" b="1" dirty="0">
                <a:solidFill>
                  <a:srgbClr val="FFFFFF"/>
                </a:solidFill>
                <a:latin typeface="Arial"/>
                <a:cs typeface="Arial"/>
              </a:rPr>
              <a:t>来纠正祂的子民时作出了反应。</a:t>
            </a:r>
          </a:p>
          <a:p>
            <a:pPr eaLnBrk="1" hangingPunct="1">
              <a:spcBef>
                <a:spcPct val="50000"/>
              </a:spcBef>
              <a:defRPr/>
            </a:pPr>
            <a:r>
              <a:rPr lang="en-US" altLang="zh-CN" sz="2800" b="1" dirty="0">
                <a:solidFill>
                  <a:srgbClr val="FFFFFF"/>
                </a:solidFill>
                <a:latin typeface="Arial"/>
                <a:cs typeface="Arial"/>
              </a:rPr>
              <a:t>3. </a:t>
            </a:r>
            <a:r>
              <a:rPr lang="zh-CN" altLang="en-US" sz="2800" b="1" dirty="0">
                <a:solidFill>
                  <a:srgbClr val="FFFFFF"/>
                </a:solidFill>
                <a:latin typeface="Arial"/>
                <a:cs typeface="Arial"/>
              </a:rPr>
              <a:t>新约中有一句关键短语被引用了三次？</a:t>
            </a:r>
          </a:p>
          <a:p>
            <a:pPr eaLnBrk="1" hangingPunct="1">
              <a:spcBef>
                <a:spcPct val="50000"/>
              </a:spcBef>
              <a:defRPr/>
            </a:pPr>
            <a:r>
              <a:rPr lang="zh-CN" altLang="en-US" sz="2800" b="1" dirty="0">
                <a:solidFill>
                  <a:srgbClr val="FFFFFF"/>
                </a:solidFill>
                <a:latin typeface="Arial"/>
                <a:cs typeface="Arial"/>
              </a:rPr>
              <a:t>“</a:t>
            </a:r>
            <a:r>
              <a:rPr lang="en-US" altLang="zh-CN" sz="2800" b="1" dirty="0">
                <a:solidFill>
                  <a:srgbClr val="FFFFFF"/>
                </a:solidFill>
                <a:latin typeface="Arial"/>
                <a:cs typeface="Arial"/>
              </a:rPr>
              <a:t>_______ </a:t>
            </a:r>
            <a:r>
              <a:rPr lang="zh-CN" altLang="en-US" sz="2800" b="1" dirty="0">
                <a:solidFill>
                  <a:srgbClr val="FFFFFF"/>
                </a:solidFill>
                <a:latin typeface="Arial"/>
                <a:cs typeface="Arial"/>
              </a:rPr>
              <a:t>必因</a:t>
            </a:r>
            <a:r>
              <a:rPr lang="en-US" altLang="zh-CN" sz="2800" b="1" dirty="0">
                <a:solidFill>
                  <a:srgbClr val="FFFFFF"/>
                </a:solidFill>
                <a:latin typeface="Arial"/>
                <a:cs typeface="Arial"/>
              </a:rPr>
              <a:t>_____ </a:t>
            </a:r>
            <a:r>
              <a:rPr lang="zh-CN" altLang="en-US" sz="2800" b="1" dirty="0">
                <a:solidFill>
                  <a:srgbClr val="FFFFFF"/>
                </a:solidFill>
                <a:latin typeface="Arial"/>
                <a:cs typeface="Arial"/>
              </a:rPr>
              <a:t>得</a:t>
            </a:r>
            <a:r>
              <a:rPr lang="en-US" altLang="zh-CN" sz="2800" b="1" dirty="0">
                <a:solidFill>
                  <a:srgbClr val="FFFFFF"/>
                </a:solidFill>
                <a:latin typeface="Arial"/>
                <a:cs typeface="Arial"/>
              </a:rPr>
              <a:t>_____</a:t>
            </a:r>
            <a:r>
              <a:rPr lang="zh-CN" altLang="en-US" sz="2800" b="1" dirty="0">
                <a:solidFill>
                  <a:srgbClr val="FFFFFF"/>
                </a:solidFill>
                <a:latin typeface="Arial"/>
                <a:cs typeface="Arial"/>
              </a:rPr>
              <a:t>。”</a:t>
            </a:r>
          </a:p>
          <a:p>
            <a:pPr eaLnBrk="1" hangingPunct="1">
              <a:spcBef>
                <a:spcPct val="50000"/>
              </a:spcBef>
              <a:defRPr/>
            </a:pPr>
            <a:r>
              <a:rPr lang="en-US" altLang="zh-CN" sz="2800" b="1" dirty="0">
                <a:solidFill>
                  <a:srgbClr val="FFFFFF"/>
                </a:solidFill>
                <a:latin typeface="Arial"/>
                <a:cs typeface="Arial"/>
              </a:rPr>
              <a:t>4. </a:t>
            </a:r>
            <a:r>
              <a:rPr lang="zh-CN" altLang="en-US" sz="2800" b="1" dirty="0">
                <a:solidFill>
                  <a:srgbClr val="FFFFFF"/>
                </a:solidFill>
                <a:latin typeface="Arial"/>
                <a:cs typeface="Arial"/>
              </a:rPr>
              <a:t>这本书教导我们，回答“为什么？”的答案是 </a:t>
            </a:r>
            <a:r>
              <a:rPr lang="en-US" altLang="zh-CN" sz="2800" b="1" dirty="0">
                <a:solidFill>
                  <a:srgbClr val="FFFFFF"/>
                </a:solidFill>
                <a:latin typeface="Arial"/>
                <a:cs typeface="Arial"/>
              </a:rPr>
              <a:t>_______</a:t>
            </a:r>
            <a:r>
              <a:rPr lang="zh-CN" altLang="en-US" sz="2800" b="1" dirty="0">
                <a:solidFill>
                  <a:srgbClr val="FFFFFF"/>
                </a:solidFill>
                <a:latin typeface="Arial"/>
                <a:cs typeface="Arial"/>
              </a:rPr>
              <a:t>。</a:t>
            </a:r>
          </a:p>
        </p:txBody>
      </p:sp>
    </p:spTree>
    <p:extLst>
      <p:ext uri="{BB962C8B-B14F-4D97-AF65-F5344CB8AC3E}">
        <p14:creationId xmlns:p14="http://schemas.microsoft.com/office/powerpoint/2010/main" val="3563516624"/>
      </p:ext>
    </p:extLst>
  </p:cSld>
  <p:clrMapOvr>
    <a:masterClrMapping/>
  </p:clrMapOvr>
  <p:transition spd="med">
    <p:randomBar dir="ver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20547" name="Text Box 3"/>
          <p:cNvSpPr txBox="1">
            <a:spLocks noChangeArrowheads="1"/>
          </p:cNvSpPr>
          <p:nvPr/>
        </p:nvSpPr>
        <p:spPr bwMode="auto">
          <a:xfrm>
            <a:off x="304800" y="306388"/>
            <a:ext cx="8686800" cy="473975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3600" b="1" dirty="0">
                <a:solidFill>
                  <a:srgbClr val="FFFFFF"/>
                </a:solidFill>
                <a:latin typeface="Arial"/>
                <a:cs typeface="Arial"/>
              </a:rPr>
              <a:t>关于</a:t>
            </a:r>
            <a:r>
              <a:rPr lang="en-US" altLang="zh-CN" sz="3600" b="1" dirty="0">
                <a:solidFill>
                  <a:srgbClr val="FFFFFF"/>
                </a:solidFill>
                <a:latin typeface="Arial"/>
                <a:cs typeface="Arial"/>
              </a:rPr>
              <a:t>《</a:t>
            </a:r>
            <a:r>
              <a:rPr lang="zh-CN" altLang="en-US" sz="3600" b="1" dirty="0">
                <a:solidFill>
                  <a:srgbClr val="FFFFFF"/>
                </a:solidFill>
                <a:latin typeface="Arial"/>
                <a:cs typeface="Arial"/>
              </a:rPr>
              <a:t>哈巴谷书</a:t>
            </a:r>
            <a:r>
              <a:rPr lang="en-US" altLang="zh-CN" sz="3600" b="1" dirty="0">
                <a:solidFill>
                  <a:srgbClr val="FFFFFF"/>
                </a:solidFill>
                <a:latin typeface="Arial"/>
                <a:cs typeface="Arial"/>
              </a:rPr>
              <a:t>》</a:t>
            </a:r>
            <a:r>
              <a:rPr lang="zh-CN" altLang="en-US" sz="3600" b="1" dirty="0">
                <a:solidFill>
                  <a:srgbClr val="FFFFFF"/>
                </a:solidFill>
                <a:latin typeface="Arial"/>
                <a:cs typeface="Arial"/>
              </a:rPr>
              <a:t>的复习测验</a:t>
            </a:r>
          </a:p>
          <a:p>
            <a:pPr eaLnBrk="1" hangingPunct="1">
              <a:spcBef>
                <a:spcPct val="50000"/>
              </a:spcBef>
              <a:defRPr/>
            </a:pPr>
            <a:r>
              <a:rPr lang="en-US" altLang="zh-CN" sz="2800" b="1" dirty="0">
                <a:solidFill>
                  <a:srgbClr val="FFFFFF"/>
                </a:solidFill>
                <a:latin typeface="Arial"/>
                <a:cs typeface="Arial"/>
              </a:rPr>
              <a:t>1. </a:t>
            </a:r>
            <a:r>
              <a:rPr lang="zh-CN" altLang="en-US" sz="2800" b="1" dirty="0">
                <a:solidFill>
                  <a:srgbClr val="FFFFFF"/>
                </a:solidFill>
                <a:latin typeface="Arial"/>
                <a:cs typeface="Arial"/>
              </a:rPr>
              <a:t>哈巴谷 向上帝抱怨</a:t>
            </a:r>
            <a:r>
              <a:rPr lang="zh-CN" altLang="en-US" sz="2800" b="1" u="sng" dirty="0">
                <a:solidFill>
                  <a:srgbClr val="FFFFFF"/>
                </a:solidFill>
                <a:latin typeface="Arial"/>
                <a:cs typeface="Arial"/>
              </a:rPr>
              <a:t> 犹大</a:t>
            </a:r>
            <a:r>
              <a:rPr lang="en-US" altLang="zh-CN" sz="2800" b="1" u="sng" dirty="0">
                <a:solidFill>
                  <a:srgbClr val="FFFFFF"/>
                </a:solidFill>
                <a:latin typeface="Arial"/>
                <a:cs typeface="Arial"/>
              </a:rPr>
              <a:t> </a:t>
            </a:r>
            <a:r>
              <a:rPr lang="zh-CN" altLang="en-US" sz="2800" b="1" dirty="0">
                <a:solidFill>
                  <a:srgbClr val="FFFFFF"/>
                </a:solidFill>
                <a:latin typeface="Arial"/>
                <a:cs typeface="Arial"/>
              </a:rPr>
              <a:t>的不公义和罪恶。</a:t>
            </a:r>
          </a:p>
          <a:p>
            <a:pPr eaLnBrk="1" hangingPunct="1">
              <a:spcBef>
                <a:spcPct val="50000"/>
              </a:spcBef>
              <a:defRPr/>
            </a:pPr>
            <a:r>
              <a:rPr lang="en-US" altLang="zh-CN" sz="2800" b="1" dirty="0">
                <a:solidFill>
                  <a:srgbClr val="FFFFFF"/>
                </a:solidFill>
                <a:latin typeface="Arial"/>
                <a:cs typeface="Arial"/>
              </a:rPr>
              <a:t>2. </a:t>
            </a:r>
            <a:r>
              <a:rPr lang="zh-CN" altLang="en-US" sz="2800" b="1" dirty="0">
                <a:solidFill>
                  <a:srgbClr val="FFFFFF"/>
                </a:solidFill>
                <a:latin typeface="Arial"/>
                <a:cs typeface="Arial"/>
              </a:rPr>
              <a:t>哈巴谷 听到上帝要使用 </a:t>
            </a:r>
            <a:r>
              <a:rPr lang="en-US" altLang="zh-CN" sz="2800" b="1" dirty="0">
                <a:solidFill>
                  <a:srgbClr val="FFFFFF"/>
                </a:solidFill>
                <a:latin typeface="Arial"/>
                <a:cs typeface="Arial"/>
              </a:rPr>
              <a:t>_______ </a:t>
            </a:r>
            <a:r>
              <a:rPr lang="zh-CN" altLang="en-US" sz="2800" b="1" dirty="0">
                <a:solidFill>
                  <a:srgbClr val="FFFFFF"/>
                </a:solidFill>
                <a:latin typeface="Arial"/>
                <a:cs typeface="Arial"/>
              </a:rPr>
              <a:t>来纠正祂的子民时作出了反应。</a:t>
            </a:r>
          </a:p>
          <a:p>
            <a:pPr eaLnBrk="1" hangingPunct="1">
              <a:spcBef>
                <a:spcPct val="50000"/>
              </a:spcBef>
              <a:defRPr/>
            </a:pPr>
            <a:r>
              <a:rPr lang="en-US" altLang="zh-CN" sz="2800" b="1" dirty="0">
                <a:solidFill>
                  <a:srgbClr val="FFFFFF"/>
                </a:solidFill>
                <a:latin typeface="Arial"/>
                <a:cs typeface="Arial"/>
              </a:rPr>
              <a:t>3. </a:t>
            </a:r>
            <a:r>
              <a:rPr lang="zh-CN" altLang="en-US" sz="2800" b="1" dirty="0">
                <a:solidFill>
                  <a:srgbClr val="FFFFFF"/>
                </a:solidFill>
                <a:latin typeface="Arial"/>
                <a:cs typeface="Arial"/>
              </a:rPr>
              <a:t>新约中有一句关键短语被引用了三次？</a:t>
            </a:r>
          </a:p>
          <a:p>
            <a:pPr eaLnBrk="1" hangingPunct="1">
              <a:spcBef>
                <a:spcPct val="50000"/>
              </a:spcBef>
              <a:defRPr/>
            </a:pPr>
            <a:r>
              <a:rPr lang="zh-CN" altLang="en-US" sz="2800" b="1" dirty="0">
                <a:solidFill>
                  <a:srgbClr val="FFFFFF"/>
                </a:solidFill>
                <a:latin typeface="Arial"/>
                <a:cs typeface="Arial"/>
              </a:rPr>
              <a:t>“</a:t>
            </a:r>
            <a:r>
              <a:rPr lang="en-US" altLang="zh-CN" sz="2800" b="1" dirty="0">
                <a:solidFill>
                  <a:srgbClr val="FFFFFF"/>
                </a:solidFill>
                <a:latin typeface="Arial"/>
                <a:cs typeface="Arial"/>
              </a:rPr>
              <a:t>_______ </a:t>
            </a:r>
            <a:r>
              <a:rPr lang="zh-CN" altLang="en-US" sz="2800" b="1" dirty="0">
                <a:solidFill>
                  <a:srgbClr val="FFFFFF"/>
                </a:solidFill>
                <a:latin typeface="Arial"/>
                <a:cs typeface="Arial"/>
              </a:rPr>
              <a:t>必因</a:t>
            </a:r>
            <a:r>
              <a:rPr lang="en-US" altLang="zh-CN" sz="2800" b="1" dirty="0">
                <a:solidFill>
                  <a:srgbClr val="FFFFFF"/>
                </a:solidFill>
                <a:latin typeface="Arial"/>
                <a:cs typeface="Arial"/>
              </a:rPr>
              <a:t>_____ </a:t>
            </a:r>
            <a:r>
              <a:rPr lang="zh-CN" altLang="en-US" sz="2800" b="1" dirty="0">
                <a:solidFill>
                  <a:srgbClr val="FFFFFF"/>
                </a:solidFill>
                <a:latin typeface="Arial"/>
                <a:cs typeface="Arial"/>
              </a:rPr>
              <a:t>得</a:t>
            </a:r>
            <a:r>
              <a:rPr lang="en-US" altLang="zh-CN" sz="2800" b="1" dirty="0">
                <a:solidFill>
                  <a:srgbClr val="FFFFFF"/>
                </a:solidFill>
                <a:latin typeface="Arial"/>
                <a:cs typeface="Arial"/>
              </a:rPr>
              <a:t>_____</a:t>
            </a:r>
            <a:r>
              <a:rPr lang="zh-CN" altLang="en-US" sz="2800" b="1" dirty="0">
                <a:solidFill>
                  <a:srgbClr val="FFFFFF"/>
                </a:solidFill>
                <a:latin typeface="Arial"/>
                <a:cs typeface="Arial"/>
              </a:rPr>
              <a:t>。”</a:t>
            </a:r>
          </a:p>
          <a:p>
            <a:pPr eaLnBrk="1" hangingPunct="1">
              <a:spcBef>
                <a:spcPct val="50000"/>
              </a:spcBef>
              <a:defRPr/>
            </a:pPr>
            <a:r>
              <a:rPr lang="en-US" altLang="zh-CN" sz="2800" b="1" dirty="0">
                <a:solidFill>
                  <a:srgbClr val="FFFFFF"/>
                </a:solidFill>
                <a:latin typeface="Arial"/>
                <a:cs typeface="Arial"/>
              </a:rPr>
              <a:t>4. </a:t>
            </a:r>
            <a:r>
              <a:rPr lang="zh-CN" altLang="en-US" sz="2800" b="1" dirty="0">
                <a:solidFill>
                  <a:srgbClr val="FFFFFF"/>
                </a:solidFill>
                <a:latin typeface="Arial"/>
                <a:cs typeface="Arial"/>
              </a:rPr>
              <a:t>这本书教导我们，回答“为什么？”的答案是 </a:t>
            </a:r>
            <a:r>
              <a:rPr lang="en-US" altLang="zh-CN" sz="2800" b="1" dirty="0">
                <a:solidFill>
                  <a:srgbClr val="FFFFFF"/>
                </a:solidFill>
                <a:latin typeface="Arial"/>
                <a:cs typeface="Arial"/>
              </a:rPr>
              <a:t>_______</a:t>
            </a:r>
            <a:r>
              <a:rPr lang="zh-CN" altLang="en-US" sz="2800" b="1" dirty="0">
                <a:solidFill>
                  <a:srgbClr val="FFFFFF"/>
                </a:solidFill>
                <a:latin typeface="Arial"/>
                <a:cs typeface="Arial"/>
              </a:rPr>
              <a:t>。</a:t>
            </a:r>
          </a:p>
        </p:txBody>
      </p:sp>
    </p:spTree>
    <p:extLst>
      <p:ext uri="{BB962C8B-B14F-4D97-AF65-F5344CB8AC3E}">
        <p14:creationId xmlns:p14="http://schemas.microsoft.com/office/powerpoint/2010/main" val="906284339"/>
      </p:ext>
    </p:extLst>
  </p:cSld>
  <p:clrMapOvr>
    <a:masterClrMapping/>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20547" name="Text Box 3"/>
          <p:cNvSpPr txBox="1">
            <a:spLocks noChangeArrowheads="1"/>
          </p:cNvSpPr>
          <p:nvPr/>
        </p:nvSpPr>
        <p:spPr bwMode="auto">
          <a:xfrm>
            <a:off x="304800" y="306388"/>
            <a:ext cx="8686800" cy="473975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3600" b="1" dirty="0">
                <a:solidFill>
                  <a:srgbClr val="FFFFFF"/>
                </a:solidFill>
                <a:latin typeface="Arial"/>
                <a:cs typeface="Arial"/>
              </a:rPr>
              <a:t>关于</a:t>
            </a:r>
            <a:r>
              <a:rPr lang="en-US" altLang="zh-CN" sz="3600" b="1" dirty="0">
                <a:solidFill>
                  <a:srgbClr val="FFFFFF"/>
                </a:solidFill>
                <a:latin typeface="Arial"/>
                <a:cs typeface="Arial"/>
              </a:rPr>
              <a:t>《</a:t>
            </a:r>
            <a:r>
              <a:rPr lang="zh-CN" altLang="en-US" sz="3600" b="1" dirty="0">
                <a:solidFill>
                  <a:srgbClr val="FFFFFF"/>
                </a:solidFill>
                <a:latin typeface="Arial"/>
                <a:cs typeface="Arial"/>
              </a:rPr>
              <a:t>哈巴谷书</a:t>
            </a:r>
            <a:r>
              <a:rPr lang="en-US" altLang="zh-CN" sz="3600" b="1" dirty="0">
                <a:solidFill>
                  <a:srgbClr val="FFFFFF"/>
                </a:solidFill>
                <a:latin typeface="Arial"/>
                <a:cs typeface="Arial"/>
              </a:rPr>
              <a:t>》</a:t>
            </a:r>
            <a:r>
              <a:rPr lang="zh-CN" altLang="en-US" sz="3600" b="1" dirty="0">
                <a:solidFill>
                  <a:srgbClr val="FFFFFF"/>
                </a:solidFill>
                <a:latin typeface="Arial"/>
                <a:cs typeface="Arial"/>
              </a:rPr>
              <a:t>的复习测验</a:t>
            </a:r>
          </a:p>
          <a:p>
            <a:pPr eaLnBrk="1" hangingPunct="1">
              <a:spcBef>
                <a:spcPct val="50000"/>
              </a:spcBef>
              <a:defRPr/>
            </a:pPr>
            <a:r>
              <a:rPr lang="en-US" altLang="zh-CN" sz="2800" b="1" dirty="0">
                <a:solidFill>
                  <a:srgbClr val="FFFFFF"/>
                </a:solidFill>
                <a:latin typeface="Arial"/>
                <a:cs typeface="Arial"/>
              </a:rPr>
              <a:t>1. </a:t>
            </a:r>
            <a:r>
              <a:rPr lang="zh-CN" altLang="en-US" sz="2800" b="1" dirty="0">
                <a:solidFill>
                  <a:srgbClr val="FFFFFF"/>
                </a:solidFill>
                <a:latin typeface="Arial"/>
                <a:cs typeface="Arial"/>
              </a:rPr>
              <a:t>哈巴谷 向上帝抱怨</a:t>
            </a:r>
            <a:r>
              <a:rPr lang="zh-CN" altLang="en-US" sz="2800" b="1" u="sng" dirty="0">
                <a:solidFill>
                  <a:srgbClr val="FFFFFF"/>
                </a:solidFill>
                <a:latin typeface="Arial"/>
                <a:cs typeface="Arial"/>
              </a:rPr>
              <a:t> 犹大</a:t>
            </a:r>
            <a:r>
              <a:rPr lang="en-US" altLang="zh-CN" sz="2800" b="1" u="sng" dirty="0">
                <a:solidFill>
                  <a:srgbClr val="FFFFFF"/>
                </a:solidFill>
                <a:latin typeface="Arial"/>
                <a:cs typeface="Arial"/>
              </a:rPr>
              <a:t> </a:t>
            </a:r>
            <a:r>
              <a:rPr lang="zh-CN" altLang="en-US" sz="2800" b="1" dirty="0">
                <a:solidFill>
                  <a:srgbClr val="FFFFFF"/>
                </a:solidFill>
                <a:latin typeface="Arial"/>
                <a:cs typeface="Arial"/>
              </a:rPr>
              <a:t>的不公义和罪恶。</a:t>
            </a:r>
          </a:p>
          <a:p>
            <a:pPr eaLnBrk="1" hangingPunct="1">
              <a:spcBef>
                <a:spcPct val="50000"/>
              </a:spcBef>
              <a:defRPr/>
            </a:pPr>
            <a:r>
              <a:rPr lang="en-US" altLang="zh-CN" sz="2800" b="1" dirty="0">
                <a:solidFill>
                  <a:srgbClr val="FFFFFF"/>
                </a:solidFill>
                <a:latin typeface="Arial"/>
                <a:cs typeface="Arial"/>
              </a:rPr>
              <a:t>2. </a:t>
            </a:r>
            <a:r>
              <a:rPr lang="zh-CN" altLang="en-US" sz="2800" b="1" dirty="0">
                <a:solidFill>
                  <a:srgbClr val="FFFFFF"/>
                </a:solidFill>
                <a:latin typeface="Arial"/>
                <a:cs typeface="Arial"/>
              </a:rPr>
              <a:t>哈巴谷 听到上帝要使用</a:t>
            </a:r>
            <a:r>
              <a:rPr lang="zh-CN" altLang="en-US" sz="2800" b="1" u="sng" dirty="0">
                <a:solidFill>
                  <a:srgbClr val="FFFFFF"/>
                </a:solidFill>
                <a:latin typeface="Arial"/>
                <a:cs typeface="Arial"/>
              </a:rPr>
              <a:t> 巴比伦  </a:t>
            </a:r>
            <a:r>
              <a:rPr lang="zh-CN" altLang="en-US" sz="2800" b="1" dirty="0">
                <a:solidFill>
                  <a:srgbClr val="FFFFFF"/>
                </a:solidFill>
                <a:latin typeface="Arial"/>
                <a:cs typeface="Arial"/>
              </a:rPr>
              <a:t>来纠正祂的子民时作出了反应。</a:t>
            </a:r>
          </a:p>
          <a:p>
            <a:pPr eaLnBrk="1" hangingPunct="1">
              <a:spcBef>
                <a:spcPct val="50000"/>
              </a:spcBef>
              <a:defRPr/>
            </a:pPr>
            <a:r>
              <a:rPr lang="en-US" altLang="zh-CN" sz="2800" b="1" dirty="0">
                <a:solidFill>
                  <a:srgbClr val="FFFFFF"/>
                </a:solidFill>
                <a:latin typeface="Arial"/>
                <a:cs typeface="Arial"/>
              </a:rPr>
              <a:t>3. </a:t>
            </a:r>
            <a:r>
              <a:rPr lang="zh-CN" altLang="en-US" sz="2800" b="1" dirty="0">
                <a:solidFill>
                  <a:srgbClr val="FFFFFF"/>
                </a:solidFill>
                <a:latin typeface="Arial"/>
                <a:cs typeface="Arial"/>
              </a:rPr>
              <a:t>新约中有一句关键短语被引用了三次？</a:t>
            </a:r>
          </a:p>
          <a:p>
            <a:pPr eaLnBrk="1" hangingPunct="1">
              <a:spcBef>
                <a:spcPct val="50000"/>
              </a:spcBef>
              <a:defRPr/>
            </a:pPr>
            <a:r>
              <a:rPr lang="zh-CN" altLang="en-US" sz="2800" b="1" dirty="0">
                <a:solidFill>
                  <a:srgbClr val="FFFFFF"/>
                </a:solidFill>
                <a:latin typeface="Arial"/>
                <a:cs typeface="Arial"/>
              </a:rPr>
              <a:t>“</a:t>
            </a:r>
            <a:r>
              <a:rPr lang="en-US" altLang="zh-CN" sz="2800" b="1" dirty="0">
                <a:solidFill>
                  <a:srgbClr val="FFFFFF"/>
                </a:solidFill>
                <a:latin typeface="Arial"/>
                <a:cs typeface="Arial"/>
              </a:rPr>
              <a:t>_______ </a:t>
            </a:r>
            <a:r>
              <a:rPr lang="zh-CN" altLang="en-US" sz="2800" b="1" dirty="0">
                <a:solidFill>
                  <a:srgbClr val="FFFFFF"/>
                </a:solidFill>
                <a:latin typeface="Arial"/>
                <a:cs typeface="Arial"/>
              </a:rPr>
              <a:t>必因</a:t>
            </a:r>
            <a:r>
              <a:rPr lang="en-US" altLang="zh-CN" sz="2800" b="1" dirty="0">
                <a:solidFill>
                  <a:srgbClr val="FFFFFF"/>
                </a:solidFill>
                <a:latin typeface="Arial"/>
                <a:cs typeface="Arial"/>
              </a:rPr>
              <a:t>_____ </a:t>
            </a:r>
            <a:r>
              <a:rPr lang="zh-CN" altLang="en-US" sz="2800" b="1" dirty="0">
                <a:solidFill>
                  <a:srgbClr val="FFFFFF"/>
                </a:solidFill>
                <a:latin typeface="Arial"/>
                <a:cs typeface="Arial"/>
              </a:rPr>
              <a:t>得</a:t>
            </a:r>
            <a:r>
              <a:rPr lang="en-US" altLang="zh-CN" sz="2800" b="1" dirty="0">
                <a:solidFill>
                  <a:srgbClr val="FFFFFF"/>
                </a:solidFill>
                <a:latin typeface="Arial"/>
                <a:cs typeface="Arial"/>
              </a:rPr>
              <a:t>_____</a:t>
            </a:r>
            <a:r>
              <a:rPr lang="zh-CN" altLang="en-US" sz="2800" b="1" dirty="0">
                <a:solidFill>
                  <a:srgbClr val="FFFFFF"/>
                </a:solidFill>
                <a:latin typeface="Arial"/>
                <a:cs typeface="Arial"/>
              </a:rPr>
              <a:t>。”</a:t>
            </a:r>
          </a:p>
          <a:p>
            <a:pPr eaLnBrk="1" hangingPunct="1">
              <a:spcBef>
                <a:spcPct val="50000"/>
              </a:spcBef>
              <a:defRPr/>
            </a:pPr>
            <a:r>
              <a:rPr lang="en-US" altLang="zh-CN" sz="2800" b="1" dirty="0">
                <a:solidFill>
                  <a:srgbClr val="FFFFFF"/>
                </a:solidFill>
                <a:latin typeface="Arial"/>
                <a:cs typeface="Arial"/>
              </a:rPr>
              <a:t>4. </a:t>
            </a:r>
            <a:r>
              <a:rPr lang="zh-CN" altLang="en-US" sz="2800" b="1" dirty="0">
                <a:solidFill>
                  <a:srgbClr val="FFFFFF"/>
                </a:solidFill>
                <a:latin typeface="Arial"/>
                <a:cs typeface="Arial"/>
              </a:rPr>
              <a:t>这本书教导我们，回答“为什么？”的答案是 </a:t>
            </a:r>
            <a:r>
              <a:rPr lang="en-US" altLang="zh-CN" sz="2800" b="1" dirty="0">
                <a:solidFill>
                  <a:srgbClr val="FFFFFF"/>
                </a:solidFill>
                <a:latin typeface="Arial"/>
                <a:cs typeface="Arial"/>
              </a:rPr>
              <a:t>_______</a:t>
            </a:r>
            <a:r>
              <a:rPr lang="zh-CN" altLang="en-US" sz="2800" b="1" dirty="0">
                <a:solidFill>
                  <a:srgbClr val="FFFFFF"/>
                </a:solidFill>
                <a:latin typeface="Arial"/>
                <a:cs typeface="Arial"/>
              </a:rPr>
              <a:t>。</a:t>
            </a:r>
          </a:p>
        </p:txBody>
      </p:sp>
    </p:spTree>
    <p:extLst>
      <p:ext uri="{BB962C8B-B14F-4D97-AF65-F5344CB8AC3E}">
        <p14:creationId xmlns:p14="http://schemas.microsoft.com/office/powerpoint/2010/main" val="1127561760"/>
      </p:ext>
    </p:extLst>
  </p:cSld>
  <p:clrMapOvr>
    <a:masterClrMapping/>
  </p:clrMapOvr>
  <p:transition spd="med">
    <p:randomBar dir="ver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20547" name="Text Box 3"/>
          <p:cNvSpPr txBox="1">
            <a:spLocks noChangeArrowheads="1"/>
          </p:cNvSpPr>
          <p:nvPr/>
        </p:nvSpPr>
        <p:spPr bwMode="auto">
          <a:xfrm>
            <a:off x="304800" y="306388"/>
            <a:ext cx="8686800" cy="473975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3600" b="1" dirty="0">
                <a:solidFill>
                  <a:srgbClr val="FFFFFF"/>
                </a:solidFill>
                <a:latin typeface="Arial"/>
                <a:cs typeface="Arial"/>
              </a:rPr>
              <a:t>关于</a:t>
            </a:r>
            <a:r>
              <a:rPr lang="en-US" altLang="zh-CN" sz="3600" b="1" dirty="0">
                <a:solidFill>
                  <a:srgbClr val="FFFFFF"/>
                </a:solidFill>
                <a:latin typeface="Arial"/>
                <a:cs typeface="Arial"/>
              </a:rPr>
              <a:t>《</a:t>
            </a:r>
            <a:r>
              <a:rPr lang="zh-CN" altLang="en-US" sz="3600" b="1" dirty="0">
                <a:solidFill>
                  <a:srgbClr val="FFFFFF"/>
                </a:solidFill>
                <a:latin typeface="Arial"/>
                <a:cs typeface="Arial"/>
              </a:rPr>
              <a:t>哈巴谷书</a:t>
            </a:r>
            <a:r>
              <a:rPr lang="en-US" altLang="zh-CN" sz="3600" b="1" dirty="0">
                <a:solidFill>
                  <a:srgbClr val="FFFFFF"/>
                </a:solidFill>
                <a:latin typeface="Arial"/>
                <a:cs typeface="Arial"/>
              </a:rPr>
              <a:t>》</a:t>
            </a:r>
            <a:r>
              <a:rPr lang="zh-CN" altLang="en-US" sz="3600" b="1" dirty="0">
                <a:solidFill>
                  <a:srgbClr val="FFFFFF"/>
                </a:solidFill>
                <a:latin typeface="Arial"/>
                <a:cs typeface="Arial"/>
              </a:rPr>
              <a:t>的复习测验</a:t>
            </a:r>
          </a:p>
          <a:p>
            <a:pPr eaLnBrk="1" hangingPunct="1">
              <a:spcBef>
                <a:spcPct val="50000"/>
              </a:spcBef>
              <a:defRPr/>
            </a:pPr>
            <a:r>
              <a:rPr lang="en-US" altLang="zh-CN" sz="2800" b="1" dirty="0">
                <a:solidFill>
                  <a:srgbClr val="FFFFFF"/>
                </a:solidFill>
                <a:latin typeface="Arial"/>
                <a:cs typeface="Arial"/>
              </a:rPr>
              <a:t>1. </a:t>
            </a:r>
            <a:r>
              <a:rPr lang="zh-CN" altLang="en-US" sz="2800" b="1" dirty="0">
                <a:solidFill>
                  <a:srgbClr val="FFFFFF"/>
                </a:solidFill>
                <a:latin typeface="Arial"/>
                <a:cs typeface="Arial"/>
              </a:rPr>
              <a:t>哈巴谷 向上帝抱怨</a:t>
            </a:r>
            <a:r>
              <a:rPr lang="zh-CN" altLang="en-US" sz="2800" b="1" u="sng" dirty="0">
                <a:solidFill>
                  <a:srgbClr val="FFFFFF"/>
                </a:solidFill>
                <a:latin typeface="Arial"/>
                <a:cs typeface="Arial"/>
              </a:rPr>
              <a:t> 犹大</a:t>
            </a:r>
            <a:r>
              <a:rPr lang="en-US" altLang="zh-CN" sz="2800" b="1" u="sng" dirty="0">
                <a:solidFill>
                  <a:srgbClr val="FFFFFF"/>
                </a:solidFill>
                <a:latin typeface="Arial"/>
                <a:cs typeface="Arial"/>
              </a:rPr>
              <a:t> </a:t>
            </a:r>
            <a:r>
              <a:rPr lang="zh-CN" altLang="en-US" sz="2800" b="1" dirty="0">
                <a:solidFill>
                  <a:srgbClr val="FFFFFF"/>
                </a:solidFill>
                <a:latin typeface="Arial"/>
                <a:cs typeface="Arial"/>
              </a:rPr>
              <a:t>的不公义和罪恶。</a:t>
            </a:r>
          </a:p>
          <a:p>
            <a:pPr eaLnBrk="1" hangingPunct="1">
              <a:spcBef>
                <a:spcPct val="50000"/>
              </a:spcBef>
              <a:defRPr/>
            </a:pPr>
            <a:r>
              <a:rPr lang="en-US" altLang="zh-CN" sz="2800" b="1" dirty="0">
                <a:solidFill>
                  <a:srgbClr val="FFFFFF"/>
                </a:solidFill>
                <a:latin typeface="Arial"/>
                <a:cs typeface="Arial"/>
              </a:rPr>
              <a:t>2. </a:t>
            </a:r>
            <a:r>
              <a:rPr lang="zh-CN" altLang="en-US" sz="2800" b="1" dirty="0">
                <a:solidFill>
                  <a:srgbClr val="FFFFFF"/>
                </a:solidFill>
                <a:latin typeface="Arial"/>
                <a:cs typeface="Arial"/>
              </a:rPr>
              <a:t>哈巴谷 听到上帝要使用</a:t>
            </a:r>
            <a:r>
              <a:rPr lang="zh-CN" altLang="en-US" sz="2800" b="1" u="sng" dirty="0">
                <a:solidFill>
                  <a:srgbClr val="FFFFFF"/>
                </a:solidFill>
                <a:latin typeface="Arial"/>
                <a:cs typeface="Arial"/>
              </a:rPr>
              <a:t> 巴比伦  </a:t>
            </a:r>
            <a:r>
              <a:rPr lang="zh-CN" altLang="en-US" sz="2800" b="1" dirty="0">
                <a:solidFill>
                  <a:srgbClr val="FFFFFF"/>
                </a:solidFill>
                <a:latin typeface="Arial"/>
                <a:cs typeface="Arial"/>
              </a:rPr>
              <a:t>来纠正祂的子民时作出了反应。</a:t>
            </a:r>
          </a:p>
          <a:p>
            <a:pPr eaLnBrk="1" hangingPunct="1">
              <a:spcBef>
                <a:spcPct val="50000"/>
              </a:spcBef>
              <a:defRPr/>
            </a:pPr>
            <a:r>
              <a:rPr lang="en-US" altLang="zh-CN" sz="2800" b="1" dirty="0">
                <a:solidFill>
                  <a:srgbClr val="FFFFFF"/>
                </a:solidFill>
                <a:latin typeface="Arial"/>
                <a:cs typeface="Arial"/>
              </a:rPr>
              <a:t>3. </a:t>
            </a:r>
            <a:r>
              <a:rPr lang="zh-CN" altLang="en-US" sz="2800" b="1" dirty="0">
                <a:solidFill>
                  <a:srgbClr val="FFFFFF"/>
                </a:solidFill>
                <a:latin typeface="Arial"/>
                <a:cs typeface="Arial"/>
              </a:rPr>
              <a:t>新约中有一句关键短语被引用了三次？</a:t>
            </a:r>
          </a:p>
          <a:p>
            <a:pPr eaLnBrk="1" hangingPunct="1">
              <a:spcBef>
                <a:spcPct val="50000"/>
              </a:spcBef>
              <a:defRPr/>
            </a:pPr>
            <a:r>
              <a:rPr lang="zh-CN" altLang="en-US" sz="2800" b="1" dirty="0">
                <a:solidFill>
                  <a:srgbClr val="FFFFFF"/>
                </a:solidFill>
                <a:latin typeface="Arial"/>
                <a:cs typeface="Arial"/>
              </a:rPr>
              <a:t>“</a:t>
            </a:r>
            <a:r>
              <a:rPr lang="zh-CN" altLang="en-US" sz="2800" b="1" u="sng" dirty="0">
                <a:solidFill>
                  <a:srgbClr val="FFFFFF"/>
                </a:solidFill>
                <a:latin typeface="Arial"/>
                <a:cs typeface="Arial"/>
              </a:rPr>
              <a:t> 义人  </a:t>
            </a:r>
            <a:r>
              <a:rPr lang="zh-CN" altLang="en-US" sz="2800" b="1" dirty="0">
                <a:solidFill>
                  <a:srgbClr val="FFFFFF"/>
                </a:solidFill>
                <a:latin typeface="Arial"/>
                <a:cs typeface="Arial"/>
              </a:rPr>
              <a:t>必因</a:t>
            </a:r>
            <a:r>
              <a:rPr lang="zh-CN" altLang="en-US" sz="2800" b="1" u="sng" dirty="0">
                <a:solidFill>
                  <a:srgbClr val="FFFFFF"/>
                </a:solidFill>
                <a:latin typeface="Arial"/>
                <a:cs typeface="Arial"/>
              </a:rPr>
              <a:t>  信   </a:t>
            </a:r>
            <a:r>
              <a:rPr lang="en-US" altLang="zh-CN" sz="2800" b="1" dirty="0">
                <a:solidFill>
                  <a:srgbClr val="FFFFFF"/>
                </a:solidFill>
                <a:latin typeface="Arial"/>
                <a:cs typeface="Arial"/>
              </a:rPr>
              <a:t> </a:t>
            </a:r>
            <a:r>
              <a:rPr lang="zh-CN" altLang="en-US" sz="2800" b="1" dirty="0">
                <a:solidFill>
                  <a:srgbClr val="FFFFFF"/>
                </a:solidFill>
                <a:latin typeface="Arial"/>
                <a:cs typeface="Arial"/>
              </a:rPr>
              <a:t>得 </a:t>
            </a:r>
            <a:r>
              <a:rPr lang="zh-CN" altLang="en-US" sz="2800" b="1" u="sng" dirty="0">
                <a:solidFill>
                  <a:srgbClr val="FFFFFF"/>
                </a:solidFill>
                <a:latin typeface="Arial"/>
                <a:cs typeface="Arial"/>
              </a:rPr>
              <a:t>  生  </a:t>
            </a:r>
            <a:r>
              <a:rPr lang="zh-CN" altLang="en-US" sz="2800" b="1" dirty="0">
                <a:solidFill>
                  <a:srgbClr val="FFFFFF"/>
                </a:solidFill>
                <a:latin typeface="Arial"/>
                <a:cs typeface="Arial"/>
              </a:rPr>
              <a:t>。”</a:t>
            </a:r>
          </a:p>
          <a:p>
            <a:pPr eaLnBrk="1" hangingPunct="1">
              <a:spcBef>
                <a:spcPct val="50000"/>
              </a:spcBef>
              <a:defRPr/>
            </a:pPr>
            <a:r>
              <a:rPr lang="en-US" altLang="zh-CN" sz="2800" b="1" dirty="0">
                <a:solidFill>
                  <a:srgbClr val="FFFFFF"/>
                </a:solidFill>
                <a:latin typeface="Arial"/>
                <a:cs typeface="Arial"/>
              </a:rPr>
              <a:t>4. </a:t>
            </a:r>
            <a:r>
              <a:rPr lang="zh-CN" altLang="en-US" sz="2800" b="1" dirty="0">
                <a:solidFill>
                  <a:srgbClr val="FFFFFF"/>
                </a:solidFill>
                <a:latin typeface="Arial"/>
                <a:cs typeface="Arial"/>
              </a:rPr>
              <a:t>这本书教导我们，回答“为什么？”的答案是 </a:t>
            </a:r>
            <a:r>
              <a:rPr lang="en-US" altLang="zh-CN" sz="2800" b="1" dirty="0">
                <a:solidFill>
                  <a:srgbClr val="FFFFFF"/>
                </a:solidFill>
                <a:latin typeface="Arial"/>
                <a:cs typeface="Arial"/>
              </a:rPr>
              <a:t>_______</a:t>
            </a:r>
            <a:r>
              <a:rPr lang="zh-CN" altLang="en-US" sz="2800" b="1" dirty="0">
                <a:solidFill>
                  <a:srgbClr val="FFFFFF"/>
                </a:solidFill>
                <a:latin typeface="Arial"/>
                <a:cs typeface="Arial"/>
              </a:rPr>
              <a:t>。</a:t>
            </a:r>
          </a:p>
        </p:txBody>
      </p:sp>
    </p:spTree>
    <p:extLst>
      <p:ext uri="{BB962C8B-B14F-4D97-AF65-F5344CB8AC3E}">
        <p14:creationId xmlns:p14="http://schemas.microsoft.com/office/powerpoint/2010/main" val="4052731288"/>
      </p:ext>
    </p:extLst>
  </p:cSld>
  <p:clrMapOvr>
    <a:masterClrMapping/>
  </p:clrMapOvr>
  <p:transition spd="med">
    <p:randomBar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20547" name="Text Box 3"/>
          <p:cNvSpPr txBox="1">
            <a:spLocks noChangeArrowheads="1"/>
          </p:cNvSpPr>
          <p:nvPr/>
        </p:nvSpPr>
        <p:spPr bwMode="auto">
          <a:xfrm>
            <a:off x="304800" y="306388"/>
            <a:ext cx="8686800" cy="430887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3600" b="1" dirty="0">
                <a:solidFill>
                  <a:srgbClr val="FFFFFF"/>
                </a:solidFill>
                <a:latin typeface="Arial"/>
                <a:cs typeface="Arial"/>
              </a:rPr>
              <a:t>关于</a:t>
            </a:r>
            <a:r>
              <a:rPr lang="en-US" altLang="zh-CN" sz="3600" b="1" dirty="0">
                <a:solidFill>
                  <a:srgbClr val="FFFFFF"/>
                </a:solidFill>
                <a:latin typeface="Arial"/>
                <a:cs typeface="Arial"/>
              </a:rPr>
              <a:t>《</a:t>
            </a:r>
            <a:r>
              <a:rPr lang="zh-CN" altLang="en-US" sz="3600" b="1" dirty="0">
                <a:solidFill>
                  <a:srgbClr val="FFFFFF"/>
                </a:solidFill>
                <a:latin typeface="Arial"/>
                <a:cs typeface="Arial"/>
              </a:rPr>
              <a:t>哈巴谷书</a:t>
            </a:r>
            <a:r>
              <a:rPr lang="en-US" altLang="zh-CN" sz="3600" b="1" dirty="0">
                <a:solidFill>
                  <a:srgbClr val="FFFFFF"/>
                </a:solidFill>
                <a:latin typeface="Arial"/>
                <a:cs typeface="Arial"/>
              </a:rPr>
              <a:t>》</a:t>
            </a:r>
            <a:r>
              <a:rPr lang="zh-CN" altLang="en-US" sz="3600" b="1" dirty="0">
                <a:solidFill>
                  <a:srgbClr val="FFFFFF"/>
                </a:solidFill>
                <a:latin typeface="Arial"/>
                <a:cs typeface="Arial"/>
              </a:rPr>
              <a:t>的复习测验</a:t>
            </a:r>
          </a:p>
          <a:p>
            <a:pPr eaLnBrk="1" hangingPunct="1">
              <a:spcBef>
                <a:spcPct val="50000"/>
              </a:spcBef>
              <a:defRPr/>
            </a:pPr>
            <a:r>
              <a:rPr lang="en-US" altLang="zh-CN" sz="2800" b="1" dirty="0">
                <a:solidFill>
                  <a:srgbClr val="FFFFFF"/>
                </a:solidFill>
                <a:latin typeface="Arial"/>
                <a:cs typeface="Arial"/>
              </a:rPr>
              <a:t>1. </a:t>
            </a:r>
            <a:r>
              <a:rPr lang="zh-CN" altLang="en-US" sz="2800" b="1" dirty="0">
                <a:solidFill>
                  <a:srgbClr val="FFFFFF"/>
                </a:solidFill>
                <a:latin typeface="Arial"/>
                <a:cs typeface="Arial"/>
              </a:rPr>
              <a:t>哈巴谷 向上帝抱怨</a:t>
            </a:r>
            <a:r>
              <a:rPr lang="zh-CN" altLang="en-US" sz="2800" b="1" u="sng" dirty="0">
                <a:solidFill>
                  <a:srgbClr val="FFFFFF"/>
                </a:solidFill>
                <a:latin typeface="Arial"/>
                <a:cs typeface="Arial"/>
              </a:rPr>
              <a:t> 犹大</a:t>
            </a:r>
            <a:r>
              <a:rPr lang="en-US" altLang="zh-CN" sz="2800" b="1" u="sng" dirty="0">
                <a:solidFill>
                  <a:srgbClr val="FFFFFF"/>
                </a:solidFill>
                <a:latin typeface="Arial"/>
                <a:cs typeface="Arial"/>
              </a:rPr>
              <a:t> </a:t>
            </a:r>
            <a:r>
              <a:rPr lang="zh-CN" altLang="en-US" sz="2800" b="1" dirty="0">
                <a:solidFill>
                  <a:srgbClr val="FFFFFF"/>
                </a:solidFill>
                <a:latin typeface="Arial"/>
                <a:cs typeface="Arial"/>
              </a:rPr>
              <a:t>的不公义和罪恶。</a:t>
            </a:r>
          </a:p>
          <a:p>
            <a:pPr eaLnBrk="1" hangingPunct="1">
              <a:spcBef>
                <a:spcPct val="50000"/>
              </a:spcBef>
              <a:defRPr/>
            </a:pPr>
            <a:r>
              <a:rPr lang="en-US" altLang="zh-CN" sz="2800" b="1" dirty="0">
                <a:solidFill>
                  <a:srgbClr val="FFFFFF"/>
                </a:solidFill>
                <a:latin typeface="Arial"/>
                <a:cs typeface="Arial"/>
              </a:rPr>
              <a:t>2. </a:t>
            </a:r>
            <a:r>
              <a:rPr lang="zh-CN" altLang="en-US" sz="2800" b="1" dirty="0">
                <a:solidFill>
                  <a:srgbClr val="FFFFFF"/>
                </a:solidFill>
                <a:latin typeface="Arial"/>
                <a:cs typeface="Arial"/>
              </a:rPr>
              <a:t>哈巴谷 听到上帝要使用</a:t>
            </a:r>
            <a:r>
              <a:rPr lang="zh-CN" altLang="en-US" sz="2800" b="1" u="sng" dirty="0">
                <a:solidFill>
                  <a:srgbClr val="FFFFFF"/>
                </a:solidFill>
                <a:latin typeface="Arial"/>
                <a:cs typeface="Arial"/>
              </a:rPr>
              <a:t> 巴比伦  </a:t>
            </a:r>
            <a:r>
              <a:rPr lang="zh-CN" altLang="en-US" sz="2800" b="1" dirty="0">
                <a:solidFill>
                  <a:srgbClr val="FFFFFF"/>
                </a:solidFill>
                <a:latin typeface="Arial"/>
                <a:cs typeface="Arial"/>
              </a:rPr>
              <a:t>来纠正祂的子民时作出了反应。</a:t>
            </a:r>
          </a:p>
          <a:p>
            <a:pPr eaLnBrk="1" hangingPunct="1">
              <a:spcBef>
                <a:spcPct val="50000"/>
              </a:spcBef>
              <a:defRPr/>
            </a:pPr>
            <a:r>
              <a:rPr lang="en-US" altLang="zh-CN" sz="2800" b="1" dirty="0">
                <a:solidFill>
                  <a:srgbClr val="FFFFFF"/>
                </a:solidFill>
                <a:latin typeface="Arial"/>
                <a:cs typeface="Arial"/>
              </a:rPr>
              <a:t>3. </a:t>
            </a:r>
            <a:r>
              <a:rPr lang="zh-CN" altLang="en-US" sz="2800" b="1" dirty="0">
                <a:solidFill>
                  <a:srgbClr val="FFFFFF"/>
                </a:solidFill>
                <a:latin typeface="Arial"/>
                <a:cs typeface="Arial"/>
              </a:rPr>
              <a:t>新约中有一句关键短语被引用了三次？</a:t>
            </a:r>
          </a:p>
          <a:p>
            <a:pPr eaLnBrk="1" hangingPunct="1">
              <a:spcBef>
                <a:spcPct val="50000"/>
              </a:spcBef>
              <a:defRPr/>
            </a:pPr>
            <a:r>
              <a:rPr lang="zh-CN" altLang="en-US" sz="2800" b="1" dirty="0">
                <a:solidFill>
                  <a:srgbClr val="FFFFFF"/>
                </a:solidFill>
                <a:latin typeface="Arial"/>
                <a:cs typeface="Arial"/>
              </a:rPr>
              <a:t>“</a:t>
            </a:r>
            <a:r>
              <a:rPr lang="zh-CN" altLang="en-US" sz="2800" b="1" u="sng" dirty="0">
                <a:solidFill>
                  <a:srgbClr val="FFFFFF"/>
                </a:solidFill>
                <a:latin typeface="Arial"/>
                <a:cs typeface="Arial"/>
              </a:rPr>
              <a:t> 义人  </a:t>
            </a:r>
            <a:r>
              <a:rPr lang="zh-CN" altLang="en-US" sz="2800" b="1" dirty="0">
                <a:solidFill>
                  <a:srgbClr val="FFFFFF"/>
                </a:solidFill>
                <a:latin typeface="Arial"/>
                <a:cs typeface="Arial"/>
              </a:rPr>
              <a:t>必因</a:t>
            </a:r>
            <a:r>
              <a:rPr lang="zh-CN" altLang="en-US" sz="2800" b="1" u="sng" dirty="0">
                <a:solidFill>
                  <a:srgbClr val="FFFFFF"/>
                </a:solidFill>
                <a:latin typeface="Arial"/>
                <a:cs typeface="Arial"/>
              </a:rPr>
              <a:t>  信   </a:t>
            </a:r>
            <a:r>
              <a:rPr lang="en-US" altLang="zh-CN" sz="2800" b="1" dirty="0">
                <a:solidFill>
                  <a:srgbClr val="FFFFFF"/>
                </a:solidFill>
                <a:latin typeface="Arial"/>
                <a:cs typeface="Arial"/>
              </a:rPr>
              <a:t> </a:t>
            </a:r>
            <a:r>
              <a:rPr lang="zh-CN" altLang="en-US" sz="2800" b="1" dirty="0">
                <a:solidFill>
                  <a:srgbClr val="FFFFFF"/>
                </a:solidFill>
                <a:latin typeface="Arial"/>
                <a:cs typeface="Arial"/>
              </a:rPr>
              <a:t>得 </a:t>
            </a:r>
            <a:r>
              <a:rPr lang="zh-CN" altLang="en-US" sz="2800" b="1" u="sng" dirty="0">
                <a:solidFill>
                  <a:srgbClr val="FFFFFF"/>
                </a:solidFill>
                <a:latin typeface="Arial"/>
                <a:cs typeface="Arial"/>
              </a:rPr>
              <a:t>  生  </a:t>
            </a:r>
            <a:r>
              <a:rPr lang="zh-CN" altLang="en-US" sz="2800" b="1" dirty="0">
                <a:solidFill>
                  <a:srgbClr val="FFFFFF"/>
                </a:solidFill>
                <a:latin typeface="Arial"/>
                <a:cs typeface="Arial"/>
              </a:rPr>
              <a:t>。”</a:t>
            </a:r>
          </a:p>
          <a:p>
            <a:pPr eaLnBrk="1" hangingPunct="1">
              <a:spcBef>
                <a:spcPct val="50000"/>
              </a:spcBef>
              <a:defRPr/>
            </a:pPr>
            <a:r>
              <a:rPr lang="en-US" altLang="zh-CN" sz="2800" b="1" dirty="0">
                <a:solidFill>
                  <a:srgbClr val="FFFFFF"/>
                </a:solidFill>
                <a:latin typeface="Arial"/>
                <a:cs typeface="Arial"/>
              </a:rPr>
              <a:t>4. </a:t>
            </a:r>
            <a:r>
              <a:rPr lang="zh-CN" altLang="en-US" sz="2800" b="1" dirty="0">
                <a:solidFill>
                  <a:srgbClr val="FFFFFF"/>
                </a:solidFill>
                <a:latin typeface="Arial"/>
                <a:cs typeface="Arial"/>
              </a:rPr>
              <a:t>这本书教导我们，回答“为什么？”的答案是</a:t>
            </a:r>
            <a:r>
              <a:rPr lang="zh-CN" altLang="en-US" sz="2800" b="1" u="sng" dirty="0">
                <a:solidFill>
                  <a:srgbClr val="FFFFFF"/>
                </a:solidFill>
                <a:latin typeface="Arial"/>
                <a:cs typeface="Arial"/>
              </a:rPr>
              <a:t> 谁   </a:t>
            </a:r>
            <a:r>
              <a:rPr lang="zh-CN" altLang="en-US" sz="2800" b="1" dirty="0">
                <a:solidFill>
                  <a:srgbClr val="FFFFFF"/>
                </a:solidFill>
                <a:latin typeface="Arial"/>
                <a:cs typeface="Arial"/>
              </a:rPr>
              <a:t>。</a:t>
            </a:r>
          </a:p>
        </p:txBody>
      </p:sp>
    </p:spTree>
    <p:extLst>
      <p:ext uri="{BB962C8B-B14F-4D97-AF65-F5344CB8AC3E}">
        <p14:creationId xmlns:p14="http://schemas.microsoft.com/office/powerpoint/2010/main" val="3952943480"/>
      </p:ext>
    </p:extLst>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4" descr="hab vision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a:off x="152400" y="1243013"/>
            <a:ext cx="4648200" cy="5386387"/>
          </a:xfrm>
          <a:prstGeom prst="rect">
            <a:avLst/>
          </a:prstGeom>
          <a:noFill/>
          <a:ln w="9525">
            <a:noFill/>
            <a:miter lim="800000"/>
            <a:headEnd/>
            <a:tailEnd/>
          </a:ln>
          <a:effectLst/>
        </p:spPr>
        <p:txBody>
          <a:bodyPr>
            <a:spAutoFit/>
          </a:bodyPr>
          <a:lstStyle>
            <a:lvl1pPr marL="457200" indent="-457200">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1" hangingPunct="1">
              <a:defRPr/>
            </a:pPr>
            <a:endParaRPr kumimoji="1" lang="en-US" altLang="ja-JP" sz="2800" b="1">
              <a:solidFill>
                <a:srgbClr val="000000"/>
              </a:solidFill>
              <a:effectLst>
                <a:outerShdw blurRad="38100" dist="38100" dir="2700000" algn="tl">
                  <a:srgbClr val="FFFFFF"/>
                </a:outerShdw>
              </a:effectLst>
              <a:latin typeface="Copperplate Gothic Light" charset="0"/>
              <a:cs typeface="Times New Roman" charset="0"/>
            </a:endParaRPr>
          </a:p>
          <a:p>
            <a:pPr eaLnBrk="1" hangingPunct="1">
              <a:defRPr/>
            </a:pPr>
            <a:r>
              <a:rPr lang="zh-CN" altLang="en-US">
                <a:solidFill>
                  <a:srgbClr val="000000"/>
                </a:solidFill>
              </a:rPr>
              <a:t>第</a:t>
            </a:r>
            <a:r>
              <a:rPr lang="en-US" altLang="zh-CN">
                <a:solidFill>
                  <a:srgbClr val="000000"/>
                </a:solidFill>
              </a:rPr>
              <a:t>1</a:t>
            </a:r>
            <a:r>
              <a:rPr lang="zh-CN" altLang="en-US">
                <a:solidFill>
                  <a:srgbClr val="000000"/>
                </a:solidFill>
              </a:rPr>
              <a:t>章和第</a:t>
            </a:r>
            <a:r>
              <a:rPr lang="en-US" altLang="zh-CN">
                <a:solidFill>
                  <a:srgbClr val="000000"/>
                </a:solidFill>
              </a:rPr>
              <a:t>2</a:t>
            </a:r>
            <a:r>
              <a:rPr lang="zh-CN" altLang="en-US">
                <a:solidFill>
                  <a:srgbClr val="000000"/>
                </a:solidFill>
              </a:rPr>
              <a:t>章的</a:t>
            </a:r>
            <a:r>
              <a:rPr lang="zh-CN" altLang="en-US" b="1">
                <a:solidFill>
                  <a:srgbClr val="000000"/>
                </a:solidFill>
              </a:rPr>
              <a:t>释义</a:t>
            </a:r>
            <a:r>
              <a:rPr lang="zh-CN" altLang="en-US">
                <a:solidFill>
                  <a:srgbClr val="000000"/>
                </a:solidFill>
              </a:rPr>
              <a:t>（三版解</a:t>
            </a:r>
            <a:r>
              <a:rPr lang="zh-CN" altLang="en-US" b="1">
                <a:solidFill>
                  <a:srgbClr val="000000"/>
                </a:solidFill>
              </a:rPr>
              <a:t>释</a:t>
            </a:r>
            <a:r>
              <a:rPr lang="en-US" altLang="zh-CN">
                <a:solidFill>
                  <a:srgbClr val="000000"/>
                </a:solidFill>
              </a:rPr>
              <a:t>)</a:t>
            </a:r>
            <a:endParaRPr kumimoji="1" lang="en-US" altLang="ja-JP" b="1">
              <a:solidFill>
                <a:srgbClr val="000000"/>
              </a:solidFill>
              <a:effectLst>
                <a:outerShdw blurRad="38100" dist="38100" dir="2700000" algn="tl">
                  <a:srgbClr val="FFFFFF"/>
                </a:outerShdw>
              </a:effectLst>
              <a:latin typeface="Times New Roman" charset="0"/>
              <a:cs typeface="Times New Roman" charset="0"/>
            </a:endParaRPr>
          </a:p>
          <a:p>
            <a:pPr eaLnBrk="1" hangingPunct="1">
              <a:defRPr/>
            </a:pPr>
            <a:endParaRPr kumimoji="1" lang="en-US" altLang="ja-JP">
              <a:solidFill>
                <a:srgbClr val="000000"/>
              </a:solidFill>
              <a:latin typeface="Times New Roman" charset="0"/>
              <a:cs typeface="Times New Roman" charset="0"/>
            </a:endParaRPr>
          </a:p>
          <a:p>
            <a:pPr eaLnBrk="1" hangingPunct="1">
              <a:buFontTx/>
              <a:buAutoNum type="arabicParenR"/>
              <a:defRPr/>
            </a:pPr>
            <a:r>
              <a:rPr kumimoji="1" lang="en-US" altLang="ja-JP">
                <a:solidFill>
                  <a:srgbClr val="000000"/>
                </a:solidFill>
                <a:latin typeface="Times New Roman" charset="0"/>
                <a:cs typeface="Times New Roman" charset="0"/>
              </a:rPr>
              <a:t> </a:t>
            </a:r>
            <a:r>
              <a:rPr kumimoji="1" lang="zh-CN" altLang="en-US">
                <a:solidFill>
                  <a:srgbClr val="000000"/>
                </a:solidFill>
                <a:latin typeface="Times New Roman" charset="0"/>
                <a:cs typeface="Times New Roman" charset="0"/>
              </a:rPr>
              <a:t>保持原本的段文章节。</a:t>
            </a:r>
            <a:endParaRPr kumimoji="1" lang="en-US" altLang="ja-JP">
              <a:solidFill>
                <a:srgbClr val="000000"/>
              </a:solidFill>
              <a:latin typeface="Times New Roman" charset="0"/>
              <a:cs typeface="Times New Roman" charset="0"/>
            </a:endParaRPr>
          </a:p>
          <a:p>
            <a:pPr eaLnBrk="1" hangingPunct="1">
              <a:buFontTx/>
              <a:buAutoNum type="arabicParenR"/>
              <a:defRPr/>
            </a:pPr>
            <a:r>
              <a:rPr lang="zh-CN" altLang="en-US">
                <a:solidFill>
                  <a:srgbClr val="000000"/>
                </a:solidFill>
              </a:rPr>
              <a:t>省略 </a:t>
            </a:r>
            <a:r>
              <a:rPr kumimoji="1" lang="en-US" altLang="ja-JP">
                <a:solidFill>
                  <a:srgbClr val="000000"/>
                </a:solidFill>
                <a:latin typeface="Times New Roman" charset="0"/>
                <a:cs typeface="Times New Roman" charset="0"/>
              </a:rPr>
              <a:t>1:5-11, </a:t>
            </a:r>
            <a:r>
              <a:rPr kumimoji="1" lang="zh-CN" altLang="en-US">
                <a:solidFill>
                  <a:srgbClr val="000000"/>
                </a:solidFill>
                <a:latin typeface="Times New Roman" charset="0"/>
                <a:cs typeface="Times New Roman" charset="0"/>
              </a:rPr>
              <a:t>或把</a:t>
            </a:r>
            <a:r>
              <a:rPr kumimoji="1" lang="en-US" altLang="ja-JP">
                <a:solidFill>
                  <a:srgbClr val="000000"/>
                </a:solidFill>
                <a:latin typeface="Times New Roman" charset="0"/>
                <a:cs typeface="Times New Roman" charset="0"/>
              </a:rPr>
              <a:t> 1:5-11 </a:t>
            </a:r>
            <a:r>
              <a:rPr kumimoji="1" lang="zh-CN" altLang="en-US">
                <a:solidFill>
                  <a:srgbClr val="000000"/>
                </a:solidFill>
                <a:latin typeface="Times New Roman" charset="0"/>
                <a:cs typeface="Times New Roman" charset="0"/>
              </a:rPr>
              <a:t>移放在</a:t>
            </a:r>
            <a:r>
              <a:rPr kumimoji="1" lang="en-US" altLang="ja-JP">
                <a:solidFill>
                  <a:srgbClr val="000000"/>
                </a:solidFill>
                <a:latin typeface="Times New Roman" charset="0"/>
                <a:cs typeface="Times New Roman" charset="0"/>
              </a:rPr>
              <a:t> 1:2 </a:t>
            </a:r>
            <a:r>
              <a:rPr kumimoji="1" lang="zh-CN" altLang="en-US">
                <a:solidFill>
                  <a:srgbClr val="000000"/>
                </a:solidFill>
                <a:latin typeface="Times New Roman" charset="0"/>
                <a:cs typeface="Times New Roman" charset="0"/>
              </a:rPr>
              <a:t>前</a:t>
            </a:r>
            <a:r>
              <a:rPr kumimoji="1" lang="en-US" altLang="ja-JP">
                <a:solidFill>
                  <a:srgbClr val="000000"/>
                </a:solidFill>
                <a:latin typeface="Times New Roman" charset="0"/>
                <a:cs typeface="Times New Roman" charset="0"/>
              </a:rPr>
              <a:t>, </a:t>
            </a:r>
            <a:r>
              <a:rPr kumimoji="1" lang="zh-CN" altLang="en-US" b="1">
                <a:solidFill>
                  <a:srgbClr val="000000"/>
                </a:solidFill>
                <a:latin typeface="Times New Roman" charset="0"/>
                <a:cs typeface="Times New Roman" charset="0"/>
              </a:rPr>
              <a:t>作为预言的开端</a:t>
            </a:r>
            <a:r>
              <a:rPr kumimoji="1" lang="en-US" altLang="ja-JP">
                <a:solidFill>
                  <a:srgbClr val="000000"/>
                </a:solidFill>
                <a:latin typeface="Times New Roman" charset="0"/>
                <a:cs typeface="Times New Roman" charset="0"/>
              </a:rPr>
              <a:t>.</a:t>
            </a:r>
          </a:p>
          <a:p>
            <a:pPr eaLnBrk="1" hangingPunct="1">
              <a:defRPr/>
            </a:pPr>
            <a:r>
              <a:rPr kumimoji="1" lang="en-US" altLang="zh-CN">
                <a:solidFill>
                  <a:srgbClr val="000000"/>
                </a:solidFill>
                <a:latin typeface="Times New Roman" charset="0"/>
                <a:cs typeface="Times New Roman" charset="0"/>
              </a:rPr>
              <a:t>3</a:t>
            </a:r>
            <a:r>
              <a:rPr kumimoji="1" lang="zh-CN" altLang="en-US">
                <a:solidFill>
                  <a:srgbClr val="000000"/>
                </a:solidFill>
                <a:latin typeface="Times New Roman" charset="0"/>
                <a:cs typeface="Times New Roman" charset="0"/>
              </a:rPr>
              <a:t>） 把 </a:t>
            </a:r>
            <a:r>
              <a:rPr kumimoji="1" lang="en-US" altLang="ja-JP">
                <a:solidFill>
                  <a:srgbClr val="000000"/>
                </a:solidFill>
                <a:latin typeface="Times New Roman" charset="0"/>
                <a:cs typeface="Times New Roman" charset="0"/>
              </a:rPr>
              <a:t>1:5-11 </a:t>
            </a:r>
            <a:r>
              <a:rPr kumimoji="1" lang="zh-CN" altLang="en-US">
                <a:solidFill>
                  <a:srgbClr val="000000"/>
                </a:solidFill>
                <a:latin typeface="Times New Roman" charset="0"/>
                <a:cs typeface="Times New Roman" charset="0"/>
              </a:rPr>
              <a:t>移放在</a:t>
            </a:r>
            <a:r>
              <a:rPr kumimoji="1" lang="en-US" altLang="ja-JP">
                <a:solidFill>
                  <a:srgbClr val="000000"/>
                </a:solidFill>
                <a:latin typeface="Times New Roman" charset="0"/>
                <a:cs typeface="Times New Roman" charset="0"/>
              </a:rPr>
              <a:t> 2:4 </a:t>
            </a:r>
            <a:r>
              <a:rPr kumimoji="1" lang="zh-CN" altLang="en-US">
                <a:solidFill>
                  <a:srgbClr val="000000"/>
                </a:solidFill>
                <a:latin typeface="Times New Roman" charset="0"/>
                <a:cs typeface="Times New Roman" charset="0"/>
              </a:rPr>
              <a:t>后</a:t>
            </a:r>
            <a:r>
              <a:rPr kumimoji="1" lang="en-US" altLang="ja-JP">
                <a:solidFill>
                  <a:srgbClr val="000000"/>
                </a:solidFill>
                <a:latin typeface="Times New Roman" charset="0"/>
                <a:cs typeface="Times New Roman" charset="0"/>
              </a:rPr>
              <a:t>.</a:t>
            </a:r>
          </a:p>
          <a:p>
            <a:pPr eaLnBrk="1" hangingPunct="1">
              <a:defRPr/>
            </a:pPr>
            <a:endParaRPr kumimoji="1" lang="en-US" altLang="ja-JP" sz="2800">
              <a:solidFill>
                <a:srgbClr val="000000"/>
              </a:solidFill>
              <a:latin typeface="Times New Roman" charset="0"/>
              <a:cs typeface="Times New Roman" charset="0"/>
            </a:endParaRPr>
          </a:p>
        </p:txBody>
      </p:sp>
      <p:sp>
        <p:nvSpPr>
          <p:cNvPr id="272387" name="Text Box 5"/>
          <p:cNvSpPr txBox="1">
            <a:spLocks noChangeArrowheads="1"/>
          </p:cNvSpPr>
          <p:nvPr/>
        </p:nvSpPr>
        <p:spPr bwMode="auto">
          <a:xfrm>
            <a:off x="8378825" y="19050"/>
            <a:ext cx="76676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solidFill>
                  <a:srgbClr val="000000"/>
                </a:solidFill>
              </a:rPr>
              <a:t>628</a:t>
            </a:r>
          </a:p>
        </p:txBody>
      </p:sp>
      <p:sp>
        <p:nvSpPr>
          <p:cNvPr id="50182" name="Rectangle 6"/>
          <p:cNvSpPr>
            <a:spLocks noGrp="1" noChangeArrowheads="1"/>
          </p:cNvSpPr>
          <p:nvPr>
            <p:ph type="title" idx="4294967295"/>
          </p:nvPr>
        </p:nvSpPr>
        <p:spPr>
          <a:xfrm>
            <a:off x="457200" y="274638"/>
            <a:ext cx="7696200" cy="944562"/>
          </a:xfrm>
          <a:solidFill>
            <a:srgbClr val="000000"/>
          </a:solidFill>
          <a:ln>
            <a:solidFill>
              <a:schemeClr val="tx1"/>
            </a:solidFill>
          </a:ln>
        </p:spPr>
        <p:txBody>
          <a:bodyPr/>
          <a:lstStyle/>
          <a:p>
            <a:pPr eaLnBrk="1" hangingPunct="1">
              <a:defRPr/>
            </a:pPr>
            <a:r>
              <a:rPr kumimoji="1" lang="zh-CN" altLang="en-US" sz="3200" b="1">
                <a:solidFill>
                  <a:schemeClr val="tx1"/>
                </a:solidFill>
                <a:effectLst>
                  <a:outerShdw blurRad="38100" dist="38100" dir="2700000" algn="tl">
                    <a:srgbClr val="8C0000"/>
                  </a:outerShdw>
                </a:effectLst>
                <a:latin typeface="Copperplate Gothic Light" pitchFamily="34" charset="0"/>
                <a:cs typeface="+mj-cs"/>
              </a:rPr>
              <a:t>问题的存在</a:t>
            </a:r>
            <a:endParaRPr kumimoji="1" lang="en-US" altLang="en-US" sz="3200" b="1">
              <a:solidFill>
                <a:schemeClr val="tx1"/>
              </a:solidFill>
              <a:effectLst>
                <a:outerShdw blurRad="38100" dist="38100" dir="2700000" algn="tl">
                  <a:srgbClr val="8C0000"/>
                </a:outerShdw>
              </a:effectLst>
              <a:latin typeface="Copperplate Gothic Light" pitchFamily="34" charset="0"/>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36752"/>
          </a:xfrm>
          <a:ln>
            <a:solidFill>
              <a:srgbClr val="FFFFFF"/>
            </a:solidFill>
          </a:ln>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059832" y="2100290"/>
            <a:ext cx="6084168" cy="3272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我们在困惑中应当</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惊奇</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神的道路。</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4" descr="Habakkuk-Front-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24" y="1844824"/>
            <a:ext cx="2514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4582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5305532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361908"/>
            <a:ext cx="9051520" cy="60914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当你需要盼望的时候，</a:t>
            </a:r>
            <a:br>
              <a:rPr lang="en-SG"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有什么事最令你感到困惑</a:t>
            </a:r>
            <a:r>
              <a:rPr lang="en-US"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97623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信心</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哈巴谷书</a:t>
            </a:r>
            <a:endParaRPr lang="en-SG" altLang="zh-CN"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8351045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3341440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2" name="Title 1"/>
          <p:cNvSpPr>
            <a:spLocks noGrp="1"/>
          </p:cNvSpPr>
          <p:nvPr>
            <p:ph type="title" idx="4294967295"/>
          </p:nvPr>
        </p:nvSpPr>
        <p:spPr>
          <a:xfrm>
            <a:off x="251520" y="274638"/>
            <a:ext cx="3538736" cy="1930226"/>
          </a:xfrm>
        </p:spPr>
        <p:txBody>
          <a:bodyPr/>
          <a:lstStyle/>
          <a:p>
            <a:pPr algn="l">
              <a:defRPr/>
            </a:pPr>
            <a:r>
              <a:rPr lang="zh-CN" altLang="en-US" dirty="0">
                <a:latin typeface="Arial" charset="0"/>
                <a:ea typeface="ＭＳ Ｐゴシック" charset="0"/>
              </a:rPr>
              <a:t>小组讨论</a:t>
            </a:r>
            <a:endParaRPr lang="en-US" dirty="0">
              <a:latin typeface="Arial" charset="0"/>
              <a:ea typeface="ＭＳ Ｐゴシック" charset="0"/>
            </a:endParaRPr>
          </a:p>
        </p:txBody>
      </p:sp>
      <p:sp>
        <p:nvSpPr>
          <p:cNvPr id="6" name="Title 1"/>
          <p:cNvSpPr txBox="1">
            <a:spLocks/>
          </p:cNvSpPr>
          <p:nvPr/>
        </p:nvSpPr>
        <p:spPr bwMode="auto">
          <a:xfrm>
            <a:off x="3923928" y="0"/>
            <a:ext cx="5220072" cy="2564904"/>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zh-CN" altLang="en-US" sz="3600" b="1" dirty="0">
                <a:solidFill>
                  <a:srgbClr val="FFFFCC"/>
                </a:solidFill>
                <a:effectLst>
                  <a:outerShdw blurRad="38100" dist="38100" dir="2700000" algn="tl">
                    <a:srgbClr val="000000"/>
                  </a:outerShdw>
                </a:effectLst>
              </a:rPr>
              <a:t>上帝如何在你的生命中使用不公义？</a:t>
            </a:r>
          </a:p>
        </p:txBody>
      </p:sp>
    </p:spTree>
    <p:extLst>
      <p:ext uri="{BB962C8B-B14F-4D97-AF65-F5344CB8AC3E}">
        <p14:creationId xmlns:p14="http://schemas.microsoft.com/office/powerpoint/2010/main" val="2647631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信心</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哈巴谷</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0880048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3" descr="Habakkuk title God unf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943100" y="762000"/>
            <a:ext cx="5334000" cy="519113"/>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1. </a:t>
            </a:r>
            <a:r>
              <a:rPr kumimoji="1" lang="zh-CN" altLang="en-US" sz="2800" b="1">
                <a:effectLst>
                  <a:glow rad="266700">
                    <a:srgbClr val="000000"/>
                  </a:glow>
                  <a:outerShdw blurRad="38100" dist="38100" dir="2700000" algn="tl">
                    <a:srgbClr val="000000"/>
                  </a:outerShdw>
                </a:effectLst>
                <a:latin typeface="Copperplate Gothic Light" pitchFamily="34" charset="0"/>
                <a:cs typeface="+mn-cs"/>
              </a:rPr>
              <a:t>标题</a:t>
            </a:r>
            <a:endParaRPr kumimoji="1" lang="en-US" altLang="ja-JP" sz="2800" b="1">
              <a:effectLst>
                <a:glow rad="266700">
                  <a:srgbClr val="000000"/>
                </a:glow>
                <a:outerShdw blurRad="38100" dist="38100" dir="2700000" algn="tl">
                  <a:srgbClr val="000000"/>
                </a:outerShdw>
              </a:effectLst>
              <a:latin typeface="Copperplate Gothic Light" pitchFamily="34" charset="0"/>
              <a:cs typeface="+mn-cs"/>
            </a:endParaRPr>
          </a:p>
        </p:txBody>
      </p:sp>
      <p:sp>
        <p:nvSpPr>
          <p:cNvPr id="16388" name="Text Box 4"/>
          <p:cNvSpPr txBox="1">
            <a:spLocks noChangeArrowheads="1"/>
          </p:cNvSpPr>
          <p:nvPr/>
        </p:nvSpPr>
        <p:spPr bwMode="auto">
          <a:xfrm>
            <a:off x="1943100" y="1468438"/>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2.</a:t>
            </a:r>
            <a:r>
              <a:rPr lang="zh-CN" altLang="en-US" sz="2800" b="1">
                <a:effectLst>
                  <a:glow rad="266700">
                    <a:srgbClr val="000000"/>
                  </a:glow>
                </a:effectLst>
                <a:ea typeface="宋体" pitchFamily="2" charset="-122"/>
                <a:cs typeface="+mn-cs"/>
              </a:rPr>
              <a:t>日期</a:t>
            </a:r>
            <a:endParaRPr kumimoji="1" lang="en-US" altLang="ja-JP" sz="2800" b="1">
              <a:effectLst>
                <a:glow rad="266700">
                  <a:srgbClr val="000000"/>
                </a:glow>
              </a:effectLst>
              <a:latin typeface="Copperplate Gothic Light" pitchFamily="34" charset="0"/>
              <a:cs typeface="+mn-cs"/>
            </a:endParaRPr>
          </a:p>
        </p:txBody>
      </p:sp>
      <p:sp>
        <p:nvSpPr>
          <p:cNvPr id="16389" name="Text Box 5"/>
          <p:cNvSpPr txBox="1">
            <a:spLocks noChangeArrowheads="1"/>
          </p:cNvSpPr>
          <p:nvPr/>
        </p:nvSpPr>
        <p:spPr bwMode="auto">
          <a:xfrm>
            <a:off x="1943100" y="2176463"/>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3. </a:t>
            </a:r>
            <a:r>
              <a:rPr lang="zh-CN" altLang="en-US" sz="2800" b="1">
                <a:effectLst>
                  <a:glow rad="266700">
                    <a:srgbClr val="000000"/>
                  </a:glow>
                </a:effectLst>
                <a:ea typeface="宋体" pitchFamily="2" charset="-122"/>
                <a:cs typeface="+mn-cs"/>
              </a:rPr>
              <a:t>作者</a:t>
            </a:r>
            <a:endParaRPr kumimoji="1" lang="en-US" altLang="ja-JP" sz="2800" b="1">
              <a:effectLst>
                <a:glow rad="266700">
                  <a:srgbClr val="000000"/>
                </a:glow>
              </a:effectLst>
              <a:latin typeface="Copperplate Gothic Light" pitchFamily="34" charset="0"/>
              <a:cs typeface="+mn-cs"/>
            </a:endParaRPr>
          </a:p>
        </p:txBody>
      </p:sp>
      <p:sp>
        <p:nvSpPr>
          <p:cNvPr id="16390" name="Text Box 6"/>
          <p:cNvSpPr txBox="1">
            <a:spLocks noChangeArrowheads="1"/>
          </p:cNvSpPr>
          <p:nvPr/>
        </p:nvSpPr>
        <p:spPr bwMode="auto">
          <a:xfrm>
            <a:off x="1943100" y="3590925"/>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5.</a:t>
            </a:r>
            <a:r>
              <a:rPr lang="zh-CN" altLang="en-US" sz="2800" b="1">
                <a:effectLst>
                  <a:glow rad="266700">
                    <a:srgbClr val="000000"/>
                  </a:glow>
                </a:effectLst>
                <a:ea typeface="宋体" pitchFamily="2" charset="-122"/>
                <a:cs typeface="+mn-cs"/>
              </a:rPr>
              <a:t>历史背景</a:t>
            </a:r>
            <a:endParaRPr kumimoji="1" lang="en-US" altLang="ja-JP" sz="2800" b="1">
              <a:effectLst>
                <a:glow rad="266700">
                  <a:srgbClr val="000000"/>
                </a:glow>
              </a:effectLst>
              <a:latin typeface="Copperplate Gothic Light" pitchFamily="34" charset="0"/>
              <a:cs typeface="+mn-cs"/>
            </a:endParaRPr>
          </a:p>
        </p:txBody>
      </p:sp>
      <p:sp>
        <p:nvSpPr>
          <p:cNvPr id="16391" name="Text Box 7"/>
          <p:cNvSpPr txBox="1">
            <a:spLocks noChangeArrowheads="1"/>
          </p:cNvSpPr>
          <p:nvPr/>
        </p:nvSpPr>
        <p:spPr bwMode="auto">
          <a:xfrm>
            <a:off x="1943100" y="5715000"/>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8.</a:t>
            </a:r>
            <a:r>
              <a:rPr lang="zh-CN" altLang="en-US" sz="2800" b="1">
                <a:effectLst>
                  <a:glow rad="266700">
                    <a:srgbClr val="000000"/>
                  </a:glow>
                </a:effectLst>
                <a:ea typeface="宋体" pitchFamily="2" charset="-122"/>
                <a:cs typeface="+mn-cs"/>
              </a:rPr>
              <a:t>问题的存在</a:t>
            </a:r>
            <a:endParaRPr kumimoji="1" lang="en-US" altLang="ja-JP" sz="2800" b="1">
              <a:effectLst>
                <a:glow rad="266700">
                  <a:srgbClr val="000000"/>
                </a:glow>
              </a:effectLst>
              <a:latin typeface="Copperplate Gothic Light" pitchFamily="34" charset="0"/>
              <a:cs typeface="+mn-cs"/>
            </a:endParaRPr>
          </a:p>
        </p:txBody>
      </p:sp>
      <p:sp>
        <p:nvSpPr>
          <p:cNvPr id="16392" name="Text Box 8"/>
          <p:cNvSpPr txBox="1">
            <a:spLocks noChangeArrowheads="1"/>
          </p:cNvSpPr>
          <p:nvPr/>
        </p:nvSpPr>
        <p:spPr bwMode="auto">
          <a:xfrm>
            <a:off x="1943100" y="5006975"/>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7.</a:t>
            </a:r>
            <a:r>
              <a:rPr lang="zh-CN" altLang="en-US" sz="2800" b="1">
                <a:effectLst>
                  <a:glow rad="266700">
                    <a:srgbClr val="000000"/>
                  </a:glow>
                </a:effectLst>
                <a:ea typeface="宋体" pitchFamily="2" charset="-122"/>
                <a:cs typeface="+mn-cs"/>
              </a:rPr>
              <a:t>神学</a:t>
            </a:r>
            <a:endParaRPr kumimoji="1" lang="en-US" altLang="ja-JP" sz="2800" b="1">
              <a:effectLst>
                <a:glow rad="266700">
                  <a:srgbClr val="000000"/>
                </a:glow>
              </a:effectLst>
              <a:latin typeface="Copperplate Gothic Light" pitchFamily="34" charset="0"/>
              <a:cs typeface="+mn-cs"/>
            </a:endParaRPr>
          </a:p>
        </p:txBody>
      </p:sp>
      <p:sp>
        <p:nvSpPr>
          <p:cNvPr id="5128" name="WordArt 9"/>
          <p:cNvSpPr>
            <a:spLocks noChangeArrowheads="1" noChangeShapeType="1" noTextEdit="1"/>
          </p:cNvSpPr>
          <p:nvPr/>
        </p:nvSpPr>
        <p:spPr bwMode="auto">
          <a:xfrm rot="5400000">
            <a:off x="-1828800" y="2971800"/>
            <a:ext cx="5867400" cy="990600"/>
          </a:xfrm>
          <a:prstGeom prst="rect">
            <a:avLst/>
          </a:prstGeom>
        </p:spPr>
        <p:txBody>
          <a:bodyPr vert="wordArtVert" wrap="none" fromWordArt="1">
            <a:prstTxWarp prst="textPlain">
              <a:avLst>
                <a:gd name="adj" fmla="val 50000"/>
              </a:avLst>
            </a:prstTxWarp>
          </a:bodyPr>
          <a:lstStyle/>
          <a:p>
            <a:pPr algn="ctr" fontAlgn="auto">
              <a:defRPr/>
            </a:pPr>
            <a:r>
              <a:rPr lang="zh-CN" altLang="en-US" sz="3600"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rPr>
              <a:t>目录</a:t>
            </a:r>
            <a:endParaRPr lang="en-US" sz="3600"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endParaRPr>
          </a:p>
        </p:txBody>
      </p:sp>
      <p:sp>
        <p:nvSpPr>
          <p:cNvPr id="16394" name="Text Box 10"/>
          <p:cNvSpPr txBox="1">
            <a:spLocks noChangeArrowheads="1"/>
          </p:cNvSpPr>
          <p:nvPr/>
        </p:nvSpPr>
        <p:spPr bwMode="auto">
          <a:xfrm>
            <a:off x="1943100" y="2884488"/>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dirty="0">
                <a:effectLst>
                  <a:glow rad="266700">
                    <a:srgbClr val="000000"/>
                  </a:glow>
                  <a:outerShdw blurRad="38100" dist="38100" dir="2700000" algn="tl">
                    <a:srgbClr val="000000"/>
                  </a:outerShdw>
                </a:effectLst>
                <a:latin typeface="Copperplate Gothic Light" pitchFamily="34" charset="0"/>
                <a:cs typeface="+mn-cs"/>
              </a:rPr>
              <a:t>4.</a:t>
            </a:r>
            <a:r>
              <a:rPr lang="zh-CN" altLang="en-US" sz="2800" b="1" dirty="0">
                <a:effectLst>
                  <a:glow rad="266700">
                    <a:srgbClr val="000000"/>
                  </a:glow>
                </a:effectLst>
                <a:ea typeface="宋体" pitchFamily="2" charset="-122"/>
                <a:cs typeface="+mn-cs"/>
              </a:rPr>
              <a:t>读者</a:t>
            </a:r>
            <a:endParaRPr kumimoji="1" lang="en-US" altLang="ja-JP" sz="2800" b="1" dirty="0">
              <a:effectLst>
                <a:glow rad="266700">
                  <a:srgbClr val="000000"/>
                </a:glow>
              </a:effectLst>
              <a:latin typeface="Copperplate Gothic Light" pitchFamily="34" charset="0"/>
              <a:cs typeface="+mn-cs"/>
            </a:endParaRPr>
          </a:p>
        </p:txBody>
      </p:sp>
      <p:sp>
        <p:nvSpPr>
          <p:cNvPr id="5130" name="WordArt 11"/>
          <p:cNvSpPr>
            <a:spLocks noChangeArrowheads="1" noChangeShapeType="1" noTextEdit="1"/>
          </p:cNvSpPr>
          <p:nvPr/>
        </p:nvSpPr>
        <p:spPr bwMode="auto">
          <a:xfrm rot="5400000">
            <a:off x="5257800" y="2971800"/>
            <a:ext cx="5715000" cy="990600"/>
          </a:xfrm>
          <a:prstGeom prst="rect">
            <a:avLst/>
          </a:prstGeom>
        </p:spPr>
        <p:txBody>
          <a:bodyPr vert="wordArtVert" wrap="none" fromWordArt="1">
            <a:prstTxWarp prst="textPlain">
              <a:avLst>
                <a:gd name="adj" fmla="val 50000"/>
              </a:avLst>
            </a:prstTxWarp>
          </a:bodyPr>
          <a:lstStyle/>
          <a:p>
            <a:pPr algn="ctr" fontAlgn="auto">
              <a:defRPr/>
            </a:pPr>
            <a:r>
              <a:rPr lang="zh-CN" altLang="en-US" sz="3600"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rPr>
              <a:t>哈巴古</a:t>
            </a:r>
            <a:r>
              <a:rPr lang="zh-CN" altLang="en-US" sz="3600" b="1"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rPr>
              <a:t>书</a:t>
            </a:r>
            <a:endParaRPr lang="en-US" sz="3600" b="1"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endParaRPr>
          </a:p>
        </p:txBody>
      </p:sp>
      <p:sp>
        <p:nvSpPr>
          <p:cNvPr id="16396" name="Text Box 12"/>
          <p:cNvSpPr txBox="1">
            <a:spLocks noChangeArrowheads="1"/>
          </p:cNvSpPr>
          <p:nvPr/>
        </p:nvSpPr>
        <p:spPr bwMode="auto">
          <a:xfrm>
            <a:off x="1943100" y="4298950"/>
            <a:ext cx="5334000" cy="1169988"/>
          </a:xfrm>
          <a:prstGeom prst="rect">
            <a:avLst/>
          </a:prstGeom>
          <a:noFill/>
          <a:ln w="9525">
            <a:noFill/>
            <a:miter lim="800000"/>
            <a:headEnd/>
            <a:tailEnd/>
          </a:ln>
          <a:effec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charset="0"/>
              </a:rPr>
              <a:t>6.</a:t>
            </a:r>
            <a:r>
              <a:rPr kumimoji="1" lang="zh-CN" altLang="en-US" sz="2800" b="1">
                <a:effectLst>
                  <a:glow rad="266700">
                    <a:srgbClr val="000000"/>
                  </a:glow>
                  <a:outerShdw blurRad="38100" dist="38100" dir="2700000" algn="tl">
                    <a:srgbClr val="000000"/>
                  </a:outerShdw>
                </a:effectLst>
                <a:latin typeface="Copperplate Gothic Light" charset="0"/>
              </a:rPr>
              <a:t>文学结构</a:t>
            </a:r>
            <a:endParaRPr kumimoji="1" lang="en-US" altLang="ja-JP" sz="2800" b="1">
              <a:effectLst>
                <a:glow rad="266700">
                  <a:srgbClr val="000000"/>
                </a:glow>
                <a:outerShdw blurRad="38100" dist="38100" dir="2700000" algn="tl">
                  <a:srgbClr val="000000"/>
                </a:outerShdw>
              </a:effectLst>
              <a:latin typeface="Copperplate Gothic Light" charset="0"/>
            </a:endParaRPr>
          </a:p>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charset="0"/>
              </a:rPr>
              <a:t> </a:t>
            </a:r>
            <a:r>
              <a:rPr lang="zh-CN" altLang="en-US" sz="2800" b="1">
                <a:effectLst>
                  <a:glow rad="266700">
                    <a:srgbClr val="000000"/>
                  </a:glow>
                </a:effectLst>
              </a:rPr>
              <a:t> </a:t>
            </a:r>
            <a:endParaRPr kumimoji="1" lang="en-US" altLang="ja-JP" sz="2800" b="1">
              <a:effectLst>
                <a:glow rad="266700">
                  <a:srgbClr val="000000"/>
                </a:glow>
              </a:effectLst>
              <a:latin typeface="Copperplate Gothic Light" charset="0"/>
            </a:endParaRPr>
          </a:p>
        </p:txBody>
      </p:sp>
      <p:sp>
        <p:nvSpPr>
          <p:cNvPr id="86029" name="Text Box 13"/>
          <p:cNvSpPr txBox="1">
            <a:spLocks noChangeArrowheads="1"/>
          </p:cNvSpPr>
          <p:nvPr/>
        </p:nvSpPr>
        <p:spPr bwMode="auto">
          <a:xfrm>
            <a:off x="8382000" y="19050"/>
            <a:ext cx="76676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defRPr/>
            </a:pPr>
            <a:r>
              <a:rPr lang="en-US" sz="2400" b="1">
                <a:effectLst>
                  <a:glow rad="266700">
                    <a:srgbClr val="000000"/>
                  </a:glow>
                </a:effectLst>
              </a:rPr>
              <a:t>628</a:t>
            </a:r>
          </a:p>
        </p:txBody>
      </p:sp>
      <p:sp>
        <p:nvSpPr>
          <p:cNvPr id="16399" name="Rectangle 15"/>
          <p:cNvSpPr>
            <a:spLocks noGrp="1" noChangeArrowheads="1"/>
          </p:cNvSpPr>
          <p:nvPr>
            <p:ph type="title" idx="4294967295"/>
          </p:nvPr>
        </p:nvSpPr>
        <p:spPr>
          <a:xfrm>
            <a:off x="609600" y="122238"/>
            <a:ext cx="8229600" cy="563562"/>
          </a:xfrm>
        </p:spPr>
        <p:txBody>
          <a:bodyPr/>
          <a:lstStyle/>
          <a:p>
            <a:pPr eaLnBrk="1" hangingPunct="1"/>
            <a:r>
              <a:rPr lang="zh-CN" altLang="en-US" sz="3600" b="1">
                <a:latin typeface="Tahoma" charset="0"/>
                <a:ea typeface="MS PGothic" charset="0"/>
                <a:cs typeface="宋体" charset="0"/>
              </a:rPr>
              <a:t>目录</a:t>
            </a:r>
            <a:endParaRPr lang="en-US" b="1">
              <a:latin typeface="Tahoma"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389"/>
                                        </p:tgtEl>
                                        <p:attrNameLst>
                                          <p:attrName>style.visibility</p:attrName>
                                        </p:attrNameLst>
                                      </p:cBhvr>
                                      <p:to>
                                        <p:strVal val="visible"/>
                                      </p:to>
                                    </p:set>
                                    <p:anim calcmode="lin" valueType="num">
                                      <p:cBhvr additive="base">
                                        <p:cTn id="19" dur="500" fill="hold"/>
                                        <p:tgtEl>
                                          <p:spTgt spid="16389"/>
                                        </p:tgtEl>
                                        <p:attrNameLst>
                                          <p:attrName>ppt_x</p:attrName>
                                        </p:attrNameLst>
                                      </p:cBhvr>
                                      <p:tavLst>
                                        <p:tav tm="0">
                                          <p:val>
                                            <p:strVal val="#ppt_x"/>
                                          </p:val>
                                        </p:tav>
                                        <p:tav tm="100000">
                                          <p:val>
                                            <p:strVal val="#ppt_x"/>
                                          </p:val>
                                        </p:tav>
                                      </p:tavLst>
                                    </p:anim>
                                    <p:anim calcmode="lin" valueType="num">
                                      <p:cBhvr additive="base">
                                        <p:cTn id="20"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394"/>
                                        </p:tgtEl>
                                        <p:attrNameLst>
                                          <p:attrName>style.visibility</p:attrName>
                                        </p:attrNameLst>
                                      </p:cBhvr>
                                      <p:to>
                                        <p:strVal val="visible"/>
                                      </p:to>
                                    </p:set>
                                    <p:anim calcmode="lin" valueType="num">
                                      <p:cBhvr additive="base">
                                        <p:cTn id="25" dur="500" fill="hold"/>
                                        <p:tgtEl>
                                          <p:spTgt spid="16394"/>
                                        </p:tgtEl>
                                        <p:attrNameLst>
                                          <p:attrName>ppt_x</p:attrName>
                                        </p:attrNameLst>
                                      </p:cBhvr>
                                      <p:tavLst>
                                        <p:tav tm="0">
                                          <p:val>
                                            <p:strVal val="#ppt_x"/>
                                          </p:val>
                                        </p:tav>
                                        <p:tav tm="100000">
                                          <p:val>
                                            <p:strVal val="#ppt_x"/>
                                          </p:val>
                                        </p:tav>
                                      </p:tavLst>
                                    </p:anim>
                                    <p:anim calcmode="lin" valueType="num">
                                      <p:cBhvr additive="base">
                                        <p:cTn id="26"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390"/>
                                        </p:tgtEl>
                                        <p:attrNameLst>
                                          <p:attrName>style.visibility</p:attrName>
                                        </p:attrNameLst>
                                      </p:cBhvr>
                                      <p:to>
                                        <p:strVal val="visible"/>
                                      </p:to>
                                    </p:set>
                                    <p:anim calcmode="lin" valueType="num">
                                      <p:cBhvr additive="base">
                                        <p:cTn id="31" dur="500" fill="hold"/>
                                        <p:tgtEl>
                                          <p:spTgt spid="16390"/>
                                        </p:tgtEl>
                                        <p:attrNameLst>
                                          <p:attrName>ppt_x</p:attrName>
                                        </p:attrNameLst>
                                      </p:cBhvr>
                                      <p:tavLst>
                                        <p:tav tm="0">
                                          <p:val>
                                            <p:strVal val="#ppt_x"/>
                                          </p:val>
                                        </p:tav>
                                        <p:tav tm="100000">
                                          <p:val>
                                            <p:strVal val="#ppt_x"/>
                                          </p:val>
                                        </p:tav>
                                      </p:tavLst>
                                    </p:anim>
                                    <p:anim calcmode="lin" valueType="num">
                                      <p:cBhvr additive="base">
                                        <p:cTn id="3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391"/>
                                        </p:tgtEl>
                                        <p:attrNameLst>
                                          <p:attrName>style.visibility</p:attrName>
                                        </p:attrNameLst>
                                      </p:cBhvr>
                                      <p:to>
                                        <p:strVal val="visible"/>
                                      </p:to>
                                    </p:set>
                                    <p:anim calcmode="lin" valueType="num">
                                      <p:cBhvr additive="base">
                                        <p:cTn id="37" dur="500" fill="hold"/>
                                        <p:tgtEl>
                                          <p:spTgt spid="16391"/>
                                        </p:tgtEl>
                                        <p:attrNameLst>
                                          <p:attrName>ppt_x</p:attrName>
                                        </p:attrNameLst>
                                      </p:cBhvr>
                                      <p:tavLst>
                                        <p:tav tm="0">
                                          <p:val>
                                            <p:strVal val="#ppt_x"/>
                                          </p:val>
                                        </p:tav>
                                        <p:tav tm="100000">
                                          <p:val>
                                            <p:strVal val="#ppt_x"/>
                                          </p:val>
                                        </p:tav>
                                      </p:tavLst>
                                    </p:anim>
                                    <p:anim calcmode="lin" valueType="num">
                                      <p:cBhvr additive="base">
                                        <p:cTn id="38"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396"/>
                                        </p:tgtEl>
                                        <p:attrNameLst>
                                          <p:attrName>style.visibility</p:attrName>
                                        </p:attrNameLst>
                                      </p:cBhvr>
                                      <p:to>
                                        <p:strVal val="visible"/>
                                      </p:to>
                                    </p:set>
                                    <p:anim calcmode="lin" valueType="num">
                                      <p:cBhvr additive="base">
                                        <p:cTn id="43" dur="500" fill="hold"/>
                                        <p:tgtEl>
                                          <p:spTgt spid="16396"/>
                                        </p:tgtEl>
                                        <p:attrNameLst>
                                          <p:attrName>ppt_x</p:attrName>
                                        </p:attrNameLst>
                                      </p:cBhvr>
                                      <p:tavLst>
                                        <p:tav tm="0">
                                          <p:val>
                                            <p:strVal val="#ppt_x"/>
                                          </p:val>
                                        </p:tav>
                                        <p:tav tm="100000">
                                          <p:val>
                                            <p:strVal val="#ppt_x"/>
                                          </p:val>
                                        </p:tav>
                                      </p:tavLst>
                                    </p:anim>
                                    <p:anim calcmode="lin" valueType="num">
                                      <p:cBhvr additive="base">
                                        <p:cTn id="44"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392"/>
                                        </p:tgtEl>
                                        <p:attrNameLst>
                                          <p:attrName>style.visibility</p:attrName>
                                        </p:attrNameLst>
                                      </p:cBhvr>
                                      <p:to>
                                        <p:strVal val="visible"/>
                                      </p:to>
                                    </p:set>
                                    <p:anim calcmode="lin" valueType="num">
                                      <p:cBhvr additive="base">
                                        <p:cTn id="49" dur="500" fill="hold"/>
                                        <p:tgtEl>
                                          <p:spTgt spid="16392"/>
                                        </p:tgtEl>
                                        <p:attrNameLst>
                                          <p:attrName>ppt_x</p:attrName>
                                        </p:attrNameLst>
                                      </p:cBhvr>
                                      <p:tavLst>
                                        <p:tav tm="0">
                                          <p:val>
                                            <p:strVal val="#ppt_x"/>
                                          </p:val>
                                        </p:tav>
                                        <p:tav tm="100000">
                                          <p:val>
                                            <p:strVal val="#ppt_x"/>
                                          </p:val>
                                        </p:tav>
                                      </p:tavLst>
                                    </p:anim>
                                    <p:anim calcmode="lin" valueType="num">
                                      <p:cBhvr additive="base">
                                        <p:cTn id="50"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9" descr="Habakkuk (Title Slid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6" name="Text Box 7"/>
          <p:cNvSpPr txBox="1">
            <a:spLocks noChangeArrowheads="1"/>
          </p:cNvSpPr>
          <p:nvPr/>
        </p:nvSpPr>
        <p:spPr bwMode="auto">
          <a:xfrm>
            <a:off x="8378825" y="19050"/>
            <a:ext cx="698500" cy="461963"/>
          </a:xfrm>
          <a:prstGeom prst="rect">
            <a:avLst/>
          </a:prstGeom>
          <a:noFill/>
          <a:ln w="9525">
            <a:noFill/>
            <a:miter lim="800000"/>
            <a:headEnd/>
            <a:tailEnd/>
          </a:ln>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defRPr/>
            </a:pPr>
            <a:r>
              <a:rPr lang="en-US" sz="2400" b="1">
                <a:effectLst>
                  <a:outerShdw blurRad="38100" dist="38100" dir="2700000" algn="tl">
                    <a:srgbClr val="000000"/>
                  </a:outerShdw>
                </a:effectLst>
                <a:latin typeface="Arial" charset="0"/>
                <a:cs typeface="Arial" charset="0"/>
              </a:rPr>
              <a:t>628</a:t>
            </a:r>
          </a:p>
        </p:txBody>
      </p:sp>
      <p:sp>
        <p:nvSpPr>
          <p:cNvPr id="13320" name="Rectangle 8"/>
          <p:cNvSpPr>
            <a:spLocks noGrp="1" noChangeArrowheads="1"/>
          </p:cNvSpPr>
          <p:nvPr>
            <p:ph type="title" idx="4294967295"/>
          </p:nvPr>
        </p:nvSpPr>
        <p:spPr>
          <a:xfrm>
            <a:off x="228600" y="165100"/>
            <a:ext cx="1004888" cy="584200"/>
          </a:xfrm>
          <a:solidFill>
            <a:srgbClr val="000000"/>
          </a:solidFill>
        </p:spPr>
        <p:txBody>
          <a:bodyPr wrap="none">
            <a:spAutoFit/>
          </a:bodyPr>
          <a:lstStyle/>
          <a:p>
            <a:pPr algn="l">
              <a:defRPr/>
            </a:pPr>
            <a:r>
              <a:rPr kumimoji="1" lang="zh-CN" altLang="en-US" sz="3200" b="1" dirty="0">
                <a:effectLst/>
                <a:latin typeface="Copperplate Gothic Light" pitchFamily="34" charset="0"/>
                <a:ea typeface="MS Mincho" pitchFamily="49" charset="-128"/>
                <a:cs typeface="+mj-cs"/>
              </a:rPr>
              <a:t>题目</a:t>
            </a:r>
            <a:endParaRPr kumimoji="1" lang="en-US" altLang="ja-JP" sz="3200" dirty="0">
              <a:effectLst/>
              <a:latin typeface="Arial" pitchFamily="34" charset="0"/>
              <a:ea typeface="MS Mincho" pitchFamily="49" charset="-128"/>
              <a:cs typeface="+mj-cs"/>
            </a:endParaRPr>
          </a:p>
        </p:txBody>
      </p:sp>
      <p:sp>
        <p:nvSpPr>
          <p:cNvPr id="216068" name="TextBox 1"/>
          <p:cNvSpPr txBox="1">
            <a:spLocks noChangeArrowheads="1"/>
          </p:cNvSpPr>
          <p:nvPr/>
        </p:nvSpPr>
        <p:spPr bwMode="auto">
          <a:xfrm>
            <a:off x="0" y="5410200"/>
            <a:ext cx="9144000" cy="1384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kumimoji="1" lang="zh-CN" altLang="en-US" sz="2800" b="1">
                <a:latin typeface="Times New Roman" charset="0"/>
                <a:ea typeface="MS Mincho" charset="0"/>
                <a:cs typeface="MS Mincho" charset="0"/>
              </a:rPr>
              <a:t>根据希伯来文，“哈巴谷”来自一个意为“拥抱，抚爱，紧握”的动词字根</a:t>
            </a:r>
            <a:r>
              <a:rPr kumimoji="1" lang="zh-CN" altLang="en-US" sz="2800">
                <a:latin typeface="Times New Roman" charset="0"/>
                <a:ea typeface="MS Mincho" charset="0"/>
                <a:cs typeface="MS Mincho" charset="0"/>
              </a:rPr>
              <a:t>。</a:t>
            </a:r>
            <a:r>
              <a:rPr kumimoji="1" lang="en-US" altLang="ja-JP" sz="2800">
                <a:latin typeface="Times New Roman" charset="0"/>
                <a:ea typeface="MS Mincho" charset="0"/>
                <a:cs typeface="MS Mincho" charset="0"/>
              </a:rPr>
              <a:t> </a:t>
            </a:r>
            <a:r>
              <a:rPr kumimoji="1" lang="zh-CN" altLang="en-US" sz="2800">
                <a:latin typeface="Times New Roman" charset="0"/>
                <a:ea typeface="MS Mincho" charset="0"/>
                <a:cs typeface="MS Mincho" charset="0"/>
              </a:rPr>
              <a:t>但，到底是指能动</a:t>
            </a:r>
            <a:r>
              <a:rPr kumimoji="1" lang="en-US" altLang="ja-JP" sz="2800">
                <a:latin typeface="Times New Roman" charset="0"/>
                <a:cs typeface="Times New Roman" charset="0"/>
              </a:rPr>
              <a:t> (</a:t>
            </a:r>
            <a:r>
              <a:rPr kumimoji="1" lang="zh-CN" altLang="en-US" sz="2800">
                <a:latin typeface="Times New Roman" charset="0"/>
                <a:ea typeface="MS Mincho" charset="0"/>
                <a:cs typeface="MS Mincho" charset="0"/>
              </a:rPr>
              <a:t>拥抱者</a:t>
            </a:r>
            <a:r>
              <a:rPr kumimoji="1" lang="en-US" altLang="ja-JP" sz="2800">
                <a:latin typeface="Times New Roman" charset="0"/>
                <a:cs typeface="Times New Roman" charset="0"/>
              </a:rPr>
              <a:t>) </a:t>
            </a:r>
            <a:br>
              <a:rPr kumimoji="1" lang="en-US" altLang="ja-JP" sz="2800">
                <a:latin typeface="Times New Roman" charset="0"/>
                <a:cs typeface="Times New Roman" charset="0"/>
              </a:rPr>
            </a:br>
            <a:r>
              <a:rPr kumimoji="1" lang="zh-CN" altLang="en-US" sz="2800">
                <a:latin typeface="Times New Roman" charset="0"/>
                <a:cs typeface="Times New Roman" charset="0"/>
              </a:rPr>
              <a:t>或被动</a:t>
            </a:r>
            <a:r>
              <a:rPr kumimoji="1" lang="en-US" altLang="ja-JP" sz="2800">
                <a:latin typeface="Times New Roman" charset="0"/>
                <a:cs typeface="Times New Roman" charset="0"/>
              </a:rPr>
              <a:t>(</a:t>
            </a:r>
            <a:r>
              <a:rPr kumimoji="1" lang="zh-CN" altLang="en-US" sz="2800">
                <a:latin typeface="Times New Roman" charset="0"/>
                <a:ea typeface="MS Mincho" charset="0"/>
                <a:cs typeface="MS Mincho" charset="0"/>
              </a:rPr>
              <a:t>被拥抱</a:t>
            </a:r>
            <a:r>
              <a:rPr kumimoji="1" lang="en-US" altLang="ja-JP" sz="2800">
                <a:latin typeface="Times New Roman" charset="0"/>
                <a:cs typeface="Times New Roman" charset="0"/>
              </a:rPr>
              <a:t>) </a:t>
            </a:r>
            <a:r>
              <a:rPr kumimoji="1" lang="zh-CN" altLang="en-US" sz="2800">
                <a:latin typeface="Times New Roman" charset="0"/>
                <a:cs typeface="Times New Roman" charset="0"/>
              </a:rPr>
              <a:t>的意识</a:t>
            </a:r>
            <a:r>
              <a:rPr kumimoji="1" lang="en-US" altLang="ja-JP" sz="2800">
                <a:latin typeface="Times New Roman" charset="0"/>
                <a:cs typeface="Times New Roman" charset="0"/>
              </a:rPr>
              <a:t>,</a:t>
            </a:r>
            <a:r>
              <a:rPr kumimoji="1" lang="zh-CN" altLang="en-US" sz="2800">
                <a:latin typeface="Times New Roman" charset="0"/>
                <a:ea typeface="MS Mincho" charset="0"/>
                <a:cs typeface="MS Mincho" charset="0"/>
              </a:rPr>
              <a:t>仍无法确定</a:t>
            </a:r>
            <a:r>
              <a:rPr kumimoji="1" lang="en-US" altLang="ja-JP">
                <a:latin typeface="Times New Roman" charset="0"/>
                <a:cs typeface="Times New Roman" charset="0"/>
              </a:rPr>
              <a:t>.</a:t>
            </a:r>
            <a:endParaRPr lang="en-US" sz="2800"/>
          </a:p>
        </p:txBody>
      </p:sp>
      <p:sp>
        <p:nvSpPr>
          <p:cNvPr id="216069" name="TextBox 1"/>
          <p:cNvSpPr txBox="1">
            <a:spLocks noChangeArrowheads="1"/>
          </p:cNvSpPr>
          <p:nvPr/>
        </p:nvSpPr>
        <p:spPr bwMode="auto">
          <a:xfrm>
            <a:off x="1600200" y="152400"/>
            <a:ext cx="5638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5400" b="1">
                <a:solidFill>
                  <a:srgbClr val="000000"/>
                </a:solidFill>
              </a:rPr>
              <a:t>哈巴谷书</a:t>
            </a:r>
            <a:endParaRPr lang="en-US" sz="5400" b="1">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381000" y="2835275"/>
            <a:ext cx="21336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1" hangingPunct="1">
              <a:defRPr/>
            </a:pPr>
            <a:r>
              <a:rPr kumimoji="1" lang="zh-CN" altLang="en-US" sz="2800" b="1">
                <a:latin typeface="Times New Roman" charset="0"/>
                <a:ea typeface="MS Mincho" charset="0"/>
                <a:cs typeface="MS Mincho" charset="0"/>
              </a:rPr>
              <a:t>我们对哈巴谷所知的唯一可靠资料是在这卷以他称名的书卷里。简称为“先知”</a:t>
            </a:r>
            <a:r>
              <a:rPr kumimoji="1" lang="zh-CN" altLang="en-US" sz="2800">
                <a:latin typeface="Times New Roman" charset="0"/>
                <a:ea typeface="MS Mincho" charset="0"/>
                <a:cs typeface="MS Mincho" charset="0"/>
              </a:rPr>
              <a:t>。</a:t>
            </a:r>
            <a:endParaRPr kumimoji="1" lang="en-US" altLang="ja-JP" sz="2800" b="1">
              <a:effectLst>
                <a:outerShdw blurRad="38100" dist="38100" dir="2700000" algn="tl">
                  <a:srgbClr val="000000"/>
                </a:outerShdw>
              </a:effectLst>
              <a:latin typeface="Copperplate Gothic Light" charset="0"/>
              <a:cs typeface="Times New Roman" charset="0"/>
            </a:endParaRPr>
          </a:p>
        </p:txBody>
      </p:sp>
      <p:sp>
        <p:nvSpPr>
          <p:cNvPr id="218114" name="Text Box 7"/>
          <p:cNvSpPr txBox="1">
            <a:spLocks noChangeArrowheads="1"/>
          </p:cNvSpPr>
          <p:nvPr/>
        </p:nvSpPr>
        <p:spPr bwMode="auto">
          <a:xfrm>
            <a:off x="8378825" y="190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latin typeface="Arial" charset="0"/>
                <a:cs typeface="Arial" charset="0"/>
              </a:rPr>
              <a:t>628</a:t>
            </a:r>
          </a:p>
        </p:txBody>
      </p:sp>
      <p:sp>
        <p:nvSpPr>
          <p:cNvPr id="13320" name="Rectangle 8"/>
          <p:cNvSpPr>
            <a:spLocks noGrp="1" noChangeArrowheads="1"/>
          </p:cNvSpPr>
          <p:nvPr>
            <p:ph type="title" idx="4294967295"/>
          </p:nvPr>
        </p:nvSpPr>
        <p:spPr>
          <a:xfrm>
            <a:off x="495300" y="1311275"/>
            <a:ext cx="1905000" cy="609600"/>
          </a:xfrm>
          <a:solidFill>
            <a:schemeClr val="accent4">
              <a:lumMod val="10000"/>
            </a:schemeClr>
          </a:solidFill>
        </p:spPr>
        <p:txBody>
          <a:bodyPr/>
          <a:lstStyle/>
          <a:p>
            <a:pPr eaLnBrk="1" hangingPunct="1">
              <a:defRPr/>
            </a:pPr>
            <a:r>
              <a:rPr kumimoji="1" lang="zh-CN" altLang="en-US" sz="3200" b="1" dirty="0">
                <a:solidFill>
                  <a:schemeClr val="tx1"/>
                </a:solidFill>
                <a:latin typeface="Times New Roman" pitchFamily="18" charset="0"/>
                <a:ea typeface="MS Mincho" pitchFamily="49" charset="-128"/>
                <a:cs typeface="+mj-cs"/>
              </a:rPr>
              <a:t>作者</a:t>
            </a:r>
            <a:endParaRPr kumimoji="1" lang="en-US" altLang="ja-JP" sz="3200" dirty="0">
              <a:solidFill>
                <a:schemeClr val="tx1"/>
              </a:solidFill>
              <a:latin typeface="Arial" pitchFamily="34" charset="0"/>
              <a:ea typeface="MS Mincho" pitchFamily="49" charset="-128"/>
              <a:cs typeface="+mj-cs"/>
            </a:endParaRPr>
          </a:p>
        </p:txBody>
      </p:sp>
      <p:pic>
        <p:nvPicPr>
          <p:cNvPr id="218116" name="Picture 9" descr="habakkuk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2900" y="1066800"/>
            <a:ext cx="62611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p:cTn id="7" dur="500" fill="hold"/>
                                        <p:tgtEl>
                                          <p:spTgt spid="13318"/>
                                        </p:tgtEl>
                                        <p:attrNameLst>
                                          <p:attrName>ppt_w</p:attrName>
                                        </p:attrNameLst>
                                      </p:cBhvr>
                                      <p:tavLst>
                                        <p:tav tm="0">
                                          <p:val>
                                            <p:fltVal val="0"/>
                                          </p:val>
                                        </p:tav>
                                        <p:tav tm="100000">
                                          <p:val>
                                            <p:strVal val="#ppt_w"/>
                                          </p:val>
                                        </p:tav>
                                      </p:tavLst>
                                    </p:anim>
                                    <p:anim calcmode="lin" valueType="num">
                                      <p:cBhvr>
                                        <p:cTn id="8" dur="500" fill="hold"/>
                                        <p:tgtEl>
                                          <p:spTgt spid="133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904"/>
            <a:ext cx="9191304" cy="5348312"/>
          </a:xfrm>
          <a:prstGeom prst="rect">
            <a:avLst/>
          </a:prstGeom>
        </p:spPr>
      </p:pic>
      <p:sp>
        <p:nvSpPr>
          <p:cNvPr id="8" name="Rectangle 2"/>
          <p:cNvSpPr txBox="1">
            <a:spLocks noChangeArrowheads="1"/>
          </p:cNvSpPr>
          <p:nvPr/>
        </p:nvSpPr>
        <p:spPr bwMode="auto">
          <a:xfrm>
            <a:off x="25586" y="4437112"/>
            <a:ext cx="4509332"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哈巴谷</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991747"/>
            <a:ext cx="2285999" cy="1446653"/>
          </a:xfrm>
          <a:effectLst/>
        </p:spPr>
        <p:txBody>
          <a:bodyPr/>
          <a:lstStyle/>
          <a:p>
            <a:pPr algn="r">
              <a:defRPr/>
            </a:pPr>
            <a:r>
              <a:rPr lang="ko-KR" altLang="en-US" sz="4800" b="1" dirty="0" err="1">
                <a:solidFill>
                  <a:srgbClr val="000000"/>
                </a:solidFill>
                <a:latin typeface="Arial" charset="0"/>
                <a:ea typeface="ＭＳ Ｐゴシック" charset="0"/>
                <a:cs typeface="ＭＳ Ｐゴシック" charset="0"/>
              </a:rPr>
              <a:t>作个</a:t>
            </a:r>
            <a:endParaRPr lang="en-US" sz="4800" b="1" i="1" dirty="0">
              <a:effectLst>
                <a:glow rad="609600">
                  <a:srgbClr val="000090">
                    <a:alpha val="75000"/>
                  </a:srgbClr>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DD26E153-0F7A-0E47-AAC8-924460447B6C}"/>
              </a:ext>
            </a:extLst>
          </p:cNvPr>
          <p:cNvSpPr txBox="1">
            <a:spLocks noChangeArrowheads="1"/>
          </p:cNvSpPr>
          <p:nvPr/>
        </p:nvSpPr>
        <p:spPr bwMode="auto">
          <a:xfrm>
            <a:off x="938213" y="762000"/>
            <a:ext cx="8205787" cy="144665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7200" b="1" i="1" kern="0" dirty="0" err="1">
                <a:effectLst>
                  <a:glow rad="609600">
                    <a:srgbClr val="000090">
                      <a:alpha val="75000"/>
                    </a:srgbClr>
                  </a:glow>
                </a:effectLst>
                <a:latin typeface="Arial" charset="0"/>
                <a:ea typeface="ＭＳ Ｐゴシック" charset="0"/>
                <a:cs typeface="ＭＳ Ｐゴシック" charset="0"/>
              </a:rPr>
              <a:t>敬畏上帝的人</a:t>
            </a:r>
            <a:endParaRPr lang="en-US" sz="4800" b="1" i="1" kern="0" dirty="0">
              <a:effectLst>
                <a:glow rad="609600">
                  <a:srgbClr val="000090">
                    <a:alpha val="75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39330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64904"/>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为什么我 知道？</a:t>
            </a:r>
            <a:endParaRPr lang="en-US" sz="6600" b="1" dirty="0">
              <a:effectLst>
                <a:glow rad="127000">
                  <a:schemeClr val="tx1"/>
                </a:glow>
              </a:effectLst>
              <a:latin typeface="Arial" charset="0"/>
              <a:ea typeface="ＭＳ Ｐゴシック" charset="0"/>
              <a:cs typeface="ＭＳ Ｐゴシック" charset="0"/>
            </a:endParaRPr>
          </a:p>
        </p:txBody>
      </p:sp>
      <p:grpSp>
        <p:nvGrpSpPr>
          <p:cNvPr id="10" name="Group 9"/>
          <p:cNvGrpSpPr/>
          <p:nvPr/>
        </p:nvGrpSpPr>
        <p:grpSpPr>
          <a:xfrm>
            <a:off x="3581400" y="1441362"/>
            <a:ext cx="2743200" cy="1247242"/>
            <a:chOff x="3114211" y="711286"/>
            <a:chExt cx="3168352" cy="2069642"/>
          </a:xfrm>
        </p:grpSpPr>
        <p:sp>
          <p:nvSpPr>
            <p:cNvPr id="3" name="Rectangle 2"/>
            <p:cNvSpPr txBox="1">
              <a:spLocks noChangeArrowheads="1"/>
            </p:cNvSpPr>
            <p:nvPr/>
          </p:nvSpPr>
          <p:spPr bwMode="auto">
            <a:xfrm>
              <a:off x="3114211" y="711286"/>
              <a:ext cx="316835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9" name="Group 8"/>
            <p:cNvGrpSpPr/>
            <p:nvPr/>
          </p:nvGrpSpPr>
          <p:grpSpPr>
            <a:xfrm>
              <a:off x="4364360" y="1908447"/>
              <a:ext cx="711696" cy="872481"/>
              <a:chOff x="4211960" y="1908447"/>
              <a:chExt cx="711696" cy="872481"/>
            </a:xfrm>
          </p:grpSpPr>
          <p:cxnSp>
            <p:nvCxnSpPr>
              <p:cNvPr id="5" name="Straight Connector 4"/>
              <p:cNvCxnSpPr/>
              <p:nvPr/>
            </p:nvCxnSpPr>
            <p:spPr bwMode="auto">
              <a:xfrm>
                <a:off x="4211960" y="1916832"/>
                <a:ext cx="432048" cy="864096"/>
              </a:xfrm>
              <a:prstGeom prst="line">
                <a:avLst/>
              </a:prstGeom>
              <a:solidFill>
                <a:schemeClr val="accent1"/>
              </a:solidFill>
              <a:ln w="76200" cap="flat" cmpd="sng" algn="ctr">
                <a:solidFill>
                  <a:schemeClr val="bg1"/>
                </a:solidFill>
                <a:prstDash val="solid"/>
                <a:round/>
                <a:headEnd type="none" w="med" len="med"/>
                <a:tailEnd type="none" w="lg" len="lg"/>
              </a:ln>
              <a:effectLst/>
            </p:spPr>
          </p:cxnSp>
          <p:cxnSp>
            <p:nvCxnSpPr>
              <p:cNvPr id="8" name="Straight Connector 7"/>
              <p:cNvCxnSpPr/>
              <p:nvPr/>
            </p:nvCxnSpPr>
            <p:spPr bwMode="auto">
              <a:xfrm flipH="1">
                <a:off x="4644008" y="1908447"/>
                <a:ext cx="279648" cy="872480"/>
              </a:xfrm>
              <a:prstGeom prst="line">
                <a:avLst/>
              </a:prstGeom>
              <a:solidFill>
                <a:schemeClr val="accent1"/>
              </a:solidFill>
              <a:ln w="76200" cap="flat" cmpd="sng" algn="ctr">
                <a:solidFill>
                  <a:schemeClr val="bg1"/>
                </a:solidFill>
                <a:prstDash val="solid"/>
                <a:round/>
                <a:headEnd type="none" w="med" len="med"/>
                <a:tailEnd type="none" w="lg" len="lg"/>
              </a:ln>
              <a:effectLst/>
            </p:spPr>
          </p:cxnSp>
        </p:grpSp>
      </p:grpSp>
    </p:spTree>
    <p:extLst>
      <p:ext uri="{BB962C8B-B14F-4D97-AF65-F5344CB8AC3E}">
        <p14:creationId xmlns:p14="http://schemas.microsoft.com/office/powerpoint/2010/main" val="379958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16832"/>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Abbreviate</a:t>
            </a:r>
            <a:br>
              <a:rPr lang="en-US" sz="6600" b="1" dirty="0">
                <a:effectLst>
                  <a:glow rad="127000">
                    <a:schemeClr val="tx1"/>
                  </a:glow>
                </a:effectLst>
                <a:latin typeface="Arial" charset="0"/>
                <a:ea typeface="ＭＳ Ｐゴシック" charset="0"/>
                <a:cs typeface="ＭＳ Ｐゴシック" charset="0"/>
              </a:rPr>
            </a:br>
            <a:r>
              <a:rPr lang="zh-CN" altLang="en-US" sz="6600" b="1" dirty="0">
                <a:effectLst>
                  <a:glow rad="127000">
                    <a:schemeClr val="tx1"/>
                  </a:glow>
                </a:effectLst>
                <a:latin typeface="Arial" charset="0"/>
                <a:ea typeface="ＭＳ Ｐゴシック" charset="0"/>
                <a:cs typeface="ＭＳ Ｐゴシック" charset="0"/>
              </a:rPr>
              <a:t>“</a:t>
            </a:r>
            <a:r>
              <a:rPr lang="en-US" sz="6600" b="1" dirty="0" err="1">
                <a:effectLst>
                  <a:glow rad="127000">
                    <a:schemeClr val="tx1"/>
                  </a:glow>
                </a:effectLst>
                <a:latin typeface="Arial" charset="0"/>
                <a:ea typeface="ＭＳ Ｐゴシック" charset="0"/>
                <a:cs typeface="ＭＳ Ｐゴシック" charset="0"/>
              </a:rPr>
              <a:t>缩写</a:t>
            </a:r>
            <a:r>
              <a:rPr lang="zh-CN" altLang="en-US" sz="6600" b="1" dirty="0">
                <a:effectLst>
                  <a:glow rad="127000">
                    <a:schemeClr val="tx1"/>
                  </a:glow>
                </a:effectLst>
                <a:latin typeface="Arial" charset="0"/>
                <a:ea typeface="ＭＳ Ｐゴシック" charset="0"/>
                <a:cs typeface="ＭＳ Ｐゴシック" charset="0"/>
              </a:rPr>
              <a: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8879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43000"/>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pronunciation.</a:t>
            </a:r>
            <a:br>
              <a:rPr lang="en-US" sz="6600" b="1" dirty="0">
                <a:effectLst>
                  <a:glow rad="127000">
                    <a:schemeClr val="tx1"/>
                  </a:glow>
                </a:effectLst>
                <a:latin typeface="Arial" charset="0"/>
                <a:ea typeface="ＭＳ Ｐゴシック" charset="0"/>
                <a:cs typeface="ＭＳ Ｐゴシック" charset="0"/>
              </a:rPr>
            </a:br>
            <a:r>
              <a:rPr lang="en-US" sz="6600" b="1" dirty="0" err="1">
                <a:effectLst>
                  <a:glow rad="127000">
                    <a:schemeClr val="tx1"/>
                  </a:glow>
                </a:effectLst>
                <a:latin typeface="Arial" charset="0"/>
                <a:ea typeface="ＭＳ Ｐゴシック" charset="0"/>
                <a:cs typeface="ＭＳ Ｐゴシック" charset="0"/>
              </a:rPr>
              <a:t>发音</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71600" y="2564904"/>
            <a:ext cx="7366000" cy="2959100"/>
          </a:xfrm>
          <a:prstGeom prst="rect">
            <a:avLst/>
          </a:prstGeom>
        </p:spPr>
      </p:pic>
    </p:spTree>
    <p:extLst>
      <p:ext uri="{BB962C8B-B14F-4D97-AF65-F5344CB8AC3E}">
        <p14:creationId xmlns:p14="http://schemas.microsoft.com/office/powerpoint/2010/main" val="156537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迦勒底的毁灭</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627</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68419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pronunciation.</a:t>
            </a:r>
          </a:p>
        </p:txBody>
      </p:sp>
      <p:pic>
        <p:nvPicPr>
          <p:cNvPr id="4" name="Picture 3"/>
          <p:cNvPicPr>
            <a:picLocks noChangeAspect="1"/>
          </p:cNvPicPr>
          <p:nvPr/>
        </p:nvPicPr>
        <p:blipFill>
          <a:blip r:embed="rId3"/>
          <a:stretch>
            <a:fillRect/>
          </a:stretch>
        </p:blipFill>
        <p:spPr>
          <a:xfrm>
            <a:off x="520700" y="914400"/>
            <a:ext cx="8102600" cy="5029200"/>
          </a:xfrm>
          <a:prstGeom prst="rect">
            <a:avLst/>
          </a:prstGeom>
        </p:spPr>
      </p:pic>
      <p:sp>
        <p:nvSpPr>
          <p:cNvPr id="3" name="文本框 2">
            <a:extLst>
              <a:ext uri="{FF2B5EF4-FFF2-40B4-BE49-F238E27FC236}">
                <a16:creationId xmlns:a16="http://schemas.microsoft.com/office/drawing/2014/main" id="{1BA9CCF2-289C-9EB7-502F-A0CF13B51DE1}"/>
              </a:ext>
            </a:extLst>
          </p:cNvPr>
          <p:cNvSpPr txBox="1"/>
          <p:nvPr/>
        </p:nvSpPr>
        <p:spPr>
          <a:xfrm>
            <a:off x="838200" y="1406526"/>
            <a:ext cx="4640826" cy="646331"/>
          </a:xfrm>
          <a:prstGeom prst="rect">
            <a:avLst/>
          </a:prstGeom>
          <a:noFill/>
        </p:spPr>
        <p:txBody>
          <a:bodyPr wrap="square">
            <a:spAutoFit/>
          </a:bodyPr>
          <a:lstStyle/>
          <a:p>
            <a:r>
              <a:rPr lang="zh-CN" altLang="en-US" sz="3600" dirty="0">
                <a:solidFill>
                  <a:schemeClr val="bg1"/>
                </a:solidFill>
              </a:rPr>
              <a:t>发音</a:t>
            </a:r>
          </a:p>
        </p:txBody>
      </p:sp>
    </p:spTree>
    <p:extLst>
      <p:ext uri="{BB962C8B-B14F-4D97-AF65-F5344CB8AC3E}">
        <p14:creationId xmlns:p14="http://schemas.microsoft.com/office/powerpoint/2010/main" val="698325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4624"/>
            <a:ext cx="6228184" cy="769349"/>
          </a:xfrm>
          <a:solidFill>
            <a:srgbClr val="000000"/>
          </a:solidFill>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要到几时呢？</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1686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zh-TW" altLang="en-US" sz="4000" b="1" dirty="0">
                <a:solidFill>
                  <a:srgbClr val="FFFFFF"/>
                </a:solidFill>
                <a:effectLst>
                  <a:glow rad="254000">
                    <a:srgbClr val="000000">
                      <a:alpha val="75000"/>
                    </a:srgbClr>
                  </a:glow>
                </a:effectLst>
                <a:latin typeface="Arial"/>
                <a:ea typeface="ＭＳ Ｐゴシック" charset="0"/>
                <a:cs typeface="Arial"/>
              </a:rPr>
              <a:t>克尔和  卡拉</a:t>
            </a:r>
            <a:r>
              <a:rPr lang="en-US" sz="4000" b="1" dirty="0">
                <a:solidFill>
                  <a:srgbClr val="FFFFFF"/>
                </a:solidFill>
                <a:effectLst>
                  <a:glow rad="254000">
                    <a:srgbClr val="000000">
                      <a:alpha val="75000"/>
                    </a:srgbClr>
                  </a:glow>
                </a:effectLst>
                <a:latin typeface="Arial"/>
                <a:ea typeface="ＭＳ Ｐゴシック" charset="0"/>
                <a:cs typeface="Arial"/>
              </a:rPr>
              <a:t>(30)</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355334" name="Text Box 6"/>
          <p:cNvSpPr txBox="1">
            <a:spLocks noChangeArrowheads="1"/>
          </p:cNvSpPr>
          <p:nvPr/>
        </p:nvSpPr>
        <p:spPr bwMode="auto">
          <a:xfrm>
            <a:off x="7602528" y="3140968"/>
            <a:ext cx="12105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zh-TW" altLang="en-US" sz="4000" b="1" dirty="0">
                <a:solidFill>
                  <a:srgbClr val="FFFFFF"/>
                </a:solidFill>
                <a:effectLst>
                  <a:glow rad="254000">
                    <a:srgbClr val="000000">
                      <a:alpha val="75000"/>
                    </a:srgbClr>
                  </a:glow>
                </a:effectLst>
                <a:latin typeface="Arial"/>
                <a:ea typeface="ＭＳ Ｐゴシック" charset="0"/>
                <a:cs typeface="Arial"/>
              </a:rPr>
              <a:t>约翰</a:t>
            </a:r>
            <a:br>
              <a:rPr lang="en-US" sz="4000" b="1" dirty="0">
                <a:solidFill>
                  <a:srgbClr val="FFFFFF"/>
                </a:solidFill>
                <a:effectLst>
                  <a:glow rad="254000">
                    <a:srgbClr val="000000">
                      <a:alpha val="75000"/>
                    </a:srgbClr>
                  </a:glow>
                </a:effectLst>
                <a:latin typeface="Arial"/>
                <a:ea typeface="ＭＳ Ｐゴシック" charset="0"/>
                <a:cs typeface="Arial"/>
              </a:rPr>
            </a:br>
            <a:r>
              <a:rPr lang="en-US" sz="4000" b="1" dirty="0">
                <a:solidFill>
                  <a:srgbClr val="FFFFFF"/>
                </a:solidFill>
                <a:effectLst>
                  <a:glow rad="254000">
                    <a:srgbClr val="000000">
                      <a:alpha val="75000"/>
                    </a:srgbClr>
                  </a:glow>
                </a:effectLst>
                <a:latin typeface="Arial"/>
                <a:ea typeface="ＭＳ Ｐゴシック" charset="0"/>
                <a:cs typeface="Arial"/>
              </a:rPr>
              <a:t>(24)</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355335" name="Text Box 7"/>
          <p:cNvSpPr txBox="1">
            <a:spLocks noChangeArrowheads="1"/>
          </p:cNvSpPr>
          <p:nvPr/>
        </p:nvSpPr>
        <p:spPr bwMode="auto">
          <a:xfrm>
            <a:off x="2681442" y="2513520"/>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mr-IN" sz="4000" b="1" dirty="0">
                <a:solidFill>
                  <a:srgbClr val="FFFFFF"/>
                </a:solidFill>
                <a:effectLst>
                  <a:glow rad="254000">
                    <a:srgbClr val="000000">
                      <a:alpha val="75000"/>
                    </a:srgbClr>
                  </a:glow>
                </a:effectLst>
                <a:latin typeface="Arial"/>
                <a:ea typeface="ＭＳ Ｐゴシック" charset="0"/>
                <a:cs typeface="Arial"/>
              </a:rPr>
              <a:t>史帝文    </a:t>
            </a:r>
            <a:br>
              <a:rPr lang="mr-IN" sz="4000" b="1" dirty="0">
                <a:solidFill>
                  <a:srgbClr val="FFFFFF"/>
                </a:solidFill>
                <a:effectLst>
                  <a:glow rad="254000">
                    <a:srgbClr val="000000">
                      <a:alpha val="75000"/>
                    </a:srgbClr>
                  </a:glow>
                </a:effectLst>
                <a:latin typeface="Arial"/>
                <a:ea typeface="ＭＳ Ｐゴシック" charset="0"/>
                <a:cs typeface="Arial"/>
              </a:rPr>
            </a:br>
            <a:r>
              <a:rPr lang="mr-IN" sz="4000" b="1" dirty="0">
                <a:solidFill>
                  <a:srgbClr val="FFFFFF"/>
                </a:solidFill>
                <a:effectLst>
                  <a:glow rad="254000">
                    <a:srgbClr val="000000">
                      <a:alpha val="75000"/>
                    </a:srgbClr>
                  </a:glow>
                </a:effectLst>
                <a:latin typeface="Arial"/>
                <a:ea typeface="ＭＳ Ｐゴシック" charset="0"/>
                <a:cs typeface="Arial"/>
              </a:rPr>
              <a:t>和卡蒂</a:t>
            </a:r>
            <a:r>
              <a:rPr lang="en-US" sz="4000" b="1" dirty="0">
                <a:solidFill>
                  <a:srgbClr val="FFFFFF"/>
                </a:solidFill>
                <a:effectLst>
                  <a:glow rad="254000">
                    <a:srgbClr val="000000">
                      <a:alpha val="75000"/>
                    </a:srgbClr>
                  </a:glow>
                </a:effectLst>
                <a:latin typeface="Arial"/>
                <a:ea typeface="ＭＳ Ｐゴシック" charset="0"/>
                <a:cs typeface="Arial"/>
              </a:rPr>
              <a:t> (27)</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355336" name="Text Box 8"/>
          <p:cNvSpPr txBox="1">
            <a:spLocks noChangeArrowheads="1"/>
          </p:cNvSpPr>
          <p:nvPr/>
        </p:nvSpPr>
        <p:spPr bwMode="auto">
          <a:xfrm>
            <a:off x="2771800" y="5714000"/>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defRPr/>
            </a:pPr>
            <a:r>
              <a:rPr lang="zh-TW" altLang="en-US" sz="4000" b="1" dirty="0">
                <a:solidFill>
                  <a:srgbClr val="FFFFFF"/>
                </a:solidFill>
                <a:effectLst>
                  <a:glow rad="254000">
                    <a:srgbClr val="000000">
                      <a:alpha val="75000"/>
                    </a:srgbClr>
                  </a:glow>
                </a:effectLst>
                <a:latin typeface="Arial"/>
                <a:ea typeface="ＭＳ Ｐゴシック" charset="0"/>
                <a:cs typeface="Arial"/>
              </a:rPr>
              <a:t>力克和苏珊</a:t>
            </a: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2017</a:t>
            </a:r>
          </a:p>
        </p:txBody>
      </p:sp>
    </p:spTree>
    <p:extLst>
      <p:ext uri="{BB962C8B-B14F-4D97-AF65-F5344CB8AC3E}">
        <p14:creationId xmlns:p14="http://schemas.microsoft.com/office/powerpoint/2010/main" val="3657007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0120" y="0"/>
            <a:ext cx="7020272" cy="6912928"/>
          </a:xfrm>
          <a:prstGeom prst="rect">
            <a:avLst/>
          </a:prstGeom>
        </p:spPr>
      </p:pic>
      <p:sp>
        <p:nvSpPr>
          <p:cNvPr id="900098" name="Rectangle 2"/>
          <p:cNvSpPr>
            <a:spLocks noGrp="1" noChangeArrowheads="1"/>
          </p:cNvSpPr>
          <p:nvPr>
            <p:ph type="ctrTitle"/>
          </p:nvPr>
        </p:nvSpPr>
        <p:spPr>
          <a:xfrm>
            <a:off x="1054810" y="232008"/>
            <a:ext cx="7045581" cy="769349"/>
          </a:xfrm>
          <a:effectLst>
            <a:outerShdw blurRad="63500" dist="35921" dir="2700000" algn="ctr" rotWithShape="0">
              <a:schemeClr val="tx2">
                <a:alpha val="74998"/>
              </a:schemeClr>
            </a:outerShdw>
          </a:effectLst>
        </p:spPr>
        <p:txBody>
          <a:bodyPr/>
          <a:lstStyle/>
          <a:p>
            <a:pPr>
              <a:defRPr/>
            </a:pPr>
            <a:r>
              <a:rPr lang="zh-CN" altLang="en-US" sz="4000" b="1" dirty="0">
                <a:effectLst>
                  <a:glow rad="127000">
                    <a:schemeClr val="tx1"/>
                  </a:glow>
                </a:effectLst>
                <a:latin typeface="Arial" charset="0"/>
                <a:ea typeface="ＭＳ Ｐゴシック" charset="0"/>
                <a:cs typeface="ＭＳ Ｐゴシック" charset="0"/>
              </a:rPr>
              <a:t>恶人为何亨通？</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043607" y="5157192"/>
            <a:ext cx="7045581" cy="1489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ea typeface="ＭＳ Ｐゴシック" charset="0"/>
                <a:cs typeface="ＭＳ Ｐゴシック" charset="0"/>
              </a:rPr>
              <a:t>“</a:t>
            </a:r>
            <a:r>
              <a:rPr lang="zh-CN" altLang="en-US" sz="2800" dirty="0">
                <a:solidFill>
                  <a:srgbClr val="FFFFFF"/>
                </a:solidFill>
                <a:effectLst>
                  <a:glow rad="127000">
                    <a:srgbClr val="000000"/>
                  </a:glow>
                </a:effectLst>
                <a:ea typeface="ＭＳ Ｐゴシック" charset="0"/>
                <a:cs typeface="ＭＳ Ｐゴシック" charset="0"/>
              </a:rPr>
              <a:t>“看哪，这就是恶人；他们常享安逸，财宝加增。”（诗篇 </a:t>
            </a:r>
            <a:r>
              <a:rPr lang="en-US" altLang="zh-CN" sz="2800" dirty="0">
                <a:solidFill>
                  <a:srgbClr val="FFFFFF"/>
                </a:solidFill>
                <a:effectLst>
                  <a:glow rad="127000">
                    <a:srgbClr val="000000"/>
                  </a:glow>
                </a:effectLst>
                <a:ea typeface="ＭＳ Ｐゴシック" charset="0"/>
                <a:cs typeface="ＭＳ Ｐゴシック" charset="0"/>
              </a:rPr>
              <a:t>73:12</a:t>
            </a:r>
            <a:r>
              <a:rPr lang="zh-CN" altLang="en-US" sz="2800" dirty="0">
                <a:solidFill>
                  <a:srgbClr val="FFFFFF"/>
                </a:solidFill>
                <a:effectLst>
                  <a:glow rad="127000">
                    <a:srgbClr val="000000"/>
                  </a:glow>
                </a:effectLst>
                <a:ea typeface="ＭＳ Ｐゴシック" charset="0"/>
                <a:cs typeface="ＭＳ Ｐゴシック" charset="0"/>
              </a:rPr>
              <a:t>）</a:t>
            </a:r>
          </a:p>
        </p:txBody>
      </p:sp>
    </p:spTree>
    <p:extLst>
      <p:ext uri="{BB962C8B-B14F-4D97-AF65-F5344CB8AC3E}">
        <p14:creationId xmlns:p14="http://schemas.microsoft.com/office/powerpoint/2010/main" val="3872161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7200" y="0"/>
            <a:ext cx="5673436" cy="6858000"/>
          </a:xfrm>
          <a:prstGeom prst="rect">
            <a:avLst/>
          </a:prstGeom>
        </p:spPr>
      </p:pic>
      <p:sp>
        <p:nvSpPr>
          <p:cNvPr id="900098" name="Rectangle 2"/>
          <p:cNvSpPr>
            <a:spLocks noGrp="1" noChangeArrowheads="1"/>
          </p:cNvSpPr>
          <p:nvPr>
            <p:ph type="ctrTitle"/>
          </p:nvPr>
        </p:nvSpPr>
        <p:spPr>
          <a:xfrm>
            <a:off x="0" y="5301208"/>
            <a:ext cx="9144000" cy="1566138"/>
          </a:xfrm>
          <a:solidFill>
            <a:schemeClr val="tx1"/>
          </a:solidFill>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我想得越多，就越困惑</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8433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困惑？</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0471"/>
            <a:ext cx="9144000" cy="4557058"/>
          </a:xfrm>
          <a:prstGeom prst="rect">
            <a:avLst/>
          </a:prstGeom>
        </p:spPr>
      </p:pic>
    </p:spTree>
    <p:extLst>
      <p:ext uri="{BB962C8B-B14F-4D97-AF65-F5344CB8AC3E}">
        <p14:creationId xmlns:p14="http://schemas.microsoft.com/office/powerpoint/2010/main" val="3401737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308996"/>
            <a:ext cx="4644008" cy="2561331"/>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哈巴谷是唯一一位整本书都是与上帝对话的先知</a:t>
            </a:r>
            <a:r>
              <a:rPr lang="ko-KR"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852936"/>
            <a:ext cx="3923928"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dirty="0"/>
              <a:t>如果你能与上帝对话，你会问祂什么？</a:t>
            </a: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5" name="Rectangle 2"/>
          <p:cNvSpPr txBox="1">
            <a:spLocks noChangeArrowheads="1"/>
          </p:cNvSpPr>
          <p:nvPr/>
        </p:nvSpPr>
        <p:spPr bwMode="auto">
          <a:xfrm>
            <a:off x="447471" y="-48638"/>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4800" b="1" dirty="0">
                <a:solidFill>
                  <a:srgbClr val="FFFFFF"/>
                </a:solidFill>
                <a:effectLst>
                  <a:glow rad="165100">
                    <a:srgbClr val="000000"/>
                  </a:glow>
                </a:effectLst>
                <a:latin typeface="Arial" charset="0"/>
                <a:ea typeface="ＭＳ Ｐゴシック" charset="0"/>
              </a:rPr>
              <a:t>祂回答道</a:t>
            </a:r>
            <a:endParaRPr lang="en-US" altLang="zh-CN" sz="5400" b="1" dirty="0">
              <a:solidFill>
                <a:srgbClr val="FFFFFF"/>
              </a:solidFill>
              <a:effectLst>
                <a:glow rad="165100">
                  <a:srgbClr val="000000"/>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7"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zh-CN" altLang="en-US" sz="4400" b="1" dirty="0">
                <a:solidFill>
                  <a:srgbClr val="000000"/>
                </a:solidFill>
                <a:ea typeface="ＭＳ Ｐゴシック" charset="0"/>
              </a:rPr>
              <a:t>你问</a:t>
            </a:r>
            <a:endParaRPr lang="en-US" altLang="zh-CN" sz="4400" b="1" dirty="0">
              <a:solidFill>
                <a:srgbClr val="000000"/>
              </a:solidFill>
              <a:ea typeface="ＭＳ Ｐゴシック" charset="0"/>
            </a:endParaRPr>
          </a:p>
        </p:txBody>
      </p:sp>
    </p:spTree>
    <p:extLst>
      <p:ext uri="{BB962C8B-B14F-4D97-AF65-F5344CB8AC3E}">
        <p14:creationId xmlns:p14="http://schemas.microsoft.com/office/powerpoint/2010/main" val="1904908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3500"/>
                            </p:stCondLst>
                            <p:childTnLst>
                              <p:par>
                                <p:cTn id="34" presetID="55"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a:t>
            </a:r>
            <a:r>
              <a:rPr lang="ja-JP" altLang="en-US" sz="4800" b="1" dirty="0">
                <a:solidFill>
                  <a:schemeClr val="bg1"/>
                </a:solidFill>
                <a:effectLst>
                  <a:glow rad="165100">
                    <a:schemeClr val="tx1"/>
                  </a:glow>
                </a:effectLst>
                <a:latin typeface="Arial" charset="0"/>
                <a:ea typeface="ＭＳ Ｐゴシック" charset="0"/>
              </a:rPr>
              <a:t> 只需算一算。 </a:t>
            </a:r>
            <a:r>
              <a:rPr lang="en-US"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4400" b="1" dirty="0">
                <a:solidFill>
                  <a:srgbClr val="000000"/>
                </a:solidFill>
                <a:latin typeface="Arial" charset="0"/>
                <a:ea typeface="ＭＳ Ｐゴシック" charset="0"/>
                <a:cs typeface="ＭＳ Ｐゴシック" charset="0"/>
              </a:rPr>
              <a:t>"</a:t>
            </a:r>
            <a:r>
              <a:rPr lang="ja-JP" altLang="en-US" sz="4400" b="1" dirty="0">
                <a:solidFill>
                  <a:srgbClr val="000000"/>
                </a:solidFill>
                <a:latin typeface="Arial" charset="0"/>
                <a:ea typeface="ＭＳ Ｐゴシック" charset="0"/>
                <a:cs typeface="ＭＳ Ｐゴシック" charset="0"/>
              </a:rPr>
              <a:t>上帝</a:t>
            </a:r>
            <a:r>
              <a:rPr lang="en-US" altLang="ja-JP" sz="4400" b="1" dirty="0">
                <a:solidFill>
                  <a:srgbClr val="000000"/>
                </a:solidFill>
                <a:latin typeface="Arial" charset="0"/>
                <a:ea typeface="ＭＳ Ｐゴシック" charset="0"/>
                <a:cs typeface="ＭＳ Ｐゴシック" charset="0"/>
              </a:rPr>
              <a:t>, </a:t>
            </a:r>
            <a:r>
              <a:rPr lang="ja-JP" altLang="en-US" sz="4400" b="1" dirty="0">
                <a:solidFill>
                  <a:srgbClr val="000000"/>
                </a:solidFill>
                <a:latin typeface="Arial" charset="0"/>
                <a:ea typeface="ＭＳ Ｐゴシック" charset="0"/>
                <a:cs typeface="ＭＳ Ｐゴシック" charset="0"/>
              </a:rPr>
              <a:t>地球什么年龄了？</a:t>
            </a:r>
            <a:r>
              <a:rPr lang="en-US" altLang="zh-CN" sz="4400" b="1"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8767533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a:xfrm>
            <a:off x="261554" y="2907"/>
            <a:ext cx="8840391" cy="2321719"/>
          </a:xfrm>
        </p:spPr>
        <p:txBody>
          <a:bodyPr/>
          <a:lstStyle/>
          <a:p>
            <a:r>
              <a:rPr lang="zh-CN" altLang="en-US" sz="11700" b="1" dirty="0">
                <a:solidFill>
                  <a:srgbClr val="FFFFFF"/>
                </a:solidFill>
              </a:rPr>
              <a:t>敬虔的</a:t>
            </a:r>
            <a:endParaRPr lang="en-US" sz="11700" b="1" dirty="0">
              <a:solidFill>
                <a:srgbClr val="FFFFFF"/>
              </a:solidFill>
            </a:endParaRPr>
          </a:p>
        </p:txBody>
      </p:sp>
      <p:sp>
        <p:nvSpPr>
          <p:cNvPr id="5" name="Title 1"/>
          <p:cNvSpPr txBox="1">
            <a:spLocks/>
          </p:cNvSpPr>
          <p:nvPr/>
        </p:nvSpPr>
        <p:spPr bwMode="auto">
          <a:xfrm>
            <a:off x="47242" y="1700808"/>
            <a:ext cx="8840391"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11500" b="1" i="1" dirty="0" err="1">
                <a:solidFill>
                  <a:srgbClr val="FFFFFF"/>
                </a:solidFill>
                <a:latin typeface="Apple Chancery"/>
                <a:cs typeface="Apple Chancery"/>
              </a:rPr>
              <a:t>母亲</a:t>
            </a:r>
            <a:endParaRPr lang="en-US" sz="11500" b="1" i="1" dirty="0">
              <a:solidFill>
                <a:srgbClr val="FFFFFF"/>
              </a:solidFill>
              <a:latin typeface="Apple Chancery"/>
              <a:cs typeface="Apple Chancery"/>
            </a:endParaRPr>
          </a:p>
        </p:txBody>
      </p:sp>
      <p:sp>
        <p:nvSpPr>
          <p:cNvPr id="6" name="Title 1"/>
          <p:cNvSpPr txBox="1">
            <a:spLocks/>
          </p:cNvSpPr>
          <p:nvPr/>
        </p:nvSpPr>
        <p:spPr bwMode="auto">
          <a:xfrm>
            <a:off x="-6336" y="5658495"/>
            <a:ext cx="9161859" cy="607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zh-CN" altLang="en-US" sz="3400" b="1" dirty="0">
                <a:solidFill>
                  <a:srgbClr val="FFFFFF"/>
                </a:solidFill>
              </a:rPr>
              <a:t>圣经智慧的根基</a:t>
            </a:r>
          </a:p>
        </p:txBody>
      </p:sp>
      <p:sp>
        <p:nvSpPr>
          <p:cNvPr id="7" name="Title 1"/>
          <p:cNvSpPr txBox="1">
            <a:spLocks/>
          </p:cNvSpPr>
          <p:nvPr/>
        </p:nvSpPr>
        <p:spPr bwMode="auto">
          <a:xfrm>
            <a:off x="-123001" y="6087120"/>
            <a:ext cx="9161859" cy="607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2800" b="1" dirty="0" err="1">
                <a:solidFill>
                  <a:srgbClr val="FFA5D9"/>
                </a:solidFill>
              </a:rPr>
              <a:t>箴言</a:t>
            </a:r>
            <a:r>
              <a:rPr lang="en-US" sz="2800" b="1" dirty="0">
                <a:solidFill>
                  <a:srgbClr val="FFA5D9"/>
                </a:solidFill>
              </a:rPr>
              <a:t> 22:6</a:t>
            </a:r>
          </a:p>
        </p:txBody>
      </p:sp>
    </p:spTree>
    <p:extLst>
      <p:ext uri="{BB962C8B-B14F-4D97-AF65-F5344CB8AC3E}">
        <p14:creationId xmlns:p14="http://schemas.microsoft.com/office/powerpoint/2010/main" val="40750630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ru-RU" altLang="zh-CN" sz="4800" b="1" dirty="0">
                <a:solidFill>
                  <a:schemeClr val="bg1"/>
                </a:solidFill>
                <a:effectLst>
                  <a:glow rad="165100">
                    <a:schemeClr val="tx1"/>
                  </a:glow>
                </a:effectLst>
                <a:latin typeface="Arial" charset="0"/>
                <a:ea typeface="ＭＳ Ｐゴシック" charset="0"/>
              </a:rPr>
              <a:t>”</a:t>
            </a:r>
            <a:r>
              <a:rPr lang="zh-CN" altLang="ru-RU" sz="4800" b="1" dirty="0">
                <a:solidFill>
                  <a:schemeClr val="bg1"/>
                </a:solidFill>
                <a:effectLst>
                  <a:glow rad="165100">
                    <a:schemeClr val="tx1"/>
                  </a:glow>
                </a:effectLst>
                <a:latin typeface="Arial" charset="0"/>
                <a:ea typeface="ＭＳ Ｐゴシック" charset="0"/>
              </a:rPr>
              <a:t>相信我</a:t>
            </a:r>
            <a:r>
              <a:rPr lang="ru-RU"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ea typeface="ＭＳ Ｐゴシック" charset="0"/>
              </a:rPr>
              <a:t>"</a:t>
            </a:r>
            <a:r>
              <a:rPr lang="zh-CN" altLang="en-US" sz="4400" b="1" dirty="0">
                <a:solidFill>
                  <a:srgbClr val="000000"/>
                </a:solidFill>
                <a:ea typeface="ＭＳ Ｐゴシック" charset="0"/>
              </a:rPr>
              <a:t>“上帝，为什么你带走了我的母亲？”</a:t>
            </a:r>
          </a:p>
        </p:txBody>
      </p:sp>
    </p:spTree>
    <p:extLst>
      <p:ext uri="{BB962C8B-B14F-4D97-AF65-F5344CB8AC3E}">
        <p14:creationId xmlns:p14="http://schemas.microsoft.com/office/powerpoint/2010/main" val="28904774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134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a:solidFill>
                  <a:srgbClr val="FFFFFF"/>
                </a:solidFill>
                <a:effectLst>
                  <a:glow rad="127000">
                    <a:srgbClr val="000000"/>
                  </a:glow>
                </a:effectLst>
                <a:latin typeface="Arial" charset="0"/>
                <a:ea typeface="ＭＳ Ｐゴシック" charset="0"/>
                <a:cs typeface="ＭＳ Ｐゴシック" charset="0"/>
              </a:rPr>
              <a:t>(</a:t>
            </a:r>
            <a:r>
              <a:rPr lang="zh-CN" altLang="en-US" sz="4000" b="1">
                <a:solidFill>
                  <a:srgbClr val="FFFFFF"/>
                </a:solidFill>
                <a:effectLst>
                  <a:glow rad="127000">
                    <a:srgbClr val="000000"/>
                  </a:glow>
                </a:effectLst>
                <a:latin typeface="Arial" charset="0"/>
                <a:ea typeface="ＭＳ Ｐゴシック" charset="0"/>
                <a:cs typeface="ＭＳ Ｐゴシック" charset="0"/>
              </a:rPr>
              <a:t>上帝对巴比伦</a:t>
            </a:r>
            <a:r>
              <a:rPr lang="en-US" sz="4000" b="1">
                <a:solidFill>
                  <a:srgbClr val="FFFFFF"/>
                </a:solidFill>
                <a:effectLst>
                  <a:glow rad="127000">
                    <a:srgbClr val="000000"/>
                  </a:glow>
                </a:effectLst>
                <a:latin typeface="Arial" charset="0"/>
                <a:ea typeface="ＭＳ Ｐゴシック" charset="0"/>
                <a:cs typeface="ＭＳ Ｐゴシック" charset="0"/>
              </a:rPr>
              <a:t>)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迦勒底人自高自大，心不正直；</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然而义人必因</a:t>
            </a:r>
            <a:r>
              <a:rPr lang="zh-CN" altLang="en-US" sz="4000" b="1" dirty="0">
                <a:solidFill>
                  <a:srgbClr val="FFFF00"/>
                </a:solidFill>
                <a:effectLst>
                  <a:glow rad="127000">
                    <a:srgbClr val="000000"/>
                  </a:glow>
                </a:effectLst>
                <a:latin typeface="Arial" charset="0"/>
                <a:ea typeface="ＭＳ Ｐゴシック" charset="0"/>
                <a:cs typeface="ＭＳ Ｐゴシック" charset="0"/>
              </a:rPr>
              <a:t>信</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得生</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哈巴谷</a:t>
            </a:r>
            <a:r>
              <a:rPr lang="en-US" sz="4000" b="1" dirty="0">
                <a:solidFill>
                  <a:srgbClr val="FFFFFF"/>
                </a:solidFill>
                <a:effectLst>
                  <a:glow rad="127000">
                    <a:srgbClr val="000000"/>
                  </a:glow>
                </a:effectLst>
                <a:latin typeface="Arial" charset="0"/>
                <a:ea typeface="ＭＳ Ｐゴシック" charset="0"/>
                <a:cs typeface="ＭＳ Ｐゴシック" charset="0"/>
              </a:rPr>
              <a:t>2:4).</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哈巴谷书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p:txBody>
      </p:sp>
    </p:spTree>
    <p:extLst>
      <p:ext uri="{BB962C8B-B14F-4D97-AF65-F5344CB8AC3E}">
        <p14:creationId xmlns:p14="http://schemas.microsoft.com/office/powerpoint/2010/main" val="81332517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a:t>
            </a:r>
            <a:r>
              <a:rPr lang="zh-CN" altLang="en-US" sz="4800" b="1" dirty="0">
                <a:solidFill>
                  <a:schemeClr val="bg1"/>
                </a:solidFill>
                <a:effectLst>
                  <a:glow rad="165100">
                    <a:schemeClr val="tx1"/>
                  </a:glow>
                </a:effectLst>
                <a:latin typeface="Arial" charset="0"/>
                <a:ea typeface="ＭＳ Ｐゴシック" charset="0"/>
              </a:rPr>
              <a:t>没有答案</a:t>
            </a:r>
            <a:r>
              <a:rPr lang="en-US"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God, why can't I find a job?</a:t>
            </a:r>
            <a:r>
              <a:rPr lang="ru-RU" altLang="zh-CN" sz="4400" b="1" dirty="0">
                <a:solidFill>
                  <a:srgbClr val="000000"/>
                </a:solidFill>
              </a:rPr>
              <a:t>"</a:t>
            </a:r>
            <a:endParaRPr lang="en-US" altLang="zh-CN" sz="4400" b="1" dirty="0">
              <a:solidFill>
                <a:srgbClr val="000000"/>
              </a:solidFill>
            </a:endParaRPr>
          </a:p>
        </p:txBody>
      </p:sp>
    </p:spTree>
    <p:extLst>
      <p:ext uri="{BB962C8B-B14F-4D97-AF65-F5344CB8AC3E}">
        <p14:creationId xmlns:p14="http://schemas.microsoft.com/office/powerpoint/2010/main" val="4060361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为什么有这么多不公义的事？</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3" name="TextBox 2">
            <a:extLst>
              <a:ext uri="{FF2B5EF4-FFF2-40B4-BE49-F238E27FC236}">
                <a16:creationId xmlns:a16="http://schemas.microsoft.com/office/drawing/2014/main" id="{DC048441-8EC1-4A77-96B9-2B08BE73455F}"/>
              </a:ext>
            </a:extLst>
          </p:cNvPr>
          <p:cNvSpPr txBox="1"/>
          <p:nvPr/>
        </p:nvSpPr>
        <p:spPr>
          <a:xfrm>
            <a:off x="1104900" y="5181600"/>
            <a:ext cx="6934200" cy="369332"/>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Tahoma" charset="0"/>
                <a:ea typeface="MS PGothic" charset="0"/>
              </a:rPr>
              <a:t>一间火热的埃及教会的基督徒，跟随十字架的人</a:t>
            </a:r>
            <a:endParaRPr kumimoji="0" lang="en-SG" sz="18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Tahoma" charset="0"/>
              <a:ea typeface="MS PGothic" charset="0"/>
            </a:endParaRPr>
          </a:p>
        </p:txBody>
      </p:sp>
    </p:spTree>
    <p:extLst>
      <p:ext uri="{BB962C8B-B14F-4D97-AF65-F5344CB8AC3E}">
        <p14:creationId xmlns:p14="http://schemas.microsoft.com/office/powerpoint/2010/main" val="22620428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我们在极度</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的时候</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应当如何看待生命</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279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98" name="Rectangle 70"/>
          <p:cNvSpPr>
            <a:spLocks noChangeArrowheads="1"/>
          </p:cNvSpPr>
          <p:nvPr/>
        </p:nvSpPr>
        <p:spPr bwMode="auto">
          <a:xfrm>
            <a:off x="8153400" y="4994275"/>
            <a:ext cx="990600" cy="833438"/>
          </a:xfrm>
          <a:prstGeom prst="rect">
            <a:avLst/>
          </a:prstGeom>
          <a:solidFill>
            <a:srgbClr val="99FFCC"/>
          </a:solidFill>
          <a:ln w="9525">
            <a:solidFill>
              <a:schemeClr val="tx1"/>
            </a:solidFill>
            <a:miter lim="800000"/>
            <a:headEnd/>
            <a:tailEnd/>
          </a:ln>
          <a:effectLst/>
        </p:spPr>
        <p:txBody>
          <a:bodyPr anchor="ctr">
            <a:spAutoFit/>
          </a:bodyPr>
          <a:lstStyle/>
          <a:p>
            <a:pPr algn="ctr" eaLnBrk="1" hangingPunct="1">
              <a:spcBef>
                <a:spcPct val="50000"/>
              </a:spcBef>
              <a:defRPr/>
            </a:pPr>
            <a:endParaRPr kumimoji="1" lang="en-US" sz="4800" b="1">
              <a:solidFill>
                <a:srgbClr val="66FF66"/>
              </a:solidFill>
              <a:effectLst>
                <a:outerShdw blurRad="38100" dist="38100" dir="2700000" algn="tl">
                  <a:srgbClr val="000000"/>
                </a:outerShdw>
              </a:effectLst>
              <a:latin typeface="Copperplate Gothic Light" charset="0"/>
            </a:endParaRPr>
          </a:p>
        </p:txBody>
      </p:sp>
      <p:sp>
        <p:nvSpPr>
          <p:cNvPr id="22534" name="Rectangle 6"/>
          <p:cNvSpPr>
            <a:spLocks noChangeArrowheads="1"/>
          </p:cNvSpPr>
          <p:nvPr/>
        </p:nvSpPr>
        <p:spPr bwMode="auto">
          <a:xfrm>
            <a:off x="304800" y="32004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algn="ctr" eaLnBrk="1" hangingPunct="1">
              <a:spcBef>
                <a:spcPct val="50000"/>
              </a:spcBef>
              <a:defRPr/>
            </a:pPr>
            <a:endParaRPr kumimoji="1" lang="en-US" sz="4800" b="1">
              <a:effectLst>
                <a:outerShdw blurRad="38100" dist="38100" dir="2700000" algn="tl">
                  <a:srgbClr val="FFFFFF"/>
                </a:outerShdw>
              </a:effectLst>
              <a:latin typeface="Copperplate Gothic Light" charset="0"/>
            </a:endParaRPr>
          </a:p>
        </p:txBody>
      </p:sp>
      <p:sp>
        <p:nvSpPr>
          <p:cNvPr id="222211" name="Line 3"/>
          <p:cNvSpPr>
            <a:spLocks noChangeShapeType="1"/>
          </p:cNvSpPr>
          <p:nvPr/>
        </p:nvSpPr>
        <p:spPr bwMode="auto">
          <a:xfrm>
            <a:off x="685800" y="914400"/>
            <a:ext cx="0" cy="4800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endParaRPr lang="en-US"/>
          </a:p>
        </p:txBody>
      </p:sp>
      <p:sp>
        <p:nvSpPr>
          <p:cNvPr id="222212" name="Rectangle 4"/>
          <p:cNvSpPr>
            <a:spLocks noChangeArrowheads="1"/>
          </p:cNvSpPr>
          <p:nvPr/>
        </p:nvSpPr>
        <p:spPr bwMode="auto">
          <a:xfrm>
            <a:off x="0" y="32004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2213" name="Rectangle 5"/>
          <p:cNvSpPr>
            <a:spLocks noChangeArrowheads="1"/>
          </p:cNvSpPr>
          <p:nvPr/>
        </p:nvSpPr>
        <p:spPr bwMode="auto">
          <a:xfrm>
            <a:off x="4267200" y="3200400"/>
            <a:ext cx="3048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2214" name="Rectangle 7"/>
          <p:cNvSpPr>
            <a:spLocks noChangeArrowheads="1"/>
          </p:cNvSpPr>
          <p:nvPr/>
        </p:nvSpPr>
        <p:spPr bwMode="auto">
          <a:xfrm>
            <a:off x="4114800" y="3048000"/>
            <a:ext cx="3810000" cy="838200"/>
          </a:xfrm>
          <a:prstGeom prst="rect">
            <a:avLst/>
          </a:prstGeom>
          <a:solidFill>
            <a:srgbClr val="FFFF00"/>
          </a:solidFill>
          <a:ln w="9525">
            <a:solidFill>
              <a:schemeClr val="tx1"/>
            </a:solidFill>
            <a:miter lim="800000"/>
            <a:headEnd/>
            <a:tailEnd/>
          </a:ln>
        </p:spPr>
        <p:txBody>
          <a:bodyPr anchor="ctr">
            <a:spAutoFit/>
          </a:bodyPr>
          <a:lstStyle/>
          <a:p>
            <a:endParaRPr lang="en-US"/>
          </a:p>
        </p:txBody>
      </p:sp>
      <p:sp>
        <p:nvSpPr>
          <p:cNvPr id="222215" name="Rectangle 8"/>
          <p:cNvSpPr>
            <a:spLocks noChangeArrowheads="1"/>
          </p:cNvSpPr>
          <p:nvPr/>
        </p:nvSpPr>
        <p:spPr bwMode="auto">
          <a:xfrm>
            <a:off x="7924800" y="3048000"/>
            <a:ext cx="1219200" cy="838200"/>
          </a:xfrm>
          <a:prstGeom prst="rect">
            <a:avLst/>
          </a:prstGeom>
          <a:solidFill>
            <a:srgbClr val="FF66CC"/>
          </a:solidFill>
          <a:ln w="9525">
            <a:solidFill>
              <a:schemeClr val="tx1"/>
            </a:solidFill>
            <a:miter lim="800000"/>
            <a:headEnd/>
            <a:tailEnd/>
          </a:ln>
        </p:spPr>
        <p:txBody>
          <a:bodyPr anchor="ctr">
            <a:spAutoFit/>
          </a:bodyPr>
          <a:lstStyle/>
          <a:p>
            <a:endParaRPr lang="en-US"/>
          </a:p>
        </p:txBody>
      </p:sp>
      <p:sp>
        <p:nvSpPr>
          <p:cNvPr id="222216" name="Rectangle 9"/>
          <p:cNvSpPr>
            <a:spLocks noChangeArrowheads="1"/>
          </p:cNvSpPr>
          <p:nvPr/>
        </p:nvSpPr>
        <p:spPr bwMode="auto">
          <a:xfrm>
            <a:off x="0" y="5029200"/>
            <a:ext cx="5029200" cy="762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22217"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18"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19" name="Line 13"/>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0" name="Line 14"/>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1" name="Line 15"/>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2" name="Line 16"/>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3" name="Line 17"/>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4" name="Line 18"/>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5" name="Line 19"/>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6" name="Line 20"/>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7" name="Line 21"/>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8" name="Line 22"/>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9" name="Text Box 23"/>
          <p:cNvSpPr txBox="1">
            <a:spLocks noChangeArrowheads="1"/>
          </p:cNvSpPr>
          <p:nvPr/>
        </p:nvSpPr>
        <p:spPr bwMode="auto">
          <a:xfrm>
            <a:off x="609600" y="381000"/>
            <a:ext cx="8763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spcBef>
                <a:spcPct val="50000"/>
              </a:spcBef>
            </a:pPr>
            <a:r>
              <a:rPr kumimoji="1" lang="ja-JP" altLang="en-US" sz="1600">
                <a:solidFill>
                  <a:srgbClr val="000066"/>
                </a:solidFill>
                <a:latin typeface="Times New Roman" charset="0"/>
              </a:rPr>
              <a:t>　</a:t>
            </a:r>
            <a:r>
              <a:rPr kumimoji="1" lang="en-US" altLang="ja-JP" sz="1600">
                <a:solidFill>
                  <a:srgbClr val="000066"/>
                </a:solidFill>
                <a:latin typeface="Times New Roman" charset="0"/>
              </a:rPr>
              <a:t>660     650     640     630     620     610     600     590     580     570      560      550     540     530     520       </a:t>
            </a:r>
          </a:p>
        </p:txBody>
      </p:sp>
      <p:sp>
        <p:nvSpPr>
          <p:cNvPr id="222230" name="Line 24"/>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31" name="Line 25"/>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32" name="Line 26"/>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33" name="Rectangle 27"/>
          <p:cNvSpPr>
            <a:spLocks noChangeArrowheads="1"/>
          </p:cNvSpPr>
          <p:nvPr/>
        </p:nvSpPr>
        <p:spPr bwMode="auto">
          <a:xfrm>
            <a:off x="0" y="3200400"/>
            <a:ext cx="838200" cy="533400"/>
          </a:xfrm>
          <a:prstGeom prst="rect">
            <a:avLst/>
          </a:prstGeom>
          <a:solidFill>
            <a:schemeClr val="bg1"/>
          </a:solidFill>
          <a:ln w="9525">
            <a:solidFill>
              <a:schemeClr val="tx1"/>
            </a:solidFill>
            <a:miter lim="800000"/>
            <a:headEnd/>
            <a:tailEnd/>
          </a:ln>
        </p:spPr>
        <p:txBody>
          <a:bodyPr wrap="none" anchor="ctr">
            <a:spAutoFit/>
          </a:bodyPr>
          <a:lstStyle/>
          <a:p>
            <a:endParaRPr lang="en-US"/>
          </a:p>
        </p:txBody>
      </p:sp>
      <p:sp>
        <p:nvSpPr>
          <p:cNvPr id="222234" name="Line 28"/>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35" name="Rectangle 29"/>
          <p:cNvSpPr>
            <a:spLocks noChangeArrowheads="1"/>
          </p:cNvSpPr>
          <p:nvPr/>
        </p:nvSpPr>
        <p:spPr bwMode="auto">
          <a:xfrm>
            <a:off x="0" y="685800"/>
            <a:ext cx="3962400" cy="1143000"/>
          </a:xfrm>
          <a:prstGeom prst="rect">
            <a:avLst/>
          </a:prstGeom>
          <a:solidFill>
            <a:srgbClr val="00FFCC"/>
          </a:solidFill>
          <a:ln w="9525">
            <a:solidFill>
              <a:schemeClr val="tx1"/>
            </a:solidFill>
            <a:miter lim="800000"/>
            <a:headEnd/>
            <a:tailEnd/>
          </a:ln>
        </p:spPr>
        <p:txBody>
          <a:bodyPr wrap="none" anchor="ctr">
            <a:spAutoFit/>
          </a:bodyPr>
          <a:lstStyle/>
          <a:p>
            <a:endParaRPr lang="en-US"/>
          </a:p>
        </p:txBody>
      </p:sp>
      <p:sp>
        <p:nvSpPr>
          <p:cNvPr id="22559" name="Text Box 31"/>
          <p:cNvSpPr txBox="1">
            <a:spLocks noChangeArrowheads="1"/>
          </p:cNvSpPr>
          <p:nvPr/>
        </p:nvSpPr>
        <p:spPr bwMode="auto">
          <a:xfrm>
            <a:off x="990600" y="3276600"/>
            <a:ext cx="2590800" cy="366713"/>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a:solidFill>
                  <a:srgbClr val="000066"/>
                </a:solidFill>
                <a:effectLst>
                  <a:outerShdw blurRad="38100" dist="38100" dir="2700000" algn="tl">
                    <a:srgbClr val="C0C0C0"/>
                  </a:outerShdw>
                </a:effectLst>
                <a:latin typeface="Copperplate Gothic Light" pitchFamily="34" charset="0"/>
                <a:cs typeface="+mn-cs"/>
              </a:rPr>
              <a:t>亚述帝国</a:t>
            </a:r>
            <a:endParaRPr kumimoji="1" lang="en-US" altLang="ja-JP" sz="18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560" name="Text Box 32"/>
          <p:cNvSpPr txBox="1">
            <a:spLocks noChangeArrowheads="1"/>
          </p:cNvSpPr>
          <p:nvPr/>
        </p:nvSpPr>
        <p:spPr bwMode="auto">
          <a:xfrm>
            <a:off x="4343400" y="3276600"/>
            <a:ext cx="3276600" cy="366713"/>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a:solidFill>
                  <a:srgbClr val="000066"/>
                </a:solidFill>
                <a:effectLst>
                  <a:outerShdw blurRad="38100" dist="38100" dir="2700000" algn="tl">
                    <a:srgbClr val="C0C0C0"/>
                  </a:outerShdw>
                </a:effectLst>
                <a:latin typeface="Copperplate Gothic Light" pitchFamily="34" charset="0"/>
                <a:cs typeface="+mn-cs"/>
              </a:rPr>
              <a:t>新巴比伦帝国</a:t>
            </a:r>
            <a:endParaRPr kumimoji="1" lang="en-US" altLang="ja-JP" sz="18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561" name="Text Box 33"/>
          <p:cNvSpPr txBox="1">
            <a:spLocks noChangeArrowheads="1"/>
          </p:cNvSpPr>
          <p:nvPr/>
        </p:nvSpPr>
        <p:spPr bwMode="auto">
          <a:xfrm>
            <a:off x="8001000" y="3276600"/>
            <a:ext cx="1143000" cy="366713"/>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a:solidFill>
                  <a:srgbClr val="000066"/>
                </a:solidFill>
                <a:effectLst>
                  <a:outerShdw blurRad="38100" dist="38100" dir="2700000" algn="tl">
                    <a:srgbClr val="C0C0C0"/>
                  </a:outerShdw>
                </a:effectLst>
                <a:latin typeface="Copperplate Gothic Light" pitchFamily="34" charset="0"/>
                <a:cs typeface="+mn-cs"/>
              </a:rPr>
              <a:t>波斯帝国</a:t>
            </a:r>
            <a:endParaRPr kumimoji="1" lang="en-US" altLang="ja-JP" sz="18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562" name="Text Box 34"/>
          <p:cNvSpPr txBox="1">
            <a:spLocks noChangeArrowheads="1"/>
          </p:cNvSpPr>
          <p:nvPr/>
        </p:nvSpPr>
        <p:spPr bwMode="auto">
          <a:xfrm>
            <a:off x="0" y="3200400"/>
            <a:ext cx="914400" cy="554038"/>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200" b="1">
                <a:solidFill>
                  <a:srgbClr val="000066"/>
                </a:solidFill>
                <a:effectLst>
                  <a:outerShdw blurRad="38100" dist="38100" dir="2700000" algn="tl">
                    <a:srgbClr val="C0C0C0"/>
                  </a:outerShdw>
                </a:effectLst>
                <a:latin typeface="Copperplate Gothic Light" pitchFamily="34" charset="0"/>
                <a:cs typeface="+mn-cs"/>
              </a:rPr>
              <a:t>世界</a:t>
            </a:r>
            <a:endParaRPr kumimoji="1" lang="en-US" altLang="zh-CN" sz="1200" b="1">
              <a:solidFill>
                <a:srgbClr val="000066"/>
              </a:solidFill>
              <a:effectLst>
                <a:outerShdw blurRad="38100" dist="38100" dir="2700000" algn="tl">
                  <a:srgbClr val="C0C0C0"/>
                </a:outerShdw>
              </a:effectLst>
              <a:latin typeface="Copperplate Gothic Light" pitchFamily="34" charset="0"/>
              <a:cs typeface="+mn-cs"/>
            </a:endParaRPr>
          </a:p>
          <a:p>
            <a:pPr algn="ctr" eaLnBrk="1" hangingPunct="1">
              <a:spcBef>
                <a:spcPct val="50000"/>
              </a:spcBef>
              <a:defRPr/>
            </a:pPr>
            <a:r>
              <a:rPr kumimoji="1" lang="zh-CN" altLang="en-US" sz="1200" b="1">
                <a:solidFill>
                  <a:srgbClr val="000066"/>
                </a:solidFill>
                <a:effectLst>
                  <a:outerShdw blurRad="38100" dist="38100" dir="2700000" algn="tl">
                    <a:srgbClr val="C0C0C0"/>
                  </a:outerShdw>
                </a:effectLst>
                <a:latin typeface="Copperplate Gothic Light" pitchFamily="34" charset="0"/>
                <a:cs typeface="+mn-cs"/>
              </a:rPr>
              <a:t>强国</a:t>
            </a:r>
            <a:endParaRPr kumimoji="1" lang="en-US" altLang="ja-JP" sz="12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2240" name="Text Box 37"/>
          <p:cNvSpPr txBox="1">
            <a:spLocks noChangeArrowheads="1"/>
          </p:cNvSpPr>
          <p:nvPr/>
        </p:nvSpPr>
        <p:spPr bwMode="auto">
          <a:xfrm rot="-5400000">
            <a:off x="577076" y="2057400"/>
            <a:ext cx="55399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1200" dirty="0">
                <a:latin typeface="Times New Roman" charset="0"/>
              </a:rPr>
              <a:t> </a:t>
            </a:r>
            <a:r>
              <a:rPr kumimoji="1" lang="zh-CN" altLang="en-US" sz="1200" dirty="0">
                <a:latin typeface="Times New Roman" charset="0"/>
              </a:rPr>
              <a:t>底比斯的沦陷</a:t>
            </a:r>
            <a:endParaRPr kumimoji="1" lang="en-US" altLang="zh-CN" sz="1200" dirty="0">
              <a:latin typeface="Times New Roman" charset="0"/>
            </a:endParaRPr>
          </a:p>
        </p:txBody>
      </p:sp>
      <p:sp>
        <p:nvSpPr>
          <p:cNvPr id="222241" name="Text Box 38"/>
          <p:cNvSpPr txBox="1">
            <a:spLocks noChangeArrowheads="1"/>
          </p:cNvSpPr>
          <p:nvPr/>
        </p:nvSpPr>
        <p:spPr bwMode="auto">
          <a:xfrm>
            <a:off x="381000" y="1905000"/>
            <a:ext cx="6858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1200">
                <a:latin typeface="Times New Roman" charset="0"/>
              </a:rPr>
              <a:t>663BC</a:t>
            </a:r>
          </a:p>
        </p:txBody>
      </p:sp>
      <p:sp>
        <p:nvSpPr>
          <p:cNvPr id="222242" name="Rectangle 39"/>
          <p:cNvSpPr>
            <a:spLocks noChangeArrowheads="1"/>
          </p:cNvSpPr>
          <p:nvPr/>
        </p:nvSpPr>
        <p:spPr bwMode="auto">
          <a:xfrm>
            <a:off x="2362200" y="685800"/>
            <a:ext cx="457200" cy="1143000"/>
          </a:xfrm>
          <a:prstGeom prst="rect">
            <a:avLst/>
          </a:prstGeom>
          <a:solidFill>
            <a:srgbClr val="FF66CC"/>
          </a:solidFill>
          <a:ln w="9525">
            <a:solidFill>
              <a:schemeClr val="tx1"/>
            </a:solidFill>
            <a:miter lim="800000"/>
            <a:headEnd/>
            <a:tailEnd/>
          </a:ln>
        </p:spPr>
        <p:txBody>
          <a:bodyPr wrap="none" anchor="ctr">
            <a:spAutoFit/>
          </a:bodyPr>
          <a:lstStyle/>
          <a:p>
            <a:endParaRPr lang="en-US"/>
          </a:p>
        </p:txBody>
      </p:sp>
      <p:sp>
        <p:nvSpPr>
          <p:cNvPr id="222243" name="Rectangle 40"/>
          <p:cNvSpPr>
            <a:spLocks noChangeArrowheads="1"/>
          </p:cNvSpPr>
          <p:nvPr/>
        </p:nvSpPr>
        <p:spPr bwMode="auto">
          <a:xfrm>
            <a:off x="3733800" y="685800"/>
            <a:ext cx="228600" cy="1143000"/>
          </a:xfrm>
          <a:prstGeom prst="rect">
            <a:avLst/>
          </a:prstGeom>
          <a:solidFill>
            <a:srgbClr val="FFFF00"/>
          </a:solidFill>
          <a:ln w="9525">
            <a:solidFill>
              <a:schemeClr val="tx1"/>
            </a:solidFill>
            <a:miter lim="800000"/>
            <a:headEnd/>
            <a:tailEnd/>
          </a:ln>
        </p:spPr>
        <p:txBody>
          <a:bodyPr wrap="none" anchor="ctr">
            <a:spAutoFit/>
          </a:bodyPr>
          <a:lstStyle/>
          <a:p>
            <a:endParaRPr lang="en-US"/>
          </a:p>
        </p:txBody>
      </p:sp>
      <p:sp>
        <p:nvSpPr>
          <p:cNvPr id="222244" name="Text Box 41"/>
          <p:cNvSpPr txBox="1">
            <a:spLocks noChangeArrowheads="1"/>
          </p:cNvSpPr>
          <p:nvPr/>
        </p:nvSpPr>
        <p:spPr bwMode="auto">
          <a:xfrm>
            <a:off x="914400" y="1066800"/>
            <a:ext cx="1524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亚述巴尼伯</a:t>
            </a:r>
            <a:endParaRPr kumimoji="1" lang="en-US" altLang="ja-JP" sz="1400" b="1">
              <a:solidFill>
                <a:srgbClr val="000066"/>
              </a:solidFill>
              <a:latin typeface="Copperplate Gothic Light" charset="0"/>
            </a:endParaRPr>
          </a:p>
        </p:txBody>
      </p:sp>
      <p:sp>
        <p:nvSpPr>
          <p:cNvPr id="222245" name="Rectangle 42"/>
          <p:cNvSpPr>
            <a:spLocks noChangeArrowheads="1"/>
          </p:cNvSpPr>
          <p:nvPr/>
        </p:nvSpPr>
        <p:spPr bwMode="auto">
          <a:xfrm>
            <a:off x="2819400" y="685800"/>
            <a:ext cx="914400" cy="1143000"/>
          </a:xfrm>
          <a:prstGeom prst="rect">
            <a:avLst/>
          </a:prstGeom>
          <a:solidFill>
            <a:srgbClr val="66FF66"/>
          </a:solidFill>
          <a:ln w="9525">
            <a:solidFill>
              <a:schemeClr val="tx1"/>
            </a:solidFill>
            <a:miter lim="800000"/>
            <a:headEnd/>
            <a:tailEnd/>
          </a:ln>
        </p:spPr>
        <p:txBody>
          <a:bodyPr wrap="none" anchor="ctr">
            <a:spAutoFit/>
          </a:bodyPr>
          <a:lstStyle/>
          <a:p>
            <a:endParaRPr lang="en-US"/>
          </a:p>
        </p:txBody>
      </p:sp>
      <p:sp>
        <p:nvSpPr>
          <p:cNvPr id="222246" name="Rectangle 36"/>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endParaRPr lang="en-US"/>
          </a:p>
        </p:txBody>
      </p:sp>
      <p:sp>
        <p:nvSpPr>
          <p:cNvPr id="22563" name="Text Box 35"/>
          <p:cNvSpPr txBox="1">
            <a:spLocks noChangeArrowheads="1"/>
          </p:cNvSpPr>
          <p:nvPr/>
        </p:nvSpPr>
        <p:spPr bwMode="auto">
          <a:xfrm>
            <a:off x="0" y="914400"/>
            <a:ext cx="914400" cy="630238"/>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400" b="1">
                <a:solidFill>
                  <a:srgbClr val="000066"/>
                </a:solidFill>
                <a:effectLst>
                  <a:outerShdw blurRad="38100" dist="38100" dir="2700000" algn="tl">
                    <a:srgbClr val="C0C0C0"/>
                  </a:outerShdw>
                </a:effectLst>
                <a:latin typeface="Copperplate Gothic Light" pitchFamily="34" charset="0"/>
                <a:cs typeface="+mn-cs"/>
              </a:rPr>
              <a:t>亚述</a:t>
            </a:r>
            <a:endParaRPr kumimoji="1" lang="en-US" altLang="zh-CN" sz="1400" b="1">
              <a:solidFill>
                <a:srgbClr val="000066"/>
              </a:solidFill>
              <a:effectLst>
                <a:outerShdw blurRad="38100" dist="38100" dir="2700000" algn="tl">
                  <a:srgbClr val="C0C0C0"/>
                </a:outerShdw>
              </a:effectLst>
              <a:latin typeface="Copperplate Gothic Light" pitchFamily="34" charset="0"/>
              <a:cs typeface="+mn-cs"/>
            </a:endParaRPr>
          </a:p>
          <a:p>
            <a:pPr algn="ctr" eaLnBrk="1" hangingPunct="1">
              <a:spcBef>
                <a:spcPct val="50000"/>
              </a:spcBef>
              <a:defRPr/>
            </a:pPr>
            <a:r>
              <a:rPr kumimoji="1" lang="zh-CN" altLang="en-US" sz="1400" b="1">
                <a:solidFill>
                  <a:srgbClr val="000066"/>
                </a:solidFill>
                <a:effectLst>
                  <a:outerShdw blurRad="38100" dist="38100" dir="2700000" algn="tl">
                    <a:srgbClr val="C0C0C0"/>
                  </a:outerShdw>
                </a:effectLst>
                <a:latin typeface="Copperplate Gothic Light" pitchFamily="34" charset="0"/>
                <a:cs typeface="+mn-cs"/>
              </a:rPr>
              <a:t>众王</a:t>
            </a:r>
            <a:endParaRPr kumimoji="1" lang="en-US" altLang="ja-JP" sz="14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2248" name="Text Box 43"/>
          <p:cNvSpPr txBox="1">
            <a:spLocks noChangeArrowheads="1"/>
          </p:cNvSpPr>
          <p:nvPr/>
        </p:nvSpPr>
        <p:spPr bwMode="auto">
          <a:xfrm>
            <a:off x="2451100" y="457200"/>
            <a:ext cx="369888"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200" b="1">
                <a:solidFill>
                  <a:srgbClr val="000066"/>
                </a:solidFill>
                <a:latin typeface="Copperplate Gothic Light" charset="0"/>
              </a:rPr>
              <a:t>亚述鲁巴力一世</a:t>
            </a:r>
            <a:endParaRPr kumimoji="1" lang="en-US" altLang="ja-JP" sz="1200" b="1">
              <a:solidFill>
                <a:srgbClr val="000066"/>
              </a:solidFill>
              <a:latin typeface="Copperplate Gothic Light" charset="0"/>
            </a:endParaRPr>
          </a:p>
        </p:txBody>
      </p:sp>
      <p:sp>
        <p:nvSpPr>
          <p:cNvPr id="222249" name="Text Box 45"/>
          <p:cNvSpPr txBox="1">
            <a:spLocks noChangeArrowheads="1"/>
          </p:cNvSpPr>
          <p:nvPr/>
        </p:nvSpPr>
        <p:spPr bwMode="auto">
          <a:xfrm>
            <a:off x="3122613" y="304800"/>
            <a:ext cx="40005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新撒瑞士昆</a:t>
            </a:r>
            <a:endParaRPr kumimoji="1" lang="en-US" altLang="ja-JP" sz="1400" b="1">
              <a:solidFill>
                <a:srgbClr val="000066"/>
              </a:solidFill>
              <a:latin typeface="Copperplate Gothic Light" charset="0"/>
            </a:endParaRPr>
          </a:p>
        </p:txBody>
      </p:sp>
      <p:sp>
        <p:nvSpPr>
          <p:cNvPr id="222250" name="Text Box 46"/>
          <p:cNvSpPr txBox="1">
            <a:spLocks noChangeArrowheads="1"/>
          </p:cNvSpPr>
          <p:nvPr/>
        </p:nvSpPr>
        <p:spPr bwMode="auto">
          <a:xfrm>
            <a:off x="3686175" y="457200"/>
            <a:ext cx="3698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200" b="1">
                <a:solidFill>
                  <a:srgbClr val="000066"/>
                </a:solidFill>
                <a:latin typeface="Copperplate Gothic Light" charset="0"/>
              </a:rPr>
              <a:t>亚述鲁巴力二世</a:t>
            </a:r>
            <a:endParaRPr kumimoji="1" lang="en-US" altLang="ja-JP" sz="1200" b="1">
              <a:solidFill>
                <a:srgbClr val="000066"/>
              </a:solidFill>
              <a:latin typeface="Copperplate Gothic Light" charset="0"/>
            </a:endParaRPr>
          </a:p>
        </p:txBody>
      </p:sp>
      <p:sp>
        <p:nvSpPr>
          <p:cNvPr id="222251" name="Text Box 47"/>
          <p:cNvSpPr txBox="1">
            <a:spLocks noChangeArrowheads="1"/>
          </p:cNvSpPr>
          <p:nvPr/>
        </p:nvSpPr>
        <p:spPr bwMode="auto">
          <a:xfrm rot="-5400000">
            <a:off x="3488809" y="2057400"/>
            <a:ext cx="369332"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1200" dirty="0">
                <a:latin typeface="Times New Roman" charset="0"/>
              </a:rPr>
              <a:t> </a:t>
            </a:r>
            <a:r>
              <a:rPr kumimoji="1" lang="zh-CN" altLang="en-US" sz="1200" dirty="0">
                <a:latin typeface="Times New Roman" charset="0"/>
              </a:rPr>
              <a:t>尼尼微的沦陷</a:t>
            </a:r>
            <a:endParaRPr kumimoji="1" lang="en-US" altLang="zh-CN" sz="1200" dirty="0">
              <a:latin typeface="Times New Roman" charset="0"/>
            </a:endParaRPr>
          </a:p>
        </p:txBody>
      </p:sp>
      <p:sp>
        <p:nvSpPr>
          <p:cNvPr id="222252" name="Text Box 48"/>
          <p:cNvSpPr txBox="1">
            <a:spLocks noChangeArrowheads="1"/>
          </p:cNvSpPr>
          <p:nvPr/>
        </p:nvSpPr>
        <p:spPr bwMode="auto">
          <a:xfrm>
            <a:off x="3276600" y="19050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1200">
                <a:solidFill>
                  <a:srgbClr val="000066"/>
                </a:solidFill>
                <a:latin typeface="Times New Roman" charset="0"/>
              </a:rPr>
              <a:t>612BC</a:t>
            </a:r>
          </a:p>
        </p:txBody>
      </p:sp>
      <p:sp>
        <p:nvSpPr>
          <p:cNvPr id="222253" name="Text Box 49"/>
          <p:cNvSpPr txBox="1">
            <a:spLocks noChangeArrowheads="1"/>
          </p:cNvSpPr>
          <p:nvPr/>
        </p:nvSpPr>
        <p:spPr bwMode="auto">
          <a:xfrm>
            <a:off x="3733800" y="2819400"/>
            <a:ext cx="4953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spcBef>
                <a:spcPct val="50000"/>
              </a:spcBef>
            </a:pPr>
            <a:r>
              <a:rPr kumimoji="1" lang="en-US" altLang="ja-JP" sz="1200">
                <a:latin typeface="Times New Roman" charset="0"/>
              </a:rPr>
              <a:t>609  605				           539</a:t>
            </a:r>
          </a:p>
        </p:txBody>
      </p:sp>
      <p:sp>
        <p:nvSpPr>
          <p:cNvPr id="222254" name="Rectangle 51"/>
          <p:cNvSpPr>
            <a:spLocks noChangeArrowheads="1"/>
          </p:cNvSpPr>
          <p:nvPr/>
        </p:nvSpPr>
        <p:spPr bwMode="auto">
          <a:xfrm>
            <a:off x="0" y="4724400"/>
            <a:ext cx="5029200" cy="304800"/>
          </a:xfrm>
          <a:prstGeom prst="rect">
            <a:avLst/>
          </a:prstGeom>
          <a:solidFill>
            <a:srgbClr val="CC9900"/>
          </a:solidFill>
          <a:ln w="9525">
            <a:solidFill>
              <a:schemeClr val="tx1"/>
            </a:solidFill>
            <a:miter lim="800000"/>
            <a:headEnd/>
            <a:tailEnd/>
          </a:ln>
        </p:spPr>
        <p:txBody>
          <a:bodyPr anchor="ctr">
            <a:spAutoFit/>
          </a:bodyPr>
          <a:lstStyle/>
          <a:p>
            <a:endParaRPr lang="en-US"/>
          </a:p>
        </p:txBody>
      </p:sp>
      <p:sp>
        <p:nvSpPr>
          <p:cNvPr id="222255" name="Rectangle 53"/>
          <p:cNvSpPr>
            <a:spLocks noChangeArrowheads="1"/>
          </p:cNvSpPr>
          <p:nvPr/>
        </p:nvSpPr>
        <p:spPr bwMode="auto">
          <a:xfrm>
            <a:off x="0" y="5029200"/>
            <a:ext cx="1981200" cy="762000"/>
          </a:xfrm>
          <a:prstGeom prst="rect">
            <a:avLst/>
          </a:prstGeom>
          <a:solidFill>
            <a:srgbClr val="FFFF66"/>
          </a:solidFill>
          <a:ln w="9525">
            <a:solidFill>
              <a:schemeClr val="tx1"/>
            </a:solidFill>
            <a:miter lim="800000"/>
            <a:headEnd/>
            <a:tailEnd/>
          </a:ln>
        </p:spPr>
        <p:txBody>
          <a:bodyPr anchor="ctr">
            <a:spAutoFit/>
          </a:bodyPr>
          <a:lstStyle/>
          <a:p>
            <a:endParaRPr lang="en-US"/>
          </a:p>
        </p:txBody>
      </p:sp>
      <p:sp>
        <p:nvSpPr>
          <p:cNvPr id="222256" name="Text Box 54"/>
          <p:cNvSpPr txBox="1">
            <a:spLocks noChangeArrowheads="1"/>
          </p:cNvSpPr>
          <p:nvPr/>
        </p:nvSpPr>
        <p:spPr bwMode="auto">
          <a:xfrm>
            <a:off x="762000" y="5257800"/>
            <a:ext cx="1447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玛拿西</a:t>
            </a:r>
            <a:endParaRPr kumimoji="1" lang="en-US" altLang="ja-JP" sz="1400" b="1">
              <a:solidFill>
                <a:srgbClr val="000066"/>
              </a:solidFill>
              <a:latin typeface="Copperplate Gothic Light" charset="0"/>
            </a:endParaRPr>
          </a:p>
        </p:txBody>
      </p:sp>
      <p:sp>
        <p:nvSpPr>
          <p:cNvPr id="222257" name="Rectangle 55"/>
          <p:cNvSpPr>
            <a:spLocks noChangeArrowheads="1"/>
          </p:cNvSpPr>
          <p:nvPr/>
        </p:nvSpPr>
        <p:spPr bwMode="auto">
          <a:xfrm>
            <a:off x="1981200" y="5029200"/>
            <a:ext cx="152400" cy="762000"/>
          </a:xfrm>
          <a:prstGeom prst="rect">
            <a:avLst/>
          </a:prstGeom>
          <a:solidFill>
            <a:srgbClr val="00FFCC"/>
          </a:solidFill>
          <a:ln w="9525">
            <a:solidFill>
              <a:schemeClr val="tx1"/>
            </a:solidFill>
            <a:miter lim="800000"/>
            <a:headEnd/>
            <a:tailEnd/>
          </a:ln>
        </p:spPr>
        <p:txBody>
          <a:bodyPr anchor="ctr">
            <a:spAutoFit/>
          </a:bodyPr>
          <a:lstStyle/>
          <a:p>
            <a:endParaRPr lang="en-US"/>
          </a:p>
        </p:txBody>
      </p:sp>
      <p:sp>
        <p:nvSpPr>
          <p:cNvPr id="222258" name="Rectangle 57"/>
          <p:cNvSpPr>
            <a:spLocks noChangeArrowheads="1"/>
          </p:cNvSpPr>
          <p:nvPr/>
        </p:nvSpPr>
        <p:spPr bwMode="auto">
          <a:xfrm>
            <a:off x="3962400" y="5029200"/>
            <a:ext cx="533400" cy="762000"/>
          </a:xfrm>
          <a:prstGeom prst="rect">
            <a:avLst/>
          </a:prstGeom>
          <a:solidFill>
            <a:srgbClr val="66FF66"/>
          </a:solidFill>
          <a:ln w="9525">
            <a:solidFill>
              <a:schemeClr val="tx1"/>
            </a:solidFill>
            <a:miter lim="800000"/>
            <a:headEnd/>
            <a:tailEnd/>
          </a:ln>
        </p:spPr>
        <p:txBody>
          <a:bodyPr anchor="ctr">
            <a:spAutoFit/>
          </a:bodyPr>
          <a:lstStyle/>
          <a:p>
            <a:endParaRPr lang="en-US"/>
          </a:p>
        </p:txBody>
      </p:sp>
      <p:sp>
        <p:nvSpPr>
          <p:cNvPr id="222259" name="Rectangle 58"/>
          <p:cNvSpPr>
            <a:spLocks noChangeArrowheads="1"/>
          </p:cNvSpPr>
          <p:nvPr/>
        </p:nvSpPr>
        <p:spPr bwMode="auto">
          <a:xfrm>
            <a:off x="4572000" y="5029200"/>
            <a:ext cx="457200" cy="762000"/>
          </a:xfrm>
          <a:prstGeom prst="rect">
            <a:avLst/>
          </a:prstGeom>
          <a:solidFill>
            <a:srgbClr val="FFFF00"/>
          </a:solidFill>
          <a:ln w="9525">
            <a:solidFill>
              <a:schemeClr val="tx1"/>
            </a:solidFill>
            <a:miter lim="800000"/>
            <a:headEnd/>
            <a:tailEnd/>
          </a:ln>
        </p:spPr>
        <p:txBody>
          <a:bodyPr anchor="ctr">
            <a:spAutoFit/>
          </a:bodyPr>
          <a:lstStyle/>
          <a:p>
            <a:endParaRPr lang="en-US"/>
          </a:p>
        </p:txBody>
      </p:sp>
      <p:sp>
        <p:nvSpPr>
          <p:cNvPr id="222260" name="Text Box 59"/>
          <p:cNvSpPr txBox="1">
            <a:spLocks noChangeArrowheads="1"/>
          </p:cNvSpPr>
          <p:nvPr/>
        </p:nvSpPr>
        <p:spPr bwMode="auto">
          <a:xfrm>
            <a:off x="2209800" y="5257800"/>
            <a:ext cx="1600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约西亚</a:t>
            </a:r>
            <a:endParaRPr kumimoji="1" lang="en-US" altLang="ja-JP" sz="1400" b="1">
              <a:solidFill>
                <a:srgbClr val="000066"/>
              </a:solidFill>
              <a:latin typeface="Copperplate Gothic Light" charset="0"/>
            </a:endParaRPr>
          </a:p>
        </p:txBody>
      </p:sp>
      <p:sp>
        <p:nvSpPr>
          <p:cNvPr id="222261" name="Text Box 60"/>
          <p:cNvSpPr txBox="1">
            <a:spLocks noChangeArrowheads="1"/>
          </p:cNvSpPr>
          <p:nvPr/>
        </p:nvSpPr>
        <p:spPr bwMode="auto">
          <a:xfrm rot="-5400000">
            <a:off x="4037013" y="5029200"/>
            <a:ext cx="4000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约雅敬</a:t>
            </a:r>
            <a:endParaRPr kumimoji="1" lang="en-US" altLang="ja-JP" sz="1400" b="1">
              <a:solidFill>
                <a:srgbClr val="000066"/>
              </a:solidFill>
              <a:latin typeface="Copperplate Gothic Light" charset="0"/>
            </a:endParaRPr>
          </a:p>
        </p:txBody>
      </p:sp>
      <p:sp>
        <p:nvSpPr>
          <p:cNvPr id="222262" name="Text Box 61"/>
          <p:cNvSpPr txBox="1">
            <a:spLocks noChangeArrowheads="1"/>
          </p:cNvSpPr>
          <p:nvPr/>
        </p:nvSpPr>
        <p:spPr bwMode="auto">
          <a:xfrm>
            <a:off x="4570353" y="5029200"/>
            <a:ext cx="40011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dirty="0">
                <a:solidFill>
                  <a:srgbClr val="000066"/>
                </a:solidFill>
                <a:latin typeface="Copperplate Gothic Light" charset="0"/>
              </a:rPr>
              <a:t>西底家</a:t>
            </a:r>
            <a:endParaRPr kumimoji="1" lang="en-US" altLang="ja-JP" sz="1400" b="1" dirty="0">
              <a:solidFill>
                <a:srgbClr val="000066"/>
              </a:solidFill>
              <a:latin typeface="Copperplate Gothic Light" charset="0"/>
            </a:endParaRPr>
          </a:p>
        </p:txBody>
      </p:sp>
      <p:sp>
        <p:nvSpPr>
          <p:cNvPr id="222263" name="Text Box 62"/>
          <p:cNvSpPr txBox="1">
            <a:spLocks noChangeArrowheads="1"/>
          </p:cNvSpPr>
          <p:nvPr/>
        </p:nvSpPr>
        <p:spPr bwMode="auto">
          <a:xfrm>
            <a:off x="1066800" y="5791200"/>
            <a:ext cx="1143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dirty="0">
                <a:solidFill>
                  <a:srgbClr val="000066"/>
                </a:solidFill>
                <a:latin typeface="Copperplate Gothic Light" charset="0"/>
              </a:rPr>
              <a:t>亚们</a:t>
            </a:r>
            <a:endParaRPr kumimoji="1" lang="en-US" altLang="ja-JP" sz="1400" b="1" dirty="0">
              <a:solidFill>
                <a:srgbClr val="000066"/>
              </a:solidFill>
              <a:latin typeface="Copperplate Gothic Light" charset="0"/>
            </a:endParaRPr>
          </a:p>
        </p:txBody>
      </p:sp>
      <p:sp>
        <p:nvSpPr>
          <p:cNvPr id="222264" name="Line 63"/>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22265" name="Text Box 64"/>
          <p:cNvSpPr txBox="1">
            <a:spLocks noChangeArrowheads="1"/>
          </p:cNvSpPr>
          <p:nvPr/>
        </p:nvSpPr>
        <p:spPr bwMode="auto">
          <a:xfrm>
            <a:off x="2286000" y="5791200"/>
            <a:ext cx="1600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dirty="0">
                <a:solidFill>
                  <a:srgbClr val="000066"/>
                </a:solidFill>
                <a:latin typeface="Copperplate Gothic Light" charset="0"/>
              </a:rPr>
              <a:t>约阿斯</a:t>
            </a:r>
            <a:endParaRPr kumimoji="1" lang="en-US" altLang="ja-JP" sz="1400" b="1" dirty="0">
              <a:solidFill>
                <a:srgbClr val="000066"/>
              </a:solidFill>
              <a:latin typeface="Copperplate Gothic Light" charset="0"/>
            </a:endParaRPr>
          </a:p>
        </p:txBody>
      </p:sp>
      <p:sp>
        <p:nvSpPr>
          <p:cNvPr id="222266" name="Line 65"/>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22267" name="Text Box 66"/>
          <p:cNvSpPr txBox="1">
            <a:spLocks noChangeArrowheads="1"/>
          </p:cNvSpPr>
          <p:nvPr/>
        </p:nvSpPr>
        <p:spPr bwMode="auto">
          <a:xfrm>
            <a:off x="4191000" y="5867400"/>
            <a:ext cx="1981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约雅斤</a:t>
            </a:r>
            <a:endParaRPr kumimoji="1" lang="en-US" altLang="ja-JP" sz="1400" b="1">
              <a:solidFill>
                <a:srgbClr val="000066"/>
              </a:solidFill>
              <a:latin typeface="Copperplate Gothic Light" charset="0"/>
            </a:endParaRPr>
          </a:p>
        </p:txBody>
      </p:sp>
      <p:sp>
        <p:nvSpPr>
          <p:cNvPr id="222268" name="Line 67"/>
          <p:cNvSpPr>
            <a:spLocks noChangeShapeType="1"/>
          </p:cNvSpPr>
          <p:nvPr/>
        </p:nvSpPr>
        <p:spPr bwMode="auto">
          <a:xfrm flipH="1" flipV="1">
            <a:off x="4495800" y="5791200"/>
            <a:ext cx="15240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grpSp>
        <p:nvGrpSpPr>
          <p:cNvPr id="222269" name="Group 82"/>
          <p:cNvGrpSpPr>
            <a:grpSpLocks/>
          </p:cNvGrpSpPr>
          <p:nvPr/>
        </p:nvGrpSpPr>
        <p:grpSpPr bwMode="auto">
          <a:xfrm>
            <a:off x="533400" y="4038600"/>
            <a:ext cx="1143000" cy="533400"/>
            <a:chOff x="576" y="2544"/>
            <a:chExt cx="720" cy="336"/>
          </a:xfrm>
        </p:grpSpPr>
        <p:sp>
          <p:nvSpPr>
            <p:cNvPr id="222280" name="Rectangle 68"/>
            <p:cNvSpPr>
              <a:spLocks noChangeArrowheads="1"/>
            </p:cNvSpPr>
            <p:nvPr/>
          </p:nvSpPr>
          <p:spPr bwMode="auto">
            <a:xfrm>
              <a:off x="576" y="2544"/>
              <a:ext cx="720" cy="336"/>
            </a:xfrm>
            <a:prstGeom prst="rect">
              <a:avLst/>
            </a:prstGeom>
            <a:noFill/>
            <a:ln w="57150" cmpd="thickThin">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2597" name="Text Box 69"/>
            <p:cNvSpPr txBox="1">
              <a:spLocks noChangeArrowheads="1"/>
            </p:cNvSpPr>
            <p:nvPr/>
          </p:nvSpPr>
          <p:spPr bwMode="auto">
            <a:xfrm>
              <a:off x="624" y="2592"/>
              <a:ext cx="672" cy="231"/>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a:solidFill>
                    <a:srgbClr val="0000FF"/>
                  </a:solidFill>
                  <a:effectLst>
                    <a:outerShdw blurRad="38100" dist="38100" dir="2700000" algn="tl">
                      <a:srgbClr val="C0C0C0"/>
                    </a:outerShdw>
                  </a:effectLst>
                  <a:latin typeface="Copperplate Gothic Light" pitchFamily="34" charset="0"/>
                  <a:cs typeface="+mn-cs"/>
                </a:rPr>
                <a:t>那鸿</a:t>
              </a:r>
              <a:endParaRPr kumimoji="1" lang="en-US" altLang="ja-JP" sz="1800" b="1">
                <a:solidFill>
                  <a:srgbClr val="0000FF"/>
                </a:solidFill>
                <a:effectLst>
                  <a:outerShdw blurRad="38100" dist="38100" dir="2700000" algn="tl">
                    <a:srgbClr val="C0C0C0"/>
                  </a:outerShdw>
                </a:effectLst>
                <a:latin typeface="Copperplate Gothic Light" pitchFamily="34" charset="0"/>
                <a:cs typeface="+mn-cs"/>
              </a:endParaRPr>
            </a:p>
          </p:txBody>
        </p:sp>
      </p:grpSp>
      <p:sp>
        <p:nvSpPr>
          <p:cNvPr id="22600" name="Text Box 72"/>
          <p:cNvSpPr txBox="1">
            <a:spLocks noChangeArrowheads="1"/>
          </p:cNvSpPr>
          <p:nvPr/>
        </p:nvSpPr>
        <p:spPr bwMode="auto">
          <a:xfrm>
            <a:off x="5486400" y="5105400"/>
            <a:ext cx="2438400" cy="646113"/>
          </a:xfrm>
          <a:prstGeom prst="rect">
            <a:avLst/>
          </a:prstGeom>
          <a:noFill/>
          <a:ln w="9525">
            <a:noFill/>
            <a:miter lim="800000"/>
            <a:headEnd/>
            <a:tailEnd/>
          </a:ln>
          <a:effectLst/>
        </p:spPr>
        <p:txBody>
          <a:bodyPr>
            <a:spAutoFit/>
          </a:bodyPr>
          <a:lstStyle>
            <a:lvl1pPr>
              <a:defRPr kumimoji="1" sz="3200">
                <a:solidFill>
                  <a:schemeClr val="tx1"/>
                </a:solidFill>
                <a:latin typeface="Times New Roman" charset="0"/>
                <a:ea typeface="MS PGothic" charset="0"/>
                <a:cs typeface="MS PGothic" charset="0"/>
              </a:defRPr>
            </a:lvl1pPr>
            <a:lvl2pPr>
              <a:defRPr kumimoji="1" sz="2800">
                <a:solidFill>
                  <a:schemeClr val="tx1"/>
                </a:solidFill>
                <a:latin typeface="Times New Roman" charset="0"/>
                <a:ea typeface="MS PGothic" charset="0"/>
                <a:cs typeface="MS PGothic" charset="0"/>
              </a:defRPr>
            </a:lvl2pPr>
            <a:lvl3pPr>
              <a:defRPr kumimoji="1" sz="2400">
                <a:solidFill>
                  <a:schemeClr val="tx1"/>
                </a:solidFill>
                <a:latin typeface="Times New Roman" charset="0"/>
                <a:ea typeface="MS PGothic" charset="0"/>
                <a:cs typeface="MS PGothic" charset="0"/>
              </a:defRPr>
            </a:lvl3pPr>
            <a:lvl4pPr>
              <a:defRPr kumimoji="1" sz="2000">
                <a:solidFill>
                  <a:schemeClr val="tx1"/>
                </a:solidFill>
                <a:latin typeface="Times New Roman" charset="0"/>
                <a:ea typeface="MS PGothic" charset="0"/>
                <a:cs typeface="MS PGothic" charset="0"/>
              </a:defRPr>
            </a:lvl4pPr>
            <a:lvl5pPr>
              <a:defRPr kumimoji="1" sz="2000">
                <a:solidFill>
                  <a:schemeClr val="tx1"/>
                </a:solidFill>
                <a:latin typeface="Times New Roman" charset="0"/>
                <a:ea typeface="MS PGothic" charset="0"/>
                <a:cs typeface="MS PGothic" charset="0"/>
              </a:defRPr>
            </a:lvl5pPr>
            <a:lvl6pPr eaLnBrk="0" hangingPunct="0">
              <a:defRPr kumimoji="1" sz="2000">
                <a:solidFill>
                  <a:schemeClr val="tx1"/>
                </a:solidFill>
                <a:latin typeface="Times New Roman" charset="0"/>
                <a:ea typeface="MS PGothic" charset="0"/>
                <a:cs typeface="MS PGothic" charset="0"/>
              </a:defRPr>
            </a:lvl6pPr>
            <a:lvl7pPr eaLnBrk="0" hangingPunct="0">
              <a:defRPr kumimoji="1" sz="2000">
                <a:solidFill>
                  <a:schemeClr val="tx1"/>
                </a:solidFill>
                <a:latin typeface="Times New Roman" charset="0"/>
                <a:ea typeface="MS PGothic" charset="0"/>
                <a:cs typeface="MS PGothic" charset="0"/>
              </a:defRPr>
            </a:lvl7pPr>
            <a:lvl8pPr eaLnBrk="0" hangingPunct="0">
              <a:defRPr kumimoji="1" sz="2000">
                <a:solidFill>
                  <a:schemeClr val="tx1"/>
                </a:solidFill>
                <a:latin typeface="Times New Roman" charset="0"/>
                <a:ea typeface="MS PGothic" charset="0"/>
                <a:cs typeface="MS PGothic" charset="0"/>
              </a:defRPr>
            </a:lvl8pPr>
            <a:lvl9pPr eaLnBrk="0" hangingPunct="0">
              <a:defRPr kumimoji="1" sz="20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1800" b="1">
                <a:solidFill>
                  <a:srgbClr val="FF0000"/>
                </a:solidFill>
                <a:effectLst>
                  <a:outerShdw blurRad="38100" dist="38100" dir="2700000" algn="tl">
                    <a:srgbClr val="DDDDDD"/>
                  </a:outerShdw>
                </a:effectLst>
                <a:latin typeface="Copperplate Gothic Light" charset="0"/>
              </a:rPr>
              <a:t>犹大被  到</a:t>
            </a:r>
            <a:r>
              <a:rPr lang="en-US" altLang="ja-JP" sz="1800" b="1">
                <a:solidFill>
                  <a:srgbClr val="FF0000"/>
                </a:solidFill>
                <a:effectLst>
                  <a:outerShdw blurRad="38100" dist="38100" dir="2700000" algn="tl">
                    <a:srgbClr val="DDDDDD"/>
                  </a:outerShdw>
                </a:effectLst>
                <a:latin typeface="Copperplate Gothic Light" charset="0"/>
              </a:rPr>
              <a:t> </a:t>
            </a:r>
            <a:r>
              <a:rPr lang="zh-CN" altLang="en-US" sz="1800" b="1">
                <a:solidFill>
                  <a:srgbClr val="FF0000"/>
                </a:solidFill>
                <a:effectLst>
                  <a:outerShdw blurRad="38100" dist="38100" dir="2700000" algn="tl">
                    <a:srgbClr val="DDDDDD"/>
                  </a:outerShdw>
                </a:effectLst>
                <a:latin typeface="Copperplate Gothic Light" charset="0"/>
              </a:rPr>
              <a:t>巴比伦</a:t>
            </a:r>
            <a:r>
              <a:rPr lang="en-US" altLang="ja-JP" sz="1800" b="1">
                <a:solidFill>
                  <a:srgbClr val="FF0000"/>
                </a:solidFill>
                <a:effectLst>
                  <a:outerShdw blurRad="38100" dist="38100" dir="2700000" algn="tl">
                    <a:srgbClr val="DDDDDD"/>
                  </a:outerShdw>
                </a:effectLst>
                <a:latin typeface="Copperplate Gothic Light" charset="0"/>
              </a:rPr>
              <a:t> (586)</a:t>
            </a:r>
          </a:p>
        </p:txBody>
      </p:sp>
      <p:sp>
        <p:nvSpPr>
          <p:cNvPr id="222271" name="Line 73"/>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2602" name="Text Box 74"/>
          <p:cNvSpPr txBox="1">
            <a:spLocks noChangeArrowheads="1"/>
          </p:cNvSpPr>
          <p:nvPr/>
        </p:nvSpPr>
        <p:spPr bwMode="auto">
          <a:xfrm>
            <a:off x="7916863" y="5189538"/>
            <a:ext cx="1447800" cy="630237"/>
          </a:xfrm>
          <a:prstGeom prst="rect">
            <a:avLst/>
          </a:prstGeom>
          <a:noFill/>
          <a:ln w="9525">
            <a:noFill/>
            <a:miter lim="800000"/>
            <a:headEnd/>
            <a:tailEnd/>
          </a:ln>
          <a:effectLst/>
        </p:spPr>
        <p:txBody>
          <a:bodyPr>
            <a:spAutoFit/>
          </a:bodyPr>
          <a:lstStyle>
            <a:lvl1pPr>
              <a:defRPr kumimoji="1" sz="3200">
                <a:solidFill>
                  <a:schemeClr val="tx1"/>
                </a:solidFill>
                <a:latin typeface="Times New Roman" charset="0"/>
                <a:ea typeface="MS PGothic" charset="0"/>
                <a:cs typeface="MS PGothic" charset="0"/>
              </a:defRPr>
            </a:lvl1pPr>
            <a:lvl2pPr>
              <a:defRPr kumimoji="1" sz="2800">
                <a:solidFill>
                  <a:schemeClr val="tx1"/>
                </a:solidFill>
                <a:latin typeface="Times New Roman" charset="0"/>
                <a:ea typeface="MS PGothic" charset="0"/>
                <a:cs typeface="MS PGothic" charset="0"/>
              </a:defRPr>
            </a:lvl2pPr>
            <a:lvl3pPr>
              <a:defRPr kumimoji="1" sz="2400">
                <a:solidFill>
                  <a:schemeClr val="tx1"/>
                </a:solidFill>
                <a:latin typeface="Times New Roman" charset="0"/>
                <a:ea typeface="MS PGothic" charset="0"/>
                <a:cs typeface="MS PGothic" charset="0"/>
              </a:defRPr>
            </a:lvl3pPr>
            <a:lvl4pPr>
              <a:defRPr kumimoji="1" sz="2000">
                <a:solidFill>
                  <a:schemeClr val="tx1"/>
                </a:solidFill>
                <a:latin typeface="Times New Roman" charset="0"/>
                <a:ea typeface="MS PGothic" charset="0"/>
                <a:cs typeface="MS PGothic" charset="0"/>
              </a:defRPr>
            </a:lvl4pPr>
            <a:lvl5pPr>
              <a:defRPr kumimoji="1" sz="2000">
                <a:solidFill>
                  <a:schemeClr val="tx1"/>
                </a:solidFill>
                <a:latin typeface="Times New Roman" charset="0"/>
                <a:ea typeface="MS PGothic" charset="0"/>
                <a:cs typeface="MS PGothic" charset="0"/>
              </a:defRPr>
            </a:lvl5pPr>
            <a:lvl6pPr eaLnBrk="0" hangingPunct="0">
              <a:defRPr kumimoji="1" sz="2000">
                <a:solidFill>
                  <a:schemeClr val="tx1"/>
                </a:solidFill>
                <a:latin typeface="Times New Roman" charset="0"/>
                <a:ea typeface="MS PGothic" charset="0"/>
                <a:cs typeface="MS PGothic" charset="0"/>
              </a:defRPr>
            </a:lvl6pPr>
            <a:lvl7pPr eaLnBrk="0" hangingPunct="0">
              <a:defRPr kumimoji="1" sz="2000">
                <a:solidFill>
                  <a:schemeClr val="tx1"/>
                </a:solidFill>
                <a:latin typeface="Times New Roman" charset="0"/>
                <a:ea typeface="MS PGothic" charset="0"/>
                <a:cs typeface="MS PGothic" charset="0"/>
              </a:defRPr>
            </a:lvl7pPr>
            <a:lvl8pPr eaLnBrk="0" hangingPunct="0">
              <a:defRPr kumimoji="1" sz="2000">
                <a:solidFill>
                  <a:schemeClr val="tx1"/>
                </a:solidFill>
                <a:latin typeface="Times New Roman" charset="0"/>
                <a:ea typeface="MS PGothic" charset="0"/>
                <a:cs typeface="MS PGothic" charset="0"/>
              </a:defRPr>
            </a:lvl8pPr>
            <a:lvl9pPr eaLnBrk="0" hangingPunct="0">
              <a:defRPr kumimoji="1" sz="20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1400" b="1" dirty="0">
                <a:solidFill>
                  <a:srgbClr val="000066"/>
                </a:solidFill>
                <a:effectLst>
                  <a:outerShdw blurRad="38100" dist="38100" dir="2700000" algn="tl">
                    <a:srgbClr val="DDDDDD"/>
                  </a:outerShdw>
                </a:effectLst>
                <a:latin typeface="Copperplate Gothic Light" charset="0"/>
              </a:rPr>
              <a:t>流亡</a:t>
            </a:r>
            <a:r>
              <a:rPr lang="en-US" altLang="ja-JP" sz="1400" b="1" dirty="0">
                <a:solidFill>
                  <a:srgbClr val="000066"/>
                </a:solidFill>
                <a:effectLst>
                  <a:outerShdw blurRad="38100" dist="38100" dir="2700000" algn="tl">
                    <a:srgbClr val="DDDDDD"/>
                  </a:outerShdw>
                </a:effectLst>
                <a:latin typeface="Copperplate Gothic Light" charset="0"/>
              </a:rPr>
              <a:t> </a:t>
            </a:r>
          </a:p>
          <a:p>
            <a:pPr algn="ctr" eaLnBrk="1" hangingPunct="1">
              <a:spcBef>
                <a:spcPct val="50000"/>
              </a:spcBef>
              <a:defRPr/>
            </a:pPr>
            <a:r>
              <a:rPr lang="zh-CN" altLang="en-US" sz="1400" b="1" dirty="0">
                <a:solidFill>
                  <a:srgbClr val="000066"/>
                </a:solidFill>
                <a:effectLst>
                  <a:outerShdw blurRad="38100" dist="38100" dir="2700000" algn="tl">
                    <a:srgbClr val="DDDDDD"/>
                  </a:outerShdw>
                </a:effectLst>
                <a:latin typeface="Copperplate Gothic Light" charset="0"/>
              </a:rPr>
              <a:t>重建</a:t>
            </a:r>
            <a:endParaRPr lang="en-US" altLang="ja-JP" sz="1400" b="1" dirty="0">
              <a:solidFill>
                <a:srgbClr val="000066"/>
              </a:solidFill>
              <a:effectLst>
                <a:outerShdw blurRad="38100" dist="38100" dir="2700000" algn="tl">
                  <a:srgbClr val="DDDDDD"/>
                </a:outerShdw>
              </a:effectLst>
              <a:latin typeface="Copperplate Gothic Light" charset="0"/>
            </a:endParaRPr>
          </a:p>
        </p:txBody>
      </p:sp>
      <p:sp>
        <p:nvSpPr>
          <p:cNvPr id="22603" name="Text Box 75"/>
          <p:cNvSpPr txBox="1">
            <a:spLocks noChangeArrowheads="1"/>
          </p:cNvSpPr>
          <p:nvPr/>
        </p:nvSpPr>
        <p:spPr bwMode="auto">
          <a:xfrm>
            <a:off x="5029200" y="1066800"/>
            <a:ext cx="3733800" cy="954088"/>
          </a:xfrm>
          <a:prstGeom prst="rect">
            <a:avLst/>
          </a:prstGeom>
          <a:noFill/>
          <a:ln w="9525">
            <a:noFill/>
            <a:miter lim="800000"/>
            <a:headEnd/>
            <a:tailEnd/>
          </a:ln>
          <a:effectLst/>
        </p:spPr>
        <p:txBody>
          <a:bodyPr>
            <a:spAutoFit/>
          </a:bodyPr>
          <a:lstStyle>
            <a:lvl1pPr>
              <a:defRPr kumimoji="1" sz="3200">
                <a:solidFill>
                  <a:schemeClr val="tx1"/>
                </a:solidFill>
                <a:latin typeface="Times New Roman" charset="0"/>
                <a:ea typeface="MS PGothic" charset="0"/>
                <a:cs typeface="MS PGothic" charset="0"/>
              </a:defRPr>
            </a:lvl1pPr>
            <a:lvl2pPr>
              <a:defRPr kumimoji="1" sz="2800">
                <a:solidFill>
                  <a:schemeClr val="tx1"/>
                </a:solidFill>
                <a:latin typeface="Times New Roman" charset="0"/>
                <a:ea typeface="MS PGothic" charset="0"/>
                <a:cs typeface="MS PGothic" charset="0"/>
              </a:defRPr>
            </a:lvl2pPr>
            <a:lvl3pPr>
              <a:defRPr kumimoji="1" sz="2400">
                <a:solidFill>
                  <a:schemeClr val="tx1"/>
                </a:solidFill>
                <a:latin typeface="Times New Roman" charset="0"/>
                <a:ea typeface="MS PGothic" charset="0"/>
                <a:cs typeface="MS PGothic" charset="0"/>
              </a:defRPr>
            </a:lvl3pPr>
            <a:lvl4pPr>
              <a:defRPr kumimoji="1" sz="2000">
                <a:solidFill>
                  <a:schemeClr val="tx1"/>
                </a:solidFill>
                <a:latin typeface="Times New Roman" charset="0"/>
                <a:ea typeface="MS PGothic" charset="0"/>
                <a:cs typeface="MS PGothic" charset="0"/>
              </a:defRPr>
            </a:lvl4pPr>
            <a:lvl5pPr>
              <a:defRPr kumimoji="1" sz="2000">
                <a:solidFill>
                  <a:schemeClr val="tx1"/>
                </a:solidFill>
                <a:latin typeface="Times New Roman" charset="0"/>
                <a:ea typeface="MS PGothic" charset="0"/>
                <a:cs typeface="MS PGothic" charset="0"/>
              </a:defRPr>
            </a:lvl5pPr>
            <a:lvl6pPr eaLnBrk="0" hangingPunct="0">
              <a:defRPr kumimoji="1" sz="2000">
                <a:solidFill>
                  <a:schemeClr val="tx1"/>
                </a:solidFill>
                <a:latin typeface="Times New Roman" charset="0"/>
                <a:ea typeface="MS PGothic" charset="0"/>
                <a:cs typeface="MS PGothic" charset="0"/>
              </a:defRPr>
            </a:lvl6pPr>
            <a:lvl7pPr eaLnBrk="0" hangingPunct="0">
              <a:defRPr kumimoji="1" sz="2000">
                <a:solidFill>
                  <a:schemeClr val="tx1"/>
                </a:solidFill>
                <a:latin typeface="Times New Roman" charset="0"/>
                <a:ea typeface="MS PGothic" charset="0"/>
                <a:cs typeface="MS PGothic" charset="0"/>
              </a:defRPr>
            </a:lvl7pPr>
            <a:lvl8pPr eaLnBrk="0" hangingPunct="0">
              <a:defRPr kumimoji="1" sz="2000">
                <a:solidFill>
                  <a:schemeClr val="tx1"/>
                </a:solidFill>
                <a:latin typeface="Times New Roman" charset="0"/>
                <a:ea typeface="MS PGothic" charset="0"/>
                <a:cs typeface="MS PGothic" charset="0"/>
              </a:defRPr>
            </a:lvl8pPr>
            <a:lvl9pPr eaLnBrk="0" hangingPunct="0">
              <a:defRPr kumimoji="1" sz="2000">
                <a:solidFill>
                  <a:schemeClr val="tx1"/>
                </a:solidFill>
                <a:latin typeface="Times New Roman" charset="0"/>
                <a:ea typeface="MS PGothic" charset="0"/>
                <a:cs typeface="MS PGothic" charset="0"/>
              </a:defRPr>
            </a:lvl9pPr>
          </a:lstStyle>
          <a:p>
            <a:pPr algn="ctr" eaLnBrk="1" hangingPunct="1">
              <a:defRPr/>
            </a:pPr>
            <a:r>
              <a:rPr lang="zh-CN" altLang="en-US" sz="2800" b="1">
                <a:effectLst>
                  <a:outerShdw blurRad="38100" dist="38100" dir="2700000" algn="tl">
                    <a:srgbClr val="DDDDDD"/>
                  </a:outerShdw>
                </a:effectLst>
                <a:latin typeface="Copperplate Gothic Light" charset="0"/>
              </a:rPr>
              <a:t>那</a:t>
            </a:r>
            <a:r>
              <a:rPr lang="zh-CN" altLang="en-US" sz="2800" b="1">
                <a:effectLst>
                  <a:outerShdw blurRad="38100" dist="38100" dir="2700000" algn="tl">
                    <a:srgbClr val="DDDDDD"/>
                  </a:outerShdw>
                </a:effectLst>
                <a:latin typeface="Arial Black" charset="0"/>
              </a:rPr>
              <a:t>鸿</a:t>
            </a:r>
            <a:r>
              <a:rPr lang="en-US" altLang="ja-JP" sz="2800" b="1">
                <a:effectLst>
                  <a:outerShdw blurRad="38100" dist="38100" dir="2700000" algn="tl">
                    <a:srgbClr val="DDDDDD"/>
                  </a:outerShdw>
                </a:effectLst>
                <a:latin typeface="Copperplate Gothic Light" charset="0"/>
              </a:rPr>
              <a:t>, </a:t>
            </a:r>
            <a:r>
              <a:rPr lang="zh-CN" altLang="en-US" sz="2800" b="1">
                <a:effectLst>
                  <a:outerShdw blurRad="38100" dist="38100" dir="2700000" algn="tl">
                    <a:srgbClr val="DDDDDD"/>
                  </a:outerShdw>
                </a:effectLst>
                <a:latin typeface="Copperplate Gothic Light" charset="0"/>
              </a:rPr>
              <a:t>哈巴谷</a:t>
            </a:r>
            <a:r>
              <a:rPr lang="en-US" altLang="ja-JP" sz="2800" b="1">
                <a:effectLst>
                  <a:outerShdw blurRad="38100" dist="38100" dir="2700000" algn="tl">
                    <a:srgbClr val="DDDDDD"/>
                  </a:outerShdw>
                </a:effectLst>
                <a:latin typeface="Copperplate Gothic Light" charset="0"/>
              </a:rPr>
              <a:t> </a:t>
            </a:r>
          </a:p>
          <a:p>
            <a:pPr algn="ctr" eaLnBrk="1" hangingPunct="1">
              <a:defRPr/>
            </a:pPr>
            <a:r>
              <a:rPr lang="zh-CN" altLang="en-US" sz="2800" b="1">
                <a:effectLst>
                  <a:outerShdw blurRad="38100" dist="38100" dir="2700000" algn="tl">
                    <a:srgbClr val="DDDDDD"/>
                  </a:outerShdw>
                </a:effectLst>
                <a:latin typeface="Copperplate Gothic Light" charset="0"/>
              </a:rPr>
              <a:t>与他们的</a:t>
            </a:r>
            <a:r>
              <a:rPr lang="en-US" altLang="ja-JP" sz="2800" b="1">
                <a:effectLst>
                  <a:outerShdw blurRad="38100" dist="38100" dir="2700000" algn="tl">
                    <a:srgbClr val="DDDDDD"/>
                  </a:outerShdw>
                </a:effectLst>
                <a:latin typeface="Copperplate Gothic Light" charset="0"/>
              </a:rPr>
              <a:t> </a:t>
            </a:r>
            <a:r>
              <a:rPr lang="zh-CN" altLang="en-US" sz="2800" b="1">
                <a:effectLst>
                  <a:outerShdw blurRad="38100" dist="38100" dir="2700000" algn="tl">
                    <a:srgbClr val="DDDDDD"/>
                  </a:outerShdw>
                </a:effectLst>
                <a:latin typeface="Copperplate Gothic Light" charset="0"/>
              </a:rPr>
              <a:t>同代先知</a:t>
            </a:r>
            <a:endParaRPr lang="en-US" altLang="ja-JP" sz="2800" b="1">
              <a:effectLst>
                <a:outerShdw blurRad="38100" dist="38100" dir="2700000" algn="tl">
                  <a:srgbClr val="DDDDDD"/>
                </a:outerShdw>
              </a:effectLst>
              <a:latin typeface="Copperplate Gothic Light" charset="0"/>
            </a:endParaRPr>
          </a:p>
        </p:txBody>
      </p:sp>
      <p:sp>
        <p:nvSpPr>
          <p:cNvPr id="222274" name="Rectangle 76"/>
          <p:cNvSpPr>
            <a:spLocks noChangeArrowheads="1"/>
          </p:cNvSpPr>
          <p:nvPr/>
        </p:nvSpPr>
        <p:spPr bwMode="auto">
          <a:xfrm>
            <a:off x="2971801" y="6172200"/>
            <a:ext cx="1676399" cy="388382"/>
          </a:xfrm>
          <a:prstGeom prst="rect">
            <a:avLst/>
          </a:prstGeom>
          <a:noFill/>
          <a:ln w="57150" cmpd="thickThin">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p>
            <a:endParaRPr lang="en-US"/>
          </a:p>
        </p:txBody>
      </p:sp>
      <p:sp>
        <p:nvSpPr>
          <p:cNvPr id="22605" name="Text Box 77"/>
          <p:cNvSpPr txBox="1">
            <a:spLocks noChangeArrowheads="1"/>
          </p:cNvSpPr>
          <p:nvPr/>
        </p:nvSpPr>
        <p:spPr bwMode="auto">
          <a:xfrm>
            <a:off x="2819400" y="6191250"/>
            <a:ext cx="1905000" cy="369332"/>
          </a:xfrm>
          <a:prstGeom prst="rect">
            <a:avLst/>
          </a:prstGeom>
          <a:noFill/>
          <a:ln w="9525">
            <a:noFill/>
            <a:miter lim="800000"/>
            <a:headEnd/>
            <a:tailEnd/>
          </a:ln>
          <a:effec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dirty="0">
                <a:solidFill>
                  <a:srgbClr val="0000FF"/>
                </a:solidFill>
                <a:effectLst>
                  <a:outerShdw blurRad="38100" dist="38100" dir="2700000" algn="tl">
                    <a:srgbClr val="C0C0C0"/>
                  </a:outerShdw>
                </a:effectLst>
                <a:latin typeface="Copperplate Gothic Light" pitchFamily="34" charset="0"/>
                <a:cs typeface="+mn-cs"/>
              </a:rPr>
              <a:t>哈巴谷、西番雅</a:t>
            </a:r>
            <a:endParaRPr kumimoji="1" lang="en-US" altLang="ja-JP" sz="1800" b="1" dirty="0">
              <a:solidFill>
                <a:srgbClr val="0000FF"/>
              </a:solidFill>
              <a:effectLst>
                <a:outerShdw blurRad="38100" dist="38100" dir="2700000" algn="tl">
                  <a:srgbClr val="C0C0C0"/>
                </a:outerShdw>
              </a:effectLst>
              <a:latin typeface="Copperplate Gothic Light" pitchFamily="34" charset="0"/>
              <a:cs typeface="+mn-cs"/>
            </a:endParaRPr>
          </a:p>
        </p:txBody>
      </p:sp>
      <p:sp>
        <p:nvSpPr>
          <p:cNvPr id="222276" name="Rectangle 78"/>
          <p:cNvSpPr>
            <a:spLocks noChangeArrowheads="1"/>
          </p:cNvSpPr>
          <p:nvPr/>
        </p:nvSpPr>
        <p:spPr bwMode="auto">
          <a:xfrm>
            <a:off x="0" y="5105400"/>
            <a:ext cx="914400" cy="609600"/>
          </a:xfrm>
          <a:prstGeom prst="rect">
            <a:avLst/>
          </a:prstGeom>
          <a:solidFill>
            <a:schemeClr val="bg1"/>
          </a:solidFill>
          <a:ln w="9525">
            <a:solidFill>
              <a:schemeClr val="tx1"/>
            </a:solidFill>
            <a:miter lim="800000"/>
            <a:headEnd/>
            <a:tailEnd/>
          </a:ln>
        </p:spPr>
        <p:txBody>
          <a:bodyPr anchor="ctr">
            <a:spAutoFit/>
          </a:bodyPr>
          <a:lstStyle/>
          <a:p>
            <a:endParaRPr lang="en-US"/>
          </a:p>
        </p:txBody>
      </p:sp>
      <p:sp>
        <p:nvSpPr>
          <p:cNvPr id="22607" name="Text Box 79"/>
          <p:cNvSpPr txBox="1">
            <a:spLocks noChangeArrowheads="1"/>
          </p:cNvSpPr>
          <p:nvPr/>
        </p:nvSpPr>
        <p:spPr bwMode="auto">
          <a:xfrm>
            <a:off x="0" y="5105400"/>
            <a:ext cx="914400" cy="47942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lnSpc>
                <a:spcPct val="90000"/>
              </a:lnSpc>
              <a:defRPr/>
            </a:pPr>
            <a:r>
              <a:rPr kumimoji="1" lang="zh-CN" altLang="en-US" sz="1400" b="1">
                <a:solidFill>
                  <a:srgbClr val="000066"/>
                </a:solidFill>
                <a:effectLst>
                  <a:outerShdw blurRad="38100" dist="38100" dir="2700000" algn="tl">
                    <a:srgbClr val="C0C0C0"/>
                  </a:outerShdw>
                </a:effectLst>
                <a:latin typeface="Copperplate Gothic Light" pitchFamily="34" charset="0"/>
                <a:cs typeface="+mn-cs"/>
              </a:rPr>
              <a:t>犹大</a:t>
            </a:r>
            <a:endParaRPr kumimoji="1" lang="en-US" altLang="zh-CN" sz="1400" b="1">
              <a:solidFill>
                <a:srgbClr val="000066"/>
              </a:solidFill>
              <a:effectLst>
                <a:outerShdw blurRad="38100" dist="38100" dir="2700000" algn="tl">
                  <a:srgbClr val="C0C0C0"/>
                </a:outerShdw>
              </a:effectLst>
              <a:latin typeface="Copperplate Gothic Light" pitchFamily="34" charset="0"/>
              <a:cs typeface="+mn-cs"/>
            </a:endParaRPr>
          </a:p>
          <a:p>
            <a:pPr algn="ctr" eaLnBrk="1" hangingPunct="1">
              <a:lnSpc>
                <a:spcPct val="90000"/>
              </a:lnSpc>
              <a:defRPr/>
            </a:pPr>
            <a:r>
              <a:rPr kumimoji="1" lang="zh-CN" altLang="en-US" sz="1400" b="1">
                <a:solidFill>
                  <a:srgbClr val="000066"/>
                </a:solidFill>
                <a:effectLst>
                  <a:outerShdw blurRad="38100" dist="38100" dir="2700000" algn="tl">
                    <a:srgbClr val="C0C0C0"/>
                  </a:outerShdw>
                </a:effectLst>
                <a:latin typeface="Copperplate Gothic Light" pitchFamily="34" charset="0"/>
                <a:cs typeface="+mn-cs"/>
              </a:rPr>
              <a:t>众王</a:t>
            </a:r>
            <a:endParaRPr kumimoji="1" lang="en-US" altLang="ja-JP" sz="14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2278" name="Text Box 80"/>
          <p:cNvSpPr txBox="1">
            <a:spLocks noChangeArrowheads="1"/>
          </p:cNvSpPr>
          <p:nvPr/>
        </p:nvSpPr>
        <p:spPr bwMode="auto">
          <a:xfrm>
            <a:off x="8378825" y="76200"/>
            <a:ext cx="76676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t>560</a:t>
            </a:r>
          </a:p>
        </p:txBody>
      </p:sp>
      <p:sp>
        <p:nvSpPr>
          <p:cNvPr id="222279" name="Rectangle 81"/>
          <p:cNvSpPr>
            <a:spLocks noGrp="1" noChangeArrowheads="1"/>
          </p:cNvSpPr>
          <p:nvPr>
            <p:ph type="title" idx="4294967295"/>
          </p:nvPr>
        </p:nvSpPr>
        <p:spPr>
          <a:xfrm>
            <a:off x="6553200" y="6324600"/>
            <a:ext cx="2514600" cy="533400"/>
          </a:xfrm>
        </p:spPr>
        <p:txBody>
          <a:bodyPr/>
          <a:lstStyle/>
          <a:p>
            <a:pPr algn="r" eaLnBrk="1" hangingPunct="1"/>
            <a:r>
              <a:rPr lang="zh-CN" altLang="en-US" sz="2800" b="1">
                <a:latin typeface="Times New Roman" charset="0"/>
                <a:ea typeface="MS PGothic" charset="0"/>
              </a:rPr>
              <a:t>时间</a:t>
            </a:r>
            <a:r>
              <a:rPr lang="zh-CN" altLang="en-US" sz="2800">
                <a:latin typeface="Times New Roman" charset="0"/>
                <a:ea typeface="MS PGothic" charset="0"/>
              </a:rPr>
              <a:t>表</a:t>
            </a:r>
            <a:endParaRPr lang="en-US" sz="2800">
              <a:latin typeface="Times New Roman" charset="0"/>
              <a:ea typeface="MS PGothic"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哈巴谷</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59810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572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哈巴谷先知所得的默示。</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0" y="3744416"/>
            <a:ext cx="4572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没有犹大或以色列王的在位时期</a:t>
            </a:r>
            <a:endParaRPr lang="en-US" altLang="zh-CN" sz="3600" b="1"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zh-CN" alt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zh-CN"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那么我们如何给这本书确定日期呢？</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descr="more tim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0"/>
            <a:ext cx="4572000" cy="6833616"/>
          </a:xfrm>
          <a:prstGeom prst="rect">
            <a:avLst/>
          </a:prstGeom>
        </p:spPr>
      </p:pic>
    </p:spTree>
    <p:extLst>
      <p:ext uri="{BB962C8B-B14F-4D97-AF65-F5344CB8AC3E}">
        <p14:creationId xmlns:p14="http://schemas.microsoft.com/office/powerpoint/2010/main" val="378238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5"/>
          <p:cNvSpPr>
            <a:spLocks noChangeArrowheads="1"/>
          </p:cNvSpPr>
          <p:nvPr/>
        </p:nvSpPr>
        <p:spPr bwMode="auto">
          <a:xfrm>
            <a:off x="-152400" y="-762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220162" name="Picture 4" descr="Habakkuk1Bib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6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0163" name="Text Box 2"/>
          <p:cNvSpPr txBox="1">
            <a:spLocks noChangeArrowheads="1"/>
          </p:cNvSpPr>
          <p:nvPr/>
        </p:nvSpPr>
        <p:spPr bwMode="auto">
          <a:xfrm>
            <a:off x="152400" y="2811463"/>
            <a:ext cx="8839200" cy="378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kumimoji="1" lang="zh-TW" altLang="en-US" sz="3000" dirty="0">
                <a:latin typeface="Arial" charset="0"/>
                <a:cs typeface="Arial" charset="0"/>
              </a:rPr>
              <a:t> 预言记录时期的争议 ：</a:t>
            </a:r>
          </a:p>
          <a:p>
            <a:pPr eaLnBrk="1" hangingPunct="1"/>
            <a:r>
              <a:rPr kumimoji="1" lang="zh-TW" altLang="en-US" sz="3000" dirty="0">
                <a:latin typeface="Arial" charset="0"/>
                <a:cs typeface="Arial" charset="0"/>
              </a:rPr>
              <a:t> 公元</a:t>
            </a:r>
            <a:r>
              <a:rPr kumimoji="1" lang="zh-CN" altLang="en-US" sz="3000" dirty="0">
                <a:latin typeface="Arial" charset="0"/>
                <a:cs typeface="Arial" charset="0"/>
              </a:rPr>
              <a:t>前</a:t>
            </a:r>
            <a:r>
              <a:rPr kumimoji="1" lang="en-US" altLang="zh-TW" sz="3000" dirty="0">
                <a:latin typeface="Arial" charset="0"/>
                <a:cs typeface="Arial" charset="0"/>
              </a:rPr>
              <a:t>700  (</a:t>
            </a:r>
            <a:r>
              <a:rPr kumimoji="1" lang="zh-TW" altLang="en-US" sz="3000" dirty="0">
                <a:latin typeface="Arial" charset="0"/>
                <a:cs typeface="Arial" charset="0"/>
              </a:rPr>
              <a:t>过早因为亚</a:t>
            </a:r>
            <a:r>
              <a:rPr kumimoji="1" lang="zh-CN" altLang="en-US" sz="3000" dirty="0">
                <a:latin typeface="Arial" charset="0"/>
                <a:cs typeface="Arial" charset="0"/>
              </a:rPr>
              <a:t>述</a:t>
            </a:r>
            <a:r>
              <a:rPr kumimoji="1" lang="zh-TW" altLang="en-US" sz="3000" dirty="0">
                <a:latin typeface="Arial" charset="0"/>
                <a:cs typeface="Arial" charset="0"/>
              </a:rPr>
              <a:t>人还在</a:t>
            </a:r>
            <a:r>
              <a:rPr kumimoji="1" lang="en-US" altLang="zh-TW" sz="3000" dirty="0">
                <a:latin typeface="Arial" charset="0"/>
                <a:cs typeface="Arial" charset="0"/>
              </a:rPr>
              <a:t>)</a:t>
            </a:r>
          </a:p>
          <a:p>
            <a:pPr eaLnBrk="1" hangingPunct="1"/>
            <a:r>
              <a:rPr kumimoji="1" lang="en-US" altLang="zh-TW" sz="3000" dirty="0">
                <a:latin typeface="Arial" charset="0"/>
                <a:cs typeface="Arial" charset="0"/>
              </a:rPr>
              <a:t> </a:t>
            </a:r>
            <a:r>
              <a:rPr kumimoji="1" lang="zh-TW" altLang="en-US" sz="3000" dirty="0">
                <a:latin typeface="Arial" charset="0"/>
                <a:cs typeface="Arial" charset="0"/>
              </a:rPr>
              <a:t>公元</a:t>
            </a:r>
            <a:r>
              <a:rPr kumimoji="1" lang="zh-CN" altLang="en-US" sz="3000" dirty="0">
                <a:latin typeface="Arial" charset="0"/>
                <a:cs typeface="Arial" charset="0"/>
              </a:rPr>
              <a:t>前</a:t>
            </a:r>
            <a:r>
              <a:rPr kumimoji="1" lang="en-US" altLang="zh-TW" sz="3000" dirty="0">
                <a:latin typeface="Arial" charset="0"/>
                <a:cs typeface="Arial" charset="0"/>
              </a:rPr>
              <a:t>300  (</a:t>
            </a:r>
            <a:r>
              <a:rPr kumimoji="1" lang="zh-TW" altLang="en-US" sz="3000" dirty="0">
                <a:latin typeface="Arial" charset="0"/>
                <a:cs typeface="Arial" charset="0"/>
              </a:rPr>
              <a:t>太迟因为希腊军队还在） </a:t>
            </a:r>
          </a:p>
          <a:p>
            <a:pPr eaLnBrk="1" hangingPunct="1"/>
            <a:r>
              <a:rPr kumimoji="1" lang="zh-TW" altLang="en-US" sz="3000" dirty="0">
                <a:latin typeface="Arial" charset="0"/>
                <a:cs typeface="Arial" charset="0"/>
              </a:rPr>
              <a:t> </a:t>
            </a:r>
          </a:p>
          <a:p>
            <a:pPr eaLnBrk="1" hangingPunct="1"/>
            <a:r>
              <a:rPr kumimoji="1" lang="zh-TW" altLang="en-US" sz="3000" dirty="0">
                <a:latin typeface="Arial" charset="0"/>
                <a:cs typeface="Arial" charset="0"/>
              </a:rPr>
              <a:t> 预言明显提到巴比伦的侵略（</a:t>
            </a:r>
            <a:r>
              <a:rPr kumimoji="1" lang="en-US" altLang="zh-TW" sz="3000" dirty="0">
                <a:latin typeface="Arial" charset="0"/>
                <a:cs typeface="Arial" charset="0"/>
              </a:rPr>
              <a:t>1:6) </a:t>
            </a:r>
            <a:r>
              <a:rPr kumimoji="1" lang="zh-TW" altLang="en-US" sz="3000" dirty="0">
                <a:latin typeface="Arial" charset="0"/>
                <a:cs typeface="Arial" charset="0"/>
              </a:rPr>
              <a:t>所以最好的结论显示它是在约西</a:t>
            </a:r>
            <a:r>
              <a:rPr kumimoji="1" lang="zh-CN" altLang="en-US" sz="3000" dirty="0">
                <a:latin typeface="Arial" charset="0"/>
                <a:cs typeface="Arial" charset="0"/>
              </a:rPr>
              <a:t>亚</a:t>
            </a:r>
            <a:r>
              <a:rPr kumimoji="1" lang="zh-TW" altLang="en-US" sz="3000" dirty="0">
                <a:latin typeface="Arial" charset="0"/>
                <a:cs typeface="Arial" charset="0"/>
              </a:rPr>
              <a:t>统治的末期 </a:t>
            </a:r>
            <a:r>
              <a:rPr kumimoji="1" lang="en-US" altLang="zh-TW" sz="3000" dirty="0">
                <a:latin typeface="Arial" charset="0"/>
                <a:cs typeface="Arial" charset="0"/>
              </a:rPr>
              <a:t>(</a:t>
            </a:r>
            <a:r>
              <a:rPr kumimoji="1" lang="zh-TW" altLang="en-US" sz="3000" dirty="0">
                <a:latin typeface="Arial" charset="0"/>
                <a:cs typeface="Arial" charset="0"/>
              </a:rPr>
              <a:t>公元</a:t>
            </a:r>
            <a:r>
              <a:rPr kumimoji="1" lang="zh-CN" altLang="en-US" sz="3000" dirty="0">
                <a:latin typeface="Arial" charset="0"/>
                <a:cs typeface="Arial" charset="0"/>
              </a:rPr>
              <a:t>前</a:t>
            </a:r>
            <a:r>
              <a:rPr kumimoji="1" lang="en-US" altLang="zh-TW" sz="3000" dirty="0">
                <a:latin typeface="Arial" charset="0"/>
                <a:cs typeface="Arial" charset="0"/>
              </a:rPr>
              <a:t>640-609 ), </a:t>
            </a:r>
            <a:r>
              <a:rPr kumimoji="1" lang="zh-TW" altLang="en-US" sz="3000" dirty="0">
                <a:latin typeface="Arial" charset="0"/>
                <a:cs typeface="Arial" charset="0"/>
              </a:rPr>
              <a:t>大概是在公元</a:t>
            </a:r>
            <a:r>
              <a:rPr kumimoji="1" lang="zh-CN" altLang="en-US" sz="3000" dirty="0">
                <a:latin typeface="Arial" charset="0"/>
                <a:cs typeface="Arial" charset="0"/>
              </a:rPr>
              <a:t>前</a:t>
            </a:r>
            <a:r>
              <a:rPr kumimoji="1" lang="en-US" altLang="zh-TW" sz="3000" dirty="0">
                <a:latin typeface="Arial" charset="0"/>
                <a:cs typeface="Arial" charset="0"/>
              </a:rPr>
              <a:t>612 </a:t>
            </a:r>
            <a:r>
              <a:rPr kumimoji="1" lang="zh-TW" altLang="en-US" sz="3000" dirty="0">
                <a:latin typeface="Arial" charset="0"/>
                <a:cs typeface="Arial" charset="0"/>
              </a:rPr>
              <a:t>后。迦勒底</a:t>
            </a:r>
            <a:r>
              <a:rPr kumimoji="1" lang="en-US" altLang="zh-TW" sz="3000" dirty="0">
                <a:latin typeface="Arial" charset="0"/>
                <a:cs typeface="Arial" charset="0"/>
              </a:rPr>
              <a:t>, </a:t>
            </a:r>
            <a:r>
              <a:rPr kumimoji="1" lang="zh-TW" altLang="en-US" sz="3000" dirty="0">
                <a:latin typeface="Arial" charset="0"/>
                <a:cs typeface="Arial" charset="0"/>
              </a:rPr>
              <a:t>米甸</a:t>
            </a:r>
            <a:r>
              <a:rPr kumimoji="1" lang="en-US" altLang="zh-TW" sz="3000" dirty="0">
                <a:latin typeface="Arial" charset="0"/>
                <a:cs typeface="Arial" charset="0"/>
              </a:rPr>
              <a:t>, </a:t>
            </a:r>
            <a:r>
              <a:rPr kumimoji="1" lang="zh-TW" altLang="en-US" sz="3000" dirty="0">
                <a:latin typeface="Arial" charset="0"/>
                <a:cs typeface="Arial" charset="0"/>
              </a:rPr>
              <a:t>与西古提的联军可能是在于公元</a:t>
            </a:r>
            <a:r>
              <a:rPr kumimoji="1" lang="zh-CN" altLang="en-US" sz="3000" dirty="0">
                <a:latin typeface="Arial" charset="0"/>
                <a:cs typeface="Arial" charset="0"/>
              </a:rPr>
              <a:t>前</a:t>
            </a:r>
            <a:r>
              <a:rPr kumimoji="1" lang="en-US" altLang="zh-TW" sz="3000" dirty="0">
                <a:latin typeface="Arial" charset="0"/>
                <a:cs typeface="Arial" charset="0"/>
              </a:rPr>
              <a:t>607-605</a:t>
            </a:r>
            <a:r>
              <a:rPr kumimoji="1" lang="zh-TW" altLang="en-US" sz="3000" dirty="0">
                <a:latin typeface="Arial" charset="0"/>
                <a:cs typeface="Arial" charset="0"/>
              </a:rPr>
              <a:t>打败尼尼微。</a:t>
            </a:r>
          </a:p>
        </p:txBody>
      </p:sp>
      <p:sp>
        <p:nvSpPr>
          <p:cNvPr id="220164" name="Text Box 5"/>
          <p:cNvSpPr txBox="1">
            <a:spLocks noChangeArrowheads="1"/>
          </p:cNvSpPr>
          <p:nvPr/>
        </p:nvSpPr>
        <p:spPr bwMode="auto">
          <a:xfrm>
            <a:off x="8378825" y="19050"/>
            <a:ext cx="6889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solidFill>
                  <a:srgbClr val="000000"/>
                </a:solidFill>
              </a:rPr>
              <a:t>628</a:t>
            </a:r>
          </a:p>
        </p:txBody>
      </p:sp>
      <p:sp>
        <p:nvSpPr>
          <p:cNvPr id="49158" name="Rectangle 6"/>
          <p:cNvSpPr>
            <a:spLocks noGrp="1" noChangeArrowheads="1"/>
          </p:cNvSpPr>
          <p:nvPr>
            <p:ph type="title" idx="4294967295"/>
          </p:nvPr>
        </p:nvSpPr>
        <p:spPr>
          <a:xfrm>
            <a:off x="381000" y="228600"/>
            <a:ext cx="1092200" cy="584200"/>
          </a:xfrm>
          <a:solidFill>
            <a:srgbClr val="000000"/>
          </a:solidFill>
        </p:spPr>
        <p:txBody>
          <a:bodyPr>
            <a:spAutoFit/>
          </a:bodyPr>
          <a:lstStyle/>
          <a:p>
            <a:pPr algn="l">
              <a:defRPr/>
            </a:pPr>
            <a:r>
              <a:rPr kumimoji="1" lang="zh-CN" altLang="en-US" sz="3200" b="1">
                <a:solidFill>
                  <a:schemeClr val="tx1"/>
                </a:solidFill>
                <a:effectLst>
                  <a:outerShdw blurRad="38100" dist="38100" dir="2700000" algn="tl">
                    <a:srgbClr val="8C0000"/>
                  </a:outerShdw>
                </a:effectLst>
                <a:latin typeface="Times New Roman" pitchFamily="18" charset="0"/>
                <a:cs typeface="Times New Roman" pitchFamily="18" charset="0"/>
              </a:rPr>
              <a:t>日期</a:t>
            </a:r>
            <a:endParaRPr kumimoji="1" lang="en-US" altLang="ja-JP" sz="3200">
              <a:effectLst>
                <a:outerShdw blurRad="38100" dist="38100" dir="2700000" algn="tl">
                  <a:srgbClr val="FFFFFF"/>
                </a:outerShdw>
              </a:effectLst>
              <a:latin typeface="Arial" pitchFamily="34" charset="0"/>
              <a:ea typeface="MS Mincho" pitchFamily="49" charset="-128"/>
              <a:cs typeface="+mj-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914400" y="152400"/>
            <a:ext cx="7239000" cy="838200"/>
          </a:xfrm>
          <a:solidFill>
            <a:srgbClr val="701A1F"/>
          </a:solidFill>
          <a:effectLst>
            <a:outerShdw blurRad="50800" dist="38100" dir="2700000" algn="ctr" rotWithShape="0">
              <a:srgbClr val="000000">
                <a:alpha val="42998"/>
              </a:srgbClr>
            </a:outerShdw>
          </a:effectLst>
        </p:spPr>
        <p:txBody>
          <a:bodyPr/>
          <a:lstStyle/>
          <a:p>
            <a:pPr eaLnBrk="1" hangingPunct="1">
              <a:defRPr/>
            </a:pPr>
            <a:r>
              <a:rPr kumimoji="1" lang="zh-CN" altLang="en-US" sz="4000" dirty="0">
                <a:solidFill>
                  <a:schemeClr val="tx1"/>
                </a:solidFill>
                <a:effectLst>
                  <a:outerShdw blurRad="38100" dist="38100" dir="2700000" algn="tl">
                    <a:srgbClr val="000000"/>
                  </a:outerShdw>
                </a:effectLst>
                <a:cs typeface="Arial" pitchFamily="34" charset="0"/>
              </a:rPr>
              <a:t>犹大国可怕的收场</a:t>
            </a:r>
            <a:endParaRPr kumimoji="1" lang="en-US" altLang="en-US" sz="4000" dirty="0">
              <a:solidFill>
                <a:schemeClr val="tx1"/>
              </a:solidFill>
              <a:cs typeface="Arial" pitchFamily="34" charset="0"/>
            </a:endParaRPr>
          </a:p>
        </p:txBody>
      </p:sp>
      <p:sp>
        <p:nvSpPr>
          <p:cNvPr id="375812" name="Text Box 4"/>
          <p:cNvSpPr txBox="1">
            <a:spLocks noChangeArrowheads="1"/>
          </p:cNvSpPr>
          <p:nvPr/>
        </p:nvSpPr>
        <p:spPr bwMode="auto">
          <a:xfrm>
            <a:off x="6934200" y="2514600"/>
            <a:ext cx="142081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200" b="1">
                <a:solidFill>
                  <a:srgbClr val="F3B600"/>
                </a:solidFill>
                <a:latin typeface="Arial" charset="0"/>
                <a:cs typeface="Arial" charset="0"/>
              </a:rPr>
              <a:t>约哈斯</a:t>
            </a:r>
            <a:br>
              <a:rPr lang="en-US" altLang="ja-JP" sz="3200" b="1">
                <a:solidFill>
                  <a:srgbClr val="F3B600"/>
                </a:solidFill>
                <a:latin typeface="Arial" charset="0"/>
                <a:cs typeface="Arial" charset="0"/>
              </a:rPr>
            </a:br>
            <a:r>
              <a:rPr lang="en-US" altLang="ja-JP" sz="3200" b="1">
                <a:solidFill>
                  <a:srgbClr val="F3B600"/>
                </a:solidFill>
                <a:latin typeface="Arial" charset="0"/>
                <a:cs typeface="Arial" charset="0"/>
              </a:rPr>
              <a:t>(</a:t>
            </a:r>
            <a:r>
              <a:rPr lang="zh-CN" altLang="en-US" sz="3200" b="1">
                <a:solidFill>
                  <a:srgbClr val="F3B600"/>
                </a:solidFill>
                <a:latin typeface="Arial" charset="0"/>
                <a:cs typeface="Arial" charset="0"/>
              </a:rPr>
              <a:t>沙龙</a:t>
            </a:r>
            <a:r>
              <a:rPr lang="en-US" altLang="ja-JP" sz="3200" b="1">
                <a:solidFill>
                  <a:srgbClr val="F3B600"/>
                </a:solidFill>
                <a:latin typeface="Arial" charset="0"/>
                <a:cs typeface="Arial" charset="0"/>
              </a:rPr>
              <a:t>)</a:t>
            </a:r>
            <a:br>
              <a:rPr lang="en-US" altLang="ja-JP" sz="3200" b="1">
                <a:solidFill>
                  <a:srgbClr val="F3B600"/>
                </a:solidFill>
                <a:latin typeface="Arial" charset="0"/>
                <a:cs typeface="Arial" charset="0"/>
              </a:rPr>
            </a:br>
            <a:r>
              <a:rPr lang="en-US" altLang="ja-JP" b="1">
                <a:solidFill>
                  <a:srgbClr val="F3B600"/>
                </a:solidFill>
                <a:latin typeface="Arial" charset="0"/>
                <a:cs typeface="Arial" charset="0"/>
              </a:rPr>
              <a:t>609</a:t>
            </a:r>
            <a:br>
              <a:rPr lang="en-US" altLang="ja-JP" b="1">
                <a:solidFill>
                  <a:srgbClr val="F3B600"/>
                </a:solidFill>
                <a:latin typeface="Arial" charset="0"/>
                <a:cs typeface="Arial" charset="0"/>
              </a:rPr>
            </a:br>
            <a:r>
              <a:rPr lang="en-US" altLang="ja-JP" b="1">
                <a:solidFill>
                  <a:srgbClr val="F3B600"/>
                </a:solidFill>
                <a:latin typeface="Arial" charset="0"/>
                <a:cs typeface="Arial" charset="0"/>
              </a:rPr>
              <a:t>(3 </a:t>
            </a:r>
            <a:r>
              <a:rPr lang="zh-CN" altLang="en-US" b="1">
                <a:solidFill>
                  <a:srgbClr val="F3B600"/>
                </a:solidFill>
                <a:latin typeface="Arial" charset="0"/>
                <a:cs typeface="Arial" charset="0"/>
              </a:rPr>
              <a:t>个月</a:t>
            </a:r>
            <a:r>
              <a:rPr lang="en-US" altLang="ja-JP" b="1">
                <a:solidFill>
                  <a:srgbClr val="F3B600"/>
                </a:solidFill>
                <a:latin typeface="Arial" charset="0"/>
                <a:cs typeface="Arial" charset="0"/>
              </a:rPr>
              <a:t>)</a:t>
            </a:r>
            <a:endParaRPr lang="en-US" b="1">
              <a:solidFill>
                <a:srgbClr val="F3B600"/>
              </a:solidFill>
              <a:latin typeface="Arial" charset="0"/>
              <a:cs typeface="Arial" charset="0"/>
            </a:endParaRPr>
          </a:p>
        </p:txBody>
      </p:sp>
      <p:sp>
        <p:nvSpPr>
          <p:cNvPr id="384006" name="Text Box 7"/>
          <p:cNvSpPr txBox="1">
            <a:spLocks noChangeArrowheads="1"/>
          </p:cNvSpPr>
          <p:nvPr/>
        </p:nvSpPr>
        <p:spPr bwMode="auto">
          <a:xfrm>
            <a:off x="3962400" y="1066800"/>
            <a:ext cx="1420813" cy="584200"/>
          </a:xfrm>
          <a:prstGeom prst="rect">
            <a:avLst/>
          </a:prstGeom>
          <a:noFill/>
          <a:ln>
            <a:noFill/>
          </a:ln>
          <a:effectLst>
            <a:outerShdw blurRad="50800" dist="38100" dir="2700000" algn="ctr"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r>
              <a:rPr lang="zh-CN" altLang="en-US" sz="3200" b="1">
                <a:solidFill>
                  <a:srgbClr val="FFFFFF"/>
                </a:solidFill>
                <a:latin typeface="Arial" pitchFamily="34" charset="0"/>
                <a:cs typeface="Arial" pitchFamily="34" charset="0"/>
              </a:rPr>
              <a:t>约西亚</a:t>
            </a:r>
            <a:endParaRPr lang="en-US" altLang="en-US">
              <a:solidFill>
                <a:srgbClr val="FFFFFF"/>
              </a:solidFill>
              <a:latin typeface="Arial" pitchFamily="34" charset="0"/>
              <a:cs typeface="Arial" pitchFamily="34" charset="0"/>
            </a:endParaRPr>
          </a:p>
        </p:txBody>
      </p:sp>
      <p:sp>
        <p:nvSpPr>
          <p:cNvPr id="375816" name="Text Box 8"/>
          <p:cNvSpPr txBox="1">
            <a:spLocks noChangeArrowheads="1"/>
          </p:cNvSpPr>
          <p:nvPr/>
        </p:nvSpPr>
        <p:spPr bwMode="auto">
          <a:xfrm>
            <a:off x="2346325" y="2468563"/>
            <a:ext cx="2057400"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200" b="1">
                <a:solidFill>
                  <a:srgbClr val="F3B600"/>
                </a:solidFill>
                <a:latin typeface="Arial" charset="0"/>
                <a:cs typeface="Arial" charset="0"/>
              </a:rPr>
              <a:t>约雅敬</a:t>
            </a:r>
            <a:endParaRPr lang="en-US" altLang="zh-CN" sz="3200" b="1">
              <a:solidFill>
                <a:srgbClr val="F3B600"/>
              </a:solidFill>
              <a:latin typeface="Arial" charset="0"/>
              <a:cs typeface="Arial" charset="0"/>
            </a:endParaRPr>
          </a:p>
          <a:p>
            <a:pPr algn="ctr"/>
            <a:r>
              <a:rPr lang="en-US" sz="3000" b="1">
                <a:solidFill>
                  <a:srgbClr val="F3B600"/>
                </a:solidFill>
                <a:latin typeface="Arial" charset="0"/>
                <a:cs typeface="Arial" charset="0"/>
              </a:rPr>
              <a:t>(</a:t>
            </a:r>
            <a:r>
              <a:rPr lang="zh-CN" altLang="en-US" sz="3000" b="1">
                <a:solidFill>
                  <a:srgbClr val="F3B600"/>
                </a:solidFill>
                <a:latin typeface="Arial" charset="0"/>
                <a:cs typeface="Arial" charset="0"/>
              </a:rPr>
              <a:t>以利雅敬</a:t>
            </a:r>
            <a:r>
              <a:rPr lang="en-US" altLang="ja-JP" sz="3000" b="1">
                <a:solidFill>
                  <a:srgbClr val="F3B600"/>
                </a:solidFill>
                <a:latin typeface="Arial" charset="0"/>
                <a:cs typeface="Arial" charset="0"/>
              </a:rPr>
              <a:t>)</a:t>
            </a:r>
            <a:br>
              <a:rPr lang="en-US" altLang="ja-JP" sz="3000" b="1">
                <a:solidFill>
                  <a:srgbClr val="F3B600"/>
                </a:solidFill>
                <a:latin typeface="Arial" charset="0"/>
                <a:cs typeface="Arial" charset="0"/>
              </a:rPr>
            </a:br>
            <a:r>
              <a:rPr lang="en-US" altLang="ja-JP" b="1">
                <a:solidFill>
                  <a:srgbClr val="F3B600"/>
                </a:solidFill>
                <a:latin typeface="Arial" charset="0"/>
                <a:cs typeface="Arial" charset="0"/>
              </a:rPr>
              <a:t>609-598</a:t>
            </a:r>
            <a:br>
              <a:rPr lang="en-US" altLang="ja-JP" b="1">
                <a:solidFill>
                  <a:srgbClr val="F3B600"/>
                </a:solidFill>
                <a:latin typeface="Arial" charset="0"/>
                <a:cs typeface="Arial" charset="0"/>
              </a:rPr>
            </a:br>
            <a:r>
              <a:rPr lang="en-US" altLang="ja-JP" b="1">
                <a:solidFill>
                  <a:srgbClr val="F3B600"/>
                </a:solidFill>
                <a:latin typeface="Arial" charset="0"/>
                <a:cs typeface="Arial" charset="0"/>
              </a:rPr>
              <a:t>(11 </a:t>
            </a:r>
            <a:r>
              <a:rPr lang="zh-CN" altLang="en-US" b="1">
                <a:solidFill>
                  <a:srgbClr val="F3B600"/>
                </a:solidFill>
                <a:latin typeface="Arial" charset="0"/>
                <a:cs typeface="Arial" charset="0"/>
              </a:rPr>
              <a:t>年</a:t>
            </a:r>
            <a:r>
              <a:rPr lang="en-US" altLang="ja-JP" b="1">
                <a:solidFill>
                  <a:srgbClr val="F3B600"/>
                </a:solidFill>
                <a:latin typeface="Arial" charset="0"/>
                <a:cs typeface="Arial" charset="0"/>
              </a:rPr>
              <a:t>.)</a:t>
            </a:r>
            <a:endParaRPr lang="en-US" sz="3200" b="1">
              <a:solidFill>
                <a:srgbClr val="F3B600"/>
              </a:solidFill>
              <a:latin typeface="Arial" charset="0"/>
              <a:cs typeface="Arial" charset="0"/>
            </a:endParaRPr>
          </a:p>
        </p:txBody>
      </p:sp>
      <p:sp>
        <p:nvSpPr>
          <p:cNvPr id="375817" name="Text Box 9"/>
          <p:cNvSpPr txBox="1">
            <a:spLocks noChangeArrowheads="1"/>
          </p:cNvSpPr>
          <p:nvPr/>
        </p:nvSpPr>
        <p:spPr bwMode="auto">
          <a:xfrm>
            <a:off x="457200" y="2468563"/>
            <a:ext cx="1693863"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3200" b="1" dirty="0">
                <a:solidFill>
                  <a:srgbClr val="5DBACA"/>
                </a:solidFill>
                <a:latin typeface="Arial" charset="0"/>
                <a:cs typeface="Arial" charset="0"/>
              </a:rPr>
              <a:t>约雅斤</a:t>
            </a:r>
            <a:br>
              <a:rPr lang="en-US" altLang="ja-JP" sz="3200" b="1" dirty="0">
                <a:solidFill>
                  <a:srgbClr val="5DBACA"/>
                </a:solidFill>
                <a:latin typeface="Arial" charset="0"/>
                <a:cs typeface="Arial" charset="0"/>
              </a:rPr>
            </a:br>
            <a:r>
              <a:rPr lang="en-US" altLang="ja-JP" sz="3200" b="1" dirty="0">
                <a:solidFill>
                  <a:srgbClr val="5DBACA"/>
                </a:solidFill>
                <a:latin typeface="Arial" charset="0"/>
                <a:cs typeface="Arial" charset="0"/>
              </a:rPr>
              <a:t>(</a:t>
            </a:r>
            <a:r>
              <a:rPr lang="zh-CN" altLang="en-US" sz="3200" b="1" dirty="0">
                <a:solidFill>
                  <a:srgbClr val="5DBACA"/>
                </a:solidFill>
                <a:latin typeface="Arial" charset="0"/>
                <a:cs typeface="Arial" charset="0"/>
              </a:rPr>
              <a:t>无统治</a:t>
            </a:r>
            <a:r>
              <a:rPr lang="en-US" altLang="ja-JP" sz="3200" b="1" dirty="0">
                <a:solidFill>
                  <a:srgbClr val="5DBACA"/>
                </a:solidFill>
                <a:latin typeface="Arial" charset="0"/>
                <a:cs typeface="Arial" charset="0"/>
              </a:rPr>
              <a:t>)</a:t>
            </a:r>
            <a:endParaRPr lang="en-US" dirty="0">
              <a:solidFill>
                <a:srgbClr val="FFFF00"/>
              </a:solidFill>
              <a:latin typeface="Arial" charset="0"/>
              <a:cs typeface="Arial" charset="0"/>
            </a:endParaRPr>
          </a:p>
        </p:txBody>
      </p:sp>
      <p:grpSp>
        <p:nvGrpSpPr>
          <p:cNvPr id="384009" name="Group 10"/>
          <p:cNvGrpSpPr>
            <a:grpSpLocks/>
          </p:cNvGrpSpPr>
          <p:nvPr/>
        </p:nvGrpSpPr>
        <p:grpSpPr bwMode="auto">
          <a:xfrm>
            <a:off x="1295400" y="1646238"/>
            <a:ext cx="6405563" cy="930275"/>
            <a:chOff x="816" y="1296"/>
            <a:chExt cx="4035" cy="586"/>
          </a:xfrm>
          <a:effectLst>
            <a:outerShdw blurRad="50800" dist="38100" dir="2700000">
              <a:srgbClr val="000000">
                <a:alpha val="43000"/>
              </a:srgbClr>
            </a:outerShdw>
          </a:effectLst>
        </p:grpSpPr>
        <p:sp>
          <p:nvSpPr>
            <p:cNvPr id="375819" name="Line 11"/>
            <p:cNvSpPr>
              <a:spLocks noChangeShapeType="1"/>
            </p:cNvSpPr>
            <p:nvPr/>
          </p:nvSpPr>
          <p:spPr bwMode="auto">
            <a:xfrm>
              <a:off x="816" y="1584"/>
              <a:ext cx="4032" cy="0"/>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0" name="Line 12"/>
            <p:cNvSpPr>
              <a:spLocks noChangeShapeType="1"/>
            </p:cNvSpPr>
            <p:nvPr/>
          </p:nvSpPr>
          <p:spPr bwMode="auto">
            <a:xfrm>
              <a:off x="3547"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1" name="Line 13"/>
            <p:cNvSpPr>
              <a:spLocks noChangeShapeType="1"/>
            </p:cNvSpPr>
            <p:nvPr/>
          </p:nvSpPr>
          <p:spPr bwMode="auto">
            <a:xfrm>
              <a:off x="4851"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2" name="Line 14"/>
            <p:cNvSpPr>
              <a:spLocks noChangeShapeType="1"/>
            </p:cNvSpPr>
            <p:nvPr/>
          </p:nvSpPr>
          <p:spPr bwMode="auto">
            <a:xfrm>
              <a:off x="2880" y="1296"/>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3" name="Line 15"/>
            <p:cNvSpPr>
              <a:spLocks noChangeShapeType="1"/>
            </p:cNvSpPr>
            <p:nvPr/>
          </p:nvSpPr>
          <p:spPr bwMode="auto">
            <a:xfrm>
              <a:off x="2126" y="158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4" name="Line 16"/>
            <p:cNvSpPr>
              <a:spLocks noChangeShapeType="1"/>
            </p:cNvSpPr>
            <p:nvPr/>
          </p:nvSpPr>
          <p:spPr bwMode="auto">
            <a:xfrm>
              <a:off x="819"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grpSp>
      <p:sp>
        <p:nvSpPr>
          <p:cNvPr id="384012" name="Text Box 19"/>
          <p:cNvSpPr txBox="1">
            <a:spLocks noChangeArrowheads="1"/>
          </p:cNvSpPr>
          <p:nvPr/>
        </p:nvSpPr>
        <p:spPr bwMode="auto">
          <a:xfrm>
            <a:off x="8426450" y="90488"/>
            <a:ext cx="698500" cy="461962"/>
          </a:xfrm>
          <a:prstGeom prst="rect">
            <a:avLst/>
          </a:prstGeom>
          <a:noFill/>
          <a:ln>
            <a:noFill/>
          </a:ln>
          <a:effectLst>
            <a:outerShdw blurRad="50800" dist="38100" dir="2700000" algn="ctr"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buFont typeface="Wingdings" charset="0"/>
              <a:defRPr sz="2000">
                <a:solidFill>
                  <a:schemeClr val="tx1"/>
                </a:solidFill>
                <a:latin typeface="Times" charset="0"/>
                <a:ea typeface="MS PGothic" charset="0"/>
                <a:cs typeface="MS PGothic" charset="0"/>
              </a:defRPr>
            </a:lvl6pPr>
            <a:lvl7pPr eaLnBrk="0" hangingPunct="0">
              <a:buFont typeface="Wingdings" charset="0"/>
              <a:defRPr sz="2000">
                <a:solidFill>
                  <a:schemeClr val="tx1"/>
                </a:solidFill>
                <a:latin typeface="Times" charset="0"/>
                <a:ea typeface="MS PGothic" charset="0"/>
                <a:cs typeface="MS PGothic" charset="0"/>
              </a:defRPr>
            </a:lvl7pPr>
            <a:lvl8pPr eaLnBrk="0" hangingPunct="0">
              <a:buFont typeface="Wingdings" charset="0"/>
              <a:defRPr sz="2000">
                <a:solidFill>
                  <a:schemeClr val="tx1"/>
                </a:solidFill>
                <a:latin typeface="Times" charset="0"/>
                <a:ea typeface="MS PGothic" charset="0"/>
                <a:cs typeface="MS PGothic" charset="0"/>
              </a:defRPr>
            </a:lvl8pPr>
            <a:lvl9pPr eaLnBrk="0" hangingPunct="0">
              <a:buFont typeface="Wingdings" charset="0"/>
              <a:defRPr sz="2000">
                <a:solidFill>
                  <a:schemeClr val="tx1"/>
                </a:solidFill>
                <a:latin typeface="Times" charset="0"/>
                <a:ea typeface="MS PGothic" charset="0"/>
                <a:cs typeface="MS PGothic" charset="0"/>
              </a:defRPr>
            </a:lvl9pPr>
          </a:lstStyle>
          <a:p>
            <a:pPr>
              <a:defRPr/>
            </a:pPr>
            <a:r>
              <a:rPr lang="en-US" sz="2400" b="1">
                <a:solidFill>
                  <a:srgbClr val="FFFFFF"/>
                </a:solidFill>
                <a:latin typeface="Arial" charset="0"/>
                <a:cs typeface="Arial" charset="0"/>
              </a:rPr>
              <a:t>256</a:t>
            </a:r>
            <a:endParaRPr lang="en-US" sz="2400">
              <a:solidFill>
                <a:srgbClr val="FFFFFF"/>
              </a:solidFill>
              <a:latin typeface="Arial" charset="0"/>
              <a:cs typeface="Arial" charset="0"/>
            </a:endParaRPr>
          </a:p>
        </p:txBody>
      </p:sp>
      <p:grpSp>
        <p:nvGrpSpPr>
          <p:cNvPr id="3" name="Group 23"/>
          <p:cNvGrpSpPr>
            <a:grpSpLocks/>
          </p:cNvGrpSpPr>
          <p:nvPr/>
        </p:nvGrpSpPr>
        <p:grpSpPr bwMode="auto">
          <a:xfrm>
            <a:off x="3657600" y="914401"/>
            <a:ext cx="381000" cy="461963"/>
            <a:chOff x="146" y="806"/>
            <a:chExt cx="240" cy="291"/>
          </a:xfrm>
          <a:effectLst>
            <a:outerShdw blurRad="50800" dist="38100" dir="2700000">
              <a:srgbClr val="000000">
                <a:alpha val="43000"/>
              </a:srgbClr>
            </a:outerShdw>
          </a:effectLst>
        </p:grpSpPr>
        <p:sp>
          <p:nvSpPr>
            <p:cNvPr id="384029" name="Oval 24"/>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30" name="Text Box 25"/>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latin typeface="Arial"/>
                  <a:cs typeface="Arial"/>
                </a:rPr>
                <a:t>1</a:t>
              </a:r>
              <a:endParaRPr lang="en-US">
                <a:solidFill>
                  <a:srgbClr val="FFFFFF"/>
                </a:solidFill>
                <a:latin typeface="Arial"/>
                <a:cs typeface="Arial"/>
              </a:endParaRPr>
            </a:p>
          </p:txBody>
        </p:sp>
      </p:grpSp>
      <p:grpSp>
        <p:nvGrpSpPr>
          <p:cNvPr id="4" name="Group 26"/>
          <p:cNvGrpSpPr>
            <a:grpSpLocks/>
          </p:cNvGrpSpPr>
          <p:nvPr/>
        </p:nvGrpSpPr>
        <p:grpSpPr bwMode="auto">
          <a:xfrm>
            <a:off x="6705600" y="2286001"/>
            <a:ext cx="381000" cy="461963"/>
            <a:chOff x="146" y="806"/>
            <a:chExt cx="240" cy="291"/>
          </a:xfrm>
          <a:effectLst>
            <a:outerShdw blurRad="50800" dist="38100" dir="2700000">
              <a:srgbClr val="000000">
                <a:alpha val="43000"/>
              </a:srgbClr>
            </a:outerShdw>
          </a:effectLst>
        </p:grpSpPr>
        <p:sp>
          <p:nvSpPr>
            <p:cNvPr id="384027" name="Oval 2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28" name="Text Box 28"/>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solidFill>
                    <a:srgbClr val="FFFFFF"/>
                  </a:solidFill>
                  <a:latin typeface="Arial"/>
                  <a:cs typeface="Arial"/>
                </a:rPr>
                <a:t>2</a:t>
              </a:r>
            </a:p>
          </p:txBody>
        </p:sp>
      </p:grpSp>
      <p:grpSp>
        <p:nvGrpSpPr>
          <p:cNvPr id="5" name="Group 29"/>
          <p:cNvGrpSpPr>
            <a:grpSpLocks/>
          </p:cNvGrpSpPr>
          <p:nvPr/>
        </p:nvGrpSpPr>
        <p:grpSpPr bwMode="auto">
          <a:xfrm>
            <a:off x="2133600" y="2286001"/>
            <a:ext cx="381000" cy="461963"/>
            <a:chOff x="146" y="806"/>
            <a:chExt cx="240" cy="291"/>
          </a:xfrm>
          <a:effectLst>
            <a:outerShdw blurRad="50800" dist="38100" dir="2700000">
              <a:srgbClr val="000000">
                <a:alpha val="43000"/>
              </a:srgbClr>
            </a:outerShdw>
          </a:effectLst>
        </p:grpSpPr>
        <p:sp>
          <p:nvSpPr>
            <p:cNvPr id="384025" name="Oval 3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26" name="Text Box 31"/>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solidFill>
                    <a:srgbClr val="FFFFFF"/>
                  </a:solidFill>
                  <a:latin typeface="Arial"/>
                  <a:cs typeface="Arial"/>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5817">
                                            <p:txEl>
                                              <p:pRg st="0" end="0"/>
                                            </p:txEl>
                                          </p:spTgt>
                                        </p:tgtEl>
                                        <p:attrNameLst>
                                          <p:attrName>style.visibility</p:attrName>
                                        </p:attrNameLst>
                                      </p:cBhvr>
                                      <p:to>
                                        <p:strVal val="visible"/>
                                      </p:to>
                                    </p:set>
                                    <p:animEffect transition="in" filter="dissolve">
                                      <p:cBhvr>
                                        <p:cTn id="11" dur="500"/>
                                        <p:tgtEl>
                                          <p:spTgt spid="37581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75812">
                                            <p:txEl>
                                              <p:pRg st="0" end="0"/>
                                            </p:txEl>
                                          </p:spTgt>
                                        </p:tgtEl>
                                        <p:attrNameLst>
                                          <p:attrName>style.visibility</p:attrName>
                                        </p:attrNameLst>
                                      </p:cBhvr>
                                      <p:to>
                                        <p:strVal val="visible"/>
                                      </p:to>
                                    </p:set>
                                    <p:animEffect transition="in" filter="dissolve">
                                      <p:cBhvr>
                                        <p:cTn id="16" dur="500"/>
                                        <p:tgtEl>
                                          <p:spTgt spid="375812">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75816">
                                            <p:txEl>
                                              <p:pRg st="0" end="0"/>
                                            </p:txEl>
                                          </p:spTgt>
                                        </p:tgtEl>
                                        <p:attrNameLst>
                                          <p:attrName>style.visibility</p:attrName>
                                        </p:attrNameLst>
                                      </p:cBhvr>
                                      <p:to>
                                        <p:strVal val="visible"/>
                                      </p:to>
                                    </p:set>
                                    <p:animEffect transition="in" filter="dissolve">
                                      <p:cBhvr>
                                        <p:cTn id="24" dur="500"/>
                                        <p:tgtEl>
                                          <p:spTgt spid="375816">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75816">
                                            <p:txEl>
                                              <p:pRg st="1" end="1"/>
                                            </p:txEl>
                                          </p:spTgt>
                                        </p:tgtEl>
                                        <p:attrNameLst>
                                          <p:attrName>style.visibility</p:attrName>
                                        </p:attrNameLst>
                                      </p:cBhvr>
                                      <p:to>
                                        <p:strVal val="visible"/>
                                      </p:to>
                                    </p:set>
                                    <p:animEffect transition="in" filter="dissolve">
                                      <p:cBhvr>
                                        <p:cTn id="29" dur="500"/>
                                        <p:tgtEl>
                                          <p:spTgt spid="375816">
                                            <p:txEl>
                                              <p:pRg st="1" end="1"/>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2" grpId="0" build="p" autoUpdateAnimBg="0"/>
      <p:bldP spid="375816" grpId="0" build="p" autoUpdateAnimBg="0"/>
      <p:bldP spid="37581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pic>
        <p:nvPicPr>
          <p:cNvPr id="3" name="Picture 2"/>
          <p:cNvPicPr>
            <a:picLocks noChangeAspect="1"/>
          </p:cNvPicPr>
          <p:nvPr/>
        </p:nvPicPr>
        <p:blipFill>
          <a:blip r:embed="rId2"/>
          <a:stretch>
            <a:fillRect/>
          </a:stretch>
        </p:blipFill>
        <p:spPr>
          <a:xfrm>
            <a:off x="-612576" y="-243408"/>
            <a:ext cx="5715000" cy="3949700"/>
          </a:xfrm>
          <a:prstGeom prst="rect">
            <a:avLst/>
          </a:prstGeom>
        </p:spPr>
      </p:pic>
      <p:sp>
        <p:nvSpPr>
          <p:cNvPr id="2" name="Title 1"/>
          <p:cNvSpPr>
            <a:spLocks noGrp="1"/>
          </p:cNvSpPr>
          <p:nvPr>
            <p:ph type="title" idx="4294967295"/>
          </p:nvPr>
        </p:nvSpPr>
        <p:spPr>
          <a:xfrm>
            <a:off x="-108520" y="5715000"/>
            <a:ext cx="4953000" cy="1143000"/>
          </a:xfrm>
        </p:spPr>
        <p:txBody>
          <a:bodyPr/>
          <a:lstStyle/>
          <a:p>
            <a:pPr>
              <a:defRPr/>
            </a:pPr>
            <a:r>
              <a:rPr lang="zh-CN" altLang="en-US" dirty="0">
                <a:latin typeface="Arial" charset="0"/>
                <a:ea typeface="ＭＳ Ｐゴシック" charset="0"/>
              </a:rPr>
              <a:t>哈巴谷 </a:t>
            </a:r>
            <a:r>
              <a:rPr lang="en-US" dirty="0">
                <a:latin typeface="Arial" charset="0"/>
                <a:ea typeface="ＭＳ Ｐゴシック" charset="0"/>
              </a:rPr>
              <a:t>1:3 </a:t>
            </a:r>
          </a:p>
        </p:txBody>
      </p:sp>
      <p:pic>
        <p:nvPicPr>
          <p:cNvPr id="88067" name="Picture 4" descr="habakku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76200"/>
            <a:ext cx="5057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28600" y="3501008"/>
            <a:ext cx="4191000" cy="25949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4400" b="1" dirty="0">
                <a:solidFill>
                  <a:srgbClr val="FFFFCC"/>
                </a:solidFill>
                <a:effectLst>
                  <a:outerShdw blurRad="38100" dist="38100" dir="2700000" algn="tl">
                    <a:srgbClr val="000000"/>
                  </a:outerShdw>
                </a:effectLst>
                <a:latin typeface="Arial"/>
                <a:cs typeface="Arial"/>
              </a:rPr>
              <a:t>"</a:t>
            </a:r>
            <a:r>
              <a:rPr lang="zh-CN" altLang="en-US" sz="4400" b="1" dirty="0">
                <a:solidFill>
                  <a:srgbClr val="FFFFCC"/>
                </a:solidFill>
                <a:effectLst>
                  <a:outerShdw blurRad="38100" dist="38100" dir="2700000" algn="tl">
                    <a:srgbClr val="000000"/>
                  </a:outerShdw>
                </a:effectLst>
                <a:latin typeface="Arial"/>
                <a:cs typeface="Arial"/>
              </a:rPr>
              <a:t>你为甚么使我看见恶行？</a:t>
            </a:r>
            <a:r>
              <a:rPr lang="ru-RU" sz="4400" b="1" dirty="0">
                <a:solidFill>
                  <a:srgbClr val="FFFFCC"/>
                </a:solidFill>
                <a:effectLst>
                  <a:outerShdw blurRad="38100" dist="38100" dir="2700000" algn="tl">
                    <a:srgbClr val="000000"/>
                  </a:outerShdw>
                </a:effectLst>
                <a:latin typeface="Arial"/>
                <a:cs typeface="Arial"/>
              </a:rPr>
              <a:t>"</a:t>
            </a:r>
            <a:endParaRPr lang="en-US" sz="4400" b="1" dirty="0">
              <a:solidFill>
                <a:srgbClr val="FFFFCC"/>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824014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MS PGothic"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0" i="0" u="none" strike="noStrike" cap="none" normalizeH="0" baseline="0">
                          <a:ln>
                            <a:noFill/>
                          </a:ln>
                          <a:solidFill>
                            <a:schemeClr val="tx1"/>
                          </a:solidFill>
                          <a:effectLst/>
                          <a:latin typeface="Times New Roman" charset="0"/>
                          <a:ea typeface="MS PGothic" charset="0"/>
                          <a:cs typeface="MS PGothic" charset="0"/>
                        </a:rPr>
                        <a:t>哈巴谷</a:t>
                      </a:r>
                      <a:r>
                        <a:rPr kumimoji="1" lang="en-US" altLang="zh-CN" sz="2400" b="0" i="0" u="none" strike="noStrike" cap="none" normalizeH="0" baseline="0">
                          <a:ln>
                            <a:noFill/>
                          </a:ln>
                          <a:solidFill>
                            <a:schemeClr val="tx1"/>
                          </a:solidFill>
                          <a:effectLst/>
                          <a:latin typeface="Times New Roman" charset="0"/>
                          <a:ea typeface="MS PGothic" charset="0"/>
                          <a:cs typeface="MS PGothic" charset="0"/>
                        </a:rPr>
                        <a:t>: </a:t>
                      </a:r>
                      <a:r>
                        <a:rPr kumimoji="1" lang="zh-CN" altLang="en-US" sz="2400" b="1" i="0" u="none" strike="noStrike" cap="none" normalizeH="0" baseline="0">
                          <a:ln>
                            <a:noFill/>
                          </a:ln>
                          <a:solidFill>
                            <a:schemeClr val="tx1"/>
                          </a:solidFill>
                          <a:effectLst/>
                          <a:latin typeface="Times New Roman" charset="0"/>
                          <a:ea typeface="MS PGothic" charset="0"/>
                          <a:cs typeface="MS PGothic" charset="0"/>
                        </a:rPr>
                        <a:t>迦勒底的毁灭</a:t>
                      </a:r>
                      <a:endParaRPr kumimoji="0" lang="en-US" sz="2400" b="1" i="0" u="none" strike="noStrike" cap="none" normalizeH="0" baseline="0">
                        <a:ln>
                          <a:noFill/>
                        </a:ln>
                        <a:solidFill>
                          <a:srgbClr val="FFFFFF"/>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1-2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章</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3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章</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chemeClr val="bg2"/>
                          </a:solidFill>
                          <a:effectLst/>
                          <a:latin typeface="Arial" charset="0"/>
                          <a:ea typeface="MS PGothic" charset="0"/>
                          <a:cs typeface="Arial" charset="0"/>
                        </a:rPr>
                        <a:t>迦勒底的惩罚</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赞美诗篇</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哈巴谷的惶</a:t>
                      </a:r>
                      <a:r>
                        <a:rPr kumimoji="0" lang="zh-CN" altLang="en-US" sz="2000" b="1" i="0" u="none" strike="noStrike" cap="none" normalizeH="0" baseline="0">
                          <a:ln>
                            <a:noFill/>
                          </a:ln>
                          <a:solidFill>
                            <a:schemeClr val="bg2"/>
                          </a:solidFill>
                          <a:effectLst/>
                          <a:latin typeface="Tahoma" charset="0"/>
                          <a:ea typeface="MS PGothic" charset="0"/>
                          <a:cs typeface="MS PGothic" charset="0"/>
                        </a:rPr>
                        <a:t>惑</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哈巴谷的颂赞</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上帝的行动被挑战</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上帝的行动被赞扬</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信仰的胜利</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解决</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耶和华啊！</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为何你不审判犹大的</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罪</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我会兴起</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巴比</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来审判</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犹大人</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你怎能容许</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一个比犹</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大更邪 恶的邦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国来审</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判它？</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我也必</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定必定会</a:t>
                      </a:r>
                      <a:endParaRPr kumimoji="1" lang="en-US" altLang="zh-CN" sz="1800" b="1" i="0" u="none" strike="noStrike" cap="none" normalizeH="0" baseline="0">
                        <a:ln>
                          <a:noFill/>
                        </a:ln>
                        <a:solidFill>
                          <a:schemeClr val="bg2"/>
                        </a:solidFill>
                        <a:effectLst/>
                        <a:latin typeface="Times New Roman"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审判他们</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发怒时</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以怜悯为怀</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他是位伟大全能的神</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我会以不动摇的心等待神为他的子民审判巴比伦</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犹大</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公元</a:t>
                      </a:r>
                      <a:r>
                        <a:rPr kumimoji="1" lang="zh-CN" altLang="en-US" sz="2000" b="1" i="0" u="none" strike="noStrike" cap="none" normalizeH="0" baseline="0">
                          <a:ln>
                            <a:noFill/>
                          </a:ln>
                          <a:solidFill>
                            <a:schemeClr val="bg2"/>
                          </a:solidFill>
                          <a:effectLst/>
                          <a:latin typeface="Arial" charset="0"/>
                          <a:ea typeface="MS PGothic" charset="0"/>
                          <a:cs typeface="Arial" charset="0"/>
                        </a:rPr>
                        <a:t>前</a:t>
                      </a:r>
                      <a:r>
                        <a:rPr kumimoji="1" lang="en-US" altLang="ja-JP" sz="2000" b="1" i="0" u="none" strike="noStrike" cap="none" normalizeH="0" baseline="0">
                          <a:ln>
                            <a:noFill/>
                          </a:ln>
                          <a:solidFill>
                            <a:schemeClr val="bg2"/>
                          </a:solidFill>
                          <a:effectLst/>
                          <a:latin typeface="Arial" charset="0"/>
                          <a:ea typeface="MS PGothic" charset="0"/>
                          <a:cs typeface="Arial" charset="0"/>
                        </a:rPr>
                        <a:t>607-605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年</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31482"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2000" b="1">
                <a:solidFill>
                  <a:srgbClr val="FFFFFF"/>
                </a:solidFill>
                <a:latin typeface="Arial" charset="0"/>
                <a:cs typeface="Arial" charset="0"/>
              </a:rPr>
              <a:t>627</a:t>
            </a:r>
          </a:p>
        </p:txBody>
      </p:sp>
    </p:spTree>
    <p:extLst>
      <p:ext uri="{BB962C8B-B14F-4D97-AF65-F5344CB8AC3E}">
        <p14:creationId xmlns:p14="http://schemas.microsoft.com/office/powerpoint/2010/main" val="102358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哈巴谷</a:t>
            </a:r>
            <a:r>
              <a:rPr lang="zh-CN" altLang="en-US" sz="4000" b="1" dirty="0">
                <a:solidFill>
                  <a:srgbClr val="FFFFFF"/>
                </a:solidFill>
                <a:effectLst>
                  <a:glow rad="127000">
                    <a:srgbClr val="000000"/>
                  </a:glow>
                </a:effectLst>
                <a:latin typeface="Arial" charset="0"/>
              </a:rPr>
              <a:t>书 </a:t>
            </a:r>
            <a:r>
              <a:rPr lang="zh-CN" altLang="en-US" sz="4000" b="1" dirty="0">
                <a:solidFill>
                  <a:schemeClr val="bg1"/>
                </a:solidFill>
                <a:effectLst>
                  <a:glow rad="101600">
                    <a:schemeClr val="tx1">
                      <a:alpha val="99000"/>
                    </a:schemeClr>
                  </a:glow>
                </a:effectLst>
                <a:latin typeface="Arial"/>
                <a:cs typeface="Arial"/>
              </a:rPr>
              <a:t>国度宣言</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神的子民一定要对神的主权有</a:t>
            </a:r>
            <a:r>
              <a:rPr lang="zh-CN" altLang="en-US" b="1" dirty="0">
                <a:solidFill>
                  <a:srgbClr val="FFFF00"/>
                </a:solidFill>
                <a:effectLst>
                  <a:glow rad="101600">
                    <a:prstClr val="black">
                      <a:alpha val="99000"/>
                    </a:prstClr>
                  </a:glow>
                </a:effectLst>
              </a:rPr>
              <a:t>信心</a:t>
            </a:r>
            <a:r>
              <a:rPr lang="en-US" b="1" dirty="0">
                <a:solidFill>
                  <a:prstClr val="white"/>
                </a:solidFill>
                <a:effectLst>
                  <a:glow rad="101600">
                    <a:prstClr val="black">
                      <a:alpha val="99000"/>
                    </a:prstClr>
                  </a:glow>
                </a:effectLst>
              </a:rPr>
              <a:t> (2:4) </a:t>
            </a:r>
            <a:r>
              <a:rPr lang="zh-CN" altLang="en-US" b="1" dirty="0">
                <a:solidFill>
                  <a:prstClr val="white"/>
                </a:solidFill>
                <a:effectLst>
                  <a:glow rad="101600">
                    <a:prstClr val="black">
                      <a:alpha val="99000"/>
                    </a:prstClr>
                  </a:glow>
                </a:effectLst>
              </a:rPr>
              <a:t>，这包括神会兴起比他的子民更邪恶的民族作为管教他们的工具</a:t>
            </a:r>
            <a:r>
              <a:rPr lang="en-US" b="1" dirty="0">
                <a:solidFill>
                  <a:prstClr val="white"/>
                </a:solidFill>
                <a:effectLst>
                  <a:glow rad="101600">
                    <a:prstClr val="black">
                      <a:alpha val="99000"/>
                    </a:prstClr>
                  </a:glow>
                </a:effectLst>
              </a:rPr>
              <a:t> (1:12f.)</a:t>
            </a:r>
            <a:r>
              <a:rPr lang="zh-CN" altLang="en-US" b="1" dirty="0">
                <a:solidFill>
                  <a:prstClr val="white"/>
                </a:solidFill>
                <a:effectLst>
                  <a:glow rad="101600">
                    <a:prstClr val="black">
                      <a:alpha val="99000"/>
                    </a:prstClr>
                  </a:glow>
                </a:effectLst>
              </a:rPr>
              <a:t>。</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445044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 </a:t>
            </a:r>
            <a:r>
              <a:rPr lang="zh-CN" altLang="en-US" sz="5400" b="1" dirty="0">
                <a:effectLst>
                  <a:glow rad="127000">
                    <a:schemeClr val="tx1"/>
                  </a:glow>
                </a:effectLst>
                <a:latin typeface="Arial" charset="0"/>
                <a:ea typeface="ＭＳ Ｐゴシック" charset="0"/>
                <a:cs typeface="ＭＳ Ｐゴシック" charset="0"/>
              </a:rPr>
              <a:t>我们经常对神的计划</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感到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835023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73360" y="265808"/>
            <a:ext cx="3865240" cy="2587128"/>
          </a:xfrm>
          <a:effectLst>
            <a:outerShdw blurRad="63500" dist="35921" dir="2700000" algn="ctr" rotWithShape="0">
              <a:schemeClr val="tx2">
                <a:alpha val="74998"/>
              </a:schemeClr>
            </a:outerShdw>
          </a:effectLst>
        </p:spPr>
        <p:txBody>
          <a:bodyPr anchor="t"/>
          <a:lstStyle/>
          <a:p>
            <a:pPr>
              <a:defRPr/>
            </a:pPr>
            <a:r>
              <a:rPr lang="en-US" sz="13800" b="1" dirty="0" err="1">
                <a:effectLst>
                  <a:glow rad="127000">
                    <a:schemeClr val="tx1"/>
                  </a:glow>
                </a:effectLst>
                <a:latin typeface="Arial" charset="0"/>
                <a:ea typeface="ＭＳ Ｐゴシック" charset="0"/>
                <a:cs typeface="ＭＳ Ｐゴシック" charset="0"/>
              </a:rPr>
              <a:t>谁</a:t>
            </a:r>
            <a:endParaRPr lang="en-US" sz="9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8256" y="3356992"/>
            <a:ext cx="9144000" cy="2011064"/>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800" dirty="0">
                <a:solidFill>
                  <a:srgbClr val="FFFFFF"/>
                </a:solidFill>
                <a:effectLst>
                  <a:glow rad="127000">
                    <a:srgbClr val="000000"/>
                  </a:glow>
                </a:effectLst>
                <a:ea typeface="ＭＳ Ｐゴシック" charset="0"/>
              </a:rPr>
              <a:t>是外邦人（意料之中）还是上帝的子民（理应禁止）？</a:t>
            </a:r>
          </a:p>
        </p:txBody>
      </p:sp>
      <p:sp>
        <p:nvSpPr>
          <p:cNvPr id="5" name="Rectangle 2"/>
          <p:cNvSpPr txBox="1">
            <a:spLocks noChangeArrowheads="1"/>
          </p:cNvSpPr>
          <p:nvPr/>
        </p:nvSpPr>
        <p:spPr bwMode="auto">
          <a:xfrm>
            <a:off x="3923928" y="548680"/>
            <a:ext cx="3467472"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导致了这些</a:t>
            </a:r>
            <a:endParaRPr lang="en-US" altLang="zh-CN" sz="48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不公义？</a:t>
            </a:r>
          </a:p>
        </p:txBody>
      </p:sp>
    </p:spTree>
    <p:extLst>
      <p:ext uri="{BB962C8B-B14F-4D97-AF65-F5344CB8AC3E}">
        <p14:creationId xmlns:p14="http://schemas.microsoft.com/office/powerpoint/2010/main" val="1136838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914400" y="152400"/>
            <a:ext cx="7239000" cy="838200"/>
          </a:xfrm>
          <a:solidFill>
            <a:srgbClr val="701A1F"/>
          </a:solidFill>
          <a:effectLst>
            <a:outerShdw blurRad="50800" dist="38100" dir="2700000" algn="ctr" rotWithShape="0">
              <a:srgbClr val="000000">
                <a:alpha val="42998"/>
              </a:srgbClr>
            </a:outerShdw>
          </a:effectLst>
        </p:spPr>
        <p:txBody>
          <a:bodyPr/>
          <a:lstStyle/>
          <a:p>
            <a:pPr eaLnBrk="1" hangingPunct="1">
              <a:defRPr/>
            </a:pPr>
            <a:r>
              <a:rPr kumimoji="1" lang="zh-CN" altLang="en-US" sz="4000" dirty="0">
                <a:solidFill>
                  <a:schemeClr val="tx1"/>
                </a:solidFill>
                <a:effectLst>
                  <a:outerShdw blurRad="38100" dist="38100" dir="2700000" algn="tl">
                    <a:srgbClr val="000000"/>
                  </a:outerShdw>
                </a:effectLst>
                <a:cs typeface="Arial" pitchFamily="34" charset="0"/>
              </a:rPr>
              <a:t>犹大国可怕的收场</a:t>
            </a:r>
            <a:endParaRPr kumimoji="1" lang="en-US" altLang="en-US" sz="4000" dirty="0">
              <a:solidFill>
                <a:schemeClr val="tx1"/>
              </a:solidFill>
              <a:cs typeface="Arial" pitchFamily="34" charset="0"/>
            </a:endParaRPr>
          </a:p>
        </p:txBody>
      </p:sp>
      <p:sp>
        <p:nvSpPr>
          <p:cNvPr id="375812" name="Text Box 4"/>
          <p:cNvSpPr txBox="1">
            <a:spLocks noChangeArrowheads="1"/>
          </p:cNvSpPr>
          <p:nvPr/>
        </p:nvSpPr>
        <p:spPr bwMode="auto">
          <a:xfrm>
            <a:off x="6934200" y="2514600"/>
            <a:ext cx="142081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200" b="1">
                <a:solidFill>
                  <a:srgbClr val="F3B600"/>
                </a:solidFill>
                <a:latin typeface="Arial" charset="0"/>
                <a:cs typeface="Arial" charset="0"/>
              </a:rPr>
              <a:t>约哈斯</a:t>
            </a:r>
            <a:br>
              <a:rPr lang="en-US" altLang="ja-JP" sz="3200" b="1">
                <a:solidFill>
                  <a:srgbClr val="F3B600"/>
                </a:solidFill>
                <a:latin typeface="Arial" charset="0"/>
                <a:cs typeface="Arial" charset="0"/>
              </a:rPr>
            </a:br>
            <a:r>
              <a:rPr lang="en-US" altLang="ja-JP" sz="3200" b="1">
                <a:solidFill>
                  <a:srgbClr val="F3B600"/>
                </a:solidFill>
                <a:latin typeface="Arial" charset="0"/>
                <a:cs typeface="Arial" charset="0"/>
              </a:rPr>
              <a:t>(</a:t>
            </a:r>
            <a:r>
              <a:rPr lang="zh-CN" altLang="en-US" sz="3200" b="1">
                <a:solidFill>
                  <a:srgbClr val="F3B600"/>
                </a:solidFill>
                <a:latin typeface="Arial" charset="0"/>
                <a:cs typeface="Arial" charset="0"/>
              </a:rPr>
              <a:t>沙龙</a:t>
            </a:r>
            <a:r>
              <a:rPr lang="en-US" altLang="ja-JP" sz="3200" b="1">
                <a:solidFill>
                  <a:srgbClr val="F3B600"/>
                </a:solidFill>
                <a:latin typeface="Arial" charset="0"/>
                <a:cs typeface="Arial" charset="0"/>
              </a:rPr>
              <a:t>)</a:t>
            </a:r>
            <a:br>
              <a:rPr lang="en-US" altLang="ja-JP" sz="3200" b="1">
                <a:solidFill>
                  <a:srgbClr val="F3B600"/>
                </a:solidFill>
                <a:latin typeface="Arial" charset="0"/>
                <a:cs typeface="Arial" charset="0"/>
              </a:rPr>
            </a:br>
            <a:r>
              <a:rPr lang="en-US" altLang="ja-JP" b="1">
                <a:solidFill>
                  <a:srgbClr val="F3B600"/>
                </a:solidFill>
                <a:latin typeface="Arial" charset="0"/>
                <a:cs typeface="Arial" charset="0"/>
              </a:rPr>
              <a:t>609</a:t>
            </a:r>
            <a:br>
              <a:rPr lang="en-US" altLang="ja-JP" b="1">
                <a:solidFill>
                  <a:srgbClr val="F3B600"/>
                </a:solidFill>
                <a:latin typeface="Arial" charset="0"/>
                <a:cs typeface="Arial" charset="0"/>
              </a:rPr>
            </a:br>
            <a:r>
              <a:rPr lang="en-US" altLang="ja-JP" b="1">
                <a:solidFill>
                  <a:srgbClr val="F3B600"/>
                </a:solidFill>
                <a:latin typeface="Arial" charset="0"/>
                <a:cs typeface="Arial" charset="0"/>
              </a:rPr>
              <a:t>(3 </a:t>
            </a:r>
            <a:r>
              <a:rPr lang="zh-CN" altLang="en-US" b="1">
                <a:solidFill>
                  <a:srgbClr val="F3B600"/>
                </a:solidFill>
                <a:latin typeface="Arial" charset="0"/>
                <a:cs typeface="Arial" charset="0"/>
              </a:rPr>
              <a:t>个月</a:t>
            </a:r>
            <a:r>
              <a:rPr lang="en-US" altLang="ja-JP" b="1">
                <a:solidFill>
                  <a:srgbClr val="F3B600"/>
                </a:solidFill>
                <a:latin typeface="Arial" charset="0"/>
                <a:cs typeface="Arial" charset="0"/>
              </a:rPr>
              <a:t>)</a:t>
            </a:r>
            <a:endParaRPr lang="en-US" b="1">
              <a:solidFill>
                <a:srgbClr val="F3B600"/>
              </a:solidFill>
              <a:latin typeface="Arial" charset="0"/>
              <a:cs typeface="Arial" charset="0"/>
            </a:endParaRPr>
          </a:p>
        </p:txBody>
      </p:sp>
      <p:sp>
        <p:nvSpPr>
          <p:cNvPr id="384006" name="Text Box 7"/>
          <p:cNvSpPr txBox="1">
            <a:spLocks noChangeArrowheads="1"/>
          </p:cNvSpPr>
          <p:nvPr/>
        </p:nvSpPr>
        <p:spPr bwMode="auto">
          <a:xfrm>
            <a:off x="3962400" y="1066800"/>
            <a:ext cx="1420813" cy="584200"/>
          </a:xfrm>
          <a:prstGeom prst="rect">
            <a:avLst/>
          </a:prstGeom>
          <a:noFill/>
          <a:ln>
            <a:noFill/>
          </a:ln>
          <a:effectLst>
            <a:outerShdw blurRad="50800" dist="38100" dir="2700000" algn="ctr"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r>
              <a:rPr lang="zh-CN" altLang="en-US" sz="3200" b="1">
                <a:solidFill>
                  <a:srgbClr val="FFFFFF"/>
                </a:solidFill>
                <a:latin typeface="Arial" pitchFamily="34" charset="0"/>
                <a:cs typeface="Arial" pitchFamily="34" charset="0"/>
              </a:rPr>
              <a:t>约西亚</a:t>
            </a:r>
            <a:endParaRPr lang="en-US" altLang="en-US">
              <a:solidFill>
                <a:srgbClr val="FFFFFF"/>
              </a:solidFill>
              <a:latin typeface="Arial" pitchFamily="34" charset="0"/>
              <a:cs typeface="Arial" pitchFamily="34" charset="0"/>
            </a:endParaRPr>
          </a:p>
        </p:txBody>
      </p:sp>
      <p:sp>
        <p:nvSpPr>
          <p:cNvPr id="375816" name="Text Box 8"/>
          <p:cNvSpPr txBox="1">
            <a:spLocks noChangeArrowheads="1"/>
          </p:cNvSpPr>
          <p:nvPr/>
        </p:nvSpPr>
        <p:spPr bwMode="auto">
          <a:xfrm>
            <a:off x="2346325" y="2468563"/>
            <a:ext cx="2057400"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200" b="1">
                <a:solidFill>
                  <a:srgbClr val="F3B600"/>
                </a:solidFill>
                <a:latin typeface="Arial" charset="0"/>
                <a:cs typeface="Arial" charset="0"/>
              </a:rPr>
              <a:t>约雅敬</a:t>
            </a:r>
            <a:endParaRPr lang="en-US" altLang="zh-CN" sz="3200" b="1">
              <a:solidFill>
                <a:srgbClr val="F3B600"/>
              </a:solidFill>
              <a:latin typeface="Arial" charset="0"/>
              <a:cs typeface="Arial" charset="0"/>
            </a:endParaRPr>
          </a:p>
          <a:p>
            <a:pPr algn="ctr"/>
            <a:r>
              <a:rPr lang="en-US" sz="3000" b="1">
                <a:solidFill>
                  <a:srgbClr val="F3B600"/>
                </a:solidFill>
                <a:latin typeface="Arial" charset="0"/>
                <a:cs typeface="Arial" charset="0"/>
              </a:rPr>
              <a:t>(</a:t>
            </a:r>
            <a:r>
              <a:rPr lang="zh-CN" altLang="en-US" sz="3000" b="1">
                <a:solidFill>
                  <a:srgbClr val="F3B600"/>
                </a:solidFill>
                <a:latin typeface="Arial" charset="0"/>
                <a:cs typeface="Arial" charset="0"/>
              </a:rPr>
              <a:t>以利雅敬</a:t>
            </a:r>
            <a:r>
              <a:rPr lang="en-US" altLang="ja-JP" sz="3000" b="1">
                <a:solidFill>
                  <a:srgbClr val="F3B600"/>
                </a:solidFill>
                <a:latin typeface="Arial" charset="0"/>
                <a:cs typeface="Arial" charset="0"/>
              </a:rPr>
              <a:t>)</a:t>
            </a:r>
            <a:br>
              <a:rPr lang="en-US" altLang="ja-JP" sz="3000" b="1">
                <a:solidFill>
                  <a:srgbClr val="F3B600"/>
                </a:solidFill>
                <a:latin typeface="Arial" charset="0"/>
                <a:cs typeface="Arial" charset="0"/>
              </a:rPr>
            </a:br>
            <a:r>
              <a:rPr lang="en-US" altLang="ja-JP" b="1">
                <a:solidFill>
                  <a:srgbClr val="F3B600"/>
                </a:solidFill>
                <a:latin typeface="Arial" charset="0"/>
                <a:cs typeface="Arial" charset="0"/>
              </a:rPr>
              <a:t>609-598</a:t>
            </a:r>
            <a:br>
              <a:rPr lang="en-US" altLang="ja-JP" b="1">
                <a:solidFill>
                  <a:srgbClr val="F3B600"/>
                </a:solidFill>
                <a:latin typeface="Arial" charset="0"/>
                <a:cs typeface="Arial" charset="0"/>
              </a:rPr>
            </a:br>
            <a:r>
              <a:rPr lang="en-US" altLang="ja-JP" b="1">
                <a:solidFill>
                  <a:srgbClr val="F3B600"/>
                </a:solidFill>
                <a:latin typeface="Arial" charset="0"/>
                <a:cs typeface="Arial" charset="0"/>
              </a:rPr>
              <a:t>(11 </a:t>
            </a:r>
            <a:r>
              <a:rPr lang="zh-CN" altLang="en-US" b="1">
                <a:solidFill>
                  <a:srgbClr val="F3B600"/>
                </a:solidFill>
                <a:latin typeface="Arial" charset="0"/>
                <a:cs typeface="Arial" charset="0"/>
              </a:rPr>
              <a:t>年</a:t>
            </a:r>
            <a:r>
              <a:rPr lang="en-US" altLang="ja-JP" b="1">
                <a:solidFill>
                  <a:srgbClr val="F3B600"/>
                </a:solidFill>
                <a:latin typeface="Arial" charset="0"/>
                <a:cs typeface="Arial" charset="0"/>
              </a:rPr>
              <a:t>.)</a:t>
            </a:r>
            <a:endParaRPr lang="en-US" sz="3200" b="1">
              <a:solidFill>
                <a:srgbClr val="F3B600"/>
              </a:solidFill>
              <a:latin typeface="Arial" charset="0"/>
              <a:cs typeface="Arial" charset="0"/>
            </a:endParaRPr>
          </a:p>
        </p:txBody>
      </p:sp>
      <p:sp>
        <p:nvSpPr>
          <p:cNvPr id="375817" name="Text Box 9"/>
          <p:cNvSpPr txBox="1">
            <a:spLocks noChangeArrowheads="1"/>
          </p:cNvSpPr>
          <p:nvPr/>
        </p:nvSpPr>
        <p:spPr bwMode="auto">
          <a:xfrm>
            <a:off x="457200" y="2468563"/>
            <a:ext cx="1693863"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3200" b="1" dirty="0">
                <a:solidFill>
                  <a:srgbClr val="5DBACA"/>
                </a:solidFill>
                <a:latin typeface="Arial" charset="0"/>
                <a:cs typeface="Arial" charset="0"/>
              </a:rPr>
              <a:t>约雅斤</a:t>
            </a:r>
            <a:br>
              <a:rPr lang="en-US" altLang="ja-JP" sz="3200" b="1" dirty="0">
                <a:solidFill>
                  <a:srgbClr val="5DBACA"/>
                </a:solidFill>
                <a:latin typeface="Arial" charset="0"/>
                <a:cs typeface="Arial" charset="0"/>
              </a:rPr>
            </a:br>
            <a:r>
              <a:rPr lang="en-US" altLang="ja-JP" sz="3200" b="1" dirty="0">
                <a:solidFill>
                  <a:srgbClr val="5DBACA"/>
                </a:solidFill>
                <a:latin typeface="Arial" charset="0"/>
                <a:cs typeface="Arial" charset="0"/>
              </a:rPr>
              <a:t>(</a:t>
            </a:r>
            <a:r>
              <a:rPr lang="zh-CN" altLang="en-US" sz="3200" b="1" dirty="0">
                <a:solidFill>
                  <a:srgbClr val="5DBACA"/>
                </a:solidFill>
                <a:latin typeface="Arial" charset="0"/>
                <a:cs typeface="Arial" charset="0"/>
              </a:rPr>
              <a:t>无统治</a:t>
            </a:r>
            <a:r>
              <a:rPr lang="en-US" altLang="ja-JP" sz="3200" b="1" dirty="0">
                <a:solidFill>
                  <a:srgbClr val="5DBACA"/>
                </a:solidFill>
                <a:latin typeface="Arial" charset="0"/>
                <a:cs typeface="Arial" charset="0"/>
              </a:rPr>
              <a:t>)</a:t>
            </a:r>
            <a:endParaRPr lang="en-US" dirty="0">
              <a:solidFill>
                <a:srgbClr val="FFFF00"/>
              </a:solidFill>
              <a:latin typeface="Arial" charset="0"/>
              <a:cs typeface="Arial" charset="0"/>
            </a:endParaRPr>
          </a:p>
        </p:txBody>
      </p:sp>
      <p:grpSp>
        <p:nvGrpSpPr>
          <p:cNvPr id="384009" name="Group 10"/>
          <p:cNvGrpSpPr>
            <a:grpSpLocks/>
          </p:cNvGrpSpPr>
          <p:nvPr/>
        </p:nvGrpSpPr>
        <p:grpSpPr bwMode="auto">
          <a:xfrm>
            <a:off x="1295400" y="1646238"/>
            <a:ext cx="6405563" cy="930275"/>
            <a:chOff x="816" y="1296"/>
            <a:chExt cx="4035" cy="586"/>
          </a:xfrm>
          <a:effectLst>
            <a:outerShdw blurRad="50800" dist="38100" dir="2700000">
              <a:srgbClr val="000000">
                <a:alpha val="43000"/>
              </a:srgbClr>
            </a:outerShdw>
          </a:effectLst>
        </p:grpSpPr>
        <p:sp>
          <p:nvSpPr>
            <p:cNvPr id="375819" name="Line 11"/>
            <p:cNvSpPr>
              <a:spLocks noChangeShapeType="1"/>
            </p:cNvSpPr>
            <p:nvPr/>
          </p:nvSpPr>
          <p:spPr bwMode="auto">
            <a:xfrm>
              <a:off x="816" y="1584"/>
              <a:ext cx="4032" cy="0"/>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0" name="Line 12"/>
            <p:cNvSpPr>
              <a:spLocks noChangeShapeType="1"/>
            </p:cNvSpPr>
            <p:nvPr/>
          </p:nvSpPr>
          <p:spPr bwMode="auto">
            <a:xfrm>
              <a:off x="3547"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1" name="Line 13"/>
            <p:cNvSpPr>
              <a:spLocks noChangeShapeType="1"/>
            </p:cNvSpPr>
            <p:nvPr/>
          </p:nvSpPr>
          <p:spPr bwMode="auto">
            <a:xfrm>
              <a:off x="4851"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2" name="Line 14"/>
            <p:cNvSpPr>
              <a:spLocks noChangeShapeType="1"/>
            </p:cNvSpPr>
            <p:nvPr/>
          </p:nvSpPr>
          <p:spPr bwMode="auto">
            <a:xfrm>
              <a:off x="2880" y="1296"/>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3" name="Line 15"/>
            <p:cNvSpPr>
              <a:spLocks noChangeShapeType="1"/>
            </p:cNvSpPr>
            <p:nvPr/>
          </p:nvSpPr>
          <p:spPr bwMode="auto">
            <a:xfrm>
              <a:off x="2126" y="158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4" name="Line 16"/>
            <p:cNvSpPr>
              <a:spLocks noChangeShapeType="1"/>
            </p:cNvSpPr>
            <p:nvPr/>
          </p:nvSpPr>
          <p:spPr bwMode="auto">
            <a:xfrm>
              <a:off x="819"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grpSp>
      <p:sp>
        <p:nvSpPr>
          <p:cNvPr id="384012" name="Text Box 19"/>
          <p:cNvSpPr txBox="1">
            <a:spLocks noChangeArrowheads="1"/>
          </p:cNvSpPr>
          <p:nvPr/>
        </p:nvSpPr>
        <p:spPr bwMode="auto">
          <a:xfrm>
            <a:off x="8426450" y="90488"/>
            <a:ext cx="698500" cy="461962"/>
          </a:xfrm>
          <a:prstGeom prst="rect">
            <a:avLst/>
          </a:prstGeom>
          <a:noFill/>
          <a:ln>
            <a:noFill/>
          </a:ln>
          <a:effectLst>
            <a:outerShdw blurRad="50800" dist="38100" dir="2700000" algn="ctr"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buFont typeface="Wingdings" charset="0"/>
              <a:defRPr sz="2000">
                <a:solidFill>
                  <a:schemeClr val="tx1"/>
                </a:solidFill>
                <a:latin typeface="Times" charset="0"/>
                <a:ea typeface="MS PGothic" charset="0"/>
                <a:cs typeface="MS PGothic" charset="0"/>
              </a:defRPr>
            </a:lvl6pPr>
            <a:lvl7pPr eaLnBrk="0" hangingPunct="0">
              <a:buFont typeface="Wingdings" charset="0"/>
              <a:defRPr sz="2000">
                <a:solidFill>
                  <a:schemeClr val="tx1"/>
                </a:solidFill>
                <a:latin typeface="Times" charset="0"/>
                <a:ea typeface="MS PGothic" charset="0"/>
                <a:cs typeface="MS PGothic" charset="0"/>
              </a:defRPr>
            </a:lvl7pPr>
            <a:lvl8pPr eaLnBrk="0" hangingPunct="0">
              <a:buFont typeface="Wingdings" charset="0"/>
              <a:defRPr sz="2000">
                <a:solidFill>
                  <a:schemeClr val="tx1"/>
                </a:solidFill>
                <a:latin typeface="Times" charset="0"/>
                <a:ea typeface="MS PGothic" charset="0"/>
                <a:cs typeface="MS PGothic" charset="0"/>
              </a:defRPr>
            </a:lvl8pPr>
            <a:lvl9pPr eaLnBrk="0" hangingPunct="0">
              <a:buFont typeface="Wingdings" charset="0"/>
              <a:defRPr sz="2000">
                <a:solidFill>
                  <a:schemeClr val="tx1"/>
                </a:solidFill>
                <a:latin typeface="Times" charset="0"/>
                <a:ea typeface="MS PGothic" charset="0"/>
                <a:cs typeface="MS PGothic" charset="0"/>
              </a:defRPr>
            </a:lvl9pPr>
          </a:lstStyle>
          <a:p>
            <a:pPr>
              <a:defRPr/>
            </a:pPr>
            <a:r>
              <a:rPr lang="en-US" sz="2400" b="1">
                <a:solidFill>
                  <a:srgbClr val="FFFFFF"/>
                </a:solidFill>
                <a:latin typeface="Arial" charset="0"/>
                <a:cs typeface="Arial" charset="0"/>
              </a:rPr>
              <a:t>256</a:t>
            </a:r>
            <a:endParaRPr lang="en-US" sz="2400">
              <a:solidFill>
                <a:srgbClr val="FFFFFF"/>
              </a:solidFill>
              <a:latin typeface="Arial" charset="0"/>
              <a:cs typeface="Arial" charset="0"/>
            </a:endParaRPr>
          </a:p>
        </p:txBody>
      </p:sp>
      <p:grpSp>
        <p:nvGrpSpPr>
          <p:cNvPr id="3" name="Group 23"/>
          <p:cNvGrpSpPr>
            <a:grpSpLocks/>
          </p:cNvGrpSpPr>
          <p:nvPr/>
        </p:nvGrpSpPr>
        <p:grpSpPr bwMode="auto">
          <a:xfrm>
            <a:off x="3657600" y="914401"/>
            <a:ext cx="381000" cy="461963"/>
            <a:chOff x="146" y="806"/>
            <a:chExt cx="240" cy="291"/>
          </a:xfrm>
          <a:effectLst>
            <a:outerShdw blurRad="50800" dist="38100" dir="2700000">
              <a:srgbClr val="000000">
                <a:alpha val="43000"/>
              </a:srgbClr>
            </a:outerShdw>
          </a:effectLst>
        </p:grpSpPr>
        <p:sp>
          <p:nvSpPr>
            <p:cNvPr id="384029" name="Oval 24"/>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30" name="Text Box 25"/>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latin typeface="Arial"/>
                  <a:cs typeface="Arial"/>
                </a:rPr>
                <a:t>1</a:t>
              </a:r>
              <a:endParaRPr lang="en-US">
                <a:solidFill>
                  <a:srgbClr val="FFFFFF"/>
                </a:solidFill>
                <a:latin typeface="Arial"/>
                <a:cs typeface="Arial"/>
              </a:endParaRPr>
            </a:p>
          </p:txBody>
        </p:sp>
      </p:grpSp>
      <p:grpSp>
        <p:nvGrpSpPr>
          <p:cNvPr id="4" name="Group 26"/>
          <p:cNvGrpSpPr>
            <a:grpSpLocks/>
          </p:cNvGrpSpPr>
          <p:nvPr/>
        </p:nvGrpSpPr>
        <p:grpSpPr bwMode="auto">
          <a:xfrm>
            <a:off x="6705600" y="2286001"/>
            <a:ext cx="381000" cy="461963"/>
            <a:chOff x="146" y="806"/>
            <a:chExt cx="240" cy="291"/>
          </a:xfrm>
          <a:effectLst>
            <a:outerShdw blurRad="50800" dist="38100" dir="2700000">
              <a:srgbClr val="000000">
                <a:alpha val="43000"/>
              </a:srgbClr>
            </a:outerShdw>
          </a:effectLst>
        </p:grpSpPr>
        <p:sp>
          <p:nvSpPr>
            <p:cNvPr id="384027" name="Oval 2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28" name="Text Box 28"/>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solidFill>
                    <a:srgbClr val="FFFFFF"/>
                  </a:solidFill>
                  <a:latin typeface="Arial"/>
                  <a:cs typeface="Arial"/>
                </a:rPr>
                <a:t>2</a:t>
              </a:r>
            </a:p>
          </p:txBody>
        </p:sp>
      </p:grpSp>
      <p:grpSp>
        <p:nvGrpSpPr>
          <p:cNvPr id="5" name="Group 29"/>
          <p:cNvGrpSpPr>
            <a:grpSpLocks/>
          </p:cNvGrpSpPr>
          <p:nvPr/>
        </p:nvGrpSpPr>
        <p:grpSpPr bwMode="auto">
          <a:xfrm>
            <a:off x="2133600" y="2286001"/>
            <a:ext cx="381000" cy="461963"/>
            <a:chOff x="146" y="806"/>
            <a:chExt cx="240" cy="291"/>
          </a:xfrm>
          <a:effectLst>
            <a:outerShdw blurRad="50800" dist="38100" dir="2700000">
              <a:srgbClr val="000000">
                <a:alpha val="43000"/>
              </a:srgbClr>
            </a:outerShdw>
          </a:effectLst>
        </p:grpSpPr>
        <p:sp>
          <p:nvSpPr>
            <p:cNvPr id="384025" name="Oval 3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26" name="Text Box 31"/>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solidFill>
                    <a:srgbClr val="FFFFFF"/>
                  </a:solidFill>
                  <a:latin typeface="Arial"/>
                  <a:cs typeface="Arial"/>
                </a:rPr>
                <a:t>3</a:t>
              </a:r>
            </a:p>
          </p:txBody>
        </p:sp>
      </p:grpSp>
      <p:sp>
        <p:nvSpPr>
          <p:cNvPr id="38" name="Text Box 4"/>
          <p:cNvSpPr txBox="1">
            <a:spLocks noChangeArrowheads="1"/>
          </p:cNvSpPr>
          <p:nvPr/>
        </p:nvSpPr>
        <p:spPr bwMode="auto">
          <a:xfrm>
            <a:off x="685800" y="4646613"/>
            <a:ext cx="7924800" cy="1754187"/>
          </a:xfrm>
          <a:prstGeom prst="rect">
            <a:avLst/>
          </a:prstGeom>
          <a:noFill/>
          <a:ln>
            <a:noFill/>
          </a:ln>
          <a:effectLst>
            <a:outerShdw blurRad="508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buFont typeface="Wingdings" charset="0"/>
              <a:defRPr sz="2000">
                <a:solidFill>
                  <a:schemeClr val="tx1"/>
                </a:solidFill>
                <a:latin typeface="Times" charset="0"/>
                <a:ea typeface="MS PGothic" charset="0"/>
                <a:cs typeface="MS PGothic" charset="0"/>
              </a:defRPr>
            </a:lvl6pPr>
            <a:lvl7pPr eaLnBrk="0" hangingPunct="0">
              <a:buFont typeface="Wingdings" charset="0"/>
              <a:defRPr sz="2000">
                <a:solidFill>
                  <a:schemeClr val="tx1"/>
                </a:solidFill>
                <a:latin typeface="Times" charset="0"/>
                <a:ea typeface="MS PGothic" charset="0"/>
                <a:cs typeface="MS PGothic" charset="0"/>
              </a:defRPr>
            </a:lvl7pPr>
            <a:lvl8pPr eaLnBrk="0" hangingPunct="0">
              <a:buFont typeface="Wingdings" charset="0"/>
              <a:defRPr sz="2000">
                <a:solidFill>
                  <a:schemeClr val="tx1"/>
                </a:solidFill>
                <a:latin typeface="Times" charset="0"/>
                <a:ea typeface="MS PGothic" charset="0"/>
                <a:cs typeface="MS PGothic" charset="0"/>
              </a:defRPr>
            </a:lvl8pPr>
            <a:lvl9pPr eaLnBrk="0" hangingPunct="0">
              <a:buFont typeface="Wingdings" charset="0"/>
              <a:defRPr sz="2000">
                <a:solidFill>
                  <a:schemeClr val="tx1"/>
                </a:solidFill>
                <a:latin typeface="Times" charset="0"/>
                <a:ea typeface="MS PGothic" charset="0"/>
                <a:cs typeface="MS PGothic" charset="0"/>
              </a:defRPr>
            </a:lvl9pPr>
          </a:lstStyle>
          <a:p>
            <a:pPr eaLnBrk="1" hangingPunct="1">
              <a:defRPr/>
            </a:pPr>
            <a:r>
              <a:rPr kumimoji="1" lang="zh-CN" altLang="en-US" sz="3600">
                <a:latin typeface="Arial" charset="0"/>
                <a:ea typeface="MS Mincho" charset="0"/>
                <a:cs typeface="MS Mincho" charset="0"/>
              </a:rPr>
              <a:t>这事件令先知第一次感到困惑</a:t>
            </a:r>
            <a:r>
              <a:rPr kumimoji="1" lang="en-US" altLang="ja-JP" sz="3600">
                <a:latin typeface="Arial" charset="0"/>
                <a:ea typeface="MS Mincho" charset="0"/>
                <a:cs typeface="Arial" charset="0"/>
              </a:rPr>
              <a:t>: “</a:t>
            </a:r>
            <a:r>
              <a:rPr kumimoji="1" lang="zh-CN" altLang="en-US" sz="3600">
                <a:latin typeface="Arial" charset="0"/>
                <a:ea typeface="MS Mincho" charset="0"/>
                <a:cs typeface="MS Mincho" charset="0"/>
              </a:rPr>
              <a:t>上主啊，我要呼求多久，你才垂听？你才救我们脱离强暴？”</a:t>
            </a:r>
            <a:r>
              <a:rPr kumimoji="1" lang="en-US" altLang="ja-JP" sz="3600">
                <a:latin typeface="Arial" charset="0"/>
                <a:ea typeface="MS Mincho" charset="0"/>
                <a:cs typeface="MS Mincho" charset="0"/>
              </a:rPr>
              <a:t> (1:2). </a:t>
            </a:r>
          </a:p>
        </p:txBody>
      </p:sp>
    </p:spTree>
    <p:extLst>
      <p:ext uri="{BB962C8B-B14F-4D97-AF65-F5344CB8AC3E}">
        <p14:creationId xmlns:p14="http://schemas.microsoft.com/office/powerpoint/2010/main" val="2818906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5817">
                                            <p:txEl>
                                              <p:pRg st="0" end="0"/>
                                            </p:txEl>
                                          </p:spTgt>
                                        </p:tgtEl>
                                        <p:attrNameLst>
                                          <p:attrName>style.visibility</p:attrName>
                                        </p:attrNameLst>
                                      </p:cBhvr>
                                      <p:to>
                                        <p:strVal val="visible"/>
                                      </p:to>
                                    </p:set>
                                    <p:animEffect transition="in" filter="dissolve">
                                      <p:cBhvr>
                                        <p:cTn id="11" dur="500"/>
                                        <p:tgtEl>
                                          <p:spTgt spid="37581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75812">
                                            <p:txEl>
                                              <p:pRg st="0" end="0"/>
                                            </p:txEl>
                                          </p:spTgt>
                                        </p:tgtEl>
                                        <p:attrNameLst>
                                          <p:attrName>style.visibility</p:attrName>
                                        </p:attrNameLst>
                                      </p:cBhvr>
                                      <p:to>
                                        <p:strVal val="visible"/>
                                      </p:to>
                                    </p:set>
                                    <p:animEffect transition="in" filter="dissolve">
                                      <p:cBhvr>
                                        <p:cTn id="16" dur="500"/>
                                        <p:tgtEl>
                                          <p:spTgt spid="375812">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75816">
                                            <p:txEl>
                                              <p:pRg st="0" end="0"/>
                                            </p:txEl>
                                          </p:spTgt>
                                        </p:tgtEl>
                                        <p:attrNameLst>
                                          <p:attrName>style.visibility</p:attrName>
                                        </p:attrNameLst>
                                      </p:cBhvr>
                                      <p:to>
                                        <p:strVal val="visible"/>
                                      </p:to>
                                    </p:set>
                                    <p:animEffect transition="in" filter="dissolve">
                                      <p:cBhvr>
                                        <p:cTn id="24" dur="500"/>
                                        <p:tgtEl>
                                          <p:spTgt spid="375816">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75816">
                                            <p:txEl>
                                              <p:pRg st="1" end="1"/>
                                            </p:txEl>
                                          </p:spTgt>
                                        </p:tgtEl>
                                        <p:attrNameLst>
                                          <p:attrName>style.visibility</p:attrName>
                                        </p:attrNameLst>
                                      </p:cBhvr>
                                      <p:to>
                                        <p:strVal val="visible"/>
                                      </p:to>
                                    </p:set>
                                    <p:animEffect transition="in" filter="dissolve">
                                      <p:cBhvr>
                                        <p:cTn id="29" dur="500"/>
                                        <p:tgtEl>
                                          <p:spTgt spid="375816">
                                            <p:txEl>
                                              <p:pRg st="1" end="1"/>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2" grpId="0" build="p" autoUpdateAnimBg="0"/>
      <p:bldP spid="375816" grpId="0" build="p" autoUpdateAnimBg="0"/>
      <p:bldP spid="375817" grpId="0" build="p" autoUpdateAnimBg="0"/>
      <p:bldP spid="3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496" y="101477"/>
            <a:ext cx="9073008" cy="6639891"/>
          </a:xfrm>
          <a:gradFill flip="none" rotWithShape="1">
            <a:gsLst>
              <a:gs pos="0">
                <a:srgbClr val="800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你为甚么使我看见恶行？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有奸恶的事，你为甚么见而不理？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毁灭和强暴在我面前，</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纷争和相斗常常发生。</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4</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因此律法不能生效，</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公理无法彰显。</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因为恶人把义人包围，所以公理颠倒。</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(1:3-4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0667619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9" descr="Habakkuk Them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Text Box 3"/>
          <p:cNvSpPr txBox="1">
            <a:spLocks noChangeArrowheads="1"/>
          </p:cNvSpPr>
          <p:nvPr/>
        </p:nvSpPr>
        <p:spPr bwMode="auto">
          <a:xfrm>
            <a:off x="228600" y="5640388"/>
            <a:ext cx="8763000" cy="379412"/>
          </a:xfrm>
          <a:prstGeom prst="rect">
            <a:avLst/>
          </a:prstGeom>
          <a:noFill/>
          <a:ln w="9525">
            <a:noFill/>
            <a:miter lim="800000"/>
            <a:headEnd/>
            <a:tailEnd/>
          </a:ln>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50000"/>
              </a:lnSpc>
              <a:defRPr/>
            </a:pPr>
            <a:r>
              <a:rPr kumimoji="1" lang="zh-TW" altLang="en-US" sz="3200" b="1">
                <a:solidFill>
                  <a:srgbClr val="FFFFFF"/>
                </a:solidFill>
                <a:effectLst>
                  <a:outerShdw blurRad="38100" dist="38100" dir="2700000" algn="tl">
                    <a:srgbClr val="000000"/>
                  </a:outerShdw>
                </a:effectLst>
                <a:latin typeface="Arial" pitchFamily="34" charset="0"/>
                <a:cs typeface="Arial" pitchFamily="34" charset="0"/>
              </a:rPr>
              <a:t>虽然预言是关于巴比伦但其实是针对犹大人民。</a:t>
            </a:r>
          </a:p>
        </p:txBody>
      </p:sp>
      <p:sp>
        <p:nvSpPr>
          <p:cNvPr id="224259" name="Text Box 6"/>
          <p:cNvSpPr txBox="1">
            <a:spLocks noChangeArrowheads="1"/>
          </p:cNvSpPr>
          <p:nvPr/>
        </p:nvSpPr>
        <p:spPr bwMode="auto">
          <a:xfrm>
            <a:off x="8378825" y="190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solidFill>
                  <a:srgbClr val="FFFFFF"/>
                </a:solidFill>
                <a:latin typeface="Arial" charset="0"/>
                <a:cs typeface="Arial" charset="0"/>
              </a:rPr>
              <a:t>628</a:t>
            </a:r>
          </a:p>
        </p:txBody>
      </p:sp>
      <p:sp>
        <p:nvSpPr>
          <p:cNvPr id="37893" name="Rectangle 7"/>
          <p:cNvSpPr>
            <a:spLocks noGrp="1" noChangeArrowheads="1"/>
          </p:cNvSpPr>
          <p:nvPr>
            <p:ph type="title" idx="4294967295"/>
          </p:nvPr>
        </p:nvSpPr>
        <p:spPr>
          <a:xfrm>
            <a:off x="0" y="0"/>
            <a:ext cx="2286000" cy="584200"/>
          </a:xfrm>
          <a:solidFill>
            <a:srgbClr val="000000"/>
          </a:solidFill>
        </p:spPr>
        <p:txBody>
          <a:bodyPr>
            <a:spAutoFit/>
          </a:bodyPr>
          <a:lstStyle/>
          <a:p>
            <a:pPr>
              <a:defRPr/>
            </a:pPr>
            <a:r>
              <a:rPr kumimoji="1" lang="zh-CN" altLang="en-US" sz="3200">
                <a:effectLst>
                  <a:outerShdw blurRad="38100" dist="38100" dir="2700000" algn="tl">
                    <a:srgbClr val="8C0000"/>
                  </a:outerShdw>
                </a:effectLst>
                <a:latin typeface="Copperplate Gothic Light" pitchFamily="34" charset="0"/>
                <a:ea typeface="MS Mincho" pitchFamily="49" charset="-128"/>
              </a:rPr>
              <a:t>对象</a:t>
            </a:r>
            <a:endParaRPr kumimoji="1" lang="en-US" altLang="ja-JP" sz="3200">
              <a:effectLst>
                <a:outerShdw blurRad="38100" dist="38100" dir="2700000" algn="tl">
                  <a:srgbClr val="8C0000"/>
                </a:outerShdw>
              </a:effectLst>
              <a:latin typeface="Arial" pitchFamily="34" charset="0"/>
              <a:ea typeface="MS Mincho" pitchFamily="49" charset="-128"/>
            </a:endParaRPr>
          </a:p>
        </p:txBody>
      </p:sp>
      <p:sp>
        <p:nvSpPr>
          <p:cNvPr id="224261" name="TextBox 1"/>
          <p:cNvSpPr txBox="1">
            <a:spLocks noChangeArrowheads="1"/>
          </p:cNvSpPr>
          <p:nvPr/>
        </p:nvSpPr>
        <p:spPr bwMode="auto">
          <a:xfrm>
            <a:off x="6477000" y="1303338"/>
            <a:ext cx="2667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4800"/>
              <a:t>因信得生</a:t>
            </a:r>
            <a:endParaRPr lang="en-US" sz="4800"/>
          </a:p>
        </p:txBody>
      </p:sp>
      <p:sp>
        <p:nvSpPr>
          <p:cNvPr id="224262" name="TextBox 7"/>
          <p:cNvSpPr txBox="1">
            <a:spLocks noChangeArrowheads="1"/>
          </p:cNvSpPr>
          <p:nvPr/>
        </p:nvSpPr>
        <p:spPr bwMode="auto">
          <a:xfrm>
            <a:off x="7162800" y="4306888"/>
            <a:ext cx="26670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3600"/>
              <a:t>哈巴谷书</a:t>
            </a:r>
            <a:endParaRPr lang="en-US" sz="3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5496" y="188640"/>
            <a:ext cx="3995936" cy="2587128"/>
          </a:xfrm>
          <a:effectLst>
            <a:outerShdw blurRad="63500" dist="35921" dir="2700000" algn="ctr" rotWithShape="0">
              <a:schemeClr val="tx2">
                <a:alpha val="74998"/>
              </a:schemeClr>
            </a:outerShdw>
          </a:effectLst>
        </p:spPr>
        <p:txBody>
          <a:bodyPr anchor="t"/>
          <a:lstStyle/>
          <a:p>
            <a:pPr>
              <a:defRPr/>
            </a:pPr>
            <a:r>
              <a:rPr lang="en-US" sz="8800" b="1" dirty="0" err="1">
                <a:effectLst>
                  <a:glow rad="127000">
                    <a:schemeClr val="tx1"/>
                  </a:glow>
                </a:effectLst>
                <a:latin typeface="Arial" charset="0"/>
                <a:ea typeface="ＭＳ Ｐゴシック" charset="0"/>
                <a:cs typeface="ＭＳ Ｐゴシック" charset="0"/>
              </a:rPr>
              <a:t>为</a:t>
            </a:r>
            <a:br>
              <a:rPr lang="en-US" sz="8800" b="1" dirty="0">
                <a:effectLst>
                  <a:glow rad="127000">
                    <a:schemeClr val="tx1"/>
                  </a:glow>
                </a:effectLst>
                <a:latin typeface="Arial" charset="0"/>
                <a:ea typeface="ＭＳ Ｐゴシック" charset="0"/>
                <a:cs typeface="ＭＳ Ｐゴシック" charset="0"/>
              </a:rPr>
            </a:br>
            <a:r>
              <a:rPr lang="en-US" sz="8800" b="1" dirty="0" err="1">
                <a:effectLst>
                  <a:glow rad="127000">
                    <a:schemeClr val="tx1"/>
                  </a:glow>
                </a:effectLst>
                <a:latin typeface="Arial" charset="0"/>
                <a:ea typeface="ＭＳ Ｐゴシック" charset="0"/>
                <a:cs typeface="ＭＳ Ｐゴシック" charset="0"/>
              </a:rPr>
              <a:t>什么</a:t>
            </a:r>
            <a:endParaRPr lang="en-US" sz="7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830" y="5085184"/>
            <a:ext cx="9144000" cy="175352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800" dirty="0">
                <a:solidFill>
                  <a:srgbClr val="FFFFFF"/>
                </a:solidFill>
                <a:effectLst>
                  <a:glow rad="127000">
                    <a:srgbClr val="000000"/>
                  </a:glow>
                </a:effectLst>
                <a:ea typeface="ＭＳ Ｐゴシック" charset="0"/>
              </a:rPr>
              <a:t>你的小组如何回答这个问题？</a:t>
            </a:r>
          </a:p>
        </p:txBody>
      </p:sp>
      <p:sp>
        <p:nvSpPr>
          <p:cNvPr id="5" name="Rectangle 2"/>
          <p:cNvSpPr txBox="1">
            <a:spLocks noChangeArrowheads="1"/>
          </p:cNvSpPr>
          <p:nvPr/>
        </p:nvSpPr>
        <p:spPr bwMode="auto">
          <a:xfrm>
            <a:off x="3923928" y="188640"/>
            <a:ext cx="5184576"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上帝的子民比外邦人更常犯下不公义的行为？</a:t>
            </a:r>
          </a:p>
        </p:txBody>
      </p:sp>
    </p:spTree>
    <p:extLst>
      <p:ext uri="{BB962C8B-B14F-4D97-AF65-F5344CB8AC3E}">
        <p14:creationId xmlns:p14="http://schemas.microsoft.com/office/powerpoint/2010/main" val="1437888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4" descr="hab auth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ctrTitle"/>
          </p:nvPr>
        </p:nvSpPr>
        <p:spPr>
          <a:xfrm>
            <a:off x="2819400" y="0"/>
            <a:ext cx="6324600" cy="2133600"/>
          </a:xfrm>
          <a:solidFill>
            <a:srgbClr val="000000"/>
          </a:solidFill>
        </p:spPr>
        <p:txBody>
          <a:bodyPr anchor="ctr"/>
          <a:lstStyle/>
          <a:p>
            <a:pPr eaLnBrk="1" hangingPunct="1"/>
            <a:r>
              <a:rPr lang="zh-CN" altLang="en-US" sz="4400">
                <a:effectLst>
                  <a:outerShdw blurRad="38100" dist="38100" dir="2700000" algn="tl">
                    <a:srgbClr val="8C0000"/>
                  </a:outerShdw>
                </a:effectLst>
                <a:latin typeface="Tahoma" charset="0"/>
                <a:ea typeface="MS PGothic" charset="0"/>
                <a:cs typeface="宋体" charset="0"/>
              </a:rPr>
              <a:t>我该怎样面对信仰</a:t>
            </a:r>
            <a:br>
              <a:rPr lang="en-US" altLang="zh-CN" sz="4400">
                <a:effectLst>
                  <a:outerShdw blurRad="38100" dist="38100" dir="2700000" algn="tl">
                    <a:srgbClr val="8C0000"/>
                  </a:outerShdw>
                </a:effectLst>
                <a:latin typeface="Tahoma" charset="0"/>
                <a:ea typeface="MS PGothic" charset="0"/>
                <a:cs typeface="宋体" charset="0"/>
              </a:rPr>
            </a:br>
            <a:r>
              <a:rPr lang="zh-CN" altLang="en-US" sz="4400">
                <a:effectLst>
                  <a:outerShdw blurRad="38100" dist="38100" dir="2700000" algn="tl">
                    <a:srgbClr val="8C0000"/>
                  </a:outerShdw>
                </a:effectLst>
                <a:latin typeface="Tahoma" charset="0"/>
                <a:ea typeface="MS PGothic" charset="0"/>
                <a:cs typeface="宋体" charset="0"/>
              </a:rPr>
              <a:t> 家庭里不公正的事情？</a:t>
            </a:r>
            <a:endParaRPr lang="en-US" sz="4400" b="0">
              <a:effectLst>
                <a:outerShdw blurRad="38100" dist="38100" dir="2700000" algn="tl">
                  <a:srgbClr val="8C0000"/>
                </a:outerShdw>
              </a:effectLst>
              <a:latin typeface="Arial" charset="0"/>
              <a:ea typeface="MS PGothic" charset="0"/>
            </a:endParaRPr>
          </a:p>
        </p:txBody>
      </p:sp>
      <p:sp>
        <p:nvSpPr>
          <p:cNvPr id="6" name="TextBox 5"/>
          <p:cNvSpPr txBox="1">
            <a:spLocks noChangeArrowheads="1"/>
          </p:cNvSpPr>
          <p:nvPr/>
        </p:nvSpPr>
        <p:spPr bwMode="auto">
          <a:xfrm>
            <a:off x="5035550" y="5638800"/>
            <a:ext cx="4108450" cy="646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3600">
                <a:solidFill>
                  <a:srgbClr val="FFFFFF"/>
                </a:solidFill>
                <a:latin typeface="Arial" charset="0"/>
                <a:cs typeface="Arial" charset="0"/>
              </a:rPr>
              <a:t>哈巴谷书钥词：信心</a:t>
            </a:r>
            <a:endParaRPr lang="en-US" sz="3600">
              <a:solidFill>
                <a:srgbClr val="FFFFFF"/>
              </a:solidFill>
              <a:latin typeface="Arial" charset="0"/>
              <a:cs typeface="Arial" charset="0"/>
            </a:endParaRPr>
          </a:p>
        </p:txBody>
      </p:sp>
      <p:sp>
        <p:nvSpPr>
          <p:cNvPr id="7" name="Rectangle 3"/>
          <p:cNvSpPr txBox="1">
            <a:spLocks noChangeArrowheads="1"/>
          </p:cNvSpPr>
          <p:nvPr/>
        </p:nvSpPr>
        <p:spPr bwMode="auto">
          <a:xfrm>
            <a:off x="2819400" y="3962400"/>
            <a:ext cx="6324600" cy="1219200"/>
          </a:xfrm>
          <a:prstGeom prst="rect">
            <a:avLst/>
          </a:prstGeom>
          <a:solidFill>
            <a:srgbClr val="000000"/>
          </a:soli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20000"/>
              </a:spcBef>
              <a:buClr>
                <a:srgbClr val="FFCC66"/>
              </a:buClr>
              <a:buSzPct val="80000"/>
              <a:buFont typeface="Wingdings" pitchFamily="2" charset="2"/>
              <a:buNone/>
              <a:defRPr/>
            </a:pPr>
            <a:r>
              <a:rPr lang="zh-TW" altLang="en-US" sz="3200" dirty="0">
                <a:solidFill>
                  <a:srgbClr val="FFFFFF"/>
                </a:solidFill>
                <a:effectLst>
                  <a:outerShdw blurRad="38100" dist="38100" dir="2700000" algn="tl">
                    <a:srgbClr val="8C0000"/>
                  </a:outerShdw>
                </a:effectLst>
                <a:latin typeface="Arial" pitchFamily="34" charset="0"/>
                <a:cs typeface="Arial" pitchFamily="34" charset="0"/>
              </a:rPr>
              <a:t>必</a:t>
            </a:r>
            <a:r>
              <a:rPr lang="zh-CN" altLang="en-US" sz="3200" dirty="0">
                <a:solidFill>
                  <a:srgbClr val="FFFFFF"/>
                </a:solidFill>
                <a:effectLst>
                  <a:outerShdw blurRad="38100" dist="38100" dir="2700000" algn="tl">
                    <a:srgbClr val="8C0000"/>
                  </a:outerShdw>
                </a:effectLst>
                <a:latin typeface="Arial" pitchFamily="34" charset="0"/>
                <a:cs typeface="Arial" pitchFamily="34" charset="0"/>
              </a:rPr>
              <a:t>须</a:t>
            </a:r>
            <a:r>
              <a:rPr lang="zh-TW" altLang="en-US" sz="3200" dirty="0">
                <a:solidFill>
                  <a:srgbClr val="FFFFFF"/>
                </a:solidFill>
                <a:effectLst>
                  <a:outerShdw blurRad="38100" dist="38100" dir="2700000" algn="tl">
                    <a:srgbClr val="8C0000"/>
                  </a:outerShdw>
                </a:effectLst>
                <a:latin typeface="Arial" pitchFamily="34" charset="0"/>
                <a:cs typeface="Arial" pitchFamily="34" charset="0"/>
              </a:rPr>
              <a:t>相信神会在恰当的时侯根据他的意旨解决这个问题。</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lide(fromBottom)">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pPr eaLnBrk="1" hangingPunct="1"/>
            <a:r>
              <a:rPr lang="zh-CN" altLang="en-US" sz="4000">
                <a:latin typeface="Arial" charset="0"/>
                <a:ea typeface="MS PGothic" charset="0"/>
                <a:cs typeface="Arial" charset="0"/>
              </a:rPr>
              <a:t>哈巴谷书</a:t>
            </a:r>
            <a:r>
              <a:rPr lang="en-US" altLang="ja-JP" sz="4000">
                <a:latin typeface="Arial" charset="0"/>
                <a:ea typeface="MS PGothic" charset="0"/>
                <a:cs typeface="Arial" charset="0"/>
              </a:rPr>
              <a:t>1:5-11</a:t>
            </a:r>
            <a:r>
              <a:rPr lang="zh-CN" altLang="en-US" sz="4000">
                <a:latin typeface="Arial" charset="0"/>
                <a:ea typeface="MS PGothic" charset="0"/>
                <a:cs typeface="Arial" charset="0"/>
              </a:rPr>
              <a:t>： 上帝</a:t>
            </a:r>
            <a:r>
              <a:rPr lang="zh-CN" altLang="en-US" sz="4000" u="sng">
                <a:latin typeface="Arial" charset="0"/>
                <a:ea typeface="MS PGothic" charset="0"/>
                <a:cs typeface="Arial" charset="0"/>
              </a:rPr>
              <a:t>不在预料中</a:t>
            </a:r>
            <a:r>
              <a:rPr lang="zh-CN" altLang="en-US" sz="4000">
                <a:latin typeface="Arial" charset="0"/>
                <a:ea typeface="MS PGothic" charset="0"/>
                <a:cs typeface="Arial" charset="0"/>
              </a:rPr>
              <a:t>的回应</a:t>
            </a:r>
            <a:endParaRPr lang="en-US" sz="4000">
              <a:latin typeface="Arial" charset="0"/>
              <a:ea typeface="MS PGothic" charset="0"/>
              <a:cs typeface="Arial" charset="0"/>
            </a:endParaRPr>
          </a:p>
        </p:txBody>
      </p:sp>
      <p:pic>
        <p:nvPicPr>
          <p:cNvPr id="25605" name="Picture 5" descr="U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1828800"/>
            <a:ext cx="5257800" cy="406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Rectangle 6"/>
          <p:cNvSpPr>
            <a:spLocks noGrp="1" noChangeArrowheads="1"/>
          </p:cNvSpPr>
          <p:nvPr>
            <p:ph type="body" idx="1"/>
          </p:nvPr>
        </p:nvSpPr>
        <p:spPr>
          <a:xfrm>
            <a:off x="381000" y="1828800"/>
            <a:ext cx="3182888" cy="4038600"/>
          </a:xfrm>
        </p:spPr>
        <p:txBody>
          <a:bodyPr/>
          <a:lstStyle/>
          <a:p>
            <a:pPr eaLnBrk="1" hangingPunct="1">
              <a:defRPr/>
            </a:pPr>
            <a:r>
              <a:rPr lang="zh-CN" altLang="en-US" sz="4000" b="1" dirty="0">
                <a:effectLst>
                  <a:glow rad="101600">
                    <a:schemeClr val="bg1"/>
                  </a:glow>
                </a:effectLst>
                <a:ea typeface="ＭＳ Ｐゴシック" charset="0"/>
                <a:cs typeface="Arial"/>
              </a:rPr>
              <a:t>我必兴起迦勒底人（巴比伦人）惩罚不洁的以色列国</a:t>
            </a:r>
            <a:endParaRPr lang="en-US" sz="4000" b="1" dirty="0">
              <a:effectLst>
                <a:glow rad="101600">
                  <a:schemeClr val="bg1"/>
                </a:glow>
              </a:effectLst>
              <a:ea typeface="ＭＳ Ｐゴシック" charset="0"/>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fade">
                                      <p:cBhvr>
                                        <p:cTn id="7" dur="500"/>
                                        <p:tgtEl>
                                          <p:spTgt spid="256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fade">
                                      <p:cBhvr>
                                        <p:cTn id="1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7801" y="0"/>
            <a:ext cx="3116199"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0"/>
            <a:ext cx="6012160" cy="652534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你们当看列国，要定睛观</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看，就会大大惊奇，</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因为在你们的日子，我要作一件事，</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即使有人说了出来，你们也不会相信。</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24021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152400" y="76200"/>
            <a:ext cx="4953000" cy="685800"/>
          </a:xfrm>
          <a:ln>
            <a:solidFill>
              <a:schemeClr val="tx1"/>
            </a:solidFill>
          </a:ln>
        </p:spPr>
        <p:txBody>
          <a:bodyPr/>
          <a:lstStyle/>
          <a:p>
            <a:pPr>
              <a:defRPr/>
            </a:pPr>
            <a:r>
              <a:rPr lang="zh-TW" altLang="en-US">
                <a:latin typeface="Arial" charset="0"/>
                <a:ea typeface="MS PGothic" charset="0"/>
                <a:cs typeface="Arial" charset="0"/>
              </a:rPr>
              <a:t>哈巴谷</a:t>
            </a:r>
            <a:r>
              <a:rPr lang="zh-CN" altLang="en-US">
                <a:latin typeface="Arial" charset="0"/>
                <a:ea typeface="MS PGothic" charset="0"/>
                <a:cs typeface="Arial" charset="0"/>
              </a:rPr>
              <a:t>书</a:t>
            </a:r>
            <a:r>
              <a:rPr lang="en-US" altLang="ja-JP">
                <a:latin typeface="Arial" charset="0"/>
                <a:ea typeface="MS PGothic" charset="0"/>
                <a:cs typeface="Arial" charset="0"/>
              </a:rPr>
              <a:t>1:6 </a:t>
            </a:r>
            <a:endParaRPr lang="en-US">
              <a:latin typeface="Arial" charset="0"/>
              <a:ea typeface="MS PGothic" charset="0"/>
              <a:cs typeface="Arial" charset="0"/>
            </a:endParaRPr>
          </a:p>
        </p:txBody>
      </p:sp>
      <p:sp>
        <p:nvSpPr>
          <p:cNvPr id="6" name="Title 1"/>
          <p:cNvSpPr txBox="1">
            <a:spLocks/>
          </p:cNvSpPr>
          <p:nvPr/>
        </p:nvSpPr>
        <p:spPr bwMode="auto">
          <a:xfrm>
            <a:off x="0" y="609600"/>
            <a:ext cx="5257800" cy="23622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r>
              <a:rPr lang="en-US" altLang="en-US" sz="2800">
                <a:solidFill>
                  <a:srgbClr val="FFFFFF"/>
                </a:solidFill>
                <a:cs typeface="+mn-cs"/>
              </a:rPr>
              <a:t>就是要兴起迦勒底人， 那残忍兇暴的民； 他们遍行全地， 佔领别人的家园。</a:t>
            </a:r>
            <a:endParaRPr lang="en-US" altLang="en-US" sz="2800">
              <a:solidFill>
                <a:srgbClr val="FFFFFF"/>
              </a:solidFill>
              <a:effectLst>
                <a:outerShdw blurRad="38100" dist="38100" dir="2700000" algn="tl">
                  <a:srgbClr val="000000"/>
                </a:outerShdw>
              </a:effectLst>
              <a:cs typeface="+mn-cs"/>
            </a:endParaRPr>
          </a:p>
        </p:txBody>
      </p:sp>
      <p:pic>
        <p:nvPicPr>
          <p:cNvPr id="235524" name="Picture 11" descr="battle1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2900363"/>
            <a:ext cx="8382000" cy="403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25" name="Picture 10" descr="babylonian-arc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87963" y="0"/>
            <a:ext cx="3856037" cy="385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哈巴谷疑问上帝借助巴比伦来实行对犹大的管教，上帝应许要惩罚犹大，哈巴谷赞美上帝的主权，他过去信实的工作，以此鼓励犹大在未来信靠上帝，不论身边境况如何。</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Arial"/>
              </a:rPr>
              <a:t>哈巴谷书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627</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3508878513"/>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cs typeface="Arial" charset="0"/>
            </a:endParaRPr>
          </a:p>
        </p:txBody>
      </p:sp>
      <p:pic>
        <p:nvPicPr>
          <p:cNvPr id="229378" name="Picture 2" descr="habakkuk-1-word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28700"/>
            <a:ext cx="7772400" cy="582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title" idx="4294967295"/>
          </p:nvPr>
        </p:nvSpPr>
        <p:spPr>
          <a:xfrm>
            <a:off x="-1143000" y="23813"/>
            <a:ext cx="9144000" cy="1828800"/>
          </a:xfrm>
        </p:spPr>
        <p:txBody>
          <a:bodyPr/>
          <a:lstStyle/>
          <a:p>
            <a:pPr algn="r" eaLnBrk="1" hangingPunct="1"/>
            <a:r>
              <a:rPr kumimoji="1" lang="zh-CN" altLang="en-US" sz="5400">
                <a:solidFill>
                  <a:srgbClr val="FFFF00"/>
                </a:solidFill>
                <a:latin typeface="Copperplate Gothic Light" charset="0"/>
                <a:ea typeface="MS PGothic" charset="0"/>
              </a:rPr>
              <a:t>哈巴谷书的</a:t>
            </a:r>
            <a:br>
              <a:rPr kumimoji="1" lang="en-US" altLang="zh-CN" sz="5400">
                <a:solidFill>
                  <a:srgbClr val="FFFF00"/>
                </a:solidFill>
                <a:latin typeface="Copperplate Gothic Light" charset="0"/>
                <a:ea typeface="MS PGothic" charset="0"/>
              </a:rPr>
            </a:br>
            <a:r>
              <a:rPr lang="zh-CN" altLang="en-US" sz="5400">
                <a:solidFill>
                  <a:srgbClr val="FFFF00"/>
                </a:solidFill>
                <a:latin typeface="Tahoma" charset="0"/>
                <a:ea typeface="MS PGothic" charset="0"/>
                <a:cs typeface="宋体" charset="0"/>
              </a:rPr>
              <a:t>文学结构 </a:t>
            </a:r>
            <a:endParaRPr kumimoji="1" lang="en-US" sz="5400">
              <a:solidFill>
                <a:srgbClr val="FFFF00"/>
              </a:solidFill>
              <a:latin typeface="Copperplate Gothic Light" charset="0"/>
              <a:ea typeface="MS PGothic"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MS PGothic"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0" i="0" u="none" strike="noStrike" cap="none" normalizeH="0" baseline="0">
                          <a:ln>
                            <a:noFill/>
                          </a:ln>
                          <a:solidFill>
                            <a:schemeClr val="tx1"/>
                          </a:solidFill>
                          <a:effectLst/>
                          <a:latin typeface="Times New Roman" charset="0"/>
                          <a:ea typeface="MS PGothic" charset="0"/>
                          <a:cs typeface="MS PGothic" charset="0"/>
                        </a:rPr>
                        <a:t>哈巴谷</a:t>
                      </a:r>
                      <a:r>
                        <a:rPr kumimoji="1" lang="en-US" altLang="zh-CN" sz="2400" b="0" i="0" u="none" strike="noStrike" cap="none" normalizeH="0" baseline="0">
                          <a:ln>
                            <a:noFill/>
                          </a:ln>
                          <a:solidFill>
                            <a:schemeClr val="tx1"/>
                          </a:solidFill>
                          <a:effectLst/>
                          <a:latin typeface="Times New Roman" charset="0"/>
                          <a:ea typeface="MS PGothic" charset="0"/>
                          <a:cs typeface="MS PGothic" charset="0"/>
                        </a:rPr>
                        <a:t>: </a:t>
                      </a:r>
                      <a:r>
                        <a:rPr kumimoji="1" lang="zh-CN" altLang="en-US" sz="2400" b="1" i="0" u="none" strike="noStrike" cap="none" normalizeH="0" baseline="0">
                          <a:ln>
                            <a:noFill/>
                          </a:ln>
                          <a:solidFill>
                            <a:schemeClr val="tx1"/>
                          </a:solidFill>
                          <a:effectLst/>
                          <a:latin typeface="Times New Roman" charset="0"/>
                          <a:ea typeface="MS PGothic" charset="0"/>
                          <a:cs typeface="MS PGothic" charset="0"/>
                        </a:rPr>
                        <a:t>迦勒底的毁灭</a:t>
                      </a:r>
                      <a:endParaRPr kumimoji="0" lang="en-US" sz="2400" b="1" i="0" u="none" strike="noStrike" cap="none" normalizeH="0" baseline="0">
                        <a:ln>
                          <a:noFill/>
                        </a:ln>
                        <a:solidFill>
                          <a:srgbClr val="FFFFFF"/>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1-2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章</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3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章</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chemeClr val="bg2"/>
                          </a:solidFill>
                          <a:effectLst/>
                          <a:latin typeface="Arial" charset="0"/>
                          <a:ea typeface="MS PGothic" charset="0"/>
                          <a:cs typeface="Arial" charset="0"/>
                        </a:rPr>
                        <a:t>迦勒底的惩罚</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赞美诗篇</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哈巴谷的惶</a:t>
                      </a:r>
                      <a:r>
                        <a:rPr kumimoji="0" lang="zh-CN" altLang="en-US" sz="2000" b="1" i="0" u="none" strike="noStrike" cap="none" normalizeH="0" baseline="0">
                          <a:ln>
                            <a:noFill/>
                          </a:ln>
                          <a:solidFill>
                            <a:schemeClr val="bg2"/>
                          </a:solidFill>
                          <a:effectLst/>
                          <a:latin typeface="Tahoma" charset="0"/>
                          <a:ea typeface="MS PGothic" charset="0"/>
                          <a:cs typeface="MS PGothic" charset="0"/>
                        </a:rPr>
                        <a:t>惑</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哈巴谷的颂赞</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上帝的行动被挑战</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上帝的行动被赞扬</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信仰的胜利</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解决</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耶和华啊！</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为何你不审判犹大的</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罪</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我会兴起</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巴比</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来审判</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犹大人</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你怎能容许</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一个比犹</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大更邪 恶的邦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国来审</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判它？</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我也必</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定必定会</a:t>
                      </a:r>
                      <a:endParaRPr kumimoji="1" lang="en-US" altLang="zh-CN" sz="1800" b="1" i="0" u="none" strike="noStrike" cap="none" normalizeH="0" baseline="0">
                        <a:ln>
                          <a:noFill/>
                        </a:ln>
                        <a:solidFill>
                          <a:schemeClr val="bg2"/>
                        </a:solidFill>
                        <a:effectLst/>
                        <a:latin typeface="Times New Roman"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审判他们</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发怒时</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以怜悯为怀</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他是位伟大全能的神</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我会以不动摇的心等待神为他的子民审判巴比伦</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犹大</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公元</a:t>
                      </a:r>
                      <a:r>
                        <a:rPr kumimoji="1" lang="zh-CN" altLang="en-US" sz="2000" b="1" i="0" u="none" strike="noStrike" cap="none" normalizeH="0" baseline="0">
                          <a:ln>
                            <a:noFill/>
                          </a:ln>
                          <a:solidFill>
                            <a:schemeClr val="bg2"/>
                          </a:solidFill>
                          <a:effectLst/>
                          <a:latin typeface="Arial" charset="0"/>
                          <a:ea typeface="MS PGothic" charset="0"/>
                          <a:cs typeface="Arial" charset="0"/>
                        </a:rPr>
                        <a:t>前</a:t>
                      </a:r>
                      <a:r>
                        <a:rPr kumimoji="1" lang="en-US" altLang="ja-JP" sz="2000" b="1" i="0" u="none" strike="noStrike" cap="none" normalizeH="0" baseline="0">
                          <a:ln>
                            <a:noFill/>
                          </a:ln>
                          <a:solidFill>
                            <a:schemeClr val="bg2"/>
                          </a:solidFill>
                          <a:effectLst/>
                          <a:latin typeface="Arial" charset="0"/>
                          <a:ea typeface="MS PGothic" charset="0"/>
                          <a:cs typeface="Arial" charset="0"/>
                        </a:rPr>
                        <a:t>607-605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年</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31482"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2000" b="1">
                <a:solidFill>
                  <a:srgbClr val="FFFFFF"/>
                </a:solidFill>
                <a:latin typeface="Arial" charset="0"/>
                <a:cs typeface="Arial" charset="0"/>
              </a:rPr>
              <a:t>627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3833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他们恐怖可怕，自以为义，趾高气扬。</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670"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8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他们的马比豹更快，比晚上的豺狼更猛。</a:t>
            </a:r>
          </a:p>
          <a:p>
            <a:pPr>
              <a:defRPr/>
            </a:pPr>
            <a:endParaRPr lang="zh-CN" alt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他们的骑兵奔驰，自远而来</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716016"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他们如鹰飞翔，迅速吞噬。</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(1:7-8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CNV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48163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0638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他们定着脸面向前，齐来行暴，</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掳获战俘多如尘沙。</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10</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他们戏弄君王，以掌权的为笑柄；</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他们嗤笑一切城堡，筑垒攻取</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(1:9-10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588851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然后扫荡如风吹过。</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他们是有罪的，因他们以自己的势力为神。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949294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耶和华我的　神，我的圣者啊！</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你不是自古就有的吗？我们不会死的。</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耶和华啊！你派他们行审判。</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盘石啊！你立他们施惩罚。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8963263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3" name="Text Box 7"/>
          <p:cNvSpPr txBox="1">
            <a:spLocks noChangeArrowheads="1"/>
          </p:cNvSpPr>
          <p:nvPr/>
        </p:nvSpPr>
        <p:spPr bwMode="auto">
          <a:xfrm>
            <a:off x="152400" y="3124200"/>
            <a:ext cx="1828800" cy="523875"/>
          </a:xfrm>
          <a:prstGeom prst="rect">
            <a:avLst/>
          </a:prstGeom>
          <a:noFill/>
          <a:ln w="9525">
            <a:noFill/>
            <a:miter lim="800000"/>
            <a:headEnd/>
            <a:tailEnd/>
          </a:ln>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defRPr>
            </a:lvl2pPr>
            <a:lvl3pPr>
              <a:defRPr sz="2400">
                <a:solidFill>
                  <a:schemeClr val="tx1"/>
                </a:solidFill>
                <a:latin typeface="Times New Roman" charset="0"/>
                <a:ea typeface="MS PGothic" charset="0"/>
                <a:cs typeface="Geneva" charset="0"/>
              </a:defRPr>
            </a:lvl3pPr>
            <a:lvl4pPr>
              <a:defRPr sz="2000">
                <a:solidFill>
                  <a:schemeClr val="tx1"/>
                </a:solidFill>
                <a:latin typeface="Times New Roman" charset="0"/>
                <a:ea typeface="Geneva" charset="0"/>
                <a:cs typeface="Geneva" charset="0"/>
              </a:defRPr>
            </a:lvl4pPr>
            <a:lvl5pPr>
              <a:defRPr sz="2000">
                <a:solidFill>
                  <a:schemeClr val="tx1"/>
                </a:solidFill>
                <a:latin typeface="Times New Roman" charset="0"/>
                <a:ea typeface="Geneva" charset="0"/>
                <a:cs typeface="Geneva" charset="0"/>
              </a:defRPr>
            </a:lvl5pPr>
            <a:lvl6pPr eaLnBrk="0" hangingPunct="0">
              <a:defRPr sz="2000">
                <a:solidFill>
                  <a:schemeClr val="tx1"/>
                </a:solidFill>
                <a:latin typeface="Times New Roman" charset="0"/>
                <a:ea typeface="Geneva" charset="0"/>
                <a:cs typeface="Geneva" charset="0"/>
              </a:defRPr>
            </a:lvl6pPr>
            <a:lvl7pPr eaLnBrk="0" hangingPunct="0">
              <a:defRPr sz="2000">
                <a:solidFill>
                  <a:schemeClr val="tx1"/>
                </a:solidFill>
                <a:latin typeface="Times New Roman" charset="0"/>
                <a:ea typeface="Geneva" charset="0"/>
                <a:cs typeface="Geneva" charset="0"/>
              </a:defRPr>
            </a:lvl7pPr>
            <a:lvl8pPr eaLnBrk="0" hangingPunct="0">
              <a:defRPr sz="2000">
                <a:solidFill>
                  <a:schemeClr val="tx1"/>
                </a:solidFill>
                <a:latin typeface="Times New Roman" charset="0"/>
                <a:ea typeface="Geneva" charset="0"/>
                <a:cs typeface="Geneva" charset="0"/>
              </a:defRPr>
            </a:lvl8pPr>
            <a:lvl9pPr eaLnBrk="0" hangingPunct="0">
              <a:defRPr sz="2000">
                <a:solidFill>
                  <a:schemeClr val="tx1"/>
                </a:solidFill>
                <a:latin typeface="Times New Roman" charset="0"/>
                <a:ea typeface="Geneva" charset="0"/>
                <a:cs typeface="Geneva" charset="0"/>
              </a:defRPr>
            </a:lvl9pPr>
          </a:lstStyle>
          <a:p>
            <a:pPr algn="ctr">
              <a:spcBef>
                <a:spcPct val="50000"/>
              </a:spcBef>
              <a:defRPr/>
            </a:pPr>
            <a:r>
              <a:rPr lang="ja-JP" altLang="en-US" sz="2800" b="1">
                <a:solidFill>
                  <a:srgbClr val="FFFFFF"/>
                </a:solidFill>
                <a:effectLst>
                  <a:outerShdw blurRad="38100" dist="38100" dir="2700000" algn="tl">
                    <a:srgbClr val="808080"/>
                  </a:outerShdw>
                </a:effectLst>
                <a:latin typeface="Times" charset="0"/>
              </a:rPr>
              <a:t>地中海</a:t>
            </a:r>
            <a:r>
              <a:rPr lang="en-US" altLang="ja-JP" sz="2800">
                <a:solidFill>
                  <a:srgbClr val="FFFFFF"/>
                </a:solidFill>
                <a:effectLst>
                  <a:outerShdw blurRad="38100" dist="38100" dir="2700000" algn="tl">
                    <a:srgbClr val="808080"/>
                  </a:outerShdw>
                </a:effectLst>
                <a:latin typeface="Times" charset="0"/>
              </a:rPr>
              <a:t> </a:t>
            </a:r>
            <a:endParaRPr lang="en-US" sz="2800">
              <a:solidFill>
                <a:srgbClr val="FFFFFF"/>
              </a:solidFill>
              <a:effectLst>
                <a:outerShdw blurRad="38100" dist="38100" dir="2700000" algn="tl">
                  <a:srgbClr val="808080"/>
                </a:outerShdw>
              </a:effectLst>
              <a:latin typeface="Times"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ja-JP" altLang="en-US" sz="2800" b="1">
                <a:solidFill>
                  <a:srgbClr val="FFFFFF"/>
                </a:solidFill>
                <a:effectLst>
                  <a:outerShdw blurRad="38100" dist="38100" dir="2700000" algn="tl">
                    <a:srgbClr val="808080"/>
                  </a:outerShdw>
                </a:effectLst>
                <a:latin typeface="Times" charset="0"/>
                <a:cs typeface="+mn-cs"/>
              </a:rPr>
              <a:t>亚兰</a:t>
            </a:r>
            <a:endParaRPr lang="en-US" altLang="en-US" sz="2800" b="1">
              <a:solidFill>
                <a:srgbClr val="FFFFFF"/>
              </a:solidFill>
              <a:effectLst>
                <a:outerShdw blurRad="38100" dist="38100" dir="2700000" algn="tl">
                  <a:srgbClr val="808080"/>
                </a:outerShdw>
              </a:effectLst>
              <a:latin typeface="Times" charset="0"/>
              <a:cs typeface="+mn-cs"/>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ja-JP" altLang="en-US" sz="2800" b="1">
                <a:solidFill>
                  <a:srgbClr val="FFFFFF"/>
                </a:solidFill>
                <a:effectLst>
                  <a:outerShdw blurRad="38100" dist="38100" dir="2700000" algn="tl">
                    <a:srgbClr val="808080"/>
                  </a:outerShdw>
                </a:effectLst>
                <a:cs typeface="+mn-cs"/>
              </a:rPr>
              <a:t>埃及</a:t>
            </a:r>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63496"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7"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236553" name="Group 14"/>
          <p:cNvGrpSpPr>
            <a:grpSpLocks/>
          </p:cNvGrpSpPr>
          <p:nvPr/>
        </p:nvGrpSpPr>
        <p:grpSpPr bwMode="auto">
          <a:xfrm>
            <a:off x="3330575" y="1193800"/>
            <a:ext cx="5203825" cy="4292600"/>
            <a:chOff x="2002" y="992"/>
            <a:chExt cx="3278" cy="2704"/>
          </a:xfrm>
        </p:grpSpPr>
        <p:sp>
          <p:nvSpPr>
            <p:cNvPr id="63520" name="Freeform 15"/>
            <p:cNvSpPr>
              <a:spLocks/>
            </p:cNvSpPr>
            <p:nvPr/>
          </p:nvSpPr>
          <p:spPr bwMode="auto">
            <a:xfrm>
              <a:off x="3474" y="1152"/>
              <a:ext cx="1806" cy="2544"/>
            </a:xfrm>
            <a:custGeom>
              <a:avLst/>
              <a:gdLst>
                <a:gd name="T0" fmla="*/ 3278 w 1556"/>
                <a:gd name="T1" fmla="*/ 6504 h 2012"/>
                <a:gd name="T2" fmla="*/ 2840 w 1556"/>
                <a:gd name="T3" fmla="*/ 6168 h 2012"/>
                <a:gd name="T4" fmla="*/ 2651 w 1556"/>
                <a:gd name="T5" fmla="*/ 5976 h 2012"/>
                <a:gd name="T6" fmla="*/ 2622 w 1556"/>
                <a:gd name="T7" fmla="*/ 5595 h 2012"/>
                <a:gd name="T8" fmla="*/ 2529 w 1556"/>
                <a:gd name="T9" fmla="*/ 5498 h 2012"/>
                <a:gd name="T10" fmla="*/ 2341 w 1556"/>
                <a:gd name="T11" fmla="*/ 5259 h 2012"/>
                <a:gd name="T12" fmla="*/ 2247 w 1556"/>
                <a:gd name="T13" fmla="*/ 4970 h 2012"/>
                <a:gd name="T14" fmla="*/ 2060 w 1556"/>
                <a:gd name="T15" fmla="*/ 4494 h 2012"/>
                <a:gd name="T16" fmla="*/ 2030 w 1556"/>
                <a:gd name="T17" fmla="*/ 4348 h 2012"/>
                <a:gd name="T18" fmla="*/ 1840 w 1556"/>
                <a:gd name="T19" fmla="*/ 4204 h 2012"/>
                <a:gd name="T20" fmla="*/ 1529 w 1556"/>
                <a:gd name="T21" fmla="*/ 2959 h 2012"/>
                <a:gd name="T22" fmla="*/ 1433 w 1556"/>
                <a:gd name="T23" fmla="*/ 2772 h 2012"/>
                <a:gd name="T24" fmla="*/ 1374 w 1556"/>
                <a:gd name="T25" fmla="*/ 2625 h 2012"/>
                <a:gd name="T26" fmla="*/ 1185 w 1556"/>
                <a:gd name="T27" fmla="*/ 2433 h 2012"/>
                <a:gd name="T28" fmla="*/ 844 w 1556"/>
                <a:gd name="T29" fmla="*/ 2050 h 2012"/>
                <a:gd name="T30" fmla="*/ 687 w 1556"/>
                <a:gd name="T31" fmla="*/ 1764 h 2012"/>
                <a:gd name="T32" fmla="*/ 563 w 1556"/>
                <a:gd name="T33" fmla="*/ 1283 h 2012"/>
                <a:gd name="T34" fmla="*/ 436 w 1556"/>
                <a:gd name="T35" fmla="*/ 999 h 2012"/>
                <a:gd name="T36" fmla="*/ 280 w 1556"/>
                <a:gd name="T37" fmla="*/ 473 h 2012"/>
                <a:gd name="T38" fmla="*/ 0 w 1556"/>
                <a:gd name="T39" fmla="*/ 13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21"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2" name="Text Box 20"/>
          <p:cNvSpPr txBox="1">
            <a:spLocks noChangeArrowheads="1"/>
          </p:cNvSpPr>
          <p:nvPr/>
        </p:nvSpPr>
        <p:spPr bwMode="auto">
          <a:xfrm>
            <a:off x="2209800" y="1363663"/>
            <a:ext cx="4191000" cy="769937"/>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defRPr/>
            </a:pPr>
            <a:r>
              <a:rPr lang="zh-CN" altLang="en-US" sz="4400" b="1" dirty="0">
                <a:solidFill>
                  <a:srgbClr val="000000"/>
                </a:solidFill>
                <a:effectLst>
                  <a:outerShdw blurRad="38100" dist="38100" dir="2700000" algn="tl">
                    <a:srgbClr val="FFFFFF"/>
                  </a:outerShdw>
                </a:effectLst>
                <a:cs typeface="+mn-cs"/>
              </a:rPr>
              <a:t>扩张</a:t>
            </a:r>
            <a:endParaRPr lang="en-US" altLang="en-US" sz="4400" b="1" dirty="0">
              <a:solidFill>
                <a:srgbClr val="000000"/>
              </a:solidFill>
              <a:effectLst>
                <a:outerShdw blurRad="38100" dist="38100" dir="2700000" algn="tl">
                  <a:srgbClr val="FFFFFF"/>
                </a:outerShdw>
              </a:effectLst>
              <a:cs typeface="+mn-cs"/>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236559" name="Group 22"/>
          <p:cNvGrpSpPr>
            <a:grpSpLocks/>
          </p:cNvGrpSpPr>
          <p:nvPr/>
        </p:nvGrpSpPr>
        <p:grpSpPr bwMode="auto">
          <a:xfrm>
            <a:off x="2574925" y="4003675"/>
            <a:ext cx="168275" cy="1227138"/>
            <a:chOff x="1046" y="2763"/>
            <a:chExt cx="106" cy="773"/>
          </a:xfrm>
        </p:grpSpPr>
        <p:sp>
          <p:nvSpPr>
            <p:cNvPr id="63517"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8"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9"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78" name="Text Box 26"/>
          <p:cNvSpPr txBox="1">
            <a:spLocks noChangeArrowheads="1"/>
          </p:cNvSpPr>
          <p:nvPr/>
        </p:nvSpPr>
        <p:spPr bwMode="auto">
          <a:xfrm>
            <a:off x="2286000" y="3962400"/>
            <a:ext cx="2667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defRPr/>
            </a:pPr>
            <a:r>
              <a:rPr lang="ja-JP" altLang="en-US" sz="2800" b="1">
                <a:solidFill>
                  <a:srgbClr val="FFFFFF"/>
                </a:solidFill>
                <a:effectLst>
                  <a:outerShdw blurRad="38100" dist="38100" dir="2700000" algn="tl">
                    <a:srgbClr val="808080"/>
                  </a:outerShdw>
                </a:effectLst>
                <a:latin typeface="Times" charset="0"/>
                <a:cs typeface="+mn-cs"/>
              </a:rPr>
              <a:t>以色列</a:t>
            </a:r>
            <a:endParaRPr lang="en-US" altLang="en-US" sz="2800" b="1">
              <a:solidFill>
                <a:srgbClr val="FFFFFF"/>
              </a:solidFill>
              <a:effectLst>
                <a:outerShdw blurRad="38100" dist="38100" dir="2700000" algn="tl">
                  <a:srgbClr val="808080"/>
                </a:outerShdw>
              </a:effectLst>
              <a:latin typeface="Times" charset="0"/>
              <a:cs typeface="+mn-cs"/>
            </a:endParaRPr>
          </a:p>
        </p:txBody>
      </p:sp>
      <p:sp>
        <p:nvSpPr>
          <p:cNvPr id="63506"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07" name="Text Box 28"/>
          <p:cNvSpPr txBox="1">
            <a:spLocks noChangeArrowheads="1"/>
          </p:cNvSpPr>
          <p:nvPr/>
        </p:nvSpPr>
        <p:spPr bwMode="auto">
          <a:xfrm>
            <a:off x="8001000" y="5638800"/>
            <a:ext cx="1066800" cy="830263"/>
          </a:xfrm>
          <a:prstGeom prst="rect">
            <a:avLst/>
          </a:prstGeom>
          <a:noFill/>
          <a:ln w="9525">
            <a:noFill/>
            <a:miter lim="800000"/>
            <a:headEnd/>
            <a:tailEnd/>
          </a:ln>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defRPr>
            </a:lvl2pPr>
            <a:lvl3pPr>
              <a:defRPr sz="2400">
                <a:solidFill>
                  <a:schemeClr val="tx1"/>
                </a:solidFill>
                <a:latin typeface="Times New Roman" charset="0"/>
                <a:ea typeface="MS PGothic" charset="0"/>
                <a:cs typeface="Geneva" charset="0"/>
              </a:defRPr>
            </a:lvl3pPr>
            <a:lvl4pPr>
              <a:defRPr sz="2000">
                <a:solidFill>
                  <a:schemeClr val="tx1"/>
                </a:solidFill>
                <a:latin typeface="Times New Roman" charset="0"/>
                <a:ea typeface="Geneva" charset="0"/>
                <a:cs typeface="Geneva" charset="0"/>
              </a:defRPr>
            </a:lvl4pPr>
            <a:lvl5pPr>
              <a:defRPr sz="2000">
                <a:solidFill>
                  <a:schemeClr val="tx1"/>
                </a:solidFill>
                <a:latin typeface="Times New Roman" charset="0"/>
                <a:ea typeface="Geneva" charset="0"/>
                <a:cs typeface="Geneva" charset="0"/>
              </a:defRPr>
            </a:lvl5pPr>
            <a:lvl6pPr eaLnBrk="0" hangingPunct="0">
              <a:defRPr sz="2000">
                <a:solidFill>
                  <a:schemeClr val="tx1"/>
                </a:solidFill>
                <a:latin typeface="Times New Roman" charset="0"/>
                <a:ea typeface="Geneva" charset="0"/>
                <a:cs typeface="Geneva" charset="0"/>
              </a:defRPr>
            </a:lvl6pPr>
            <a:lvl7pPr eaLnBrk="0" hangingPunct="0">
              <a:defRPr sz="2000">
                <a:solidFill>
                  <a:schemeClr val="tx1"/>
                </a:solidFill>
                <a:latin typeface="Times New Roman" charset="0"/>
                <a:ea typeface="Geneva" charset="0"/>
                <a:cs typeface="Geneva" charset="0"/>
              </a:defRPr>
            </a:lvl7pPr>
            <a:lvl8pPr eaLnBrk="0" hangingPunct="0">
              <a:defRPr sz="2000">
                <a:solidFill>
                  <a:schemeClr val="tx1"/>
                </a:solidFill>
                <a:latin typeface="Times New Roman" charset="0"/>
                <a:ea typeface="Geneva" charset="0"/>
                <a:cs typeface="Geneva" charset="0"/>
              </a:defRPr>
            </a:lvl8pPr>
            <a:lvl9pPr eaLnBrk="0" hangingPunct="0">
              <a:defRPr sz="2000">
                <a:solidFill>
                  <a:schemeClr val="tx1"/>
                </a:solidFill>
                <a:latin typeface="Times New Roman" charset="0"/>
                <a:ea typeface="Geneva" charset="0"/>
                <a:cs typeface="Geneva" charset="0"/>
              </a:defRPr>
            </a:lvl9pPr>
          </a:lstStyle>
          <a:p>
            <a:pPr algn="ctr">
              <a:spcBef>
                <a:spcPct val="50000"/>
              </a:spcBef>
              <a:defRPr/>
            </a:pPr>
            <a:r>
              <a:rPr lang="ja-JP" altLang="en-US" sz="2400" b="1">
                <a:solidFill>
                  <a:srgbClr val="FFFFFF"/>
                </a:solidFill>
                <a:effectLst>
                  <a:outerShdw blurRad="38100" dist="38100" dir="2700000" algn="tl">
                    <a:srgbClr val="808080"/>
                  </a:outerShdw>
                </a:effectLst>
                <a:latin typeface="Times" charset="0"/>
              </a:rPr>
              <a:t>波斯湾</a:t>
            </a:r>
            <a:r>
              <a:rPr lang="en-US" altLang="ja-JP" sz="2400" b="1">
                <a:solidFill>
                  <a:srgbClr val="FFFFFF"/>
                </a:solidFill>
                <a:effectLst>
                  <a:outerShdw blurRad="38100" dist="38100" dir="2700000" algn="tl">
                    <a:srgbClr val="808080"/>
                  </a:outerShdw>
                </a:effectLst>
                <a:latin typeface="Times" charset="0"/>
              </a:rPr>
              <a:t> </a:t>
            </a:r>
            <a:endParaRPr lang="en-US" sz="2400" b="1">
              <a:solidFill>
                <a:srgbClr val="FFFFFF"/>
              </a:solidFill>
              <a:effectLst>
                <a:outerShdw blurRad="38100" dist="38100" dir="2700000" algn="tl">
                  <a:srgbClr val="808080"/>
                </a:outerShdw>
              </a:effectLst>
              <a:latin typeface="Times"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FFFFFF"/>
                </a:outerShdw>
              </a:effectLst>
              <a:latin typeface="Arial"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eaLnBrk="1" hangingPunct="1">
              <a:defRPr/>
            </a:pPr>
            <a:endParaRPr lang="en-US" sz="3600" b="1">
              <a:solidFill>
                <a:srgbClr val="CCFF33"/>
              </a:solidFill>
              <a:effectLst>
                <a:outerShdw blurRad="38100" dist="38100" dir="2700000" algn="tl">
                  <a:srgbClr val="000000">
                    <a:alpha val="43137"/>
                  </a:srgbClr>
                </a:outerShdw>
              </a:effectLst>
              <a:latin typeface="Arial"/>
              <a:ea typeface="ＭＳ Ｐゴシック" charset="-128"/>
              <a:cs typeface="Arial"/>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ja-JP" altLang="en-US" sz="2800" b="1" dirty="0">
                <a:solidFill>
                  <a:srgbClr val="FFFFFF"/>
                </a:solidFill>
                <a:effectLst>
                  <a:outerShdw blurRad="38100" dist="38100" dir="2700000" algn="tl">
                    <a:srgbClr val="808080"/>
                  </a:outerShdw>
                </a:effectLst>
                <a:latin typeface="Times" charset="0"/>
                <a:cs typeface="+mn-cs"/>
              </a:rPr>
              <a:t>犹</a:t>
            </a:r>
            <a:r>
              <a:rPr lang="zh-CN" altLang="en-US" sz="2800" b="1" dirty="0">
                <a:solidFill>
                  <a:srgbClr val="FFFFFF"/>
                </a:solidFill>
                <a:effectLst>
                  <a:outerShdw blurRad="38100" dist="38100" dir="2700000" algn="tl">
                    <a:srgbClr val="808080"/>
                  </a:outerShdw>
                </a:effectLst>
                <a:latin typeface="Times" charset="0"/>
                <a:cs typeface="+mn-cs"/>
              </a:rPr>
              <a:t>大</a:t>
            </a:r>
            <a:endParaRPr lang="en-US" altLang="en-US" sz="2800" dirty="0">
              <a:solidFill>
                <a:srgbClr val="FFFFFF"/>
              </a:solidFill>
              <a:latin typeface="Times" charset="0"/>
              <a:cs typeface="+mn-cs"/>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FFFFFF"/>
                </a:outerShdw>
              </a:effectLst>
              <a:latin typeface="Arial"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65" name="Text Box 13"/>
          <p:cNvSpPr txBox="1">
            <a:spLocks noChangeArrowheads="1"/>
          </p:cNvSpPr>
          <p:nvPr/>
        </p:nvSpPr>
        <p:spPr bwMode="auto">
          <a:xfrm>
            <a:off x="4953000" y="3468688"/>
            <a:ext cx="3276600" cy="646112"/>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zh-TW" altLang="en-US" sz="3600" b="1">
                <a:solidFill>
                  <a:srgbClr val="FFFFFF"/>
                </a:solidFill>
                <a:effectLst>
                  <a:outerShdw blurRad="38100" dist="38100" dir="2700000" algn="tl">
                    <a:srgbClr val="808080"/>
                  </a:outerShdw>
                </a:effectLst>
                <a:latin typeface="Arial" pitchFamily="34" charset="0"/>
                <a:cs typeface="Arial" pitchFamily="34" charset="0"/>
              </a:rPr>
              <a:t>巴比伦</a:t>
            </a:r>
          </a:p>
        </p:txBody>
      </p:sp>
      <p:sp>
        <p:nvSpPr>
          <p:cNvPr id="330788" name="Text Box 36"/>
          <p:cNvSpPr txBox="1">
            <a:spLocks noChangeArrowheads="1"/>
          </p:cNvSpPr>
          <p:nvPr/>
        </p:nvSpPr>
        <p:spPr bwMode="auto">
          <a:xfrm>
            <a:off x="3657600" y="4657725"/>
            <a:ext cx="29718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zh-CHT" altLang="en-US" sz="2800" b="1" dirty="0">
                <a:solidFill>
                  <a:srgbClr val="FFFFFF"/>
                </a:solidFill>
                <a:effectLst>
                  <a:outerShdw blurRad="38100" dist="38100" dir="2700000" algn="tl">
                    <a:srgbClr val="808080"/>
                  </a:outerShdw>
                </a:effectLst>
                <a:latin typeface="Arial" pitchFamily="34" charset="0"/>
                <a:cs typeface="Arial" pitchFamily="34" charset="0"/>
              </a:rPr>
              <a:t>公元</a:t>
            </a:r>
            <a:r>
              <a:rPr lang="zh-CN" altLang="en-US" sz="2800" b="1" dirty="0">
                <a:solidFill>
                  <a:srgbClr val="FFFFFF"/>
                </a:solidFill>
                <a:effectLst>
                  <a:outerShdw blurRad="38100" dist="38100" dir="2700000" algn="tl">
                    <a:srgbClr val="808080"/>
                  </a:outerShdw>
                </a:effectLst>
                <a:latin typeface="Arial" pitchFamily="34" charset="0"/>
                <a:cs typeface="Arial" pitchFamily="34" charset="0"/>
              </a:rPr>
              <a:t>前</a:t>
            </a:r>
            <a:r>
              <a:rPr lang="en-US" altLang="zh-CHT" sz="2800" b="1" dirty="0">
                <a:solidFill>
                  <a:srgbClr val="FFFFFF"/>
                </a:solidFill>
                <a:effectLst>
                  <a:outerShdw blurRad="38100" dist="38100" dir="2700000" algn="tl">
                    <a:srgbClr val="808080"/>
                  </a:outerShdw>
                </a:effectLst>
                <a:latin typeface="Arial" pitchFamily="34" charset="0"/>
                <a:cs typeface="Arial" pitchFamily="34" charset="0"/>
              </a:rPr>
              <a:t>586 </a:t>
            </a:r>
            <a:r>
              <a:rPr lang="zh-CHT" altLang="en-US" sz="2800" b="1" dirty="0">
                <a:solidFill>
                  <a:srgbClr val="FFFFFF"/>
                </a:solidFill>
                <a:effectLst>
                  <a:outerShdw blurRad="38100" dist="38100" dir="2700000" algn="tl">
                    <a:srgbClr val="808080"/>
                  </a:outerShdw>
                </a:effectLst>
                <a:latin typeface="Arial" pitchFamily="34" charset="0"/>
                <a:cs typeface="Arial" pitchFamily="34" charset="0"/>
              </a:rPr>
              <a:t>年</a:t>
            </a:r>
          </a:p>
        </p:txBody>
      </p:sp>
      <p:sp>
        <p:nvSpPr>
          <p:cNvPr id="236571" name="Title 33"/>
          <p:cNvSpPr>
            <a:spLocks noGrp="1"/>
          </p:cNvSpPr>
          <p:nvPr>
            <p:ph type="title" idx="4294967295"/>
          </p:nvPr>
        </p:nvSpPr>
        <p:spPr>
          <a:xfrm>
            <a:off x="685800" y="0"/>
            <a:ext cx="7772400" cy="1143000"/>
          </a:xfrm>
        </p:spPr>
        <p:txBody>
          <a:bodyPr/>
          <a:lstStyle/>
          <a:p>
            <a:r>
              <a:rPr lang="zh-TW" altLang="en-US" sz="5400" b="1">
                <a:solidFill>
                  <a:srgbClr val="CCFF33"/>
                </a:solidFill>
                <a:latin typeface="Arial" charset="0"/>
                <a:ea typeface="MS PGothic" charset="0"/>
                <a:cs typeface="Arial" charset="0"/>
              </a:rPr>
              <a:t>威胁</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autoUpdateAnimBg="0"/>
      <p:bldP spid="330772" grpId="0" autoUpdateAnimBg="0"/>
      <p:bldP spid="330778" grpId="0" autoUpdateAnimBg="0"/>
      <p:bldP spid="330784" grpId="0" animBg="1"/>
      <p:bldP spid="330761" grpId="0" autoUpdateAnimBg="0"/>
      <p:bldP spid="330787" grpId="0" animBg="1"/>
      <p:bldP spid="330765" grpId="0" autoUpdateAnimBg="0"/>
      <p:bldP spid="330788"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a:noFill/>
          </a:ln>
          <a:effectLst>
            <a:outerShdw blurRad="63500" dist="38099" dir="2700000" algn="ctr" rotWithShape="0">
              <a:srgbClr val="660066">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3600" b="1" i="1" dirty="0">
                <a:solidFill>
                  <a:srgbClr val="FFFFFF"/>
                </a:solidFill>
                <a:latin typeface="Times New Roman" pitchFamily="-112" charset="0"/>
                <a:ea typeface="ＭＳ Ｐゴシック" charset="0"/>
                <a:cs typeface="ＭＳ Ｐゴシック" charset="0"/>
              </a:rPr>
              <a:t>(Neo-Babylonian Empire)</a:t>
            </a:r>
          </a:p>
          <a:p>
            <a:pPr algn="ctr">
              <a:defRPr/>
            </a:pPr>
            <a:r>
              <a:rPr lang="zh-CN" altLang="en-US" sz="3600" b="1" i="1" dirty="0">
                <a:solidFill>
                  <a:srgbClr val="FFFFFF"/>
                </a:solidFill>
                <a:latin typeface="Times New Roman" pitchFamily="-112" charset="0"/>
                <a:ea typeface="ＭＳ Ｐゴシック" charset="0"/>
                <a:cs typeface="ＭＳ Ｐゴシック" charset="0"/>
              </a:rPr>
              <a:t>公元前</a:t>
            </a:r>
            <a:r>
              <a:rPr lang="en-US" sz="3600" b="1" i="1" dirty="0">
                <a:solidFill>
                  <a:srgbClr val="FFFFFF"/>
                </a:solidFill>
                <a:latin typeface="Times New Roman" pitchFamily="-112" charset="0"/>
                <a:ea typeface="ＭＳ Ｐゴシック" charset="0"/>
                <a:cs typeface="ＭＳ Ｐゴシック" charset="0"/>
              </a:rPr>
              <a:t>625-539</a:t>
            </a:r>
          </a:p>
        </p:txBody>
      </p:sp>
      <p:pic>
        <p:nvPicPr>
          <p:cNvPr id="238595" name="Picture 1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6" name="WordArt 15"/>
          <p:cNvSpPr>
            <a:spLocks noChangeArrowheads="1" noChangeShapeType="1" noTextEdit="1"/>
          </p:cNvSpPr>
          <p:nvPr/>
        </p:nvSpPr>
        <p:spPr bwMode="auto">
          <a:xfrm>
            <a:off x="609600" y="0"/>
            <a:ext cx="6019800" cy="23526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MS PGothic"/>
                <a:ea typeface="MS PGothic"/>
                <a:cs typeface="MS PGothic"/>
              </a:rPr>
              <a:t>新巴比伦帝国</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MS PGothic"/>
              <a:ea typeface="MS PGothic"/>
              <a:cs typeface="MS PGothic"/>
            </a:endParaRPr>
          </a:p>
        </p:txBody>
      </p:sp>
      <p:pic>
        <p:nvPicPr>
          <p:cNvPr id="238597" name="Picture 5" descr="Babylon - Stadtansicht - Zeichnung.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9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2000" b="1" dirty="0">
              <a:solidFill>
                <a:srgbClr val="000000"/>
              </a:solidFill>
              <a:latin typeface="Arial" charset="0"/>
              <a:cs typeface="Arial" charset="0"/>
            </a:endParaRPr>
          </a:p>
          <a:p>
            <a:pPr algn="ctr"/>
            <a:r>
              <a:rPr lang="zh-CN" altLang="en-US" b="1" u="sng" dirty="0">
                <a:solidFill>
                  <a:srgbClr val="000000"/>
                </a:solidFill>
                <a:latin typeface="Arial" charset="0"/>
                <a:cs typeface="Arial" charset="0"/>
              </a:rPr>
              <a:t>在 美索不达米亚历史中主要的人物 </a:t>
            </a:r>
          </a:p>
          <a:p>
            <a:pPr algn="ctr"/>
            <a:endParaRPr lang="en-US" sz="2000" b="1" dirty="0">
              <a:solidFill>
                <a:srgbClr val="000000"/>
              </a:solidFill>
              <a:latin typeface="Arial" charset="0"/>
              <a:cs typeface="Arial" charset="0"/>
            </a:endParaRP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原始文字时期（</a:t>
            </a:r>
            <a:r>
              <a:rPr lang="en-US" altLang="zh-CN" sz="2000" b="1" dirty="0">
                <a:solidFill>
                  <a:srgbClr val="000000"/>
                </a:solidFill>
                <a:latin typeface="Arial" charset="0"/>
                <a:cs typeface="Arial" charset="0"/>
              </a:rPr>
              <a:t>3200-2850</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早王朝时期（</a:t>
            </a:r>
            <a:r>
              <a:rPr lang="en-US" altLang="zh-CN" sz="2000" b="1" dirty="0">
                <a:solidFill>
                  <a:srgbClr val="000000"/>
                </a:solidFill>
                <a:latin typeface="Arial" charset="0"/>
                <a:cs typeface="Arial" charset="0"/>
              </a:rPr>
              <a:t>2850-2360</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阿卡德（</a:t>
            </a:r>
            <a:r>
              <a:rPr lang="en-US" altLang="zh-CN" sz="2000" b="1" dirty="0">
                <a:solidFill>
                  <a:srgbClr val="000000"/>
                </a:solidFill>
                <a:latin typeface="Arial" charset="0"/>
                <a:cs typeface="Arial" charset="0"/>
              </a:rPr>
              <a:t>2360-2180</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古提（</a:t>
            </a:r>
            <a:r>
              <a:rPr lang="en-US" altLang="zh-CN" sz="2000" b="1" dirty="0">
                <a:solidFill>
                  <a:srgbClr val="000000"/>
                </a:solidFill>
                <a:latin typeface="Arial" charset="0"/>
                <a:cs typeface="Arial" charset="0"/>
              </a:rPr>
              <a:t>2180-2082</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乌尔第三王朝（</a:t>
            </a:r>
            <a:r>
              <a:rPr lang="en-US" altLang="zh-CN" sz="2000" b="1" dirty="0">
                <a:solidFill>
                  <a:srgbClr val="000000"/>
                </a:solidFill>
                <a:latin typeface="Arial" charset="0"/>
                <a:cs typeface="Arial" charset="0"/>
              </a:rPr>
              <a:t>2070-1960</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伊新</a:t>
            </a:r>
            <a:r>
              <a:rPr lang="en-US" altLang="zh-CN" sz="2000" b="1" dirty="0">
                <a:solidFill>
                  <a:srgbClr val="000000"/>
                </a:solidFill>
                <a:latin typeface="Arial" charset="0"/>
                <a:cs typeface="Arial" charset="0"/>
              </a:rPr>
              <a:t>-</a:t>
            </a:r>
            <a:r>
              <a:rPr lang="zh-CN" altLang="en-US" sz="2000" b="1" dirty="0">
                <a:solidFill>
                  <a:srgbClr val="000000"/>
                </a:solidFill>
                <a:latin typeface="Arial" charset="0"/>
                <a:cs typeface="Arial" charset="0"/>
              </a:rPr>
              <a:t>拉尔萨时期（</a:t>
            </a:r>
            <a:r>
              <a:rPr lang="en-US" altLang="zh-CN" sz="2000" b="1" dirty="0">
                <a:solidFill>
                  <a:srgbClr val="000000"/>
                </a:solidFill>
                <a:latin typeface="Arial" charset="0"/>
                <a:cs typeface="Arial" charset="0"/>
              </a:rPr>
              <a:t>1960-1700</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FF"/>
                </a:solidFill>
                <a:latin typeface="Arial" charset="0"/>
                <a:cs typeface="Arial" charset="0"/>
              </a:rPr>
              <a:t>旧巴比伦（</a:t>
            </a:r>
            <a:r>
              <a:rPr lang="en-US" altLang="zh-CN" sz="2000" b="1" dirty="0">
                <a:solidFill>
                  <a:srgbClr val="0000FF"/>
                </a:solidFill>
                <a:latin typeface="Arial" charset="0"/>
                <a:cs typeface="Arial" charset="0"/>
              </a:rPr>
              <a:t>1830-1531 </a:t>
            </a:r>
            <a:r>
              <a:rPr lang="en-US" sz="2000" b="1" dirty="0">
                <a:solidFill>
                  <a:srgbClr val="0000FF"/>
                </a:solidFill>
                <a:latin typeface="Arial" charset="0"/>
                <a:cs typeface="Arial" charset="0"/>
              </a:rPr>
              <a:t>BC）</a:t>
            </a:r>
          </a:p>
          <a:p>
            <a:pPr algn="ctr"/>
            <a:r>
              <a:rPr lang="en-US"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古亚述</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侯里安入侵（</a:t>
            </a:r>
            <a:r>
              <a:rPr lang="en-US" altLang="zh-CN" sz="2000" b="1" dirty="0">
                <a:solidFill>
                  <a:srgbClr val="000000"/>
                </a:solidFill>
                <a:latin typeface="Arial" charset="0"/>
                <a:cs typeface="Arial" charset="0"/>
              </a:rPr>
              <a:t>1700-1500</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加喜特人（</a:t>
            </a:r>
            <a:r>
              <a:rPr lang="en-US" altLang="zh-CN" sz="2000" b="1" dirty="0">
                <a:solidFill>
                  <a:srgbClr val="000000"/>
                </a:solidFill>
                <a:latin typeface="Arial" charset="0"/>
                <a:cs typeface="Arial" charset="0"/>
              </a:rPr>
              <a:t>1600-1150</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米坦尼（</a:t>
            </a:r>
            <a:r>
              <a:rPr lang="en-US" altLang="zh-CN" sz="2000" b="1" dirty="0">
                <a:solidFill>
                  <a:srgbClr val="000000"/>
                </a:solidFill>
                <a:latin typeface="Arial" charset="0"/>
                <a:cs typeface="Arial" charset="0"/>
              </a:rPr>
              <a:t>1500-1380</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中亚述（</a:t>
            </a:r>
            <a:r>
              <a:rPr lang="en-US" altLang="zh-CN" sz="2000" b="1" dirty="0">
                <a:solidFill>
                  <a:srgbClr val="000000"/>
                </a:solidFill>
                <a:latin typeface="Arial" charset="0"/>
                <a:cs typeface="Arial" charset="0"/>
              </a:rPr>
              <a:t>1366-1078</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亚兰人和迦勒底人（</a:t>
            </a:r>
            <a:r>
              <a:rPr lang="en-US" altLang="zh-CN" sz="2000" b="1" dirty="0">
                <a:solidFill>
                  <a:srgbClr val="000000"/>
                </a:solidFill>
                <a:latin typeface="Arial" charset="0"/>
                <a:cs typeface="Arial" charset="0"/>
              </a:rPr>
              <a:t>1078-935</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新亚述（</a:t>
            </a:r>
            <a:r>
              <a:rPr lang="en-US" altLang="zh-CN" sz="2000" b="1" dirty="0">
                <a:solidFill>
                  <a:srgbClr val="000000"/>
                </a:solidFill>
                <a:latin typeface="Arial" charset="0"/>
                <a:cs typeface="Arial" charset="0"/>
              </a:rPr>
              <a:t>935-612</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FF"/>
                </a:solidFill>
                <a:latin typeface="Arial" charset="0"/>
                <a:cs typeface="Arial" charset="0"/>
              </a:rPr>
              <a:t>新巴比伦（</a:t>
            </a:r>
            <a:r>
              <a:rPr lang="en-US" altLang="zh-CN" sz="2000" b="1" dirty="0">
                <a:solidFill>
                  <a:srgbClr val="0000FF"/>
                </a:solidFill>
                <a:latin typeface="Arial" charset="0"/>
                <a:cs typeface="Arial" charset="0"/>
              </a:rPr>
              <a:t>625-539</a:t>
            </a:r>
            <a:r>
              <a:rPr lang="zh-CN" altLang="en-US" sz="2000" b="1" dirty="0">
                <a:solidFill>
                  <a:srgbClr val="0000FF"/>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波斯（</a:t>
            </a:r>
            <a:r>
              <a:rPr lang="en-US" altLang="zh-CN" sz="2000" b="1" dirty="0">
                <a:solidFill>
                  <a:srgbClr val="000000"/>
                </a:solidFill>
                <a:latin typeface="Arial" charset="0"/>
                <a:cs typeface="Arial" charset="0"/>
              </a:rPr>
              <a:t>539-332</a:t>
            </a:r>
            <a:r>
              <a:rPr lang="zh-CN" altLang="en-US" sz="2000" b="1" dirty="0">
                <a:solidFill>
                  <a:srgbClr val="000000"/>
                </a:solidFill>
                <a:latin typeface="Arial" charset="0"/>
                <a:cs typeface="Arial" charset="0"/>
              </a:rPr>
              <a:t>）</a:t>
            </a:r>
          </a:p>
          <a:p>
            <a:pPr algn="ctr"/>
            <a:r>
              <a:rPr lang="en-US" altLang="zh-CN"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亚历山大（</a:t>
            </a:r>
            <a:r>
              <a:rPr lang="en-US" altLang="zh-CN" sz="2000" b="1" dirty="0">
                <a:solidFill>
                  <a:srgbClr val="000000"/>
                </a:solidFill>
                <a:latin typeface="Arial" charset="0"/>
                <a:cs typeface="Arial" charset="0"/>
              </a:rPr>
              <a:t>332- </a:t>
            </a:r>
            <a:r>
              <a:rPr lang="zh-CN" altLang="en-US" sz="2000" b="1" dirty="0">
                <a:solidFill>
                  <a:srgbClr val="000000"/>
                </a:solidFill>
                <a:latin typeface="Arial" charset="0"/>
                <a:cs typeface="Arial" charset="0"/>
              </a:rPr>
              <a:t>）</a:t>
            </a:r>
          </a:p>
        </p:txBody>
      </p:sp>
      <p:grpSp>
        <p:nvGrpSpPr>
          <p:cNvPr id="2" name="Group 4"/>
          <p:cNvGrpSpPr>
            <a:grpSpLocks/>
          </p:cNvGrpSpPr>
          <p:nvPr/>
        </p:nvGrpSpPr>
        <p:grpSpPr bwMode="auto">
          <a:xfrm>
            <a:off x="914400" y="457200"/>
            <a:ext cx="8229600" cy="5257800"/>
            <a:chOff x="432" y="480"/>
            <a:chExt cx="5184" cy="3312"/>
          </a:xfrm>
        </p:grpSpPr>
        <p:sp>
          <p:nvSpPr>
            <p:cNvPr id="400389"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pPr algn="ctr"/>
              <a:endParaRPr lang="en-US" sz="2400">
                <a:solidFill>
                  <a:srgbClr val="000000"/>
                </a:solidFill>
                <a:latin typeface="Arial" charset="0"/>
                <a:ea typeface="ＭＳ Ｐゴシック" charset="0"/>
                <a:cs typeface="Arial" charset="0"/>
              </a:endParaRPr>
            </a:p>
          </p:txBody>
        </p:sp>
        <p:sp>
          <p:nvSpPr>
            <p:cNvPr id="5126"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000" b="1" dirty="0">
                  <a:solidFill>
                    <a:srgbClr val="FF0000"/>
                  </a:solidFill>
                  <a:effectLst>
                    <a:outerShdw blurRad="38100" dist="38100" dir="2700000" algn="tl">
                      <a:srgbClr val="DDDDDD"/>
                    </a:outerShdw>
                  </a:effectLst>
                  <a:latin typeface="Arial"/>
                  <a:cs typeface="Arial"/>
                </a:rPr>
                <a:t>新 </a:t>
              </a:r>
              <a:r>
                <a:rPr lang="en-US" altLang="zh-CN" sz="4000" b="1" dirty="0">
                  <a:solidFill>
                    <a:srgbClr val="FF0000"/>
                  </a:solidFill>
                  <a:effectLst>
                    <a:outerShdw blurRad="38100" dist="38100" dir="2700000" algn="tl">
                      <a:srgbClr val="DDDDDD"/>
                    </a:outerShdw>
                  </a:effectLst>
                  <a:latin typeface="Arial"/>
                  <a:cs typeface="Arial"/>
                </a:rPr>
                <a:t>- </a:t>
              </a:r>
              <a:r>
                <a:rPr lang="zh-CN" altLang="en-US" sz="4000" b="1" dirty="0">
                  <a:solidFill>
                    <a:srgbClr val="FF0000"/>
                  </a:solidFill>
                  <a:effectLst>
                    <a:outerShdw blurRad="38100" dist="38100" dir="2700000" algn="tl">
                      <a:srgbClr val="DDDDDD"/>
                    </a:outerShdw>
                  </a:effectLst>
                  <a:latin typeface="Arial"/>
                  <a:cs typeface="Arial"/>
                </a:rPr>
                <a:t>巴 比 伦 	</a:t>
              </a:r>
            </a:p>
            <a:p>
              <a:pPr algn="ctr">
                <a:defRPr/>
              </a:pPr>
              <a:r>
                <a:rPr lang="zh-CN" altLang="en-US" sz="4000" b="1" dirty="0">
                  <a:solidFill>
                    <a:srgbClr val="FF0000"/>
                  </a:solidFill>
                  <a:effectLst>
                    <a:outerShdw blurRad="38100" dist="38100" dir="2700000" algn="tl">
                      <a:srgbClr val="DDDDDD"/>
                    </a:outerShdw>
                  </a:effectLst>
                  <a:latin typeface="Arial"/>
                  <a:cs typeface="Arial"/>
                </a:rPr>
                <a:t> </a:t>
              </a:r>
              <a:r>
                <a:rPr lang="en-US" altLang="zh-CN" sz="4000" b="1" dirty="0">
                  <a:solidFill>
                    <a:srgbClr val="FF0000"/>
                  </a:solidFill>
                  <a:effectLst>
                    <a:outerShdw blurRad="38100" dist="38100" dir="2700000" algn="tl">
                      <a:srgbClr val="DDDDDD"/>
                    </a:outerShdw>
                  </a:effectLst>
                  <a:latin typeface="Arial"/>
                  <a:cs typeface="Arial"/>
                </a:rPr>
                <a:t>625-539 BC</a:t>
              </a:r>
            </a:p>
          </p:txBody>
        </p:sp>
      </p:grpSp>
      <p:sp>
        <p:nvSpPr>
          <p:cNvPr id="400387"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algn="ctr" eaLnBrk="1" hangingPunct="1"/>
            <a:r>
              <a:rPr lang="zh-CN" alt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古老近东 </a:t>
            </a:r>
          </a:p>
        </p:txBody>
      </p:sp>
      <p:sp>
        <p:nvSpPr>
          <p:cNvPr id="400388"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136</a:t>
            </a:r>
          </a:p>
        </p:txBody>
      </p:sp>
    </p:spTree>
    <p:extLst>
      <p:ext uri="{BB962C8B-B14F-4D97-AF65-F5344CB8AC3E}">
        <p14:creationId xmlns:p14="http://schemas.microsoft.com/office/powerpoint/2010/main" val="2984274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8675687" cy="30469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altLang="zh-CN" b="1" dirty="0">
                <a:solidFill>
                  <a:srgbClr val="008000"/>
                </a:solidFill>
                <a:effectLst>
                  <a:outerShdw blurRad="38100" dist="38100" dir="2700000" algn="tl">
                    <a:srgbClr val="DDDDDD"/>
                  </a:outerShdw>
                </a:effectLst>
                <a:latin typeface="Arial"/>
                <a:cs typeface="Arial"/>
              </a:rPr>
              <a:t>• </a:t>
            </a:r>
            <a:r>
              <a:rPr lang="zh-CN" altLang="en-US" b="1" dirty="0">
                <a:solidFill>
                  <a:srgbClr val="008000"/>
                </a:solidFill>
                <a:effectLst>
                  <a:outerShdw blurRad="38100" dist="38100" dir="2700000" algn="tl">
                    <a:srgbClr val="DDDDDD"/>
                  </a:outerShdw>
                </a:effectLst>
                <a:latin typeface="Arial"/>
                <a:cs typeface="Arial"/>
              </a:rPr>
              <a:t>那波帕拉萨（</a:t>
            </a:r>
            <a:r>
              <a:rPr lang="en-US" b="1" dirty="0" err="1">
                <a:solidFill>
                  <a:srgbClr val="008000"/>
                </a:solidFill>
                <a:effectLst>
                  <a:outerShdw blurRad="38100" dist="38100" dir="2700000" algn="tl">
                    <a:srgbClr val="DDDDDD"/>
                  </a:outerShdw>
                </a:effectLst>
                <a:latin typeface="Arial"/>
                <a:cs typeface="Arial"/>
              </a:rPr>
              <a:t>Nabopolassar</a:t>
            </a:r>
            <a:r>
              <a:rPr lang="en-US" b="1" dirty="0">
                <a:solidFill>
                  <a:srgbClr val="008000"/>
                </a:solidFill>
                <a:effectLst>
                  <a:outerShdw blurRad="38100" dist="38100" dir="2700000" algn="tl">
                    <a:srgbClr val="DDDDDD"/>
                  </a:outerShdw>
                </a:effectLst>
                <a:latin typeface="Arial"/>
                <a:cs typeface="Arial"/>
              </a:rPr>
              <a:t>）——</a:t>
            </a:r>
            <a:r>
              <a:rPr lang="zh-CN" altLang="en-US" b="1" dirty="0">
                <a:solidFill>
                  <a:srgbClr val="008000"/>
                </a:solidFill>
                <a:effectLst>
                  <a:outerShdw blurRad="38100" dist="38100" dir="2700000" algn="tl">
                    <a:srgbClr val="DDDDDD"/>
                  </a:outerShdw>
                </a:effectLst>
                <a:latin typeface="Arial"/>
                <a:cs typeface="Arial"/>
              </a:rPr>
              <a:t>公元前</a:t>
            </a:r>
            <a:r>
              <a:rPr lang="en-US" altLang="zh-CN" b="1" dirty="0">
                <a:solidFill>
                  <a:srgbClr val="008000"/>
                </a:solidFill>
                <a:effectLst>
                  <a:outerShdw blurRad="38100" dist="38100" dir="2700000" algn="tl">
                    <a:srgbClr val="DDDDDD"/>
                  </a:outerShdw>
                </a:effectLst>
                <a:latin typeface="Arial"/>
                <a:cs typeface="Arial"/>
              </a:rPr>
              <a:t>625-605</a:t>
            </a:r>
            <a:r>
              <a:rPr lang="zh-CN" altLang="en-US" b="1" dirty="0">
                <a:solidFill>
                  <a:srgbClr val="008000"/>
                </a:solidFill>
                <a:effectLst>
                  <a:outerShdw blurRad="38100" dist="38100" dir="2700000" algn="tl">
                    <a:srgbClr val="DDDDDD"/>
                  </a:outerShdw>
                </a:effectLst>
                <a:latin typeface="Arial"/>
                <a:cs typeface="Arial"/>
              </a:rPr>
              <a:t>年</a:t>
            </a:r>
          </a:p>
          <a:p>
            <a:pPr>
              <a:defRPr/>
            </a:pPr>
            <a:r>
              <a:rPr lang="en-US" altLang="zh-CN" b="1" dirty="0">
                <a:solidFill>
                  <a:srgbClr val="008000"/>
                </a:solidFill>
                <a:effectLst>
                  <a:outerShdw blurRad="38100" dist="38100" dir="2700000" algn="tl">
                    <a:srgbClr val="DDDDDD"/>
                  </a:outerShdw>
                </a:effectLst>
                <a:latin typeface="Arial"/>
                <a:cs typeface="Arial"/>
              </a:rPr>
              <a:t>• </a:t>
            </a:r>
            <a:r>
              <a:rPr lang="zh-CN" altLang="en-US" b="1" dirty="0">
                <a:solidFill>
                  <a:srgbClr val="008000"/>
                </a:solidFill>
                <a:effectLst>
                  <a:outerShdw blurRad="38100" dist="38100" dir="2700000" algn="tl">
                    <a:srgbClr val="DDDDDD"/>
                  </a:outerShdw>
                </a:effectLst>
                <a:latin typeface="Arial"/>
                <a:cs typeface="Arial"/>
              </a:rPr>
              <a:t>尼布甲尼撒二世（儿子）（</a:t>
            </a:r>
            <a:r>
              <a:rPr lang="en-US" b="1" dirty="0">
                <a:solidFill>
                  <a:srgbClr val="008000"/>
                </a:solidFill>
                <a:effectLst>
                  <a:outerShdw blurRad="38100" dist="38100" dir="2700000" algn="tl">
                    <a:srgbClr val="DDDDDD"/>
                  </a:outerShdw>
                </a:effectLst>
                <a:latin typeface="Arial"/>
                <a:cs typeface="Arial"/>
              </a:rPr>
              <a:t>Nebuchadnezzar II）——</a:t>
            </a:r>
            <a:r>
              <a:rPr lang="zh-CN" altLang="en-US" b="1" dirty="0">
                <a:solidFill>
                  <a:srgbClr val="008000"/>
                </a:solidFill>
                <a:effectLst>
                  <a:outerShdw blurRad="38100" dist="38100" dir="2700000" algn="tl">
                    <a:srgbClr val="DDDDDD"/>
                  </a:outerShdw>
                </a:effectLst>
                <a:latin typeface="Arial"/>
                <a:cs typeface="Arial"/>
              </a:rPr>
              <a:t>公元前</a:t>
            </a:r>
            <a:r>
              <a:rPr lang="en-US" altLang="zh-CN" b="1" dirty="0">
                <a:solidFill>
                  <a:srgbClr val="008000"/>
                </a:solidFill>
                <a:effectLst>
                  <a:outerShdw blurRad="38100" dist="38100" dir="2700000" algn="tl">
                    <a:srgbClr val="DDDDDD"/>
                  </a:outerShdw>
                </a:effectLst>
                <a:latin typeface="Arial"/>
                <a:cs typeface="Arial"/>
              </a:rPr>
              <a:t>605-568</a:t>
            </a:r>
            <a:r>
              <a:rPr lang="zh-CN" altLang="en-US" b="1" dirty="0">
                <a:solidFill>
                  <a:srgbClr val="008000"/>
                </a:solidFill>
                <a:effectLst>
                  <a:outerShdw blurRad="38100" dist="38100" dir="2700000" algn="tl">
                    <a:srgbClr val="DDDDDD"/>
                  </a:outerShdw>
                </a:effectLst>
                <a:latin typeface="Arial"/>
                <a:cs typeface="Arial"/>
              </a:rPr>
              <a:t>年</a:t>
            </a:r>
          </a:p>
          <a:p>
            <a:pPr>
              <a:defRPr/>
            </a:pPr>
            <a:r>
              <a:rPr lang="en-US" altLang="zh-CN" b="1" dirty="0">
                <a:solidFill>
                  <a:srgbClr val="008000"/>
                </a:solidFill>
                <a:effectLst>
                  <a:outerShdw blurRad="38100" dist="38100" dir="2700000" algn="tl">
                    <a:srgbClr val="DDDDDD"/>
                  </a:outerShdw>
                </a:effectLst>
                <a:latin typeface="Arial"/>
                <a:cs typeface="Arial"/>
              </a:rPr>
              <a:t>• </a:t>
            </a:r>
            <a:r>
              <a:rPr lang="zh-CN" altLang="en-US" b="1" dirty="0">
                <a:solidFill>
                  <a:srgbClr val="008000"/>
                </a:solidFill>
                <a:effectLst>
                  <a:outerShdw blurRad="38100" dist="38100" dir="2700000" algn="tl">
                    <a:srgbClr val="DDDDDD"/>
                  </a:outerShdw>
                </a:effectLst>
                <a:latin typeface="Arial"/>
                <a:cs typeface="Arial"/>
              </a:rPr>
              <a:t>以未</a:t>
            </a:r>
            <a:r>
              <a:rPr lang="en-US" altLang="zh-CN" b="1" dirty="0">
                <a:solidFill>
                  <a:srgbClr val="008000"/>
                </a:solidFill>
                <a:effectLst>
                  <a:outerShdw blurRad="38100" dist="38100" dir="2700000" algn="tl">
                    <a:srgbClr val="DDDDDD"/>
                  </a:outerShdw>
                </a:effectLst>
                <a:latin typeface="Arial"/>
                <a:cs typeface="Arial"/>
              </a:rPr>
              <a:t>·</a:t>
            </a:r>
            <a:r>
              <a:rPr lang="zh-CN" altLang="en-US" b="1" dirty="0">
                <a:solidFill>
                  <a:srgbClr val="008000"/>
                </a:solidFill>
                <a:effectLst>
                  <a:outerShdw blurRad="38100" dist="38100" dir="2700000" algn="tl">
                    <a:srgbClr val="DDDDDD"/>
                  </a:outerShdw>
                </a:effectLst>
                <a:latin typeface="Arial"/>
                <a:cs typeface="Arial"/>
              </a:rPr>
              <a:t>米罗达（儿子）（</a:t>
            </a:r>
            <a:r>
              <a:rPr lang="en-US" b="1" dirty="0">
                <a:solidFill>
                  <a:srgbClr val="008000"/>
                </a:solidFill>
                <a:effectLst>
                  <a:outerShdw blurRad="38100" dist="38100" dir="2700000" algn="tl">
                    <a:srgbClr val="DDDDDD"/>
                  </a:outerShdw>
                </a:effectLst>
                <a:latin typeface="Arial"/>
                <a:cs typeface="Arial"/>
              </a:rPr>
              <a:t>Evil-Merodach）——</a:t>
            </a:r>
            <a:r>
              <a:rPr lang="zh-CN" altLang="en-US" b="1" dirty="0">
                <a:solidFill>
                  <a:srgbClr val="008000"/>
                </a:solidFill>
                <a:effectLst>
                  <a:outerShdw blurRad="38100" dist="38100" dir="2700000" algn="tl">
                    <a:srgbClr val="DDDDDD"/>
                  </a:outerShdw>
                </a:effectLst>
                <a:latin typeface="Arial"/>
                <a:cs typeface="Arial"/>
              </a:rPr>
              <a:t>公元前</a:t>
            </a:r>
            <a:r>
              <a:rPr lang="en-US" altLang="zh-CN" b="1" dirty="0">
                <a:solidFill>
                  <a:srgbClr val="008000"/>
                </a:solidFill>
                <a:effectLst>
                  <a:outerShdw blurRad="38100" dist="38100" dir="2700000" algn="tl">
                    <a:srgbClr val="DDDDDD"/>
                  </a:outerShdw>
                </a:effectLst>
                <a:latin typeface="Arial"/>
                <a:cs typeface="Arial"/>
              </a:rPr>
              <a:t>561-560</a:t>
            </a:r>
            <a:r>
              <a:rPr lang="zh-CN" altLang="en-US" b="1" dirty="0">
                <a:solidFill>
                  <a:srgbClr val="008000"/>
                </a:solidFill>
                <a:effectLst>
                  <a:outerShdw blurRad="38100" dist="38100" dir="2700000" algn="tl">
                    <a:srgbClr val="DDDDDD"/>
                  </a:outerShdw>
                </a:effectLst>
                <a:latin typeface="Arial"/>
                <a:cs typeface="Arial"/>
              </a:rPr>
              <a:t>年</a:t>
            </a:r>
          </a:p>
          <a:p>
            <a:pPr>
              <a:defRPr/>
            </a:pPr>
            <a:r>
              <a:rPr lang="en-US" altLang="zh-CN" b="1" dirty="0">
                <a:solidFill>
                  <a:srgbClr val="008000"/>
                </a:solidFill>
                <a:effectLst>
                  <a:outerShdw blurRad="38100" dist="38100" dir="2700000" algn="tl">
                    <a:srgbClr val="DDDDDD"/>
                  </a:outerShdw>
                </a:effectLst>
                <a:latin typeface="Arial"/>
                <a:cs typeface="Arial"/>
              </a:rPr>
              <a:t>• </a:t>
            </a:r>
            <a:r>
              <a:rPr lang="zh-CN" altLang="en-US" b="1" dirty="0">
                <a:solidFill>
                  <a:srgbClr val="008000"/>
                </a:solidFill>
                <a:effectLst>
                  <a:outerShdw blurRad="38100" dist="38100" dir="2700000" algn="tl">
                    <a:srgbClr val="DDDDDD"/>
                  </a:outerShdw>
                </a:effectLst>
                <a:latin typeface="Arial"/>
                <a:cs typeface="Arial"/>
              </a:rPr>
              <a:t>尼里格力撒（姐夫</a:t>
            </a:r>
            <a:r>
              <a:rPr lang="en-US" altLang="zh-CN" b="1" dirty="0">
                <a:solidFill>
                  <a:srgbClr val="008000"/>
                </a:solidFill>
                <a:effectLst>
                  <a:outerShdw blurRad="38100" dist="38100" dir="2700000" algn="tl">
                    <a:srgbClr val="DDDDDD"/>
                  </a:outerShdw>
                </a:effectLst>
                <a:latin typeface="Arial"/>
                <a:cs typeface="Arial"/>
              </a:rPr>
              <a:t>/</a:t>
            </a:r>
            <a:r>
              <a:rPr lang="zh-CN" altLang="en-US" b="1" dirty="0">
                <a:solidFill>
                  <a:srgbClr val="008000"/>
                </a:solidFill>
                <a:effectLst>
                  <a:outerShdw blurRad="38100" dist="38100" dir="2700000" algn="tl">
                    <a:srgbClr val="DDDDDD"/>
                  </a:outerShdw>
                </a:effectLst>
                <a:latin typeface="Arial"/>
                <a:cs typeface="Arial"/>
              </a:rPr>
              <a:t>妹夫）（</a:t>
            </a:r>
            <a:r>
              <a:rPr lang="en-US" b="1" dirty="0" err="1">
                <a:solidFill>
                  <a:srgbClr val="008000"/>
                </a:solidFill>
                <a:effectLst>
                  <a:outerShdw blurRad="38100" dist="38100" dir="2700000" algn="tl">
                    <a:srgbClr val="DDDDDD"/>
                  </a:outerShdw>
                </a:effectLst>
                <a:latin typeface="Arial"/>
                <a:cs typeface="Arial"/>
              </a:rPr>
              <a:t>Neriglissar</a:t>
            </a:r>
            <a:r>
              <a:rPr lang="en-US" b="1" dirty="0">
                <a:solidFill>
                  <a:srgbClr val="008000"/>
                </a:solidFill>
                <a:effectLst>
                  <a:outerShdw blurRad="38100" dist="38100" dir="2700000" algn="tl">
                    <a:srgbClr val="DDDDDD"/>
                  </a:outerShdw>
                </a:effectLst>
                <a:latin typeface="Arial"/>
                <a:cs typeface="Arial"/>
              </a:rPr>
              <a:t>）——</a:t>
            </a:r>
            <a:r>
              <a:rPr lang="zh-CN" altLang="en-US" b="1" dirty="0">
                <a:solidFill>
                  <a:srgbClr val="008000"/>
                </a:solidFill>
                <a:effectLst>
                  <a:outerShdw blurRad="38100" dist="38100" dir="2700000" algn="tl">
                    <a:srgbClr val="DDDDDD"/>
                  </a:outerShdw>
                </a:effectLst>
                <a:latin typeface="Arial"/>
                <a:cs typeface="Arial"/>
              </a:rPr>
              <a:t>公元前</a:t>
            </a:r>
            <a:r>
              <a:rPr lang="en-US" altLang="zh-CN" b="1" dirty="0">
                <a:solidFill>
                  <a:srgbClr val="008000"/>
                </a:solidFill>
                <a:effectLst>
                  <a:outerShdw blurRad="38100" dist="38100" dir="2700000" algn="tl">
                    <a:srgbClr val="DDDDDD"/>
                  </a:outerShdw>
                </a:effectLst>
                <a:latin typeface="Arial"/>
                <a:cs typeface="Arial"/>
              </a:rPr>
              <a:t>559-556</a:t>
            </a:r>
            <a:r>
              <a:rPr lang="zh-CN" altLang="en-US" b="1" dirty="0">
                <a:solidFill>
                  <a:srgbClr val="008000"/>
                </a:solidFill>
                <a:effectLst>
                  <a:outerShdw blurRad="38100" dist="38100" dir="2700000" algn="tl">
                    <a:srgbClr val="DDDDDD"/>
                  </a:outerShdw>
                </a:effectLst>
                <a:latin typeface="Arial"/>
                <a:cs typeface="Arial"/>
              </a:rPr>
              <a:t>年</a:t>
            </a:r>
          </a:p>
          <a:p>
            <a:pPr>
              <a:defRPr/>
            </a:pPr>
            <a:r>
              <a:rPr lang="en-US" altLang="zh-CN" b="1" dirty="0">
                <a:solidFill>
                  <a:srgbClr val="008000"/>
                </a:solidFill>
                <a:effectLst>
                  <a:outerShdw blurRad="38100" dist="38100" dir="2700000" algn="tl">
                    <a:srgbClr val="DDDDDD"/>
                  </a:outerShdw>
                </a:effectLst>
                <a:latin typeface="Arial"/>
                <a:cs typeface="Arial"/>
              </a:rPr>
              <a:t>• </a:t>
            </a:r>
            <a:r>
              <a:rPr lang="zh-CN" altLang="en-US" b="1" dirty="0">
                <a:solidFill>
                  <a:srgbClr val="008000"/>
                </a:solidFill>
                <a:effectLst>
                  <a:outerShdw blurRad="38100" dist="38100" dir="2700000" algn="tl">
                    <a:srgbClr val="DDDDDD"/>
                  </a:outerShdw>
                </a:effectLst>
                <a:latin typeface="Arial"/>
                <a:cs typeface="Arial"/>
              </a:rPr>
              <a:t>拉玻</a:t>
            </a:r>
            <a:r>
              <a:rPr lang="en-US" altLang="zh-CN" b="1" dirty="0">
                <a:solidFill>
                  <a:srgbClr val="008000"/>
                </a:solidFill>
                <a:effectLst>
                  <a:outerShdw blurRad="38100" dist="38100" dir="2700000" algn="tl">
                    <a:srgbClr val="DDDDDD"/>
                  </a:outerShdw>
                </a:effectLst>
                <a:latin typeface="Arial"/>
                <a:cs typeface="Arial"/>
              </a:rPr>
              <a:t>·</a:t>
            </a:r>
            <a:r>
              <a:rPr lang="zh-CN" altLang="en-US" b="1" dirty="0">
                <a:solidFill>
                  <a:srgbClr val="008000"/>
                </a:solidFill>
                <a:effectLst>
                  <a:outerShdw blurRad="38100" dist="38100" dir="2700000" algn="tl">
                    <a:srgbClr val="DDDDDD"/>
                  </a:outerShdw>
                </a:effectLst>
                <a:latin typeface="Arial"/>
                <a:cs typeface="Arial"/>
              </a:rPr>
              <a:t>索尔阿喀德（儿子）（</a:t>
            </a:r>
            <a:r>
              <a:rPr lang="en-US" b="1" dirty="0" err="1">
                <a:solidFill>
                  <a:srgbClr val="008000"/>
                </a:solidFill>
                <a:effectLst>
                  <a:outerShdw blurRad="38100" dist="38100" dir="2700000" algn="tl">
                    <a:srgbClr val="DDDDDD"/>
                  </a:outerShdw>
                </a:effectLst>
                <a:latin typeface="Arial"/>
                <a:cs typeface="Arial"/>
              </a:rPr>
              <a:t>Labosoarchad</a:t>
            </a:r>
            <a:r>
              <a:rPr lang="en-US" b="1" dirty="0">
                <a:solidFill>
                  <a:srgbClr val="008000"/>
                </a:solidFill>
                <a:effectLst>
                  <a:outerShdw blurRad="38100" dist="38100" dir="2700000" algn="tl">
                    <a:srgbClr val="DDDDDD"/>
                  </a:outerShdw>
                </a:effectLst>
                <a:latin typeface="Arial"/>
                <a:cs typeface="Arial"/>
              </a:rPr>
              <a:t>）——</a:t>
            </a:r>
            <a:r>
              <a:rPr lang="zh-CN" altLang="en-US" b="1" dirty="0">
                <a:solidFill>
                  <a:srgbClr val="008000"/>
                </a:solidFill>
                <a:effectLst>
                  <a:outerShdw blurRad="38100" dist="38100" dir="2700000" algn="tl">
                    <a:srgbClr val="DDDDDD"/>
                  </a:outerShdw>
                </a:effectLst>
                <a:latin typeface="Arial"/>
                <a:cs typeface="Arial"/>
              </a:rPr>
              <a:t>公元前</a:t>
            </a:r>
            <a:r>
              <a:rPr lang="en-US" altLang="zh-CN" b="1" dirty="0">
                <a:solidFill>
                  <a:srgbClr val="008000"/>
                </a:solidFill>
                <a:effectLst>
                  <a:outerShdw blurRad="38100" dist="38100" dir="2700000" algn="tl">
                    <a:srgbClr val="DDDDDD"/>
                  </a:outerShdw>
                </a:effectLst>
                <a:latin typeface="Arial"/>
                <a:cs typeface="Arial"/>
              </a:rPr>
              <a:t>556</a:t>
            </a:r>
            <a:r>
              <a:rPr lang="zh-CN" altLang="en-US" b="1" dirty="0">
                <a:solidFill>
                  <a:srgbClr val="008000"/>
                </a:solidFill>
                <a:effectLst>
                  <a:outerShdw blurRad="38100" dist="38100" dir="2700000" algn="tl">
                    <a:srgbClr val="DDDDDD"/>
                  </a:outerShdw>
                </a:effectLst>
                <a:latin typeface="Arial"/>
                <a:cs typeface="Arial"/>
              </a:rPr>
              <a:t>年</a:t>
            </a:r>
          </a:p>
          <a:p>
            <a:pPr>
              <a:defRPr/>
            </a:pPr>
            <a:r>
              <a:rPr lang="en-US" altLang="zh-CN" b="1" dirty="0">
                <a:solidFill>
                  <a:srgbClr val="008000"/>
                </a:solidFill>
                <a:effectLst>
                  <a:outerShdw blurRad="38100" dist="38100" dir="2700000" algn="tl">
                    <a:srgbClr val="DDDDDD"/>
                  </a:outerShdw>
                </a:effectLst>
                <a:latin typeface="Arial"/>
                <a:cs typeface="Arial"/>
              </a:rPr>
              <a:t>• </a:t>
            </a:r>
            <a:r>
              <a:rPr lang="zh-CN" altLang="en-US" b="1" dirty="0">
                <a:solidFill>
                  <a:srgbClr val="008000"/>
                </a:solidFill>
                <a:effectLst>
                  <a:outerShdw blurRad="38100" dist="38100" dir="2700000" algn="tl">
                    <a:srgbClr val="DDDDDD"/>
                  </a:outerShdw>
                </a:effectLst>
                <a:latin typeface="Arial"/>
                <a:cs typeface="Arial"/>
              </a:rPr>
              <a:t>拿波尼度（</a:t>
            </a:r>
            <a:r>
              <a:rPr lang="en-US" b="1" dirty="0">
                <a:solidFill>
                  <a:srgbClr val="008000"/>
                </a:solidFill>
                <a:effectLst>
                  <a:outerShdw blurRad="38100" dist="38100" dir="2700000" algn="tl">
                    <a:srgbClr val="DDDDDD"/>
                  </a:outerShdw>
                </a:effectLst>
                <a:latin typeface="Arial"/>
                <a:cs typeface="Arial"/>
              </a:rPr>
              <a:t>Nabonidus）——</a:t>
            </a:r>
            <a:r>
              <a:rPr lang="zh-CN" altLang="en-US" b="1" dirty="0">
                <a:solidFill>
                  <a:srgbClr val="008000"/>
                </a:solidFill>
                <a:effectLst>
                  <a:outerShdw blurRad="38100" dist="38100" dir="2700000" algn="tl">
                    <a:srgbClr val="DDDDDD"/>
                  </a:outerShdw>
                </a:effectLst>
                <a:latin typeface="Arial"/>
                <a:cs typeface="Arial"/>
              </a:rPr>
              <a:t>公元前</a:t>
            </a:r>
            <a:r>
              <a:rPr lang="en-US" altLang="zh-CN" b="1" dirty="0">
                <a:solidFill>
                  <a:srgbClr val="008000"/>
                </a:solidFill>
                <a:effectLst>
                  <a:outerShdw blurRad="38100" dist="38100" dir="2700000" algn="tl">
                    <a:srgbClr val="DDDDDD"/>
                  </a:outerShdw>
                </a:effectLst>
                <a:latin typeface="Arial"/>
                <a:cs typeface="Arial"/>
              </a:rPr>
              <a:t>555-539</a:t>
            </a:r>
            <a:r>
              <a:rPr lang="zh-CN" altLang="en-US" b="1" dirty="0">
                <a:solidFill>
                  <a:srgbClr val="008000"/>
                </a:solidFill>
                <a:effectLst>
                  <a:outerShdw blurRad="38100" dist="38100" dir="2700000" algn="tl">
                    <a:srgbClr val="DDDDDD"/>
                  </a:outerShdw>
                </a:effectLst>
                <a:latin typeface="Arial"/>
                <a:cs typeface="Arial"/>
              </a:rPr>
              <a:t>年</a:t>
            </a:r>
          </a:p>
          <a:p>
            <a:pPr>
              <a:defRPr/>
            </a:pPr>
            <a:r>
              <a:rPr lang="en-US" altLang="zh-CN" b="1" dirty="0">
                <a:solidFill>
                  <a:srgbClr val="008000"/>
                </a:solidFill>
                <a:effectLst>
                  <a:outerShdw blurRad="38100" dist="38100" dir="2700000" algn="tl">
                    <a:srgbClr val="DDDDDD"/>
                  </a:outerShdw>
                </a:effectLst>
                <a:latin typeface="Arial"/>
                <a:cs typeface="Arial"/>
              </a:rPr>
              <a:t>• </a:t>
            </a:r>
            <a:r>
              <a:rPr lang="zh-CN" altLang="en-US" b="1" dirty="0">
                <a:solidFill>
                  <a:srgbClr val="008000"/>
                </a:solidFill>
                <a:effectLst>
                  <a:outerShdw blurRad="38100" dist="38100" dir="2700000" algn="tl">
                    <a:srgbClr val="DDDDDD"/>
                  </a:outerShdw>
                </a:effectLst>
                <a:latin typeface="Arial"/>
                <a:cs typeface="Arial"/>
              </a:rPr>
              <a:t>伯沙撒（</a:t>
            </a:r>
            <a:r>
              <a:rPr lang="en-US" b="1" dirty="0">
                <a:solidFill>
                  <a:srgbClr val="008000"/>
                </a:solidFill>
                <a:effectLst>
                  <a:outerShdw blurRad="38100" dist="38100" dir="2700000" algn="tl">
                    <a:srgbClr val="DDDDDD"/>
                  </a:outerShdw>
                </a:effectLst>
                <a:latin typeface="Arial"/>
                <a:cs typeface="Arial"/>
              </a:rPr>
              <a:t>Belshazzar）——</a:t>
            </a:r>
            <a:r>
              <a:rPr lang="zh-CN" altLang="en-US" b="1" dirty="0">
                <a:solidFill>
                  <a:srgbClr val="008000"/>
                </a:solidFill>
                <a:effectLst>
                  <a:outerShdw blurRad="38100" dist="38100" dir="2700000" algn="tl">
                    <a:srgbClr val="DDDDDD"/>
                  </a:outerShdw>
                </a:effectLst>
                <a:latin typeface="Arial"/>
                <a:cs typeface="Arial"/>
              </a:rPr>
              <a:t>公元前</a:t>
            </a:r>
            <a:r>
              <a:rPr lang="en-US" altLang="zh-CN" b="1" dirty="0">
                <a:solidFill>
                  <a:srgbClr val="008000"/>
                </a:solidFill>
                <a:effectLst>
                  <a:outerShdw blurRad="38100" dist="38100" dir="2700000" algn="tl">
                    <a:srgbClr val="DDDDDD"/>
                  </a:outerShdw>
                </a:effectLst>
                <a:latin typeface="Arial"/>
                <a:cs typeface="Arial"/>
              </a:rPr>
              <a:t>539</a:t>
            </a:r>
            <a:r>
              <a:rPr lang="zh-CN" altLang="en-US" b="1" dirty="0">
                <a:solidFill>
                  <a:srgbClr val="008000"/>
                </a:solidFill>
                <a:effectLst>
                  <a:outerShdw blurRad="38100" dist="38100" dir="2700000" algn="tl">
                    <a:srgbClr val="DDDDDD"/>
                  </a:outerShdw>
                </a:effectLst>
                <a:latin typeface="Arial"/>
                <a:cs typeface="Arial"/>
              </a:rPr>
              <a:t>年</a:t>
            </a:r>
          </a:p>
        </p:txBody>
      </p:sp>
      <p:grpSp>
        <p:nvGrpSpPr>
          <p:cNvPr id="2" name="Group 4"/>
          <p:cNvGrpSpPr>
            <a:grpSpLocks/>
          </p:cNvGrpSpPr>
          <p:nvPr/>
        </p:nvGrpSpPr>
        <p:grpSpPr bwMode="auto">
          <a:xfrm>
            <a:off x="179388" y="981075"/>
            <a:ext cx="8229600" cy="5257800"/>
            <a:chOff x="432" y="480"/>
            <a:chExt cx="5184" cy="3312"/>
          </a:xfrm>
        </p:grpSpPr>
        <p:sp>
          <p:nvSpPr>
            <p:cNvPr id="401415"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pPr algn="ctr"/>
              <a:endParaRPr lang="en-US" sz="2400">
                <a:solidFill>
                  <a:srgbClr val="000000"/>
                </a:solidFill>
                <a:latin typeface="Arial" charset="0"/>
                <a:ea typeface="ＭＳ Ｐゴシック" charset="0"/>
                <a:cs typeface="Arial" charset="0"/>
              </a:endParaRPr>
            </a:p>
          </p:txBody>
        </p:sp>
        <p:sp>
          <p:nvSpPr>
            <p:cNvPr id="84998"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000" b="1" dirty="0">
                  <a:solidFill>
                    <a:srgbClr val="3333CC"/>
                  </a:solidFill>
                  <a:effectLst>
                    <a:outerShdw blurRad="38100" dist="38100" dir="2700000" algn="tl">
                      <a:srgbClr val="DDDDDD"/>
                    </a:outerShdw>
                  </a:effectLst>
                  <a:latin typeface="Arial"/>
                  <a:cs typeface="Arial"/>
                </a:rPr>
                <a:t>尼 布 甲 尼 </a:t>
              </a:r>
              <a:r>
                <a:rPr lang="en-US" sz="4000" b="1" dirty="0">
                  <a:solidFill>
                    <a:srgbClr val="3333CC"/>
                  </a:solidFill>
                  <a:effectLst>
                    <a:outerShdw blurRad="38100" dist="38100" dir="2700000" algn="tl">
                      <a:srgbClr val="DDDDDD"/>
                    </a:outerShdw>
                  </a:effectLst>
                  <a:latin typeface="Arial"/>
                  <a:cs typeface="Arial"/>
                </a:rPr>
                <a:t>II	</a:t>
              </a:r>
            </a:p>
            <a:p>
              <a:pPr algn="ctr">
                <a:defRPr/>
              </a:pPr>
              <a:r>
                <a:rPr lang="en-US" sz="4000" b="1" dirty="0">
                  <a:solidFill>
                    <a:srgbClr val="3333CC"/>
                  </a:solidFill>
                  <a:effectLst>
                    <a:outerShdw blurRad="38100" dist="38100" dir="2700000" algn="tl">
                      <a:srgbClr val="DDDDDD"/>
                    </a:outerShdw>
                  </a:effectLst>
                  <a:latin typeface="Arial"/>
                  <a:cs typeface="Arial"/>
                </a:rPr>
                <a:t> 604-568 BC</a:t>
              </a:r>
            </a:p>
          </p:txBody>
        </p:sp>
      </p:grpSp>
      <p:sp>
        <p:nvSpPr>
          <p:cNvPr id="401411" name="WordArt 7"/>
          <p:cNvSpPr>
            <a:spLocks noChangeArrowheads="1" noChangeShapeType="1" noTextEdit="1"/>
          </p:cNvSpPr>
          <p:nvPr/>
        </p:nvSpPr>
        <p:spPr bwMode="auto">
          <a:xfrm>
            <a:off x="304800" y="228600"/>
            <a:ext cx="3171825" cy="495300"/>
          </a:xfrm>
          <a:prstGeom prst="rect">
            <a:avLst/>
          </a:prstGeom>
        </p:spPr>
        <p:txBody>
          <a:bodyPr wrap="none" fromWordArt="1">
            <a:prstTxWarp prst="textPlain">
              <a:avLst>
                <a:gd name="adj" fmla="val 50000"/>
              </a:avLst>
            </a:prstTxWarp>
          </a:bodyPr>
          <a:lstStyle/>
          <a:p>
            <a:pPr algn="ctr" eaLnBrk="1" hangingPunct="1"/>
            <a:r>
              <a:rPr lang="zh-CN" alt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新巴比伦 帝国 </a:t>
            </a:r>
            <a:endParaRPr 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401412"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4000" b="1" dirty="0">
                <a:solidFill>
                  <a:srgbClr val="3333CC"/>
                </a:solidFill>
                <a:effectLst>
                  <a:outerShdw blurRad="38100" dist="38100" dir="2700000" algn="tl">
                    <a:srgbClr val="DDDDDD"/>
                  </a:outerShdw>
                </a:effectLst>
                <a:latin typeface="Arial"/>
                <a:cs typeface="Arial"/>
              </a:rPr>
              <a:t>新 </a:t>
            </a:r>
            <a:r>
              <a:rPr lang="en-US" altLang="zh-CN" sz="4000" b="1" dirty="0">
                <a:solidFill>
                  <a:srgbClr val="3333CC"/>
                </a:solidFill>
                <a:effectLst>
                  <a:outerShdw blurRad="38100" dist="38100" dir="2700000" algn="tl">
                    <a:srgbClr val="DDDDDD"/>
                  </a:outerShdw>
                </a:effectLst>
                <a:latin typeface="Arial"/>
                <a:cs typeface="Arial"/>
              </a:rPr>
              <a:t>- </a:t>
            </a:r>
            <a:r>
              <a:rPr lang="zh-CN" altLang="en-US" sz="4000" b="1" dirty="0">
                <a:solidFill>
                  <a:srgbClr val="3333CC"/>
                </a:solidFill>
                <a:effectLst>
                  <a:outerShdw blurRad="38100" dist="38100" dir="2700000" algn="tl">
                    <a:srgbClr val="DDDDDD"/>
                  </a:outerShdw>
                </a:effectLst>
                <a:latin typeface="Arial"/>
                <a:cs typeface="Arial"/>
              </a:rPr>
              <a:t>巴比伦 国王</a:t>
            </a:r>
          </a:p>
        </p:txBody>
      </p:sp>
      <p:sp>
        <p:nvSpPr>
          <p:cNvPr id="401413" name="Text Box 10"/>
          <p:cNvSpPr txBox="1">
            <a:spLocks noChangeArrowheads="1"/>
          </p:cNvSpPr>
          <p:nvPr/>
        </p:nvSpPr>
        <p:spPr bwMode="auto">
          <a:xfrm>
            <a:off x="839787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137</a:t>
            </a:r>
          </a:p>
        </p:txBody>
      </p:sp>
    </p:spTree>
    <p:extLst>
      <p:ext uri="{BB962C8B-B14F-4D97-AF65-F5344CB8AC3E}">
        <p14:creationId xmlns:p14="http://schemas.microsoft.com/office/powerpoint/2010/main" val="527898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犹大因为漠视摩西之约</a:t>
            </a:r>
            <a:r>
              <a:rPr lang="en-US" sz="3200" b="1" dirty="0">
                <a:solidFill>
                  <a:srgbClr val="FFFFFF"/>
                </a:solidFill>
                <a:effectLst>
                  <a:glow rad="127000">
                    <a:srgbClr val="000000"/>
                  </a:glow>
                </a:effectLst>
                <a:latin typeface="Arial" charset="0"/>
                <a:ea typeface="ＭＳ Ｐゴシック" charset="0"/>
                <a:cs typeface="ＭＳ Ｐゴシック" charset="0"/>
              </a:rPr>
              <a:t>(1:4)</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而受到审判</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(1:5-11;</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比较申</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但是满有信心的义人</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(2:4)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必在新约中以“明白耶和华的荣耀的知识”来布满全地</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(2:14;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比较赛</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11:9)</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697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89090"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89091"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89092"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eaLnBrk="1" hangingPunct="1">
              <a:defRPr/>
            </a:pPr>
            <a:r>
              <a:rPr lang="en-US" sz="2400" b="1" dirty="0">
                <a:solidFill>
                  <a:srgbClr val="FFFFFF"/>
                </a:solidFill>
                <a:latin typeface="Arial"/>
                <a:ea typeface="ＭＳ Ｐゴシック" charset="0"/>
                <a:cs typeface="Arial"/>
              </a:rPr>
              <a:t>232 </a:t>
            </a:r>
          </a:p>
          <a:p>
            <a:pPr algn="ctr" eaLnBrk="1" hangingPunct="1">
              <a:defRPr/>
            </a:pPr>
            <a:r>
              <a:rPr lang="en-US" sz="2400" b="1" dirty="0">
                <a:solidFill>
                  <a:srgbClr val="FFFFFF"/>
                </a:solidFill>
                <a:latin typeface="Arial"/>
                <a:ea typeface="ＭＳ Ｐゴシック" charset="0"/>
                <a:cs typeface="Arial"/>
              </a:rPr>
              <a:t>&amp; </a:t>
            </a:r>
          </a:p>
          <a:p>
            <a:pPr algn="ctr" eaLnBrk="1" hangingPunct="1">
              <a:defRPr/>
            </a:pPr>
            <a:r>
              <a:rPr lang="en-US" sz="2400" b="1" dirty="0">
                <a:solidFill>
                  <a:srgbClr val="FFFFFF"/>
                </a:solidFill>
                <a:latin typeface="Arial"/>
                <a:ea typeface="ＭＳ Ｐゴシック" charset="0"/>
                <a:cs typeface="Arial"/>
              </a:rPr>
              <a:t>342</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586</a:t>
            </a:r>
          </a:p>
        </p:txBody>
      </p:sp>
      <p:sp>
        <p:nvSpPr>
          <p:cNvPr id="407560" name="Rectangle 8"/>
          <p:cNvSpPr>
            <a:spLocks noChangeArrowheads="1"/>
          </p:cNvSpPr>
          <p:nvPr/>
        </p:nvSpPr>
        <p:spPr bwMode="auto">
          <a:xfrm>
            <a:off x="1905000" y="54102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哈巴谷</a:t>
            </a:r>
          </a:p>
        </p:txBody>
      </p:sp>
      <p:sp>
        <p:nvSpPr>
          <p:cNvPr id="407561" name="Rectangle 9"/>
          <p:cNvSpPr>
            <a:spLocks noChangeArrowheads="1"/>
          </p:cNvSpPr>
          <p:nvPr/>
        </p:nvSpPr>
        <p:spPr bwMode="auto">
          <a:xfrm>
            <a:off x="4419600" y="4953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约珥</a:t>
            </a:r>
          </a:p>
        </p:txBody>
      </p:sp>
      <p:sp>
        <p:nvSpPr>
          <p:cNvPr id="89097"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a:r>
              <a:rPr lang="zh-CN" alt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耶路撒冷的沦陷</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耶利米</a:t>
            </a:r>
          </a:p>
          <a:p>
            <a:pPr algn="ctr" eaLnBrk="1" hangingPunct="1">
              <a:spcBef>
                <a:spcPct val="20000"/>
              </a:spcBef>
              <a:buClr>
                <a:srgbClr val="99CCFF"/>
              </a:buClr>
              <a:buSzPct val="110000"/>
              <a:defRPr/>
            </a:pPr>
            <a:endParaRPr lang="en-US" sz="2800" dirty="0">
              <a:solidFill>
                <a:srgbClr val="FFFFFF"/>
              </a:solidFill>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哀歌</a:t>
            </a:r>
          </a:p>
          <a:p>
            <a:pPr algn="ctr" eaLnBrk="1" hangingPunct="1">
              <a:spcBef>
                <a:spcPct val="20000"/>
              </a:spcBef>
              <a:buClr>
                <a:srgbClr val="99CCFF"/>
              </a:buClr>
              <a:buSzPct val="110000"/>
              <a:defRPr/>
            </a:pPr>
            <a:endParaRPr lang="en-US" sz="2800" dirty="0">
              <a:solidFill>
                <a:srgbClr val="FFFFFF"/>
              </a:solidFill>
              <a:latin typeface="Arial"/>
              <a:ea typeface="ＭＳ Ｐゴシック" charset="0"/>
              <a:cs typeface="Arial"/>
            </a:endParaRPr>
          </a:p>
        </p:txBody>
      </p:sp>
      <p:sp>
        <p:nvSpPr>
          <p:cNvPr id="89100"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89101"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以西结</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但以理</a:t>
            </a:r>
          </a:p>
          <a:p>
            <a:pPr algn="ctr" eaLnBrk="1" hangingPunct="1">
              <a:spcBef>
                <a:spcPct val="20000"/>
              </a:spcBef>
              <a:buClr>
                <a:srgbClr val="99CCFF"/>
              </a:buClr>
              <a:buSzPct val="110000"/>
              <a:defRPr/>
            </a:pPr>
            <a:endParaRPr lang="en-US" sz="2800" dirty="0">
              <a:solidFill>
                <a:srgbClr val="FFFFFF"/>
              </a:solidFill>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605</a:t>
            </a: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627</a:t>
            </a:r>
          </a:p>
        </p:txBody>
      </p:sp>
      <p:sp>
        <p:nvSpPr>
          <p:cNvPr id="89107"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zh-CN" altLang="en-US" sz="2800" dirty="0">
                <a:latin typeface="Arial"/>
                <a:cs typeface="Arial"/>
              </a:rPr>
              <a:t>耶路撒冷沦陷</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关键日期</a:t>
            </a:r>
          </a:p>
        </p:txBody>
      </p:sp>
    </p:spTree>
    <p:extLst>
      <p:ext uri="{BB962C8B-B14F-4D97-AF65-F5344CB8AC3E}">
        <p14:creationId xmlns:p14="http://schemas.microsoft.com/office/powerpoint/2010/main" val="4146499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1"/>
                                        </p:tgtEl>
                                        <p:attrNameLst>
                                          <p:attrName>style.visibility</p:attrName>
                                        </p:attrNameLst>
                                      </p:cBhvr>
                                      <p:to>
                                        <p:strVal val="visible"/>
                                      </p:to>
                                    </p:set>
                                    <p:anim calcmode="lin" valueType="num">
                                      <p:cBhvr additive="base">
                                        <p:cTn id="13" dur="500" fill="hold"/>
                                        <p:tgtEl>
                                          <p:spTgt spid="407561"/>
                                        </p:tgtEl>
                                        <p:attrNameLst>
                                          <p:attrName>ppt_x</p:attrName>
                                        </p:attrNameLst>
                                      </p:cBhvr>
                                      <p:tavLst>
                                        <p:tav tm="0">
                                          <p:val>
                                            <p:strVal val="0-#ppt_w/2"/>
                                          </p:val>
                                        </p:tav>
                                        <p:tav tm="100000">
                                          <p:val>
                                            <p:strVal val="#ppt_x"/>
                                          </p:val>
                                        </p:tav>
                                      </p:tavLst>
                                    </p:anim>
                                    <p:anim calcmode="lin" valueType="num">
                                      <p:cBhvr additive="base">
                                        <p:cTn id="14"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7560"/>
                                        </p:tgtEl>
                                        <p:attrNameLst>
                                          <p:attrName>style.visibility</p:attrName>
                                        </p:attrNameLst>
                                      </p:cBhvr>
                                      <p:to>
                                        <p:strVal val="visible"/>
                                      </p:to>
                                    </p:set>
                                    <p:anim calcmode="lin" valueType="num">
                                      <p:cBhvr additive="base">
                                        <p:cTn id="19" dur="500" fill="hold"/>
                                        <p:tgtEl>
                                          <p:spTgt spid="407560"/>
                                        </p:tgtEl>
                                        <p:attrNameLst>
                                          <p:attrName>ppt_x</p:attrName>
                                        </p:attrNameLst>
                                      </p:cBhvr>
                                      <p:tavLst>
                                        <p:tav tm="0">
                                          <p:val>
                                            <p:strVal val="0-#ppt_w/2"/>
                                          </p:val>
                                        </p:tav>
                                        <p:tav tm="100000">
                                          <p:val>
                                            <p:strVal val="#ppt_x"/>
                                          </p:val>
                                        </p:tav>
                                      </p:tavLst>
                                    </p:anim>
                                    <p:anim calcmode="lin" valueType="num">
                                      <p:cBhvr additive="base">
                                        <p:cTn id="20"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63"/>
                                        </p:tgtEl>
                                        <p:attrNameLst>
                                          <p:attrName>style.visibility</p:attrName>
                                        </p:attrNameLst>
                                      </p:cBhvr>
                                      <p:to>
                                        <p:strVal val="visible"/>
                                      </p:to>
                                    </p:set>
                                    <p:anim calcmode="lin" valueType="num">
                                      <p:cBhvr additive="base">
                                        <p:cTn id="25" dur="500" fill="hold"/>
                                        <p:tgtEl>
                                          <p:spTgt spid="407563"/>
                                        </p:tgtEl>
                                        <p:attrNameLst>
                                          <p:attrName>ppt_x</p:attrName>
                                        </p:attrNameLst>
                                      </p:cBhvr>
                                      <p:tavLst>
                                        <p:tav tm="0">
                                          <p:val>
                                            <p:strVal val="0-#ppt_w/2"/>
                                          </p:val>
                                        </p:tav>
                                        <p:tav tm="100000">
                                          <p:val>
                                            <p:strVal val="#ppt_x"/>
                                          </p:val>
                                        </p:tav>
                                      </p:tavLst>
                                    </p:anim>
                                    <p:anim calcmode="lin" valueType="num">
                                      <p:cBhvr additive="base">
                                        <p:cTn id="26"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4"/>
                                        </p:tgtEl>
                                        <p:attrNameLst>
                                          <p:attrName>style.visibility</p:attrName>
                                        </p:attrNameLst>
                                      </p:cBhvr>
                                      <p:to>
                                        <p:strVal val="visible"/>
                                      </p:to>
                                    </p:set>
                                    <p:anim calcmode="lin" valueType="num">
                                      <p:cBhvr additive="base">
                                        <p:cTn id="31" dur="500" fill="hold"/>
                                        <p:tgtEl>
                                          <p:spTgt spid="407564"/>
                                        </p:tgtEl>
                                        <p:attrNameLst>
                                          <p:attrName>ppt_x</p:attrName>
                                        </p:attrNameLst>
                                      </p:cBhvr>
                                      <p:tavLst>
                                        <p:tav tm="0">
                                          <p:val>
                                            <p:strVal val="0-#ppt_w/2"/>
                                          </p:val>
                                        </p:tav>
                                        <p:tav tm="100000">
                                          <p:val>
                                            <p:strVal val="#ppt_x"/>
                                          </p:val>
                                        </p:tav>
                                      </p:tavLst>
                                    </p:anim>
                                    <p:anim calcmode="lin" valueType="num">
                                      <p:cBhvr additive="base">
                                        <p:cTn id="32"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68"/>
                                        </p:tgtEl>
                                        <p:attrNameLst>
                                          <p:attrName>style.visibility</p:attrName>
                                        </p:attrNameLst>
                                      </p:cBhvr>
                                      <p:to>
                                        <p:strVal val="visible"/>
                                      </p:to>
                                    </p:set>
                                    <p:anim calcmode="lin" valueType="num">
                                      <p:cBhvr additive="base">
                                        <p:cTn id="37" dur="500" fill="hold"/>
                                        <p:tgtEl>
                                          <p:spTgt spid="407568"/>
                                        </p:tgtEl>
                                        <p:attrNameLst>
                                          <p:attrName>ppt_x</p:attrName>
                                        </p:attrNameLst>
                                      </p:cBhvr>
                                      <p:tavLst>
                                        <p:tav tm="0">
                                          <p:val>
                                            <p:strVal val="0-#ppt_w/2"/>
                                          </p:val>
                                        </p:tav>
                                        <p:tav tm="100000">
                                          <p:val>
                                            <p:strVal val="#ppt_x"/>
                                          </p:val>
                                        </p:tav>
                                      </p:tavLst>
                                    </p:anim>
                                    <p:anim calcmode="lin" valueType="num">
                                      <p:cBhvr additive="base">
                                        <p:cTn id="38"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7"/>
                                        </p:tgtEl>
                                        <p:attrNameLst>
                                          <p:attrName>style.visibility</p:attrName>
                                        </p:attrNameLst>
                                      </p:cBhvr>
                                      <p:to>
                                        <p:strVal val="visible"/>
                                      </p:to>
                                    </p:set>
                                    <p:anim calcmode="lin" valueType="num">
                                      <p:cBhvr additive="base">
                                        <p:cTn id="43" dur="500" fill="hold"/>
                                        <p:tgtEl>
                                          <p:spTgt spid="407567"/>
                                        </p:tgtEl>
                                        <p:attrNameLst>
                                          <p:attrName>ppt_x</p:attrName>
                                        </p:attrNameLst>
                                      </p:cBhvr>
                                      <p:tavLst>
                                        <p:tav tm="0">
                                          <p:val>
                                            <p:strVal val="0-#ppt_w/2"/>
                                          </p:val>
                                        </p:tav>
                                        <p:tav tm="100000">
                                          <p:val>
                                            <p:strVal val="#ppt_x"/>
                                          </p:val>
                                        </p:tav>
                                      </p:tavLst>
                                    </p:anim>
                                    <p:anim calcmode="lin" valueType="num">
                                      <p:cBhvr additive="base">
                                        <p:cTn id="44"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70"/>
                                        </p:tgtEl>
                                        <p:attrNameLst>
                                          <p:attrName>style.visibility</p:attrName>
                                        </p:attrNameLst>
                                      </p:cBhvr>
                                      <p:to>
                                        <p:strVal val="visible"/>
                                      </p:to>
                                    </p:set>
                                    <p:anim calcmode="lin" valueType="num">
                                      <p:cBhvr additive="base">
                                        <p:cTn id="55" dur="500" fill="hold"/>
                                        <p:tgtEl>
                                          <p:spTgt spid="407570"/>
                                        </p:tgtEl>
                                        <p:attrNameLst>
                                          <p:attrName>ppt_x</p:attrName>
                                        </p:attrNameLst>
                                      </p:cBhvr>
                                      <p:tavLst>
                                        <p:tav tm="0">
                                          <p:val>
                                            <p:strVal val="0-#ppt_w/2"/>
                                          </p:val>
                                        </p:tav>
                                        <p:tav tm="100000">
                                          <p:val>
                                            <p:strVal val="#ppt_x"/>
                                          </p:val>
                                        </p:tav>
                                      </p:tavLst>
                                    </p:anim>
                                    <p:anim calcmode="lin" valueType="num">
                                      <p:cBhvr additive="base">
                                        <p:cTn id="56"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1"/>
                                        </p:tgtEl>
                                        <p:attrNameLst>
                                          <p:attrName>style.visibility</p:attrName>
                                        </p:attrNameLst>
                                      </p:cBhvr>
                                      <p:to>
                                        <p:strVal val="visible"/>
                                      </p:to>
                                    </p:set>
                                    <p:anim calcmode="lin" valueType="num">
                                      <p:cBhvr additive="base">
                                        <p:cTn id="61" dur="500" fill="hold"/>
                                        <p:tgtEl>
                                          <p:spTgt spid="407571"/>
                                        </p:tgtEl>
                                        <p:attrNameLst>
                                          <p:attrName>ppt_x</p:attrName>
                                        </p:attrNameLst>
                                      </p:cBhvr>
                                      <p:tavLst>
                                        <p:tav tm="0">
                                          <p:val>
                                            <p:strVal val="0-#ppt_w/2"/>
                                          </p:val>
                                        </p:tav>
                                        <p:tav tm="100000">
                                          <p:val>
                                            <p:strVal val="#ppt_x"/>
                                          </p:val>
                                        </p:tav>
                                      </p:tavLst>
                                    </p:anim>
                                    <p:anim calcmode="lin" valueType="num">
                                      <p:cBhvr additive="base">
                                        <p:cTn id="62"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73"/>
                                        </p:tgtEl>
                                        <p:attrNameLst>
                                          <p:attrName>style.visibility</p:attrName>
                                        </p:attrNameLst>
                                      </p:cBhvr>
                                      <p:to>
                                        <p:strVal val="visible"/>
                                      </p:to>
                                    </p:set>
                                    <p:anim calcmode="lin" valueType="num">
                                      <p:cBhvr additive="base">
                                        <p:cTn id="67" dur="500" fill="hold"/>
                                        <p:tgtEl>
                                          <p:spTgt spid="407573"/>
                                        </p:tgtEl>
                                        <p:attrNameLst>
                                          <p:attrName>ppt_x</p:attrName>
                                        </p:attrNameLst>
                                      </p:cBhvr>
                                      <p:tavLst>
                                        <p:tav tm="0">
                                          <p:val>
                                            <p:strVal val="0-#ppt_w/2"/>
                                          </p:val>
                                        </p:tav>
                                        <p:tav tm="100000">
                                          <p:val>
                                            <p:strVal val="#ppt_x"/>
                                          </p:val>
                                        </p:tav>
                                      </p:tavLst>
                                    </p:anim>
                                    <p:anim calcmode="lin" valueType="num">
                                      <p:cBhvr additive="base">
                                        <p:cTn id="68"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7575"/>
                                        </p:tgtEl>
                                        <p:attrNameLst>
                                          <p:attrName>style.visibility</p:attrName>
                                        </p:attrNameLst>
                                      </p:cBhvr>
                                      <p:to>
                                        <p:strVal val="visible"/>
                                      </p:to>
                                    </p:set>
                                    <p:anim calcmode="lin" valueType="num">
                                      <p:cBhvr additive="base">
                                        <p:cTn id="73" dur="500" fill="hold"/>
                                        <p:tgtEl>
                                          <p:spTgt spid="407575"/>
                                        </p:tgtEl>
                                        <p:attrNameLst>
                                          <p:attrName>ppt_x</p:attrName>
                                        </p:attrNameLst>
                                      </p:cBhvr>
                                      <p:tavLst>
                                        <p:tav tm="0">
                                          <p:val>
                                            <p:strVal val="0-#ppt_w/2"/>
                                          </p:val>
                                        </p:tav>
                                        <p:tav tm="100000">
                                          <p:val>
                                            <p:strVal val="#ppt_x"/>
                                          </p:val>
                                        </p:tav>
                                      </p:tavLst>
                                    </p:anim>
                                    <p:anim calcmode="lin" valueType="num">
                                      <p:cBhvr additive="base">
                                        <p:cTn id="74" dur="500" fill="hold"/>
                                        <p:tgtEl>
                                          <p:spTgt spid="4075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40757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1"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zh-CN" altLang="en-US" sz="2000">
              <a:solidFill>
                <a:srgbClr val="EAEAEA"/>
              </a:solidFill>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dist="35921" dir="2700000" algn="ctr" rotWithShape="0">
              <a:srgbClr val="808080">
                <a:alpha val="74997"/>
              </a:srgbClr>
            </a:outerShdw>
          </a:effectLst>
        </p:spPr>
        <p:txBody>
          <a:bodyPr wrap="none">
            <a:spAutoFit/>
          </a:bodyPr>
          <a:lstStyle/>
          <a:p>
            <a:pPr eaLnBrk="1" hangingPunct="1">
              <a:defRPr/>
            </a:pPr>
            <a:r>
              <a:rPr lang="en-US" sz="2400" b="1" dirty="0">
                <a:solidFill>
                  <a:srgbClr val="FFFFFF"/>
                </a:solidFill>
                <a:latin typeface="Arial"/>
                <a:ea typeface="ＭＳ Ｐゴシック" charset="0"/>
                <a:cs typeface="Arial"/>
              </a:rPr>
              <a:t>232</a:t>
            </a:r>
          </a:p>
          <a:p>
            <a:pPr eaLnBrk="1" hangingPunct="1">
              <a:defRPr/>
            </a:pPr>
            <a:r>
              <a:rPr lang="en-US" sz="2400" b="1" dirty="0">
                <a:solidFill>
                  <a:srgbClr val="FFFFFF"/>
                </a:solidFill>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Arial" charset="0"/>
                <a:ea typeface="ＭＳ Ｐゴシック" charset="0"/>
                <a:cs typeface="Arial" charset="0"/>
              </a:rPr>
              <a:t>耶利米</a:t>
            </a:r>
            <a:endParaRPr lang="en-US" sz="2800">
              <a:solidFill>
                <a:srgbClr val="FFFFFF"/>
              </a:solidFill>
              <a:latin typeface="Arial" charset="0"/>
              <a:ea typeface="ＭＳ Ｐゴシック" charset="0"/>
              <a:cs typeface="Arial" charset="0"/>
            </a:endParaRPr>
          </a:p>
        </p:txBody>
      </p:sp>
      <p:sp>
        <p:nvSpPr>
          <p:cNvPr id="133125"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zh-CN" altLang="en-US" sz="2000">
              <a:solidFill>
                <a:srgbClr val="EAEAEA"/>
              </a:solidFill>
              <a:latin typeface="Arial" charset="0"/>
              <a:ea typeface="ＭＳ Ｐゴシック" charset="0"/>
              <a:cs typeface="Arial" charset="0"/>
            </a:endParaRPr>
          </a:p>
        </p:txBody>
      </p:sp>
      <p:sp>
        <p:nvSpPr>
          <p:cNvPr id="133126"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zh-CN" altLang="en-US" sz="2000">
              <a:solidFill>
                <a:srgbClr val="EAEAEA"/>
              </a:solidFill>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FF"/>
              </a:buClr>
              <a:buSzPct val="110000"/>
            </a:pPr>
            <a:r>
              <a:rPr lang="zh-CN" altLang="en-US" sz="2800">
                <a:solidFill>
                  <a:srgbClr val="FFFFFF"/>
                </a:solidFill>
                <a:latin typeface="Arial" charset="0"/>
                <a:ea typeface="ＭＳ Ｐゴシック" charset="0"/>
                <a:cs typeface="Arial" charset="0"/>
              </a:rPr>
              <a:t>何西阿</a:t>
            </a:r>
            <a:endParaRPr lang="en-US" sz="2800">
              <a:solidFill>
                <a:srgbClr val="FFFFFF"/>
              </a:solidFill>
              <a:latin typeface="Arial" charset="0"/>
              <a:ea typeface="ＭＳ Ｐゴシック" charset="0"/>
              <a:cs typeface="Arial" charset="0"/>
            </a:endParaRPr>
          </a:p>
        </p:txBody>
      </p:sp>
      <p:sp>
        <p:nvSpPr>
          <p:cNvPr id="29723" name="Rectangle 27"/>
          <p:cNvSpPr>
            <a:spLocks noChangeArrowheads="1"/>
          </p:cNvSpPr>
          <p:nvPr/>
        </p:nvSpPr>
        <p:spPr bwMode="auto">
          <a:xfrm>
            <a:off x="2362200" y="1447800"/>
            <a:ext cx="1524000" cy="5334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Arial" charset="0"/>
                <a:ea typeface="ＭＳ Ｐゴシック" charset="0"/>
                <a:cs typeface="Arial" charset="0"/>
              </a:rPr>
              <a:t>但以理</a:t>
            </a:r>
            <a:endParaRPr lang="en-US" sz="2800">
              <a:solidFill>
                <a:srgbClr val="FFFFFF"/>
              </a:solidFill>
              <a:latin typeface="Arial" charset="0"/>
              <a:ea typeface="ＭＳ Ｐゴシック" charset="0"/>
              <a:cs typeface="Arial" charset="0"/>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r>
              <a:rPr kumimoji="1" lang="zh-CN" altLang="en-US" sz="3600" b="1">
                <a:latin typeface="SimSun" charset="0"/>
                <a:ea typeface="SimSun" charset="0"/>
                <a:cs typeface="Arial" charset="0"/>
              </a:rPr>
              <a:t>约西亚的儿子</a:t>
            </a:r>
            <a:r>
              <a:rPr kumimoji="1" lang="en-US" altLang="zh-CN" sz="3600" b="1">
                <a:latin typeface="SimSun" charset="0"/>
                <a:ea typeface="SimSun" charset="0"/>
                <a:cs typeface="Arial" charset="0"/>
              </a:rPr>
              <a:t> </a:t>
            </a:r>
            <a:r>
              <a:rPr kumimoji="1" lang="en-US" altLang="zh-CN" sz="3600" b="1">
                <a:latin typeface="Arial" charset="0"/>
                <a:ea typeface="SimSun" charset="0"/>
                <a:cs typeface="Arial" charset="0"/>
              </a:rPr>
              <a:t>&amp;</a:t>
            </a:r>
            <a:r>
              <a:rPr kumimoji="1" lang="en-US" altLang="zh-CN" sz="3600" b="1">
                <a:latin typeface="SimSun" charset="0"/>
                <a:ea typeface="SimSun" charset="0"/>
                <a:cs typeface="Arial" charset="0"/>
              </a:rPr>
              <a:t> </a:t>
            </a:r>
            <a:r>
              <a:rPr kumimoji="1" lang="zh-CN" altLang="en-US" sz="3600" b="1">
                <a:latin typeface="SimSun" charset="0"/>
                <a:ea typeface="SimSun" charset="0"/>
                <a:cs typeface="Arial" charset="0"/>
              </a:rPr>
              <a:t>先知</a:t>
            </a:r>
            <a:endParaRPr kumimoji="1" lang="en-US" altLang="zh-CN" sz="2800">
              <a:latin typeface="SimSun" charset="0"/>
              <a:ea typeface="SimSun" charset="0"/>
              <a:cs typeface="Arial" charset="0"/>
            </a:endParaRPr>
          </a:p>
        </p:txBody>
      </p:sp>
      <p:sp>
        <p:nvSpPr>
          <p:cNvPr id="133132"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endParaRPr lang="zh-CN" altLang="en-US" sz="2000">
              <a:solidFill>
                <a:srgbClr val="EAEAEA"/>
              </a:solidFill>
              <a:latin typeface="Arial" charset="0"/>
              <a:ea typeface="ＭＳ Ｐゴシック" charset="0"/>
              <a:cs typeface="Arial" charset="0"/>
            </a:endParaRPr>
          </a:p>
        </p:txBody>
      </p:sp>
      <p:sp>
        <p:nvSpPr>
          <p:cNvPr id="133133" name="Rectangle 45"/>
          <p:cNvSpPr>
            <a:spLocks noChangeArrowheads="1"/>
          </p:cNvSpPr>
          <p:nvPr/>
        </p:nvSpPr>
        <p:spPr bwMode="auto">
          <a:xfrm>
            <a:off x="990600" y="61722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FF"/>
              </a:buClr>
              <a:buSzPct val="110000"/>
            </a:pPr>
            <a:r>
              <a:rPr lang="zh-CN" altLang="en-US" sz="2400">
                <a:solidFill>
                  <a:srgbClr val="FFFFFF"/>
                </a:solidFill>
                <a:latin typeface="SimSun" charset="0"/>
                <a:ea typeface="SimSun" charset="0"/>
                <a:cs typeface="Arial" charset="0"/>
              </a:rPr>
              <a:t>短暂作为傀儡的王</a:t>
            </a:r>
          </a:p>
        </p:txBody>
      </p:sp>
      <p:sp>
        <p:nvSpPr>
          <p:cNvPr id="133134"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a:endParaRPr lang="zh-CN" altLang="en-US" sz="2000">
              <a:solidFill>
                <a:srgbClr val="99CCFF"/>
              </a:solidFill>
              <a:latin typeface="Arial" charset="0"/>
              <a:ea typeface="ＭＳ Ｐゴシック" charset="0"/>
              <a:cs typeface="Arial" charset="0"/>
            </a:endParaRPr>
          </a:p>
        </p:txBody>
      </p:sp>
      <p:sp>
        <p:nvSpPr>
          <p:cNvPr id="133135"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a:endParaRPr lang="zh-CN" altLang="en-US" sz="2000">
              <a:solidFill>
                <a:srgbClr val="99CCFF"/>
              </a:solidFill>
              <a:latin typeface="Arial" charset="0"/>
              <a:ea typeface="ＭＳ Ｐゴシック" charset="0"/>
              <a:cs typeface="Arial" charset="0"/>
            </a:endParaRPr>
          </a:p>
        </p:txBody>
      </p:sp>
      <p:sp>
        <p:nvSpPr>
          <p:cNvPr id="133136"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a:endParaRPr lang="zh-CN" altLang="en-US" sz="2000">
              <a:solidFill>
                <a:srgbClr val="99CCFF"/>
              </a:solidFill>
              <a:latin typeface="Arial" charset="0"/>
              <a:ea typeface="ＭＳ Ｐゴシック" charset="0"/>
              <a:cs typeface="Arial" charset="0"/>
            </a:endParaRPr>
          </a:p>
        </p:txBody>
      </p:sp>
      <p:sp>
        <p:nvSpPr>
          <p:cNvPr id="133137" name="Rectangle 49"/>
          <p:cNvSpPr>
            <a:spLocks noChangeArrowheads="1"/>
          </p:cNvSpPr>
          <p:nvPr/>
        </p:nvSpPr>
        <p:spPr bwMode="auto">
          <a:xfrm>
            <a:off x="7924800" y="2743200"/>
            <a:ext cx="1066800" cy="9906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zh-CN" altLang="en-US" sz="2800">
                <a:solidFill>
                  <a:srgbClr val="FFFFFF"/>
                </a:solidFill>
                <a:latin typeface="SimSun" charset="0"/>
                <a:ea typeface="SimSun" charset="0"/>
                <a:cs typeface="Arial" charset="0"/>
              </a:rPr>
              <a:t>城市沦陷</a:t>
            </a:r>
            <a:endParaRPr lang="en-US" sz="2800">
              <a:solidFill>
                <a:srgbClr val="FFFFFF"/>
              </a:solidFill>
              <a:latin typeface="SimSun" charset="0"/>
              <a:ea typeface="SimSun" charset="0"/>
              <a:cs typeface="Arial" charset="0"/>
            </a:endParaRPr>
          </a:p>
        </p:txBody>
      </p:sp>
      <p:sp>
        <p:nvSpPr>
          <p:cNvPr id="29746" name="Rectangle 50"/>
          <p:cNvSpPr>
            <a:spLocks noChangeArrowheads="1"/>
          </p:cNvSpPr>
          <p:nvPr/>
        </p:nvSpPr>
        <p:spPr bwMode="auto">
          <a:xfrm>
            <a:off x="5638800" y="3028950"/>
            <a:ext cx="18288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SimSun" charset="0"/>
                <a:ea typeface="SimSun" charset="0"/>
                <a:cs typeface="Arial" charset="0"/>
              </a:rPr>
              <a:t>西底家</a:t>
            </a:r>
            <a:endParaRPr lang="en-US" sz="2800">
              <a:solidFill>
                <a:srgbClr val="FFFFFF"/>
              </a:solidFill>
              <a:latin typeface="SimSun" charset="0"/>
              <a:ea typeface="SimSun" charset="0"/>
              <a:cs typeface="Arial" charset="0"/>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609</a:t>
            </a:r>
          </a:p>
        </p:txBody>
      </p:sp>
      <p:sp>
        <p:nvSpPr>
          <p:cNvPr id="29752" name="Rectangle 56"/>
          <p:cNvSpPr>
            <a:spLocks noChangeArrowheads="1"/>
          </p:cNvSpPr>
          <p:nvPr/>
        </p:nvSpPr>
        <p:spPr bwMode="auto">
          <a:xfrm rot="-5400000">
            <a:off x="3581400" y="3086100"/>
            <a:ext cx="2133600" cy="3048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400">
                <a:solidFill>
                  <a:srgbClr val="FFFFFF"/>
                </a:solidFill>
                <a:latin typeface="SimSun" charset="0"/>
                <a:ea typeface="SimSun" charset="0"/>
                <a:cs typeface="Arial" charset="0"/>
              </a:rPr>
              <a:t>约雅斤</a:t>
            </a:r>
            <a:endParaRPr lang="en-US" sz="2400">
              <a:solidFill>
                <a:srgbClr val="FFFFFF"/>
              </a:solidFill>
              <a:latin typeface="SimSun" charset="0"/>
              <a:ea typeface="SimSun" charset="0"/>
              <a:cs typeface="Arial" charset="0"/>
            </a:endParaRPr>
          </a:p>
        </p:txBody>
      </p:sp>
      <p:sp>
        <p:nvSpPr>
          <p:cNvPr id="29753" name="Rectangle 57"/>
          <p:cNvSpPr>
            <a:spLocks noChangeArrowheads="1"/>
          </p:cNvSpPr>
          <p:nvPr/>
        </p:nvSpPr>
        <p:spPr bwMode="auto">
          <a:xfrm>
            <a:off x="2057400" y="3028950"/>
            <a:ext cx="21336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SimSun" charset="0"/>
                <a:ea typeface="SimSun" charset="0"/>
                <a:cs typeface="Arial" charset="0"/>
              </a:rPr>
              <a:t>约雅敬</a:t>
            </a:r>
            <a:endParaRPr lang="en-US" sz="2800">
              <a:solidFill>
                <a:srgbClr val="FFFFFF"/>
              </a:solidFill>
              <a:latin typeface="SimSun" charset="0"/>
              <a:ea typeface="SimSun" charset="0"/>
              <a:cs typeface="Arial" charset="0"/>
            </a:endParaRPr>
          </a:p>
        </p:txBody>
      </p:sp>
      <p:sp>
        <p:nvSpPr>
          <p:cNvPr id="29755" name="Rectangle 59"/>
          <p:cNvSpPr>
            <a:spLocks noChangeArrowheads="1"/>
          </p:cNvSpPr>
          <p:nvPr/>
        </p:nvSpPr>
        <p:spPr bwMode="auto">
          <a:xfrm>
            <a:off x="-228600" y="3028950"/>
            <a:ext cx="18288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SimSun" charset="0"/>
                <a:ea typeface="SimSun" charset="0"/>
                <a:cs typeface="Arial" charset="0"/>
              </a:rPr>
              <a:t>约西亚</a:t>
            </a:r>
          </a:p>
        </p:txBody>
      </p:sp>
      <p:sp>
        <p:nvSpPr>
          <p:cNvPr id="29756" name="Rectangle 60"/>
          <p:cNvSpPr>
            <a:spLocks noChangeArrowheads="1"/>
          </p:cNvSpPr>
          <p:nvPr/>
        </p:nvSpPr>
        <p:spPr bwMode="auto">
          <a:xfrm>
            <a:off x="457200" y="4343400"/>
            <a:ext cx="19050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altLang="zh-CN" sz="2800">
                <a:solidFill>
                  <a:srgbClr val="FFFFFF"/>
                </a:solidFill>
                <a:latin typeface="Arial" charset="0"/>
                <a:ea typeface="ＭＳ Ｐゴシック" charset="0"/>
                <a:cs typeface="Arial" charset="0"/>
              </a:rPr>
              <a:t>(3 </a:t>
            </a:r>
            <a:r>
              <a:rPr lang="zh-CN" altLang="en-US" sz="2800">
                <a:solidFill>
                  <a:srgbClr val="FFFFFF"/>
                </a:solidFill>
                <a:latin typeface="SimSun" charset="0"/>
                <a:ea typeface="SimSun" charset="0"/>
                <a:cs typeface="Arial" charset="0"/>
              </a:rPr>
              <a:t>个月</a:t>
            </a:r>
            <a:r>
              <a:rPr lang="en-US" altLang="zh-CN" sz="2800">
                <a:solidFill>
                  <a:srgbClr val="FFFFFF"/>
                </a:solidFill>
                <a:latin typeface="Arial" charset="0"/>
                <a:ea typeface="ＭＳ Ｐゴシック" charset="0"/>
                <a:cs typeface="Arial" charset="0"/>
              </a:rPr>
              <a:t>)</a:t>
            </a:r>
          </a:p>
        </p:txBody>
      </p:sp>
      <p:sp>
        <p:nvSpPr>
          <p:cNvPr id="29757" name="Rectangle 61"/>
          <p:cNvSpPr>
            <a:spLocks noChangeArrowheads="1"/>
          </p:cNvSpPr>
          <p:nvPr/>
        </p:nvSpPr>
        <p:spPr bwMode="auto">
          <a:xfrm>
            <a:off x="3810000" y="4343400"/>
            <a:ext cx="19050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altLang="zh-CN" sz="2800">
                <a:solidFill>
                  <a:srgbClr val="FFFFFF"/>
                </a:solidFill>
                <a:latin typeface="Arial" charset="0"/>
                <a:ea typeface="ＭＳ Ｐゴシック" charset="0"/>
                <a:cs typeface="Arial" charset="0"/>
              </a:rPr>
              <a:t>(3 </a:t>
            </a:r>
            <a:r>
              <a:rPr lang="zh-CN" altLang="en-US" sz="2800">
                <a:solidFill>
                  <a:srgbClr val="FFFFFF"/>
                </a:solidFill>
                <a:latin typeface="SimSun" charset="0"/>
                <a:ea typeface="SimSun" charset="0"/>
                <a:cs typeface="Arial" charset="0"/>
              </a:rPr>
              <a:t>个月</a:t>
            </a:r>
            <a:r>
              <a:rPr lang="en-US" altLang="zh-CN" sz="2800">
                <a:solidFill>
                  <a:srgbClr val="FFFFFF"/>
                </a:solidFill>
                <a:latin typeface="Arial" charset="0"/>
                <a:ea typeface="ＭＳ Ｐゴシック" charset="0"/>
                <a:cs typeface="Arial" charset="0"/>
              </a:rPr>
              <a:t>)</a:t>
            </a:r>
          </a:p>
        </p:txBody>
      </p:sp>
      <p:sp>
        <p:nvSpPr>
          <p:cNvPr id="29758" name="Rectangle 62"/>
          <p:cNvSpPr>
            <a:spLocks noChangeArrowheads="1"/>
          </p:cNvSpPr>
          <p:nvPr/>
        </p:nvSpPr>
        <p:spPr bwMode="auto">
          <a:xfrm>
            <a:off x="2171700" y="4343400"/>
            <a:ext cx="19050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altLang="zh-CN" sz="2800">
                <a:solidFill>
                  <a:srgbClr val="FFFFFF"/>
                </a:solidFill>
                <a:latin typeface="Arial" charset="0"/>
                <a:ea typeface="ＭＳ Ｐゴシック" charset="0"/>
                <a:cs typeface="Arial" charset="0"/>
              </a:rPr>
              <a:t>(11 </a:t>
            </a:r>
            <a:r>
              <a:rPr lang="zh-CN" altLang="en-US" sz="2800">
                <a:solidFill>
                  <a:srgbClr val="FFFFFF"/>
                </a:solidFill>
                <a:latin typeface="SimSun" charset="0"/>
                <a:ea typeface="SimSun" charset="0"/>
                <a:cs typeface="Arial" charset="0"/>
              </a:rPr>
              <a:t>年</a:t>
            </a:r>
            <a:r>
              <a:rPr lang="en-US" altLang="zh-CN" sz="2800">
                <a:solidFill>
                  <a:srgbClr val="FFFFFF"/>
                </a:solidFill>
                <a:latin typeface="Arial" charset="0"/>
                <a:ea typeface="ＭＳ Ｐゴシック" charset="0"/>
                <a:cs typeface="Arial" charset="0"/>
              </a:rPr>
              <a:t>)</a:t>
            </a:r>
          </a:p>
        </p:txBody>
      </p:sp>
      <p:sp>
        <p:nvSpPr>
          <p:cNvPr id="29759" name="Rectangle 63"/>
          <p:cNvSpPr>
            <a:spLocks noChangeArrowheads="1"/>
          </p:cNvSpPr>
          <p:nvPr/>
        </p:nvSpPr>
        <p:spPr bwMode="auto">
          <a:xfrm>
            <a:off x="5638800" y="4343400"/>
            <a:ext cx="19050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altLang="zh-CN" sz="2800">
                <a:solidFill>
                  <a:srgbClr val="FFFFFF"/>
                </a:solidFill>
                <a:latin typeface="Arial" charset="0"/>
                <a:ea typeface="ＭＳ Ｐゴシック" charset="0"/>
                <a:cs typeface="Arial" charset="0"/>
              </a:rPr>
              <a:t>(11 </a:t>
            </a:r>
            <a:r>
              <a:rPr lang="zh-CN" altLang="en-US" sz="2800">
                <a:solidFill>
                  <a:srgbClr val="FFFFFF"/>
                </a:solidFill>
                <a:latin typeface="SimSun" charset="0"/>
                <a:ea typeface="SimSun" charset="0"/>
                <a:cs typeface="Arial" charset="0"/>
              </a:rPr>
              <a:t>年</a:t>
            </a:r>
            <a:r>
              <a:rPr lang="en-US" altLang="zh-CN" sz="2800">
                <a:solidFill>
                  <a:srgbClr val="FFFFFF"/>
                </a:solidFill>
                <a:latin typeface="Arial" charset="0"/>
                <a:ea typeface="ＭＳ Ｐゴシック" charset="0"/>
                <a:cs typeface="Arial" charset="0"/>
              </a:rPr>
              <a:t>)</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627</a:t>
            </a:r>
          </a:p>
        </p:txBody>
      </p:sp>
      <p:sp>
        <p:nvSpPr>
          <p:cNvPr id="29754" name="Rectangle 58"/>
          <p:cNvSpPr>
            <a:spLocks noChangeArrowheads="1"/>
          </p:cNvSpPr>
          <p:nvPr/>
        </p:nvSpPr>
        <p:spPr bwMode="auto">
          <a:xfrm rot="-5400000">
            <a:off x="533400" y="3009900"/>
            <a:ext cx="18288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400">
                <a:solidFill>
                  <a:srgbClr val="FFFFFF"/>
                </a:solidFill>
                <a:latin typeface="SimSun" charset="0"/>
                <a:ea typeface="SimSun" charset="0"/>
                <a:cs typeface="Arial" charset="0"/>
              </a:rPr>
              <a:t>约哈斯</a:t>
            </a:r>
          </a:p>
        </p:txBody>
      </p:sp>
    </p:spTree>
    <p:extLst>
      <p:ext uri="{BB962C8B-B14F-4D97-AF65-F5344CB8AC3E}">
        <p14:creationId xmlns:p14="http://schemas.microsoft.com/office/powerpoint/2010/main" val="4279938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904" y="76200"/>
            <a:ext cx="8991600" cy="685800"/>
          </a:xfrm>
          <a:ln>
            <a:solidFill>
              <a:schemeClr val="tx1"/>
            </a:solidFill>
          </a:ln>
        </p:spPr>
        <p:txBody>
          <a:bodyPr/>
          <a:lstStyle/>
          <a:p>
            <a:pPr>
              <a:defRPr/>
            </a:pPr>
            <a:r>
              <a:rPr lang="zh-CN" altLang="en-US" dirty="0">
                <a:ea typeface="ＭＳ Ｐゴシック" charset="0"/>
              </a:rPr>
              <a:t>哈巴谷 </a:t>
            </a:r>
            <a:r>
              <a:rPr lang="en-US" dirty="0">
                <a:ea typeface="ＭＳ Ｐゴシック" charset="0"/>
              </a:rPr>
              <a:t>1:13 </a:t>
            </a:r>
            <a:r>
              <a:rPr lang="en-US" altLang="zh-CN" dirty="0">
                <a:ea typeface="ＭＳ Ｐゴシック" charset="0"/>
              </a:rPr>
              <a:t>CNV</a:t>
            </a:r>
            <a:endParaRPr lang="en-US" dirty="0">
              <a:ea typeface="ＭＳ Ｐゴシック" charset="0"/>
            </a:endParaRPr>
          </a:p>
        </p:txBody>
      </p:sp>
      <p:pic>
        <p:nvPicPr>
          <p:cNvPr id="3" name="Picture 2"/>
          <p:cNvPicPr>
            <a:picLocks noChangeAspect="1"/>
          </p:cNvPicPr>
          <p:nvPr/>
        </p:nvPicPr>
        <p:blipFill>
          <a:blip r:embed="rId2"/>
          <a:stretch>
            <a:fillRect/>
          </a:stretch>
        </p:blipFill>
        <p:spPr>
          <a:xfrm>
            <a:off x="0" y="2273417"/>
            <a:ext cx="9169165" cy="4584583"/>
          </a:xfrm>
          <a:prstGeom prst="rect">
            <a:avLst/>
          </a:prstGeom>
        </p:spPr>
      </p:pic>
      <p:sp>
        <p:nvSpPr>
          <p:cNvPr id="6" name="Title 1"/>
          <p:cNvSpPr txBox="1">
            <a:spLocks/>
          </p:cNvSpPr>
          <p:nvPr/>
        </p:nvSpPr>
        <p:spPr bwMode="auto">
          <a:xfrm>
            <a:off x="0" y="836712"/>
            <a:ext cx="9144000" cy="128208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b="1" dirty="0">
                <a:solidFill>
                  <a:srgbClr val="FFFFFF"/>
                </a:solidFill>
                <a:effectLst>
                  <a:outerShdw blurRad="38100" dist="38100" dir="2700000" algn="tl">
                    <a:srgbClr val="000000"/>
                  </a:outerShdw>
                </a:effectLst>
                <a:latin typeface="Arial"/>
                <a:cs typeface="Arial"/>
              </a:rPr>
              <a:t>"</a:t>
            </a:r>
            <a:r>
              <a:rPr lang="zh-CN" altLang="en-US" b="1" dirty="0">
                <a:solidFill>
                  <a:srgbClr val="FFFFFF"/>
                </a:solidFill>
                <a:effectLst>
                  <a:outerShdw blurRad="38100" dist="38100" dir="2700000" algn="tl">
                    <a:srgbClr val="000000"/>
                  </a:outerShdw>
                </a:effectLst>
                <a:latin typeface="Arial"/>
                <a:cs typeface="Arial"/>
              </a:rPr>
              <a:t>你的眼目纯洁，不看邪恶，</a:t>
            </a:r>
          </a:p>
          <a:p>
            <a:r>
              <a:rPr lang="zh-CN" altLang="en-US" b="1" dirty="0">
                <a:solidFill>
                  <a:srgbClr val="FFFFFF"/>
                </a:solidFill>
                <a:effectLst>
                  <a:outerShdw blurRad="38100" dist="38100" dir="2700000" algn="tl">
                    <a:srgbClr val="000000"/>
                  </a:outerShdw>
                </a:effectLst>
                <a:latin typeface="Arial"/>
                <a:cs typeface="Arial"/>
              </a:rPr>
              <a:t>不能坐视奸恶；为甚么见行诡诈的人而不理？</a:t>
            </a:r>
          </a:p>
          <a:p>
            <a:r>
              <a:rPr lang="zh-CN" altLang="en-US" b="1" dirty="0">
                <a:solidFill>
                  <a:srgbClr val="FFFFFF"/>
                </a:solidFill>
                <a:effectLst>
                  <a:outerShdw blurRad="38100" dist="38100" dir="2700000" algn="tl">
                    <a:srgbClr val="000000"/>
                  </a:outerShdw>
                </a:effectLst>
                <a:latin typeface="Arial"/>
                <a:cs typeface="Arial"/>
              </a:rPr>
              <a:t>恶人吞灭比自己公义的人，你为甚么缄默呢？</a:t>
            </a:r>
            <a:r>
              <a:rPr lang="ru-RU" b="1" dirty="0">
                <a:solidFill>
                  <a:srgbClr val="FFFFFF"/>
                </a:solidFill>
                <a:effectLst>
                  <a:outerShdw blurRad="38100" dist="38100" dir="2700000" algn="tl">
                    <a:srgbClr val="000000"/>
                  </a:outerShdw>
                </a:effectLst>
                <a:latin typeface="Arial"/>
                <a:cs typeface="Arial"/>
              </a:rPr>
              <a:t>"</a:t>
            </a:r>
            <a:endParaRPr lang="en-US" b="1"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3160244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17563"/>
            <a:ext cx="9144000" cy="607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4450"/>
            <a:ext cx="7772400" cy="792262"/>
          </a:xfrm>
        </p:spPr>
        <p:txBody>
          <a:bodyPr/>
          <a:lstStyle/>
          <a:p>
            <a:pPr>
              <a:defRPr/>
            </a:pPr>
            <a:r>
              <a:rPr lang="zh-CN" altLang="en-US" sz="4800" b="1" dirty="0">
                <a:solidFill>
                  <a:schemeClr val="tx1"/>
                </a:solidFill>
                <a:effectLst>
                  <a:glow rad="266700">
                    <a:schemeClr val="bg1">
                      <a:alpha val="75000"/>
                    </a:schemeClr>
                  </a:glow>
                </a:effectLst>
              </a:rPr>
              <a:t>滨海湾</a:t>
            </a:r>
            <a:endParaRPr lang="en-US" sz="48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78191873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06488"/>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995936" y="-27384"/>
            <a:ext cx="5148064" cy="1095275"/>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今天上帝会如何照样行事呢？</a:t>
            </a:r>
            <a:endParaRPr lang="en-US" sz="3600" b="1" dirty="0">
              <a:effectLst>
                <a:glow rad="127000">
                  <a:schemeClr val="tx1"/>
                </a:glow>
              </a:effectLst>
              <a:latin typeface="Arial" charset="0"/>
              <a:ea typeface="ＭＳ Ｐゴシック" charset="0"/>
              <a:cs typeface="ＭＳ Ｐゴシック" charset="0"/>
            </a:endParaRP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5" name="Rectangle 2"/>
          <p:cNvSpPr txBox="1">
            <a:spLocks noChangeArrowheads="1"/>
          </p:cNvSpPr>
          <p:nvPr/>
        </p:nvSpPr>
        <p:spPr bwMode="auto">
          <a:xfrm>
            <a:off x="434609" y="80392"/>
            <a:ext cx="3849359"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3600" b="1" dirty="0">
                <a:solidFill>
                  <a:srgbClr val="FFFFFF"/>
                </a:solidFill>
                <a:effectLst>
                  <a:glow rad="165100">
                    <a:srgbClr val="000000"/>
                  </a:glow>
                </a:effectLst>
                <a:latin typeface="Arial" charset="0"/>
                <a:ea typeface="ＭＳ Ｐゴシック" charset="0"/>
              </a:rPr>
              <a:t>我会的。我会让 </a:t>
            </a:r>
            <a:r>
              <a:rPr lang="en-US" altLang="zh-CN" sz="3600" b="1" dirty="0">
                <a:solidFill>
                  <a:srgbClr val="FFFFFF"/>
                </a:solidFill>
                <a:effectLst>
                  <a:glow rad="165100">
                    <a:srgbClr val="000000"/>
                  </a:glow>
                </a:effectLst>
                <a:latin typeface="Arial" charset="0"/>
                <a:ea typeface="ＭＳ Ｐゴシック" charset="0"/>
              </a:rPr>
              <a:t>ISIS </a:t>
            </a:r>
            <a:r>
              <a:rPr lang="zh-CN" altLang="en-US" sz="3600" b="1" dirty="0">
                <a:solidFill>
                  <a:srgbClr val="FFFFFF"/>
                </a:solidFill>
                <a:effectLst>
                  <a:glow rad="165100">
                    <a:srgbClr val="000000"/>
                  </a:glow>
                </a:effectLst>
                <a:latin typeface="Arial" charset="0"/>
                <a:ea typeface="ＭＳ Ｐゴシック" charset="0"/>
              </a:rPr>
              <a:t>摧毁这座城市。</a:t>
            </a:r>
            <a:endParaRPr lang="en-US" altLang="zh-CN" sz="4000" b="1" dirty="0">
              <a:solidFill>
                <a:srgbClr val="FFFFFF"/>
              </a:solidFill>
              <a:effectLst>
                <a:glow rad="165100">
                  <a:srgbClr val="000000"/>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7" name="Rectangle 6"/>
          <p:cNvSpPr>
            <a:spLocks noChangeArrowheads="1"/>
          </p:cNvSpPr>
          <p:nvPr/>
        </p:nvSpPr>
        <p:spPr bwMode="auto">
          <a:xfrm>
            <a:off x="4174451" y="3645024"/>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zh-CN" altLang="en-US" sz="3600" b="1" dirty="0">
                <a:solidFill>
                  <a:srgbClr val="000000"/>
                </a:solidFill>
                <a:latin typeface="Arial"/>
                <a:ea typeface="ＭＳ Ｐゴシック" charset="0"/>
                <a:cs typeface="Arial"/>
              </a:rPr>
              <a:t>上帝啊，惩罚新加坡的不公正吧！</a:t>
            </a:r>
            <a:endParaRPr lang="en-US" altLang="zh-CN" sz="36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039099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71800" y="29469"/>
            <a:ext cx="6372200" cy="58478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你竟使人像海里的鱼，</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像无人管辖的爬行的动物。</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15</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迦勒底人既用钩把他们钓起来，用网拖走，</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用鱼网收聚在一处，就欢喜快乐</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(1:14-15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907614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5921" dir="2700000" algn="ctr" rotWithShape="0">
                    <a:srgbClr val="C0C0C0">
                      <a:alpha val="74997"/>
                    </a:srgbClr>
                  </a:outerShdw>
                </a:effectLst>
                <a:latin typeface="Impact"/>
                <a:ea typeface="MS PGothic" pitchFamily="34" charset="-128"/>
                <a:cs typeface="+mn-cs"/>
              </a:rPr>
              <a:t>巴比伦和我们 </a:t>
            </a:r>
            <a:endParaRPr lang="en-GB" sz="3600" b="1"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5921" dir="2700000" algn="ctr" rotWithShape="0">
                  <a:srgbClr val="C0C0C0">
                    <a:alpha val="74997"/>
                  </a:srgbClr>
                </a:outerShdw>
              </a:effectLst>
              <a:latin typeface="Impact"/>
              <a:ea typeface="MS PGothic" pitchFamily="34" charset="-128"/>
              <a:cs typeface="+mn-cs"/>
            </a:endParaRP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pPr>
            <a:r>
              <a:rPr lang="ja-JP" altLang="en-US" sz="2800" b="1" u="sng">
                <a:solidFill>
                  <a:srgbClr val="000000"/>
                </a:solidFill>
                <a:effectLst>
                  <a:outerShdw blurRad="38100" dist="38100" dir="2700000" algn="tl">
                    <a:srgbClr val="C0C0C0"/>
                  </a:outerShdw>
                </a:effectLst>
              </a:rPr>
              <a:t>自制神像是</a:t>
            </a:r>
            <a:r>
              <a:rPr lang="zh-CN" altLang="en-US" sz="2800" b="1" u="sng">
                <a:solidFill>
                  <a:srgbClr val="000000"/>
                </a:solidFill>
                <a:effectLst>
                  <a:outerShdw blurRad="38100" dist="38100" dir="2700000" algn="tl">
                    <a:srgbClr val="C0C0C0"/>
                  </a:outerShdw>
                </a:effectLst>
              </a:rPr>
              <a:t>一文不值</a:t>
            </a:r>
            <a:r>
              <a:rPr lang="ja-JP" altLang="en-US" sz="2800" b="1" u="sng">
                <a:solidFill>
                  <a:srgbClr val="000000"/>
                </a:solidFill>
                <a:effectLst>
                  <a:outerShdw blurRad="38100" dist="38100" dir="2700000" algn="tl">
                    <a:srgbClr val="C0C0C0"/>
                  </a:outerShdw>
                </a:effectLst>
              </a:rPr>
              <a:t>的</a:t>
            </a:r>
            <a:endParaRPr lang="en-US" altLang="en-US" sz="2800" b="1" u="sng">
              <a:solidFill>
                <a:srgbClr val="000000"/>
              </a:solidFill>
              <a:effectLst>
                <a:outerShdw blurRad="38100" dist="38100" dir="2700000" algn="tl">
                  <a:srgbClr val="C0C0C0"/>
                </a:outerShdw>
              </a:effectLst>
              <a:ea typeface="SimSun" pitchFamily="2" charset="-122"/>
            </a:endParaRPr>
          </a:p>
        </p:txBody>
      </p:sp>
      <p:sp>
        <p:nvSpPr>
          <p:cNvPr id="344067" name="Rectangle 18"/>
          <p:cNvSpPr>
            <a:spLocks noChangeArrowheads="1"/>
          </p:cNvSpPr>
          <p:nvPr/>
        </p:nvSpPr>
        <p:spPr bwMode="auto">
          <a:xfrm>
            <a:off x="2916238" y="5229225"/>
            <a:ext cx="1150937" cy="792163"/>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grpSp>
        <p:nvGrpSpPr>
          <p:cNvPr id="10" name="Group 9"/>
          <p:cNvGrpSpPr>
            <a:grpSpLocks/>
          </p:cNvGrpSpPr>
          <p:nvPr/>
        </p:nvGrpSpPr>
        <p:grpSpPr bwMode="auto">
          <a:xfrm>
            <a:off x="417513" y="1220788"/>
            <a:ext cx="7620000" cy="3265487"/>
            <a:chOff x="-2988840" y="2564904"/>
            <a:chExt cx="7620000" cy="3265488"/>
          </a:xfrm>
        </p:grpSpPr>
        <p:pic>
          <p:nvPicPr>
            <p:cNvPr id="344096" name="Picture 6" descr="bc4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97"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98"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小子，你在这里干嘛？</a:t>
              </a:r>
              <a:endParaRPr lang="en-US" altLang="en-US" sz="3200">
                <a:solidFill>
                  <a:srgbClr val="000000"/>
                </a:solidFill>
                <a:latin typeface="Arial" pitchFamily="34" charset="0"/>
                <a:cs typeface="Arial" pitchFamily="34" charset="0"/>
              </a:endParaRPr>
            </a:p>
          </p:txBody>
        </p:sp>
        <p:sp>
          <p:nvSpPr>
            <p:cNvPr id="21" name="Rectangle 14"/>
            <p:cNvSpPr txBox="1">
              <a:spLocks noChangeArrowheads="1"/>
            </p:cNvSpPr>
            <p:nvPr/>
          </p:nvSpPr>
          <p:spPr bwMode="auto">
            <a:xfrm>
              <a:off x="-467890" y="2852241"/>
              <a:ext cx="19431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。。。只是在享受上帝的创造。</a:t>
              </a:r>
              <a:endParaRPr lang="en-US" altLang="en-US" sz="3200">
                <a:solidFill>
                  <a:srgbClr val="000000"/>
                </a:solidFill>
                <a:latin typeface="Arial" pitchFamily="34" charset="0"/>
                <a:cs typeface="Arial" pitchFamily="34" charset="0"/>
              </a:endParaRPr>
            </a:p>
          </p:txBody>
        </p:sp>
      </p:grpSp>
      <p:grpSp>
        <p:nvGrpSpPr>
          <p:cNvPr id="4" name="Group 3"/>
          <p:cNvGrpSpPr>
            <a:grpSpLocks/>
          </p:cNvGrpSpPr>
          <p:nvPr/>
        </p:nvGrpSpPr>
        <p:grpSpPr bwMode="auto">
          <a:xfrm>
            <a:off x="900113" y="1279525"/>
            <a:ext cx="4572000" cy="4010025"/>
            <a:chOff x="1403648" y="332656"/>
            <a:chExt cx="4572000" cy="4010025"/>
          </a:xfrm>
        </p:grpSpPr>
        <p:pic>
          <p:nvPicPr>
            <p:cNvPr id="344091" name="Picture 7" descr="bc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92"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93"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2" name="Rectangle 14"/>
            <p:cNvSpPr txBox="1">
              <a:spLocks noChangeArrowheads="1"/>
            </p:cNvSpPr>
            <p:nvPr/>
          </p:nvSpPr>
          <p:spPr bwMode="auto">
            <a:xfrm>
              <a:off x="1764010" y="619994"/>
              <a:ext cx="15113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你曾经见过神吗？</a:t>
              </a:r>
              <a:endParaRPr lang="en-US" altLang="en-US" sz="3200">
                <a:solidFill>
                  <a:srgbClr val="000000"/>
                </a:solidFill>
                <a:latin typeface="Arial" pitchFamily="34" charset="0"/>
                <a:cs typeface="Arial" pitchFamily="34" charset="0"/>
              </a:endParaRPr>
            </a:p>
          </p:txBody>
        </p:sp>
        <p:sp>
          <p:nvSpPr>
            <p:cNvPr id="24" name="Rectangle 14"/>
            <p:cNvSpPr txBox="1">
              <a:spLocks noChangeArrowheads="1"/>
            </p:cNvSpPr>
            <p:nvPr/>
          </p:nvSpPr>
          <p:spPr bwMode="auto">
            <a:xfrm>
              <a:off x="4283373" y="1556619"/>
              <a:ext cx="117157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没有。</a:t>
              </a:r>
              <a:endParaRPr lang="en-US" altLang="en-US" sz="3200">
                <a:solidFill>
                  <a:srgbClr val="000000"/>
                </a:solidFill>
                <a:latin typeface="Arial" pitchFamily="34" charset="0"/>
                <a:cs typeface="Arial" pitchFamily="34" charset="0"/>
              </a:endParaRPr>
            </a:p>
          </p:txBody>
        </p:sp>
      </p:grpSp>
      <p:grpSp>
        <p:nvGrpSpPr>
          <p:cNvPr id="23" name="Group 22"/>
          <p:cNvGrpSpPr>
            <a:grpSpLocks/>
          </p:cNvGrpSpPr>
          <p:nvPr/>
        </p:nvGrpSpPr>
        <p:grpSpPr bwMode="auto">
          <a:xfrm>
            <a:off x="595313" y="2597150"/>
            <a:ext cx="4876800" cy="4183063"/>
            <a:chOff x="2339752" y="2420888"/>
            <a:chExt cx="4876800" cy="4183063"/>
          </a:xfrm>
        </p:grpSpPr>
        <p:pic>
          <p:nvPicPr>
            <p:cNvPr id="344086" name="Picture 8" descr="bc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87"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那么，你怎么知道祂存在呢？</a:t>
              </a:r>
              <a:endParaRPr lang="en-US" altLang="en-US" sz="3200">
                <a:solidFill>
                  <a:srgbClr val="000000"/>
                </a:solidFill>
                <a:latin typeface="Arial" pitchFamily="34" charset="0"/>
                <a:cs typeface="Arial" pitchFamily="34" charset="0"/>
              </a:endParaRPr>
            </a:p>
          </p:txBody>
        </p:sp>
        <p:sp>
          <p:nvSpPr>
            <p:cNvPr id="344089"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我就知道。</a:t>
              </a:r>
              <a:endParaRPr lang="en-US" altLang="en-US" sz="3200">
                <a:solidFill>
                  <a:srgbClr val="000000"/>
                </a:solidFill>
                <a:latin typeface="Arial" pitchFamily="34" charset="0"/>
                <a:cs typeface="Arial" pitchFamily="34" charset="0"/>
              </a:endParaRPr>
            </a:p>
          </p:txBody>
        </p:sp>
      </p:grpSp>
      <p:grpSp>
        <p:nvGrpSpPr>
          <p:cNvPr id="6" name="Group 5"/>
          <p:cNvGrpSpPr>
            <a:grpSpLocks/>
          </p:cNvGrpSpPr>
          <p:nvPr/>
        </p:nvGrpSpPr>
        <p:grpSpPr bwMode="auto">
          <a:xfrm>
            <a:off x="3471863" y="1449388"/>
            <a:ext cx="5005387" cy="4024312"/>
            <a:chOff x="6948264" y="1052736"/>
            <a:chExt cx="5005388" cy="4024313"/>
          </a:xfrm>
        </p:grpSpPr>
        <p:pic>
          <p:nvPicPr>
            <p:cNvPr id="344083" name="Picture 9" descr="b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84"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9" name="Rectangle 14"/>
            <p:cNvSpPr txBox="1">
              <a:spLocks noChangeArrowheads="1"/>
            </p:cNvSpPr>
            <p:nvPr/>
          </p:nvSpPr>
          <p:spPr bwMode="auto">
            <a:xfrm>
              <a:off x="7524526" y="1413098"/>
              <a:ext cx="3240089"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。。。这是叫做“信心”。</a:t>
              </a:r>
              <a:endParaRPr lang="en-US" altLang="en-US" sz="3200">
                <a:solidFill>
                  <a:srgbClr val="000000"/>
                </a:solidFill>
                <a:latin typeface="Arial" pitchFamily="34" charset="0"/>
                <a:cs typeface="Arial" pitchFamily="34" charset="0"/>
              </a:endParaRPr>
            </a:p>
          </p:txBody>
        </p:sp>
      </p:grpSp>
      <p:grpSp>
        <p:nvGrpSpPr>
          <p:cNvPr id="8" name="Group 7"/>
          <p:cNvGrpSpPr>
            <a:grpSpLocks/>
          </p:cNvGrpSpPr>
          <p:nvPr/>
        </p:nvGrpSpPr>
        <p:grpSpPr bwMode="auto">
          <a:xfrm>
            <a:off x="2022475" y="1458913"/>
            <a:ext cx="5181600" cy="4795837"/>
            <a:chOff x="-5858432" y="2622452"/>
            <a:chExt cx="5181600" cy="4795838"/>
          </a:xfrm>
        </p:grpSpPr>
        <p:pic>
          <p:nvPicPr>
            <p:cNvPr id="344077" name="Picture 10" descr="bc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78"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79"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80"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8" name="Rectangle 14"/>
            <p:cNvSpPr txBox="1">
              <a:spLocks noChangeArrowheads="1"/>
            </p:cNvSpPr>
            <p:nvPr/>
          </p:nvSpPr>
          <p:spPr bwMode="auto">
            <a:xfrm>
              <a:off x="-5713969" y="2887564"/>
              <a:ext cx="48958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a:solidFill>
                    <a:srgbClr val="000000"/>
                  </a:solidFill>
                  <a:effectLst>
                    <a:outerShdw blurRad="38100" dist="38100" dir="2700000" algn="tl">
                      <a:srgbClr val="C0C0C0"/>
                    </a:outerShdw>
                  </a:effectLst>
                  <a:latin typeface="Arial" pitchFamily="34" charset="0"/>
                  <a:cs typeface="Arial" pitchFamily="34" charset="0"/>
                </a:rPr>
                <a:t>相信一个你看不见的神一定需要非常大的信心。</a:t>
              </a:r>
              <a:endParaRPr lang="en-US" altLang="en-US" sz="4000">
                <a:solidFill>
                  <a:srgbClr val="000000"/>
                </a:solidFill>
                <a:latin typeface="Arial" pitchFamily="34" charset="0"/>
                <a:cs typeface="Arial" pitchFamily="34" charset="0"/>
              </a:endParaRPr>
            </a:p>
          </p:txBody>
        </p:sp>
        <p:sp>
          <p:nvSpPr>
            <p:cNvPr id="32" name="Rectangle 14"/>
            <p:cNvSpPr txBox="1">
              <a:spLocks noChangeArrowheads="1"/>
            </p:cNvSpPr>
            <p:nvPr/>
          </p:nvSpPr>
          <p:spPr bwMode="auto">
            <a:xfrm>
              <a:off x="-2132569" y="4040089"/>
              <a:ext cx="1169987"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a:solidFill>
                    <a:srgbClr val="000000"/>
                  </a:solidFill>
                  <a:effectLst>
                    <a:outerShdw blurRad="38100" dist="38100" dir="2700000" algn="tl">
                      <a:srgbClr val="C0C0C0"/>
                    </a:outerShdw>
                  </a:effectLst>
                  <a:latin typeface="Arial" pitchFamily="34" charset="0"/>
                  <a:cs typeface="Arial" pitchFamily="34" charset="0"/>
                </a:rPr>
                <a:t>那也不见得。 </a:t>
              </a:r>
              <a:endParaRPr lang="en-US" altLang="en-US" sz="4000">
                <a:solidFill>
                  <a:srgbClr val="000000"/>
                </a:solidFill>
                <a:latin typeface="Arial" pitchFamily="34" charset="0"/>
                <a:cs typeface="Arial" pitchFamily="34" charset="0"/>
              </a:endParaRPr>
            </a:p>
          </p:txBody>
        </p:sp>
      </p:grpSp>
      <p:grpSp>
        <p:nvGrpSpPr>
          <p:cNvPr id="9" name="Group 8"/>
          <p:cNvGrpSpPr>
            <a:grpSpLocks/>
          </p:cNvGrpSpPr>
          <p:nvPr/>
        </p:nvGrpSpPr>
        <p:grpSpPr bwMode="auto">
          <a:xfrm>
            <a:off x="768350" y="2490788"/>
            <a:ext cx="8229600" cy="3527425"/>
            <a:chOff x="3707904" y="6309320"/>
            <a:chExt cx="8229600" cy="3527425"/>
          </a:xfrm>
        </p:grpSpPr>
        <p:pic>
          <p:nvPicPr>
            <p:cNvPr id="344074" name="Picture 11" descr="bc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75"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76"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2000" u="sng">
                  <a:solidFill>
                    <a:srgbClr val="000000"/>
                  </a:solidFill>
                  <a:cs typeface="+mn-cs"/>
                </a:rPr>
                <a:t>那</a:t>
              </a:r>
              <a:r>
                <a:rPr lang="zh-CN" altLang="en-US" sz="2000">
                  <a:solidFill>
                    <a:srgbClr val="000000"/>
                  </a:solidFill>
                  <a:cs typeface="+mn-cs"/>
                </a:rPr>
                <a:t>，就需要极大的信心</a:t>
              </a:r>
              <a:endParaRPr lang="en-US" altLang="en-US" sz="2000">
                <a:solidFill>
                  <a:srgbClr val="000000"/>
                </a:solidFill>
                <a:cs typeface="+mn-cs"/>
              </a:endParaRPr>
            </a:p>
          </p:txBody>
        </p:sp>
      </p:grpSp>
    </p:spTree>
    <p:extLst>
      <p:ext uri="{BB962C8B-B14F-4D97-AF65-F5344CB8AC3E}">
        <p14:creationId xmlns:p14="http://schemas.microsoft.com/office/powerpoint/2010/main" val="1802964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8396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向自己的网献祭，对鱼网烧香，</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因他们藉此收获丰富，饮食充裕。</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17</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这样，他们倒空自己的网，</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毫不留情地继续杀戮列国。</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(1:16-17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4619893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208176150"/>
              </p:ext>
            </p:extLst>
          </p:nvPr>
        </p:nvGraphicFramePr>
        <p:xfrm>
          <a:off x="-3" y="-27384"/>
          <a:ext cx="9144002" cy="423672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err="1">
                          <a:solidFill>
                            <a:srgbClr val="FFFFFF"/>
                          </a:solidFill>
                          <a:effectLst/>
                          <a:latin typeface="Arial"/>
                          <a:ea typeface="Times New Roman"/>
                          <a:cs typeface="Arial"/>
                        </a:rPr>
                        <a:t>人</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err="1">
                          <a:solidFill>
                            <a:srgbClr val="FFFFFF"/>
                          </a:solidFill>
                          <a:effectLst/>
                          <a:latin typeface="Arial"/>
                          <a:ea typeface="Times New Roman"/>
                          <a:cs typeface="Arial"/>
                        </a:rPr>
                        <a:t>上帝</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p>
                      <a:pPr algn="ctr">
                        <a:spcAft>
                          <a:spcPts val="0"/>
                        </a:spcAft>
                      </a:pPr>
                      <a:r>
                        <a:rPr lang="en-US" altLang="zh-CN" sz="2800" b="1" dirty="0">
                          <a:effectLst/>
                          <a:latin typeface="+mn-lt"/>
                          <a:ea typeface="Times New Roman"/>
                          <a:cs typeface="Arial"/>
                        </a:rPr>
                        <a:t>• </a:t>
                      </a:r>
                      <a:r>
                        <a:rPr lang="zh-CN" altLang="en-US" sz="2800" b="1" dirty="0">
                          <a:effectLst/>
                          <a:latin typeface="+mn-lt"/>
                          <a:ea typeface="Times New Roman"/>
                          <a:cs typeface="Arial"/>
                        </a:rPr>
                        <a:t>指责上帝不公义（</a:t>
                      </a:r>
                      <a:r>
                        <a:rPr lang="en-US" altLang="zh-CN" sz="2800" b="1" dirty="0">
                          <a:effectLst/>
                          <a:latin typeface="+mn-lt"/>
                          <a:ea typeface="Times New Roman"/>
                          <a:cs typeface="Arial"/>
                        </a:rPr>
                        <a:t>1:2-4</a:t>
                      </a:r>
                      <a:r>
                        <a:rPr lang="zh-CN" altLang="en-US" sz="2800" b="1" dirty="0">
                          <a:effectLst/>
                          <a:latin typeface="+mn-lt"/>
                          <a:ea typeface="Times New Roman"/>
                          <a:cs typeface="Arial"/>
                        </a:rPr>
                        <a:t>）</a:t>
                      </a:r>
                      <a:endParaRPr lang="en-SG" sz="2800" dirty="0">
                        <a:effectLst/>
                        <a:latin typeface="Arial"/>
                        <a:ea typeface="Times New Roman"/>
                        <a:cs typeface="Arial"/>
                      </a:endParaRPr>
                    </a:p>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p>
                      <a:pPr algn="ctr">
                        <a:spcAft>
                          <a:spcPts val="0"/>
                        </a:spcAft>
                      </a:pPr>
                      <a:r>
                        <a:rPr lang="zh-CN" altLang="en-US" sz="2800" b="1" dirty="0">
                          <a:effectLst/>
                          <a:latin typeface="+mn-lt"/>
                          <a:ea typeface="Times New Roman"/>
                          <a:cs typeface="Arial"/>
                        </a:rPr>
                        <a:t>公义地使用祂所愿意的人（</a:t>
                      </a:r>
                      <a:r>
                        <a:rPr lang="en-US" altLang="zh-CN" sz="2800" b="1" dirty="0">
                          <a:effectLst/>
                          <a:latin typeface="+mn-lt"/>
                          <a:ea typeface="Times New Roman"/>
                          <a:cs typeface="Arial"/>
                        </a:rPr>
                        <a:t>1:12</a:t>
                      </a:r>
                      <a:r>
                        <a:rPr lang="en-US" sz="2800" b="1" dirty="0">
                          <a:effectLst/>
                          <a:latin typeface="+mn-lt"/>
                          <a:ea typeface="Times New Roman"/>
                          <a:cs typeface="Arial"/>
                        </a:rPr>
                        <a:t>b）</a:t>
                      </a:r>
                    </a:p>
                    <a:p>
                      <a:pPr algn="ctr">
                        <a:spcAft>
                          <a:spcPts val="0"/>
                        </a:spcAft>
                      </a:pPr>
                      <a:endParaRPr lang="en-US" sz="2800" b="1" dirty="0">
                        <a:effectLst/>
                        <a:latin typeface="+mn-lt"/>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effectLst/>
                          <a:latin typeface="Arial"/>
                          <a:ea typeface="Times New Roman"/>
                          <a:cs typeface="Arial"/>
                        </a:rPr>
                        <a:t> </a:t>
                      </a:r>
                      <a:r>
                        <a:rPr lang="en-US" altLang="zh-CN" sz="2800" b="1" dirty="0">
                          <a:effectLst/>
                          <a:latin typeface="+mn-lt"/>
                          <a:ea typeface="Times New Roman"/>
                          <a:cs typeface="Arial"/>
                        </a:rPr>
                        <a:t>• </a:t>
                      </a:r>
                      <a:r>
                        <a:rPr lang="zh-CN" altLang="en-US" sz="2800" b="1" dirty="0">
                          <a:effectLst/>
                          <a:latin typeface="+mn-lt"/>
                          <a:ea typeface="Times New Roman"/>
                          <a:cs typeface="Arial"/>
                        </a:rPr>
                        <a:t>问“为什么？”（</a:t>
                      </a:r>
                      <a:r>
                        <a:rPr lang="en-US" altLang="zh-CN" sz="2800" b="1" dirty="0">
                          <a:effectLst/>
                          <a:latin typeface="+mn-lt"/>
                          <a:ea typeface="Times New Roman"/>
                          <a:cs typeface="Arial"/>
                        </a:rPr>
                        <a:t>1:3</a:t>
                      </a:r>
                      <a:r>
                        <a:rPr lang="en-US" sz="2800" b="1" dirty="0">
                          <a:effectLst/>
                          <a:latin typeface="+mn-lt"/>
                          <a:ea typeface="Times New Roman"/>
                          <a:cs typeface="Arial"/>
                        </a:rPr>
                        <a:t>a）</a:t>
                      </a:r>
                    </a:p>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2800" b="1" dirty="0">
                          <a:effectLst/>
                          <a:latin typeface="+mn-lt"/>
                          <a:ea typeface="Times New Roman"/>
                          <a:cs typeface="Arial"/>
                        </a:rPr>
                        <a:t>回答“谁？”（</a:t>
                      </a:r>
                      <a:r>
                        <a:rPr lang="en-US" altLang="zh-CN" sz="2800" b="1" dirty="0">
                          <a:effectLst/>
                          <a:latin typeface="+mn-lt"/>
                          <a:ea typeface="Times New Roman"/>
                          <a:cs typeface="Arial"/>
                        </a:rPr>
                        <a:t>2:20</a:t>
                      </a:r>
                      <a:r>
                        <a:rPr lang="zh-CN" altLang="en-US" sz="2800" b="1" dirty="0">
                          <a:effectLst/>
                          <a:latin typeface="+mn-lt"/>
                          <a:ea typeface="Times New Roman"/>
                          <a:cs typeface="Arial"/>
                        </a:rPr>
                        <a:t>）</a:t>
                      </a:r>
                      <a:r>
                        <a:rPr lang="en-US" sz="2800" b="1" dirty="0">
                          <a:effectLst/>
                          <a:latin typeface="Arial"/>
                          <a:ea typeface="Times New Roman"/>
                          <a:cs typeface="Arial"/>
                        </a:rPr>
                        <a:t> </a:t>
                      </a:r>
                      <a:endParaRPr lang="en-SG" sz="2800" dirty="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a:effectLst/>
                          <a:latin typeface="+mn-lt"/>
                          <a:ea typeface="Times New Roman"/>
                          <a:cs typeface="Arial"/>
                        </a:rPr>
                        <a:t>• </a:t>
                      </a:r>
                      <a:r>
                        <a:rPr lang="zh-CN" altLang="en-US" sz="2800" b="1" dirty="0">
                          <a:effectLst/>
                          <a:latin typeface="+mn-lt"/>
                          <a:ea typeface="Times New Roman"/>
                          <a:cs typeface="Arial"/>
                        </a:rPr>
                        <a:t>容忍罪恶（</a:t>
                      </a:r>
                      <a:r>
                        <a:rPr lang="en-US" altLang="zh-CN" sz="2800" b="1" dirty="0">
                          <a:effectLst/>
                          <a:latin typeface="+mn-lt"/>
                          <a:ea typeface="Times New Roman"/>
                          <a:cs typeface="Arial"/>
                        </a:rPr>
                        <a:t>1:3b-4）</a:t>
                      </a:r>
                      <a:r>
                        <a:rPr lang="en-US" sz="2800" b="1" dirty="0">
                          <a:effectLst/>
                          <a:latin typeface="Arial"/>
                          <a:ea typeface="Times New Roman"/>
                          <a:cs typeface="Arial"/>
                        </a:rPr>
                        <a:t> </a:t>
                      </a:r>
                      <a:endParaRPr lang="en-SG" sz="2800" dirty="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effectLst/>
                          <a:latin typeface="Arial"/>
                          <a:ea typeface="Times New Roman"/>
                          <a:cs typeface="Arial"/>
                        </a:rPr>
                        <a:t> </a:t>
                      </a:r>
                      <a:r>
                        <a:rPr lang="en-US" altLang="zh-CN" sz="2800" b="1" dirty="0">
                          <a:effectLst/>
                          <a:latin typeface="+mn-lt"/>
                          <a:ea typeface="Times New Roman"/>
                          <a:cs typeface="Arial"/>
                        </a:rPr>
                        <a:t>• </a:t>
                      </a:r>
                      <a:r>
                        <a:rPr lang="zh-CN" altLang="en-US" sz="2800" b="1" dirty="0">
                          <a:effectLst/>
                          <a:latin typeface="+mn-lt"/>
                          <a:ea typeface="Times New Roman"/>
                          <a:cs typeface="Arial"/>
                        </a:rPr>
                        <a:t>不能容忍罪恶（</a:t>
                      </a:r>
                      <a:r>
                        <a:rPr lang="en-US" altLang="zh-CN" sz="2800" b="1" dirty="0">
                          <a:effectLst/>
                          <a:latin typeface="+mn-lt"/>
                          <a:ea typeface="Times New Roman"/>
                          <a:cs typeface="Arial"/>
                        </a:rPr>
                        <a:t>1:13</a:t>
                      </a:r>
                      <a:r>
                        <a:rPr lang="en-US" sz="2800" b="1" dirty="0">
                          <a:effectLst/>
                          <a:latin typeface="+mn-lt"/>
                          <a:ea typeface="Times New Roman"/>
                          <a:cs typeface="Arial"/>
                        </a:rPr>
                        <a:t>a）</a:t>
                      </a:r>
                      <a:endParaRPr lang="en-SG" sz="2800" dirty="0">
                        <a:effectLst/>
                        <a:latin typeface="Arial"/>
                        <a:ea typeface="Times New Roman"/>
                        <a:cs typeface="Arial"/>
                      </a:endParaRPr>
                    </a:p>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36962" name="Title 1"/>
          <p:cNvSpPr>
            <a:spLocks noGrp="1"/>
          </p:cNvSpPr>
          <p:nvPr>
            <p:ph type="title"/>
          </p:nvPr>
        </p:nvSpPr>
        <p:spPr>
          <a:xfrm>
            <a:off x="-36513" y="5876925"/>
            <a:ext cx="9180513" cy="865188"/>
          </a:xfrm>
        </p:spPr>
        <p:txBody>
          <a:bodyPr/>
          <a:lstStyle/>
          <a:p>
            <a:pPr eaLnBrk="1" hangingPunct="1"/>
            <a:r>
              <a:rPr lang="en-US" sz="3600" b="1" dirty="0">
                <a:solidFill>
                  <a:srgbClr val="FFFFFF"/>
                </a:solidFill>
                <a:latin typeface="Arial" charset="0"/>
                <a:ea typeface="ヒラギノ角ゴ Pro W3" charset="0"/>
                <a:cs typeface="ヒラギノ角ゴ Pro W3" charset="0"/>
              </a:rPr>
              <a:t>Man and God Contrasted in </a:t>
            </a:r>
            <a:r>
              <a:rPr lang="ko-KR" altLang="en-US" sz="3600" b="1" dirty="0" err="1">
                <a:solidFill>
                  <a:srgbClr val="FFFFFF"/>
                </a:solidFill>
                <a:latin typeface="Arial" charset="0"/>
                <a:ea typeface="ヒラギノ角ゴ Pro W3" charset="0"/>
                <a:cs typeface="ヒラギノ角ゴ Pro W3" charset="0"/>
              </a:rPr>
              <a:t>哈巴谷</a:t>
            </a:r>
            <a:endParaRPr lang="en-US" sz="3600" b="1" dirty="0">
              <a:solidFill>
                <a:srgbClr val="FFFFFF"/>
              </a:solidFill>
              <a:latin typeface="Arial" charset="0"/>
              <a:ea typeface="ヒラギノ角ゴ Pro W3" charset="0"/>
              <a:cs typeface="ヒラギノ角ゴ Pro W3" charset="0"/>
            </a:endParaRPr>
          </a:p>
        </p:txBody>
      </p:sp>
      <p:sp>
        <p:nvSpPr>
          <p:cNvPr id="936963" name="Text Box 123"/>
          <p:cNvSpPr txBox="1">
            <a:spLocks noChangeArrowheads="1"/>
          </p:cNvSpPr>
          <p:nvPr/>
        </p:nvSpPr>
        <p:spPr bwMode="auto">
          <a:xfrm>
            <a:off x="8388424" y="1"/>
            <a:ext cx="792088" cy="461665"/>
          </a:xfrm>
          <a:prstGeom prst="rect">
            <a:avLst/>
          </a:prstGeom>
          <a:solidFill>
            <a:schemeClr val="tx1"/>
          </a:solidFill>
          <a:ln>
            <a:noFill/>
          </a:ln>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632</a:t>
            </a:r>
            <a:endParaRPr lang="en-US">
              <a:solidFill>
                <a:srgbClr val="FFFFFF"/>
              </a:solidFill>
              <a:cs typeface="Arial" charset="0"/>
            </a:endParaRPr>
          </a:p>
        </p:txBody>
      </p:sp>
    </p:spTree>
    <p:extLst>
      <p:ext uri="{BB962C8B-B14F-4D97-AF65-F5344CB8AC3E}">
        <p14:creationId xmlns:p14="http://schemas.microsoft.com/office/powerpoint/2010/main" val="24091192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1780166266"/>
              </p:ext>
            </p:extLst>
          </p:nvPr>
        </p:nvGraphicFramePr>
        <p:xfrm>
          <a:off x="-3" y="-27384"/>
          <a:ext cx="9144002" cy="295656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err="1">
                          <a:solidFill>
                            <a:srgbClr val="FFFFFF"/>
                          </a:solidFill>
                          <a:effectLst/>
                          <a:latin typeface="Arial"/>
                          <a:ea typeface="Times New Roman"/>
                          <a:cs typeface="Arial"/>
                        </a:rPr>
                        <a:t>人</a:t>
                      </a:r>
                      <a:endParaRPr lang="en-US" sz="3600" b="1" dirty="0">
                        <a:solidFill>
                          <a:srgbClr val="FFFFFF"/>
                        </a:solidFill>
                        <a:effectLst/>
                        <a:latin typeface="Arial"/>
                        <a:ea typeface="Times New Roman"/>
                        <a:cs typeface="Arial"/>
                      </a:endParaRPr>
                    </a:p>
                  </a:txBody>
                  <a:tcPr marL="68578" marR="68578"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err="1">
                          <a:solidFill>
                            <a:srgbClr val="FFFFFF"/>
                          </a:solidFill>
                          <a:effectLst/>
                          <a:latin typeface="Arial"/>
                          <a:ea typeface="Times New Roman"/>
                          <a:cs typeface="Arial"/>
                        </a:rPr>
                        <a:t>上帝</a:t>
                      </a:r>
                      <a:endParaRPr lang="en-US" sz="3600" b="1" dirty="0">
                        <a:solidFill>
                          <a:srgbClr val="FFFFFF"/>
                        </a:solidFill>
                        <a:effectLst/>
                        <a:latin typeface="Arial"/>
                        <a:ea typeface="Times New Roman"/>
                        <a:cs typeface="Arial"/>
                      </a:endParaRPr>
                    </a:p>
                  </a:txBody>
                  <a:tcPr marL="68578" marR="68578"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p>
                      <a:pPr algn="ctr">
                        <a:spcAft>
                          <a:spcPts val="0"/>
                        </a:spcAft>
                      </a:pPr>
                      <a:r>
                        <a:rPr lang="zh-CN" altLang="en-US" sz="2800" b="1" dirty="0">
                          <a:effectLst/>
                          <a:latin typeface="+mn-lt"/>
                          <a:ea typeface="Times New Roman"/>
                          <a:cs typeface="Arial"/>
                        </a:rPr>
                        <a:t>觉得事情失控（</a:t>
                      </a:r>
                      <a:r>
                        <a:rPr lang="en-US" altLang="zh-CN" sz="2800" b="1" dirty="0">
                          <a:effectLst/>
                          <a:latin typeface="+mn-lt"/>
                          <a:ea typeface="Times New Roman"/>
                          <a:cs typeface="Arial"/>
                        </a:rPr>
                        <a:t>1:14-17</a:t>
                      </a:r>
                      <a:r>
                        <a:rPr lang="zh-CN" altLang="en-US" sz="2800" b="1" dirty="0">
                          <a:effectLst/>
                          <a:latin typeface="+mn-lt"/>
                          <a:ea typeface="Times New Roman"/>
                          <a:cs typeface="Arial"/>
                        </a:rPr>
                        <a:t>）</a:t>
                      </a: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p>
                      <a:pPr algn="ctr">
                        <a:spcAft>
                          <a:spcPts val="0"/>
                        </a:spcAft>
                      </a:pPr>
                      <a:r>
                        <a:rPr lang="zh-CN" altLang="en-US" sz="2800" b="1" dirty="0">
                          <a:effectLst/>
                          <a:latin typeface="+mn-lt"/>
                          <a:ea typeface="Times New Roman"/>
                          <a:cs typeface="Arial"/>
                        </a:rPr>
                        <a:t>掌管一切（</a:t>
                      </a:r>
                      <a:r>
                        <a:rPr lang="en-US" altLang="zh-CN" sz="2800" b="1" dirty="0">
                          <a:effectLst/>
                          <a:latin typeface="+mn-lt"/>
                          <a:ea typeface="Times New Roman"/>
                          <a:cs typeface="Arial"/>
                        </a:rPr>
                        <a:t>1:5</a:t>
                      </a:r>
                      <a:r>
                        <a:rPr lang="zh-CN" altLang="en-US" sz="2800" b="1" dirty="0">
                          <a:effectLst/>
                          <a:latin typeface="+mn-lt"/>
                          <a:ea typeface="Times New Roman"/>
                          <a:cs typeface="Arial"/>
                        </a:rPr>
                        <a:t>）</a:t>
                      </a:r>
                    </a:p>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spcAft>
                          <a:spcPts val="0"/>
                        </a:spcAft>
                      </a:pPr>
                      <a:r>
                        <a:rPr lang="zh-CN" altLang="en-US" sz="2800" b="1" dirty="0">
                          <a:effectLst/>
                          <a:latin typeface="+mn-lt"/>
                          <a:ea typeface="Times New Roman"/>
                          <a:cs typeface="Arial"/>
                        </a:rPr>
                        <a:t>说上帝不能使用恶人（</a:t>
                      </a:r>
                      <a:r>
                        <a:rPr lang="en-US" altLang="zh-CN" sz="2800" b="1" dirty="0">
                          <a:effectLst/>
                          <a:latin typeface="+mn-lt"/>
                          <a:ea typeface="Times New Roman"/>
                          <a:cs typeface="Arial"/>
                        </a:rPr>
                        <a:t>1:13</a:t>
                      </a:r>
                      <a:r>
                        <a:rPr lang="zh-CN" altLang="en-US" sz="2800" b="1" dirty="0">
                          <a:effectLst/>
                          <a:latin typeface="+mn-lt"/>
                          <a:ea typeface="Times New Roman"/>
                          <a:cs typeface="Arial"/>
                        </a:rPr>
                        <a:t>）</a:t>
                      </a: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effectLst/>
                          <a:latin typeface="Arial"/>
                          <a:ea typeface="Times New Roman"/>
                          <a:cs typeface="Arial"/>
                        </a:rPr>
                        <a:t> </a:t>
                      </a:r>
                      <a:r>
                        <a:rPr lang="zh-CN" altLang="en-US" sz="2800" b="1" dirty="0">
                          <a:effectLst/>
                          <a:latin typeface="+mn-lt"/>
                          <a:ea typeface="Times New Roman"/>
                          <a:cs typeface="Arial"/>
                        </a:rPr>
                        <a:t>甚至使用恶人成就祂的计划（</a:t>
                      </a:r>
                      <a:r>
                        <a:rPr lang="en-US" altLang="zh-CN" sz="2800" b="1" dirty="0">
                          <a:effectLst/>
                          <a:latin typeface="+mn-lt"/>
                          <a:ea typeface="Times New Roman"/>
                          <a:cs typeface="Arial"/>
                        </a:rPr>
                        <a:t>1:6</a:t>
                      </a:r>
                      <a:r>
                        <a:rPr lang="zh-CN" altLang="en-US" sz="2800" b="1" dirty="0">
                          <a:effectLst/>
                          <a:latin typeface="+mn-lt"/>
                          <a:ea typeface="Times New Roman"/>
                          <a:cs typeface="Arial"/>
                        </a:rPr>
                        <a:t>）</a:t>
                      </a:r>
                      <a:r>
                        <a:rPr lang="en-US" sz="2800" b="1" dirty="0">
                          <a:effectLst/>
                          <a:latin typeface="Arial"/>
                          <a:ea typeface="Times New Roman"/>
                          <a:cs typeface="Arial"/>
                        </a:rPr>
                        <a:t> </a:t>
                      </a:r>
                      <a:endParaRPr lang="en-SG" sz="2800" dirty="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36962" name="Title 1"/>
          <p:cNvSpPr>
            <a:spLocks noGrp="1"/>
          </p:cNvSpPr>
          <p:nvPr>
            <p:ph type="title"/>
          </p:nvPr>
        </p:nvSpPr>
        <p:spPr>
          <a:xfrm>
            <a:off x="-36513" y="5876925"/>
            <a:ext cx="9180513" cy="865188"/>
          </a:xfrm>
        </p:spPr>
        <p:txBody>
          <a:bodyPr/>
          <a:lstStyle/>
          <a:p>
            <a:pPr eaLnBrk="1" hangingPunct="1"/>
            <a:r>
              <a:rPr lang="zh-CN" altLang="en-US" sz="3600" b="1" dirty="0">
                <a:solidFill>
                  <a:srgbClr val="FFFFFF"/>
                </a:solidFill>
                <a:latin typeface="Arial" charset="0"/>
                <a:ea typeface="ヒラギノ角ゴ Pro W3" charset="0"/>
                <a:cs typeface="ヒラギノ角ゴ Pro W3" charset="0"/>
              </a:rPr>
              <a:t>人在</a:t>
            </a:r>
            <a:r>
              <a:rPr lang="en-US" altLang="zh-CN" sz="3600" b="1" dirty="0">
                <a:solidFill>
                  <a:srgbClr val="FFFFFF"/>
                </a:solidFill>
                <a:latin typeface="Arial" charset="0"/>
                <a:ea typeface="ヒラギノ角ゴ Pro W3" charset="0"/>
                <a:cs typeface="ヒラギノ角ゴ Pro W3" charset="0"/>
              </a:rPr>
              <a:t>《</a:t>
            </a:r>
            <a:r>
              <a:rPr lang="zh-CN" altLang="en-US" sz="3600" b="1" dirty="0">
                <a:solidFill>
                  <a:srgbClr val="FFFFFF"/>
                </a:solidFill>
                <a:latin typeface="Arial" charset="0"/>
                <a:ea typeface="ヒラギノ角ゴ Pro W3" charset="0"/>
                <a:cs typeface="ヒラギノ角ゴ Pro W3" charset="0"/>
              </a:rPr>
              <a:t>哈巴谷书</a:t>
            </a:r>
            <a:r>
              <a:rPr lang="en-US" altLang="zh-CN" sz="3600" b="1" dirty="0">
                <a:solidFill>
                  <a:srgbClr val="FFFFFF"/>
                </a:solidFill>
                <a:latin typeface="Arial" charset="0"/>
                <a:ea typeface="ヒラギノ角ゴ Pro W3" charset="0"/>
                <a:cs typeface="ヒラギノ角ゴ Pro W3" charset="0"/>
              </a:rPr>
              <a:t>》</a:t>
            </a:r>
            <a:r>
              <a:rPr lang="zh-CN" altLang="en-US" sz="3600" b="1" dirty="0">
                <a:solidFill>
                  <a:srgbClr val="FFFFFF"/>
                </a:solidFill>
                <a:latin typeface="Arial" charset="0"/>
                <a:ea typeface="ヒラギノ角ゴ Pro W3" charset="0"/>
                <a:cs typeface="ヒラギノ角ゴ Pro W3" charset="0"/>
              </a:rPr>
              <a:t>中与上帝的对比</a:t>
            </a:r>
            <a:endParaRPr lang="en-US" sz="3600" b="1" dirty="0">
              <a:solidFill>
                <a:srgbClr val="FFFFFF"/>
              </a:solidFill>
              <a:latin typeface="Arial" charset="0"/>
              <a:ea typeface="ヒラギノ角ゴ Pro W3" charset="0"/>
              <a:cs typeface="ヒラギノ角ゴ Pro W3" charset="0"/>
            </a:endParaRPr>
          </a:p>
        </p:txBody>
      </p:sp>
      <p:sp>
        <p:nvSpPr>
          <p:cNvPr id="936963" name="Text Box 123"/>
          <p:cNvSpPr txBox="1">
            <a:spLocks noChangeArrowheads="1"/>
          </p:cNvSpPr>
          <p:nvPr/>
        </p:nvSpPr>
        <p:spPr bwMode="auto">
          <a:xfrm>
            <a:off x="8388424" y="1"/>
            <a:ext cx="792088" cy="461665"/>
          </a:xfrm>
          <a:prstGeom prst="rect">
            <a:avLst/>
          </a:prstGeom>
          <a:solidFill>
            <a:schemeClr val="tx1"/>
          </a:solidFill>
          <a:ln>
            <a:noFill/>
          </a:ln>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632</a:t>
            </a:r>
            <a:endParaRPr lang="en-US">
              <a:solidFill>
                <a:srgbClr val="FFFFFF"/>
              </a:solidFill>
              <a:cs typeface="Arial" charset="0"/>
            </a:endParaRPr>
          </a:p>
        </p:txBody>
      </p:sp>
    </p:spTree>
    <p:extLst>
      <p:ext uri="{BB962C8B-B14F-4D97-AF65-F5344CB8AC3E}">
        <p14:creationId xmlns:p14="http://schemas.microsoft.com/office/powerpoint/2010/main" val="401543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当在抱怨神不将犹大从自己</a:t>
            </a:r>
            <a:endParaRPr lang="en-SG" altLang="zh-CN" sz="36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拯救出来过后</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 </a:t>
            </a:r>
          </a:p>
          <a:p>
            <a:pPr lvl="0" defTabSz="457200">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先知回想起神在过去的救赎</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(3:13)</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SG"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457200">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当作是他将来会以救主的形式</a:t>
            </a:r>
            <a:r>
              <a:rPr lang="en-US" sz="3600" b="1" dirty="0">
                <a:solidFill>
                  <a:srgbClr val="FFFFFF"/>
                </a:solidFill>
                <a:effectLst>
                  <a:glow rad="127000">
                    <a:srgbClr val="000000"/>
                  </a:glow>
                </a:effectLst>
                <a:latin typeface="Arial" charset="0"/>
                <a:ea typeface="ＭＳ Ｐゴシック" charset="0"/>
                <a:cs typeface="ＭＳ Ｐゴシック" charset="0"/>
              </a:rPr>
              <a:t>(3:18)</a:t>
            </a:r>
            <a:endParaRPr kumimoji="0" lang="en-SG"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拯救他们</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(1:5-6, 12)</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320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672759583"/>
              </p:ext>
            </p:extLst>
          </p:nvPr>
        </p:nvGraphicFramePr>
        <p:xfrm>
          <a:off x="-3" y="-27384"/>
          <a:ext cx="9144002" cy="338328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err="1">
                          <a:solidFill>
                            <a:srgbClr val="FFFFFF"/>
                          </a:solidFill>
                          <a:effectLst/>
                          <a:latin typeface="Arial"/>
                          <a:ea typeface="Times New Roman"/>
                          <a:cs typeface="Arial"/>
                        </a:rPr>
                        <a:t>人</a:t>
                      </a:r>
                      <a:endParaRPr lang="en-US" sz="3600" b="1" dirty="0">
                        <a:solidFill>
                          <a:srgbClr val="FFFFFF"/>
                        </a:solidFill>
                        <a:effectLst/>
                        <a:latin typeface="Arial"/>
                        <a:ea typeface="Times New Roman"/>
                        <a:cs typeface="Arial"/>
                      </a:endParaRPr>
                    </a:p>
                  </a:txBody>
                  <a:tcPr marL="68578" marR="68578"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err="1">
                          <a:solidFill>
                            <a:srgbClr val="FFFFFF"/>
                          </a:solidFill>
                          <a:effectLst/>
                          <a:latin typeface="Arial"/>
                          <a:ea typeface="Times New Roman"/>
                          <a:cs typeface="Arial"/>
                        </a:rPr>
                        <a:t>上帝</a:t>
                      </a:r>
                      <a:endParaRPr lang="en-US" sz="3600" b="1" dirty="0">
                        <a:solidFill>
                          <a:srgbClr val="FFFFFF"/>
                        </a:solidFill>
                        <a:effectLst/>
                        <a:latin typeface="Arial"/>
                        <a:ea typeface="Times New Roman"/>
                        <a:cs typeface="Arial"/>
                      </a:endParaRPr>
                    </a:p>
                  </a:txBody>
                  <a:tcPr marL="68578" marR="68578"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p>
                      <a:pPr algn="ctr">
                        <a:spcAft>
                          <a:spcPts val="0"/>
                        </a:spcAft>
                      </a:pPr>
                      <a:r>
                        <a:rPr lang="zh-CN" altLang="en-US" sz="2800" b="1" dirty="0">
                          <a:effectLst/>
                          <a:latin typeface="+mn-lt"/>
                          <a:ea typeface="Times New Roman"/>
                          <a:cs typeface="Arial"/>
                        </a:rPr>
                        <a:t>对上帝审判罪恶感到不耐烦（</a:t>
                      </a:r>
                      <a:r>
                        <a:rPr lang="en-US" altLang="zh-CN" sz="2800" b="1" dirty="0">
                          <a:effectLst/>
                          <a:latin typeface="+mn-lt"/>
                          <a:ea typeface="Times New Roman"/>
                          <a:cs typeface="Arial"/>
                        </a:rPr>
                        <a:t>1:2</a:t>
                      </a:r>
                      <a:r>
                        <a:rPr lang="zh-CN" altLang="en-US" sz="2800" b="1" dirty="0">
                          <a:effectLst/>
                          <a:latin typeface="+mn-lt"/>
                          <a:ea typeface="Times New Roman"/>
                          <a:cs typeface="Arial"/>
                        </a:rPr>
                        <a:t>）</a:t>
                      </a: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p>
                      <a:pPr algn="ctr">
                        <a:spcAft>
                          <a:spcPts val="0"/>
                        </a:spcAft>
                      </a:pPr>
                      <a:r>
                        <a:rPr lang="zh-CN" altLang="en-US" sz="2800" b="1" dirty="0">
                          <a:effectLst/>
                          <a:latin typeface="+mn-lt"/>
                          <a:ea typeface="Times New Roman"/>
                          <a:cs typeface="Arial"/>
                        </a:rPr>
                        <a:t>审判罪恶时满有耐心（</a:t>
                      </a:r>
                      <a:r>
                        <a:rPr lang="en-US" altLang="zh-CN" sz="2800" b="1" dirty="0">
                          <a:effectLst/>
                          <a:latin typeface="+mn-lt"/>
                          <a:ea typeface="Times New Roman"/>
                          <a:cs typeface="Arial"/>
                        </a:rPr>
                        <a:t>2:3</a:t>
                      </a:r>
                      <a:r>
                        <a:rPr lang="zh-CN" altLang="en-US" sz="2800" b="1" dirty="0">
                          <a:effectLst/>
                          <a:latin typeface="+mn-lt"/>
                          <a:ea typeface="Times New Roman"/>
                          <a:cs typeface="Arial"/>
                        </a:rPr>
                        <a:t>；参彼得后书 </a:t>
                      </a:r>
                      <a:r>
                        <a:rPr lang="en-US" altLang="zh-CN" sz="2800" b="1" dirty="0">
                          <a:effectLst/>
                          <a:latin typeface="+mn-lt"/>
                          <a:ea typeface="Times New Roman"/>
                          <a:cs typeface="Arial"/>
                        </a:rPr>
                        <a:t>3:9</a:t>
                      </a:r>
                      <a:r>
                        <a:rPr lang="zh-CN" altLang="en-US" sz="2800" b="1" dirty="0">
                          <a:effectLst/>
                          <a:latin typeface="+mn-lt"/>
                          <a:ea typeface="Times New Roman"/>
                          <a:cs typeface="Arial"/>
                        </a:rPr>
                        <a:t>）</a:t>
                      </a:r>
                      <a:endParaRPr lang="en-SG" sz="2800" dirty="0">
                        <a:effectLst/>
                        <a:latin typeface="Arial"/>
                        <a:ea typeface="Times New Roman"/>
                        <a:cs typeface="Arial"/>
                      </a:endParaRPr>
                    </a:p>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effectLst/>
                          <a:latin typeface="Arial"/>
                          <a:ea typeface="Times New Roman"/>
                          <a:cs typeface="Arial"/>
                        </a:rPr>
                        <a:t> </a:t>
                      </a:r>
                      <a:r>
                        <a:rPr lang="zh-CN" altLang="en-US" sz="2800" b="1" dirty="0">
                          <a:effectLst/>
                          <a:latin typeface="+mn-lt"/>
                          <a:ea typeface="Times New Roman"/>
                          <a:cs typeface="Arial"/>
                        </a:rPr>
                        <a:t>希望上帝用眼见来向他显明（</a:t>
                      </a:r>
                      <a:r>
                        <a:rPr lang="en-US" altLang="zh-CN" sz="2800" b="1" dirty="0">
                          <a:effectLst/>
                          <a:latin typeface="+mn-lt"/>
                          <a:ea typeface="Times New Roman"/>
                          <a:cs typeface="Arial"/>
                        </a:rPr>
                        <a:t>2:1</a:t>
                      </a:r>
                      <a:r>
                        <a:rPr lang="zh-CN" altLang="en-US" sz="2800" b="1" dirty="0">
                          <a:effectLst/>
                          <a:latin typeface="+mn-lt"/>
                          <a:ea typeface="Times New Roman"/>
                          <a:cs typeface="Arial"/>
                        </a:rPr>
                        <a:t>）</a:t>
                      </a: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effectLst/>
                          <a:latin typeface="Arial"/>
                          <a:ea typeface="Times New Roman"/>
                          <a:cs typeface="Arial"/>
                        </a:rPr>
                        <a:t> </a:t>
                      </a:r>
                      <a:r>
                        <a:rPr lang="zh-CN" altLang="en-US" sz="2800" b="1" dirty="0">
                          <a:effectLst/>
                          <a:latin typeface="+mn-lt"/>
                          <a:ea typeface="Times New Roman"/>
                          <a:cs typeface="Arial"/>
                        </a:rPr>
                        <a:t>希望人凭信心信靠祂（</a:t>
                      </a:r>
                      <a:r>
                        <a:rPr lang="en-US" altLang="zh-CN" sz="2800" b="1" dirty="0">
                          <a:effectLst/>
                          <a:latin typeface="+mn-lt"/>
                          <a:ea typeface="Times New Roman"/>
                          <a:cs typeface="Arial"/>
                        </a:rPr>
                        <a:t>2:4</a:t>
                      </a:r>
                      <a:r>
                        <a:rPr lang="zh-CN" altLang="en-US" sz="2800" b="1" dirty="0">
                          <a:effectLst/>
                          <a:latin typeface="+mn-lt"/>
                          <a:ea typeface="Times New Roman"/>
                          <a:cs typeface="Arial"/>
                        </a:rPr>
                        <a:t>）</a:t>
                      </a:r>
                      <a:endParaRPr lang="en-SG" sz="2800" dirty="0">
                        <a:effectLst/>
                        <a:latin typeface="Arial"/>
                        <a:ea typeface="Times New Roman"/>
                        <a:cs typeface="Arial"/>
                      </a:endParaRPr>
                    </a:p>
                    <a:p>
                      <a:pPr algn="ctr">
                        <a:spcAft>
                          <a:spcPts val="0"/>
                        </a:spcAft>
                      </a:pPr>
                      <a:r>
                        <a:rPr lang="en-US" sz="2800" b="1" dirty="0">
                          <a:effectLst/>
                          <a:latin typeface="Arial"/>
                          <a:ea typeface="Times New Roman"/>
                          <a:cs typeface="Arial"/>
                        </a:rPr>
                        <a:t> </a:t>
                      </a:r>
                      <a:endParaRPr lang="en-SG" sz="2800" dirty="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36962" name="Title 1"/>
          <p:cNvSpPr>
            <a:spLocks noGrp="1"/>
          </p:cNvSpPr>
          <p:nvPr>
            <p:ph type="title"/>
          </p:nvPr>
        </p:nvSpPr>
        <p:spPr>
          <a:xfrm>
            <a:off x="-36513" y="5876925"/>
            <a:ext cx="9180513" cy="865188"/>
          </a:xfrm>
        </p:spPr>
        <p:txBody>
          <a:bodyPr/>
          <a:lstStyle/>
          <a:p>
            <a:pPr eaLnBrk="1" hangingPunct="1"/>
            <a:r>
              <a:rPr lang="zh-CN" altLang="en-US" sz="3600" b="1" dirty="0">
                <a:solidFill>
                  <a:srgbClr val="FFFFFF"/>
                </a:solidFill>
                <a:latin typeface="Arial" charset="0"/>
                <a:ea typeface="ヒラギノ角ゴ Pro W3" charset="0"/>
                <a:cs typeface="ヒラギノ角ゴ Pro W3" charset="0"/>
              </a:rPr>
              <a:t>人在</a:t>
            </a:r>
            <a:r>
              <a:rPr lang="en-US" altLang="zh-CN" sz="3600" b="1" dirty="0">
                <a:solidFill>
                  <a:srgbClr val="FFFFFF"/>
                </a:solidFill>
                <a:latin typeface="Arial" charset="0"/>
                <a:ea typeface="ヒラギノ角ゴ Pro W3" charset="0"/>
                <a:cs typeface="ヒラギノ角ゴ Pro W3" charset="0"/>
              </a:rPr>
              <a:t>《</a:t>
            </a:r>
            <a:r>
              <a:rPr lang="zh-CN" altLang="en-US" sz="3600" b="1" dirty="0">
                <a:solidFill>
                  <a:srgbClr val="FFFFFF"/>
                </a:solidFill>
                <a:latin typeface="Arial" charset="0"/>
                <a:ea typeface="ヒラギノ角ゴ Pro W3" charset="0"/>
                <a:cs typeface="ヒラギノ角ゴ Pro W3" charset="0"/>
              </a:rPr>
              <a:t>哈巴谷书</a:t>
            </a:r>
            <a:r>
              <a:rPr lang="en-US" altLang="zh-CN" sz="3600" b="1" dirty="0">
                <a:solidFill>
                  <a:srgbClr val="FFFFFF"/>
                </a:solidFill>
                <a:latin typeface="Arial" charset="0"/>
                <a:ea typeface="ヒラギノ角ゴ Pro W3" charset="0"/>
                <a:cs typeface="ヒラギノ角ゴ Pro W3" charset="0"/>
              </a:rPr>
              <a:t>》</a:t>
            </a:r>
            <a:r>
              <a:rPr lang="zh-CN" altLang="en-US" sz="3600" b="1" dirty="0">
                <a:solidFill>
                  <a:srgbClr val="FFFFFF"/>
                </a:solidFill>
                <a:latin typeface="Arial" charset="0"/>
                <a:ea typeface="ヒラギノ角ゴ Pro W3" charset="0"/>
                <a:cs typeface="ヒラギノ角ゴ Pro W3" charset="0"/>
              </a:rPr>
              <a:t>中与上帝的对比</a:t>
            </a:r>
            <a:endParaRPr lang="en-US" sz="3600" b="1" dirty="0">
              <a:solidFill>
                <a:srgbClr val="FFFFFF"/>
              </a:solidFill>
              <a:latin typeface="Arial" charset="0"/>
              <a:ea typeface="ヒラギノ角ゴ Pro W3" charset="0"/>
              <a:cs typeface="ヒラギノ角ゴ Pro W3" charset="0"/>
            </a:endParaRPr>
          </a:p>
        </p:txBody>
      </p:sp>
      <p:sp>
        <p:nvSpPr>
          <p:cNvPr id="936963" name="Text Box 123"/>
          <p:cNvSpPr txBox="1">
            <a:spLocks noChangeArrowheads="1"/>
          </p:cNvSpPr>
          <p:nvPr/>
        </p:nvSpPr>
        <p:spPr bwMode="auto">
          <a:xfrm>
            <a:off x="8388424" y="1"/>
            <a:ext cx="792088" cy="461665"/>
          </a:xfrm>
          <a:prstGeom prst="rect">
            <a:avLst/>
          </a:prstGeom>
          <a:solidFill>
            <a:schemeClr val="tx1"/>
          </a:solidFill>
          <a:ln>
            <a:noFill/>
          </a:ln>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632</a:t>
            </a:r>
            <a:endParaRPr lang="en-US">
              <a:solidFill>
                <a:srgbClr val="FFFFFF"/>
              </a:solidFill>
              <a:cs typeface="Arial" charset="0"/>
            </a:endParaRPr>
          </a:p>
        </p:txBody>
      </p:sp>
    </p:spTree>
    <p:extLst>
      <p:ext uri="{BB962C8B-B14F-4D97-AF65-F5344CB8AC3E}">
        <p14:creationId xmlns:p14="http://schemas.microsoft.com/office/powerpoint/2010/main" val="2082050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哈巴谷</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486415724"/>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6"/>
          <p:cNvSpPr>
            <a:spLocks noChangeArrowheads="1"/>
          </p:cNvSpPr>
          <p:nvPr/>
        </p:nvSpPr>
        <p:spPr bwMode="auto">
          <a:xfrm>
            <a:off x="-76200" y="-152400"/>
            <a:ext cx="9372600" cy="71628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sp>
        <p:nvSpPr>
          <p:cNvPr id="14339" name="Text Box 3"/>
          <p:cNvSpPr txBox="1">
            <a:spLocks noChangeArrowheads="1"/>
          </p:cNvSpPr>
          <p:nvPr/>
        </p:nvSpPr>
        <p:spPr bwMode="auto">
          <a:xfrm>
            <a:off x="228600" y="1049338"/>
            <a:ext cx="868680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kumimoji="1" lang="zh-CN" altLang="en-US" sz="2400" b="1" dirty="0">
                <a:solidFill>
                  <a:srgbClr val="FFFFFF"/>
                </a:solidFill>
                <a:latin typeface="Arial" charset="0"/>
                <a:ea typeface="Arial" charset="0"/>
                <a:cs typeface="Arial" charset="0"/>
              </a:rPr>
              <a:t>本书一半以上不被接受哈巴谷先知所写的。如果</a:t>
            </a:r>
          </a:p>
          <a:p>
            <a:pPr eaLnBrk="1" hangingPunct="1">
              <a:defRPr/>
            </a:pPr>
            <a:r>
              <a:rPr kumimoji="1" lang="zh-CN" altLang="en-US" sz="2400" b="1" dirty="0">
                <a:solidFill>
                  <a:srgbClr val="FFFFFF"/>
                </a:solidFill>
                <a:latin typeface="Arial" charset="0"/>
                <a:ea typeface="Arial" charset="0"/>
                <a:cs typeface="Arial" charset="0"/>
              </a:rPr>
              <a:t>预言的翻译是正确 </a:t>
            </a:r>
            <a:r>
              <a:rPr kumimoji="1" lang="en-US" altLang="zh-CN" sz="2400" b="1" dirty="0">
                <a:solidFill>
                  <a:srgbClr val="FFFFFF"/>
                </a:solidFill>
                <a:latin typeface="Arial" charset="0"/>
                <a:ea typeface="Arial" charset="0"/>
                <a:cs typeface="Arial" charset="0"/>
              </a:rPr>
              <a:t>(</a:t>
            </a:r>
            <a:r>
              <a:rPr kumimoji="1" lang="zh-CN" altLang="en-US" sz="2400" b="1" dirty="0">
                <a:solidFill>
                  <a:srgbClr val="FFFFFF"/>
                </a:solidFill>
                <a:latin typeface="Arial" charset="0"/>
                <a:ea typeface="Arial" charset="0"/>
                <a:cs typeface="Arial" charset="0"/>
              </a:rPr>
              <a:t>见上文</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就没有足够理由拒</a:t>
            </a:r>
          </a:p>
          <a:p>
            <a:pPr eaLnBrk="1" hangingPunct="1">
              <a:defRPr/>
            </a:pPr>
            <a:r>
              <a:rPr kumimoji="1" lang="zh-CN" altLang="en-US" sz="2400" b="1" dirty="0">
                <a:solidFill>
                  <a:srgbClr val="FFFFFF"/>
                </a:solidFill>
                <a:latin typeface="Arial" charset="0"/>
                <a:ea typeface="Arial" charset="0"/>
                <a:cs typeface="Arial" charset="0"/>
              </a:rPr>
              <a:t>绝 </a:t>
            </a:r>
            <a:r>
              <a:rPr kumimoji="1" lang="en-US" altLang="zh-CN" sz="2400" b="1" dirty="0">
                <a:solidFill>
                  <a:srgbClr val="FFFFFF"/>
                </a:solidFill>
                <a:latin typeface="Arial" charset="0"/>
                <a:ea typeface="Arial" charset="0"/>
                <a:cs typeface="Arial" charset="0"/>
              </a:rPr>
              <a:t>1:5-11 </a:t>
            </a:r>
            <a:r>
              <a:rPr kumimoji="1" lang="zh-CN" altLang="en-US" sz="2400" b="1" dirty="0">
                <a:solidFill>
                  <a:srgbClr val="FFFFFF"/>
                </a:solidFill>
                <a:latin typeface="Arial" charset="0"/>
                <a:ea typeface="Arial" charset="0"/>
                <a:cs typeface="Arial" charset="0"/>
              </a:rPr>
              <a:t>的存在。</a:t>
            </a:r>
            <a:r>
              <a:rPr kumimoji="1" lang="en-US" altLang="zh-CN" sz="2400" b="1" dirty="0">
                <a:solidFill>
                  <a:srgbClr val="FFFFFF"/>
                </a:solidFill>
                <a:latin typeface="Arial" charset="0"/>
                <a:ea typeface="Arial" charset="0"/>
                <a:cs typeface="Arial" charset="0"/>
              </a:rPr>
              <a:t>2:9-10</a:t>
            </a:r>
            <a:r>
              <a:rPr kumimoji="1" lang="zh-CN" altLang="en-US" sz="2400" b="1" dirty="0">
                <a:solidFill>
                  <a:srgbClr val="FFFFFF"/>
                </a:solidFill>
                <a:latin typeface="Arial" charset="0"/>
                <a:ea typeface="Arial" charset="0"/>
                <a:cs typeface="Arial" charset="0"/>
              </a:rPr>
              <a:t>节不被接受属于哈巴谷书</a:t>
            </a:r>
          </a:p>
          <a:p>
            <a:pPr eaLnBrk="1" hangingPunct="1">
              <a:defRPr/>
            </a:pPr>
            <a:r>
              <a:rPr kumimoji="1" lang="zh-CN" altLang="en-US" sz="2400" b="1" dirty="0">
                <a:solidFill>
                  <a:srgbClr val="FFFFFF"/>
                </a:solidFill>
                <a:latin typeface="Arial" charset="0"/>
                <a:ea typeface="Arial" charset="0"/>
                <a:cs typeface="Arial" charset="0"/>
              </a:rPr>
              <a:t>有两个理由</a:t>
            </a:r>
            <a:r>
              <a:rPr kumimoji="1" lang="en-US" altLang="zh-CN" sz="2400" b="1" dirty="0">
                <a:solidFill>
                  <a:srgbClr val="FFFFFF"/>
                </a:solidFill>
                <a:latin typeface="Arial" charset="0"/>
                <a:ea typeface="Arial" charset="0"/>
                <a:cs typeface="Arial" charset="0"/>
              </a:rPr>
              <a:t>:</a:t>
            </a:r>
          </a:p>
        </p:txBody>
      </p:sp>
      <p:sp>
        <p:nvSpPr>
          <p:cNvPr id="14342" name="Text Box 6"/>
          <p:cNvSpPr txBox="1">
            <a:spLocks noChangeArrowheads="1"/>
          </p:cNvSpPr>
          <p:nvPr/>
        </p:nvSpPr>
        <p:spPr bwMode="auto">
          <a:xfrm>
            <a:off x="228600" y="3319463"/>
            <a:ext cx="8915400" cy="30469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38163" indent="-538163" eaLnBrk="1" hangingPunct="1">
              <a:defRPr/>
            </a:pPr>
            <a:r>
              <a:rPr kumimoji="1" lang="en-US" altLang="ja-JP" sz="2400" b="1" dirty="0">
                <a:solidFill>
                  <a:srgbClr val="FFFFFF"/>
                </a:solidFill>
                <a:latin typeface="Arial" charset="0"/>
                <a:ea typeface="Arial" charset="0"/>
                <a:cs typeface="Arial" charset="0"/>
              </a:rPr>
              <a:t>1.  </a:t>
            </a:r>
            <a:r>
              <a:rPr kumimoji="1" lang="zh-CN" altLang="en-US" sz="2400" b="1" dirty="0">
                <a:solidFill>
                  <a:srgbClr val="FFFFFF"/>
                </a:solidFill>
                <a:latin typeface="Arial" charset="0"/>
                <a:ea typeface="Arial" charset="0"/>
                <a:cs typeface="Arial" charset="0"/>
              </a:rPr>
              <a:t> 如果本书“灾难”的对象是迦勒底王，那么有些</a:t>
            </a:r>
          </a:p>
          <a:p>
            <a:pPr marL="538163" indent="-538163" eaLnBrk="1" hangingPunct="1">
              <a:defRPr/>
            </a:pPr>
            <a:r>
              <a:rPr kumimoji="1" lang="zh-CN" altLang="en-US" sz="2400" b="1" dirty="0">
                <a:solidFill>
                  <a:srgbClr val="FFFFFF"/>
                </a:solidFill>
                <a:latin typeface="Arial" charset="0"/>
                <a:ea typeface="Arial" charset="0"/>
                <a:cs typeface="Arial" charset="0"/>
              </a:rPr>
              <a:t>    部分至少是不适当的</a:t>
            </a:r>
            <a:r>
              <a:rPr kumimoji="1" lang="en-US" altLang="zh-CN" sz="2400" b="1" dirty="0">
                <a:solidFill>
                  <a:srgbClr val="FFFFFF"/>
                </a:solidFill>
                <a:latin typeface="Arial" charset="0"/>
                <a:ea typeface="Arial" charset="0"/>
                <a:cs typeface="Arial" charset="0"/>
              </a:rPr>
              <a:t>.    </a:t>
            </a:r>
          </a:p>
          <a:p>
            <a:pPr marL="538163" indent="-538163" eaLnBrk="1" hangingPunct="1">
              <a:defRPr/>
            </a:pPr>
            <a:r>
              <a:rPr kumimoji="1" lang="en-US" altLang="zh-CN" sz="2400" b="1" dirty="0">
                <a:solidFill>
                  <a:srgbClr val="FFFFFF"/>
                </a:solidFill>
                <a:latin typeface="Arial" charset="0"/>
                <a:ea typeface="Arial" charset="0"/>
                <a:cs typeface="Arial" charset="0"/>
              </a:rPr>
              <a:t>                                  </a:t>
            </a:r>
          </a:p>
          <a:p>
            <a:pPr marL="538163" indent="-538163" eaLnBrk="1" hangingPunct="1">
              <a:defRPr/>
            </a:pPr>
            <a:r>
              <a:rPr kumimoji="1" lang="en-US" altLang="zh-CN" sz="2400" b="1" dirty="0">
                <a:solidFill>
                  <a:srgbClr val="FFFFFF"/>
                </a:solidFill>
                <a:latin typeface="Arial" charset="0"/>
                <a:ea typeface="Arial" charset="0"/>
                <a:cs typeface="Arial" charset="0"/>
              </a:rPr>
              <a:t>2.  </a:t>
            </a:r>
            <a:r>
              <a:rPr kumimoji="1" lang="zh-CN" altLang="en-US" sz="2400" b="1" dirty="0">
                <a:solidFill>
                  <a:srgbClr val="FFFFFF"/>
                </a:solidFill>
                <a:latin typeface="Arial" charset="0"/>
                <a:ea typeface="Arial" charset="0"/>
                <a:cs typeface="Arial" charset="0"/>
              </a:rPr>
              <a:t>一些部份</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特别是</a:t>
            </a:r>
            <a:r>
              <a:rPr kumimoji="1" lang="en-US" altLang="zh-CN" sz="2400" b="1" dirty="0">
                <a:solidFill>
                  <a:srgbClr val="FFFFFF"/>
                </a:solidFill>
                <a:latin typeface="Arial" charset="0"/>
                <a:ea typeface="Arial" charset="0"/>
                <a:cs typeface="Arial" charset="0"/>
              </a:rPr>
              <a:t>12-14</a:t>
            </a:r>
            <a:r>
              <a:rPr kumimoji="1" lang="zh-CN" altLang="en-US" sz="2400" b="1" dirty="0">
                <a:solidFill>
                  <a:srgbClr val="FFFFFF"/>
                </a:solidFill>
                <a:latin typeface="Arial" charset="0"/>
                <a:ea typeface="Arial" charset="0"/>
                <a:cs typeface="Arial" charset="0"/>
              </a:rPr>
              <a:t>节</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引用其他的经节的引</a:t>
            </a:r>
          </a:p>
          <a:p>
            <a:pPr marL="538163" indent="-538163" eaLnBrk="1" hangingPunct="1">
              <a:defRPr/>
            </a:pPr>
            <a:r>
              <a:rPr kumimoji="1" lang="zh-CN" altLang="en-US" sz="2400" b="1" dirty="0">
                <a:solidFill>
                  <a:srgbClr val="FFFFFF"/>
                </a:solidFill>
                <a:latin typeface="Arial" charset="0"/>
                <a:ea typeface="Arial" charset="0"/>
                <a:cs typeface="Arial" charset="0"/>
              </a:rPr>
              <a:t>     文和回忆</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包括一些后期的” </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比如</a:t>
            </a:r>
            <a:r>
              <a:rPr kumimoji="1" lang="en-US" altLang="zh-CN" sz="2400" b="1" dirty="0">
                <a:solidFill>
                  <a:srgbClr val="FFFFFF"/>
                </a:solidFill>
                <a:latin typeface="Arial" charset="0"/>
                <a:ea typeface="Arial" charset="0"/>
                <a:cs typeface="Arial" charset="0"/>
              </a:rPr>
              <a:t>12</a:t>
            </a:r>
            <a:r>
              <a:rPr kumimoji="1" lang="zh-CN" altLang="en-US" sz="2400" b="1" dirty="0">
                <a:solidFill>
                  <a:srgbClr val="FFFFFF"/>
                </a:solidFill>
                <a:latin typeface="Arial" charset="0"/>
                <a:ea typeface="Arial" charset="0"/>
                <a:cs typeface="Arial" charset="0"/>
              </a:rPr>
              <a:t>节和弥迦书</a:t>
            </a:r>
          </a:p>
          <a:p>
            <a:pPr marL="538163" indent="-538163" eaLnBrk="1" hangingPunct="1">
              <a:defRPr/>
            </a:pPr>
            <a:r>
              <a:rPr kumimoji="1" lang="zh-CN" altLang="en-US" sz="2400" b="1" dirty="0">
                <a:solidFill>
                  <a:srgbClr val="FFFFFF"/>
                </a:solidFill>
                <a:latin typeface="Arial" charset="0"/>
                <a:ea typeface="Arial" charset="0"/>
                <a:cs typeface="Arial" charset="0"/>
              </a:rPr>
              <a:t>      </a:t>
            </a:r>
            <a:r>
              <a:rPr kumimoji="1" lang="en-US" altLang="zh-CN" sz="2400" b="1" dirty="0">
                <a:solidFill>
                  <a:srgbClr val="FFFFFF"/>
                </a:solidFill>
                <a:latin typeface="Arial" charset="0"/>
                <a:ea typeface="Arial" charset="0"/>
                <a:cs typeface="Arial" charset="0"/>
              </a:rPr>
              <a:t>3:10; 12</a:t>
            </a:r>
            <a:r>
              <a:rPr kumimoji="1" lang="zh-CN" altLang="en-US" sz="2400" b="1" dirty="0">
                <a:solidFill>
                  <a:srgbClr val="FFFFFF"/>
                </a:solidFill>
                <a:latin typeface="Arial" charset="0"/>
                <a:ea typeface="Arial" charset="0"/>
                <a:cs typeface="Arial" charset="0"/>
              </a:rPr>
              <a:t>节和耶利米书 </a:t>
            </a:r>
            <a:r>
              <a:rPr kumimoji="1" lang="en-US" altLang="zh-CN" sz="2400" b="1" dirty="0">
                <a:solidFill>
                  <a:srgbClr val="FFFFFF"/>
                </a:solidFill>
                <a:latin typeface="Arial" charset="0"/>
                <a:ea typeface="Arial" charset="0"/>
                <a:cs typeface="Arial" charset="0"/>
              </a:rPr>
              <a:t>51:58; 14</a:t>
            </a:r>
            <a:r>
              <a:rPr kumimoji="1" lang="zh-CN" altLang="en-US" sz="2400" b="1" dirty="0">
                <a:solidFill>
                  <a:srgbClr val="FFFFFF"/>
                </a:solidFill>
                <a:latin typeface="Arial" charset="0"/>
                <a:ea typeface="Arial" charset="0"/>
                <a:cs typeface="Arial" charset="0"/>
              </a:rPr>
              <a:t>节和以赛亚书</a:t>
            </a:r>
          </a:p>
          <a:p>
            <a:pPr marL="538163" indent="-538163" eaLnBrk="1" hangingPunct="1">
              <a:defRPr/>
            </a:pPr>
            <a:r>
              <a:rPr kumimoji="1" lang="zh-CN" altLang="en-US" sz="2400" b="1" dirty="0">
                <a:solidFill>
                  <a:srgbClr val="FFFFFF"/>
                </a:solidFill>
                <a:latin typeface="Arial" charset="0"/>
                <a:ea typeface="Arial" charset="0"/>
                <a:cs typeface="Arial" charset="0"/>
              </a:rPr>
              <a:t>     </a:t>
            </a:r>
            <a:r>
              <a:rPr kumimoji="1" lang="en-US" altLang="zh-CN" sz="2400" b="1" dirty="0">
                <a:solidFill>
                  <a:srgbClr val="FFFFFF"/>
                </a:solidFill>
                <a:latin typeface="Arial" charset="0"/>
                <a:ea typeface="Arial" charset="0"/>
                <a:cs typeface="Arial" charset="0"/>
              </a:rPr>
              <a:t>11:9; 16b</a:t>
            </a:r>
            <a:r>
              <a:rPr kumimoji="1" lang="zh-CN" altLang="en-US" sz="2400" b="1" dirty="0">
                <a:solidFill>
                  <a:srgbClr val="FFFFFF"/>
                </a:solidFill>
                <a:latin typeface="Arial" charset="0"/>
                <a:ea typeface="Arial" charset="0"/>
                <a:cs typeface="Arial" charset="0"/>
              </a:rPr>
              <a:t>节和耶利米书 </a:t>
            </a:r>
            <a:r>
              <a:rPr kumimoji="1" lang="en-US" altLang="zh-CN" sz="2400" b="1" dirty="0">
                <a:solidFill>
                  <a:srgbClr val="FFFFFF"/>
                </a:solidFill>
                <a:latin typeface="Arial" charset="0"/>
                <a:ea typeface="Arial" charset="0"/>
                <a:cs typeface="Arial" charset="0"/>
              </a:rPr>
              <a:t>25:15-16; 18-20</a:t>
            </a:r>
            <a:r>
              <a:rPr kumimoji="1" lang="zh-CN" altLang="en-US" sz="2400" b="1" dirty="0">
                <a:solidFill>
                  <a:srgbClr val="FFFFFF"/>
                </a:solidFill>
                <a:latin typeface="Arial" charset="0"/>
                <a:ea typeface="Arial" charset="0"/>
                <a:cs typeface="Arial" charset="0"/>
              </a:rPr>
              <a:t>节和以赛亚</a:t>
            </a:r>
          </a:p>
          <a:p>
            <a:pPr marL="538163" indent="-538163" eaLnBrk="1" hangingPunct="1">
              <a:defRPr/>
            </a:pPr>
            <a:r>
              <a:rPr kumimoji="1" lang="zh-CN" altLang="en-US" sz="2400" b="1" dirty="0">
                <a:solidFill>
                  <a:srgbClr val="FFFFFF"/>
                </a:solidFill>
                <a:latin typeface="Arial" charset="0"/>
                <a:ea typeface="Arial" charset="0"/>
                <a:cs typeface="Arial" charset="0"/>
              </a:rPr>
              <a:t>      书 </a:t>
            </a:r>
            <a:r>
              <a:rPr kumimoji="1" lang="en-US" altLang="zh-CN" sz="2400" b="1" dirty="0">
                <a:solidFill>
                  <a:srgbClr val="FFFFFF"/>
                </a:solidFill>
                <a:latin typeface="Arial" charset="0"/>
                <a:ea typeface="Arial" charset="0"/>
                <a:cs typeface="Arial" charset="0"/>
              </a:rPr>
              <a:t>44:9;  46:6-7; 10:1-6).</a:t>
            </a:r>
          </a:p>
        </p:txBody>
      </p:sp>
      <p:sp>
        <p:nvSpPr>
          <p:cNvPr id="14343" name="Text Box 7"/>
          <p:cNvSpPr txBox="1">
            <a:spLocks noChangeArrowheads="1"/>
          </p:cNvSpPr>
          <p:nvPr/>
        </p:nvSpPr>
        <p:spPr bwMode="auto">
          <a:xfrm>
            <a:off x="8378825" y="1905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rgbClr val="FFFFFF"/>
                </a:solidFill>
                <a:latin typeface="Arial"/>
                <a:ea typeface="ＭＳ Ｐゴシック" pitchFamily="24" charset="-128"/>
                <a:cs typeface="Arial"/>
              </a:rPr>
              <a:t>628</a:t>
            </a:r>
          </a:p>
        </p:txBody>
      </p:sp>
      <p:sp>
        <p:nvSpPr>
          <p:cNvPr id="14344" name="Rectangle 8"/>
          <p:cNvSpPr>
            <a:spLocks noGrp="1" noChangeArrowheads="1"/>
          </p:cNvSpPr>
          <p:nvPr>
            <p:ph type="title" idx="4294967295"/>
          </p:nvPr>
        </p:nvSpPr>
        <p:spPr>
          <a:xfrm>
            <a:off x="228600" y="274638"/>
            <a:ext cx="7543800" cy="715962"/>
          </a:xfrm>
          <a:effectLst>
            <a:outerShdw blurRad="63500" dist="35921" dir="2700000" algn="ctr" rotWithShape="0">
              <a:srgbClr val="000000">
                <a:alpha val="74998"/>
              </a:srgbClr>
            </a:outerShdw>
          </a:effectLst>
        </p:spPr>
        <p:txBody>
          <a:bodyPr/>
          <a:lstStyle/>
          <a:p>
            <a:pPr algn="l" eaLnBrk="1" hangingPunct="1">
              <a:defRPr/>
            </a:pPr>
            <a:r>
              <a:rPr lang="en-US" altLang="zh-CN" sz="3200" u="sng" dirty="0">
                <a:effectLst/>
                <a:latin typeface="Arial" charset="0"/>
                <a:ea typeface="ＭＳ Ｐゴシック" charset="0"/>
              </a:rPr>
              <a:t>1:5-11; 2:9-20 &amp; 3</a:t>
            </a:r>
            <a:r>
              <a:rPr lang="zh-CN" altLang="en-US" sz="3200" u="sng" dirty="0">
                <a:effectLst/>
                <a:latin typeface="Arial" charset="0"/>
                <a:ea typeface="ＭＳ Ｐゴシック" charset="0"/>
              </a:rPr>
              <a:t>的结合</a:t>
            </a:r>
            <a:endParaRPr lang="en-US" sz="3200" u="sng" dirty="0">
              <a:effectLst/>
              <a:latin typeface="Arial" charset="0"/>
              <a:ea typeface="ＭＳ Ｐゴシック" charset="0"/>
            </a:endParaRPr>
          </a:p>
        </p:txBody>
      </p:sp>
    </p:spTree>
    <p:extLst>
      <p:ext uri="{BB962C8B-B14F-4D97-AF65-F5344CB8AC3E}">
        <p14:creationId xmlns:p14="http://schemas.microsoft.com/office/powerpoint/2010/main" val="312505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500" fill="hold"/>
                                        <p:tgtEl>
                                          <p:spTgt spid="14339"/>
                                        </p:tgtEl>
                                        <p:attrNameLst>
                                          <p:attrName>ppt_w</p:attrName>
                                        </p:attrNameLst>
                                      </p:cBhvr>
                                      <p:tavLst>
                                        <p:tav tm="0">
                                          <p:val>
                                            <p:fltVal val="0"/>
                                          </p:val>
                                        </p:tav>
                                        <p:tav tm="100000">
                                          <p:val>
                                            <p:strVal val="#ppt_w"/>
                                          </p:val>
                                        </p:tav>
                                      </p:tavLst>
                                    </p:anim>
                                    <p:anim calcmode="lin" valueType="num">
                                      <p:cBhvr>
                                        <p:cTn id="8" dur="500" fill="hold"/>
                                        <p:tgtEl>
                                          <p:spTgt spid="143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2"/>
                                        </p:tgtEl>
                                        <p:attrNameLst>
                                          <p:attrName>style.visibility</p:attrName>
                                        </p:attrNameLst>
                                      </p:cBhvr>
                                      <p:to>
                                        <p:strVal val="visible"/>
                                      </p:to>
                                    </p:set>
                                    <p:anim calcmode="lin" valueType="num">
                                      <p:cBhvr>
                                        <p:cTn id="13" dur="500" fill="hold"/>
                                        <p:tgtEl>
                                          <p:spTgt spid="14342"/>
                                        </p:tgtEl>
                                        <p:attrNameLst>
                                          <p:attrName>ppt_w</p:attrName>
                                        </p:attrNameLst>
                                      </p:cBhvr>
                                      <p:tavLst>
                                        <p:tav tm="0">
                                          <p:val>
                                            <p:fltVal val="0"/>
                                          </p:val>
                                        </p:tav>
                                        <p:tav tm="100000">
                                          <p:val>
                                            <p:strVal val="#ppt_w"/>
                                          </p:val>
                                        </p:tav>
                                      </p:tavLst>
                                    </p:anim>
                                    <p:anim calcmode="lin" valueType="num">
                                      <p:cBhvr>
                                        <p:cTn id="14" dur="500" fill="hold"/>
                                        <p:tgtEl>
                                          <p:spTgt spid="143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P spid="1434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76200" y="0"/>
            <a:ext cx="9296400" cy="1143000"/>
          </a:xfrm>
        </p:spPr>
        <p:txBody>
          <a:bodyPr/>
          <a:lstStyle/>
          <a:p>
            <a:pPr>
              <a:defRPr/>
            </a:pPr>
            <a:r>
              <a:rPr lang="en-US" sz="3600">
                <a:solidFill>
                  <a:srgbClr val="FFFFFF"/>
                </a:solidFill>
                <a:latin typeface="Arial" charset="0"/>
                <a:ea typeface="MS PGothic" charset="0"/>
                <a:cs typeface="Arial" charset="0"/>
              </a:rPr>
              <a:t>留心看耶和华在我里面说甚么</a:t>
            </a:r>
            <a:r>
              <a:rPr lang="en-US" altLang="ja-JP" sz="3600">
                <a:solidFill>
                  <a:srgbClr val="FFFFFF"/>
                </a:solidFill>
                <a:latin typeface="Arial" charset="0"/>
                <a:ea typeface="MS PGothic" charset="0"/>
                <a:cs typeface="Arial" charset="0"/>
              </a:rPr>
              <a:t> (</a:t>
            </a:r>
            <a:r>
              <a:rPr lang="zh-TW" altLang="en-US" sz="3600">
                <a:solidFill>
                  <a:srgbClr val="FFFFFF"/>
                </a:solidFill>
                <a:latin typeface="Arial" charset="0"/>
                <a:ea typeface="MS PGothic" charset="0"/>
                <a:cs typeface="Arial" charset="0"/>
              </a:rPr>
              <a:t>哈巴谷</a:t>
            </a:r>
            <a:r>
              <a:rPr lang="zh-CN" altLang="en-US" sz="3600">
                <a:solidFill>
                  <a:srgbClr val="FFFFFF"/>
                </a:solidFill>
                <a:latin typeface="Arial" charset="0"/>
                <a:ea typeface="MS PGothic" charset="0"/>
                <a:cs typeface="Arial" charset="0"/>
              </a:rPr>
              <a:t>书</a:t>
            </a:r>
            <a:r>
              <a:rPr lang="en-US" altLang="ja-JP" sz="3600">
                <a:solidFill>
                  <a:srgbClr val="FFFFFF"/>
                </a:solidFill>
                <a:latin typeface="Arial" charset="0"/>
                <a:ea typeface="MS PGothic" charset="0"/>
                <a:cs typeface="Arial" charset="0"/>
              </a:rPr>
              <a:t>2:1)</a:t>
            </a:r>
            <a:endParaRPr lang="en-US" sz="3600">
              <a:solidFill>
                <a:srgbClr val="FFFFFF"/>
              </a:solidFill>
              <a:latin typeface="Arial" charset="0"/>
              <a:ea typeface="MS PGothic" charset="0"/>
              <a:cs typeface="Arial" charset="0"/>
            </a:endParaRPr>
          </a:p>
        </p:txBody>
      </p:sp>
      <p:pic>
        <p:nvPicPr>
          <p:cNvPr id="239619" name="Picture 4" descr="Hab 2 watchtow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95400"/>
            <a:ext cx="4800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953000" y="1143000"/>
            <a:ext cx="4114800" cy="5715000"/>
          </a:xfrm>
          <a:prstGeom prst="rect">
            <a:avLst/>
          </a:prstGeom>
          <a:no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defRPr/>
            </a:pPr>
            <a:r>
              <a:rPr lang="en-US" sz="4400" b="0" dirty="0" err="1">
                <a:solidFill>
                  <a:srgbClr val="FFFFFF"/>
                </a:solidFill>
                <a:latin typeface="Tahoma" charset="0"/>
              </a:rPr>
              <a:t>我要站在哨岗</a:t>
            </a:r>
            <a:r>
              <a:rPr lang="en-US" sz="4400" b="0" dirty="0">
                <a:solidFill>
                  <a:srgbClr val="FFFFFF"/>
                </a:solidFill>
                <a:latin typeface="Tahoma" charset="0"/>
              </a:rPr>
              <a:t>， </a:t>
            </a:r>
            <a:r>
              <a:rPr lang="en-US" sz="4400" b="0" dirty="0" err="1">
                <a:solidFill>
                  <a:srgbClr val="FFFFFF"/>
                </a:solidFill>
                <a:latin typeface="Tahoma" charset="0"/>
              </a:rPr>
              <a:t>立在城楼，留心看耶和华在我里面说甚么，怎样使我答覆自己的怨诉</a:t>
            </a:r>
            <a:r>
              <a:rPr lang="en-US" sz="4400" b="0" dirty="0">
                <a:solidFill>
                  <a:srgbClr val="FFFFFF"/>
                </a:solidFill>
                <a:latin typeface="Tahoma" charset="0"/>
              </a:rPr>
              <a:t>。</a:t>
            </a:r>
            <a:endParaRPr lang="en-US" sz="4400" b="0" dirty="0">
              <a:solidFill>
                <a:srgbClr val="FFFFFF"/>
              </a:solidFill>
              <a:effectLst>
                <a:outerShdw blurRad="38100" dist="38100" dir="2700000" algn="tl">
                  <a:srgbClr val="000000"/>
                </a:outerShdw>
              </a:effectLst>
              <a:latin typeface="Tahoma"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sp>
        <p:nvSpPr>
          <p:cNvPr id="2" name="Title 1"/>
          <p:cNvSpPr>
            <a:spLocks noGrp="1"/>
          </p:cNvSpPr>
          <p:nvPr>
            <p:ph type="title" idx="4294967295"/>
          </p:nvPr>
        </p:nvSpPr>
        <p:spPr>
          <a:xfrm>
            <a:off x="-76200" y="0"/>
            <a:ext cx="9296400" cy="1143000"/>
          </a:xfrm>
        </p:spPr>
        <p:txBody>
          <a:bodyPr/>
          <a:lstStyle/>
          <a:p>
            <a:pPr>
              <a:defRPr/>
            </a:pPr>
            <a:r>
              <a:rPr lang="zh-CN" altLang="en-US" sz="3600" dirty="0">
                <a:latin typeface="Arial" charset="0"/>
                <a:ea typeface="ＭＳ Ｐゴシック" charset="0"/>
              </a:rPr>
              <a:t>得到答案（哈巴谷书 </a:t>
            </a:r>
            <a:r>
              <a:rPr lang="en-US" altLang="zh-CN" sz="3600" dirty="0">
                <a:latin typeface="Arial" charset="0"/>
                <a:ea typeface="ＭＳ Ｐゴシック" charset="0"/>
              </a:rPr>
              <a:t>2:2 </a:t>
            </a:r>
            <a:r>
              <a:rPr lang="en-US" sz="3600" dirty="0">
                <a:latin typeface="Arial" charset="0"/>
                <a:ea typeface="ＭＳ Ｐゴシック" charset="0"/>
              </a:rPr>
              <a:t>CNV）</a:t>
            </a:r>
          </a:p>
        </p:txBody>
      </p:sp>
      <p:sp>
        <p:nvSpPr>
          <p:cNvPr id="6" name="Title 1"/>
          <p:cNvSpPr txBox="1">
            <a:spLocks/>
          </p:cNvSpPr>
          <p:nvPr/>
        </p:nvSpPr>
        <p:spPr bwMode="auto">
          <a:xfrm>
            <a:off x="-108520" y="1412775"/>
            <a:ext cx="4114800" cy="5455583"/>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3200" b="1" dirty="0">
                <a:solidFill>
                  <a:srgbClr val="FFFFFF"/>
                </a:solidFill>
                <a:latin typeface="Arial"/>
                <a:cs typeface="Arial"/>
              </a:rPr>
              <a:t>"</a:t>
            </a:r>
            <a:r>
              <a:rPr lang="zh-CN" altLang="en-US" sz="3200" b="1" dirty="0">
                <a:solidFill>
                  <a:srgbClr val="FFFFFF"/>
                </a:solidFill>
                <a:latin typeface="Arial"/>
                <a:cs typeface="Arial"/>
              </a:rPr>
              <a:t>耶和华回答我说：</a:t>
            </a:r>
          </a:p>
          <a:p>
            <a:pPr algn="ctr">
              <a:defRPr/>
            </a:pPr>
            <a:endParaRPr lang="zh-CN" altLang="en-US" sz="3200" b="1" dirty="0">
              <a:solidFill>
                <a:srgbClr val="FFFFFF"/>
              </a:solidFill>
              <a:latin typeface="Arial"/>
              <a:cs typeface="Arial"/>
            </a:endParaRPr>
          </a:p>
          <a:p>
            <a:pPr algn="ctr">
              <a:defRPr/>
            </a:pPr>
            <a:r>
              <a:rPr lang="zh-CN" altLang="en-US" sz="3200" b="1" dirty="0">
                <a:solidFill>
                  <a:srgbClr val="FFFFFF"/>
                </a:solidFill>
                <a:latin typeface="Arial"/>
                <a:cs typeface="Arial"/>
              </a:rPr>
              <a:t>“把异象写下，清楚地记在泥版上，</a:t>
            </a:r>
          </a:p>
          <a:p>
            <a:pPr algn="ctr">
              <a:defRPr/>
            </a:pPr>
            <a:endParaRPr lang="zh-CN" altLang="en-US" sz="3200" b="1" dirty="0">
              <a:solidFill>
                <a:srgbClr val="FFFFFF"/>
              </a:solidFill>
              <a:latin typeface="Arial"/>
              <a:cs typeface="Arial"/>
            </a:endParaRPr>
          </a:p>
          <a:p>
            <a:pPr algn="ctr">
              <a:defRPr/>
            </a:pPr>
            <a:r>
              <a:rPr lang="zh-CN" altLang="en-US" sz="3200" b="1" dirty="0">
                <a:solidFill>
                  <a:srgbClr val="FFFFFF"/>
                </a:solidFill>
                <a:latin typeface="Arial"/>
                <a:cs typeface="Arial"/>
              </a:rPr>
              <a:t>使读的人容易明白</a:t>
            </a:r>
            <a:r>
              <a:rPr lang="uk-UA" sz="3200" b="1" dirty="0">
                <a:solidFill>
                  <a:srgbClr val="FFFFFF"/>
                </a:solidFill>
                <a:latin typeface="Arial"/>
                <a:cs typeface="Arial"/>
              </a:rPr>
              <a:t>'</a:t>
            </a:r>
            <a:r>
              <a:rPr lang="ru-RU" sz="3200" b="1" dirty="0">
                <a:solidFill>
                  <a:srgbClr val="FFFFFF"/>
                </a:solidFill>
                <a:latin typeface="Arial"/>
                <a:cs typeface="Arial"/>
              </a:rPr>
              <a:t>"</a:t>
            </a:r>
            <a:endParaRPr lang="en-US" sz="3200" b="1" dirty="0">
              <a:solidFill>
                <a:srgbClr val="FFFFCC"/>
              </a:solidFill>
              <a:effectLst>
                <a:outerShdw blurRad="38100" dist="38100" dir="2700000" algn="tl">
                  <a:srgbClr val="000000"/>
                </a:outerShdw>
              </a:effectLst>
              <a:latin typeface="Arial"/>
              <a:cs typeface="Arial"/>
            </a:endParaRPr>
          </a:p>
        </p:txBody>
      </p:sp>
      <p:pic>
        <p:nvPicPr>
          <p:cNvPr id="8" name="Picture 7"/>
          <p:cNvPicPr>
            <a:picLocks noChangeAspect="1"/>
          </p:cNvPicPr>
          <p:nvPr/>
        </p:nvPicPr>
        <p:blipFill>
          <a:blip r:embed="rId2"/>
          <a:stretch>
            <a:fillRect/>
          </a:stretch>
        </p:blipFill>
        <p:spPr>
          <a:xfrm>
            <a:off x="4052020" y="1628800"/>
            <a:ext cx="5128492" cy="3572849"/>
          </a:xfrm>
          <a:prstGeom prst="rect">
            <a:avLst/>
          </a:prstGeom>
        </p:spPr>
      </p:pic>
    </p:spTree>
    <p:extLst>
      <p:ext uri="{BB962C8B-B14F-4D97-AF65-F5344CB8AC3E}">
        <p14:creationId xmlns:p14="http://schemas.microsoft.com/office/powerpoint/2010/main" val="2982183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4685" y="2636912"/>
              <a:ext cx="4539763" cy="792088"/>
            </a:xfrm>
            <a:prstGeom prst="rect">
              <a:avLst/>
            </a:prstGeom>
          </p:spPr>
        </p:pic>
      </p:grpSp>
      <p:sp>
        <p:nvSpPr>
          <p:cNvPr id="3" name="Title 2"/>
          <p:cNvSpPr>
            <a:spLocks noGrp="1"/>
          </p:cNvSpPr>
          <p:nvPr>
            <p:ph type="title" idx="4294967295"/>
          </p:nvPr>
        </p:nvSpPr>
        <p:spPr>
          <a:xfrm>
            <a:off x="3779912" y="0"/>
            <a:ext cx="4752528" cy="692696"/>
          </a:xfrm>
          <a:solidFill>
            <a:schemeClr val="tx1"/>
          </a:solidFill>
        </p:spPr>
        <p:txBody>
          <a:bodyPr/>
          <a:lstStyle/>
          <a:p>
            <a:r>
              <a:rPr lang="zh-CN" altLang="en-US" sz="3600" b="1" dirty="0">
                <a:solidFill>
                  <a:schemeClr val="bg1"/>
                </a:solidFill>
              </a:rPr>
              <a:t>哈巴谷 </a:t>
            </a:r>
            <a:r>
              <a:rPr lang="en-US" sz="3600" b="1" dirty="0">
                <a:solidFill>
                  <a:schemeClr val="bg1"/>
                </a:solidFill>
              </a:rPr>
              <a:t>2:3</a:t>
            </a:r>
            <a:endParaRPr lang="en-US" sz="3600" b="1">
              <a:solidFill>
                <a:schemeClr val="bg1"/>
              </a:solidFill>
            </a:endParaRPr>
          </a:p>
        </p:txBody>
      </p:sp>
      <p:sp>
        <p:nvSpPr>
          <p:cNvPr id="4" name="Title 2"/>
          <p:cNvSpPr txBox="1">
            <a:spLocks/>
          </p:cNvSpPr>
          <p:nvPr/>
        </p:nvSpPr>
        <p:spPr bwMode="auto">
          <a:xfrm>
            <a:off x="2915816" y="1196752"/>
            <a:ext cx="5400600" cy="792088"/>
          </a:xfrm>
          <a:prstGeom prst="rect">
            <a:avLst/>
          </a:prstGeom>
          <a:solidFill>
            <a:schemeClr val="accent1">
              <a:lumMod val="50000"/>
            </a:schemeClr>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zh-TW" altLang="en-US" sz="2400" b="1">
                <a:solidFill>
                  <a:srgbClr val="FFFFFF"/>
                </a:solidFill>
              </a:rPr>
              <a:t>因这异象关乎一定的日期，</a:t>
            </a:r>
          </a:p>
          <a:p>
            <a:r>
              <a:rPr lang="zh-TW" altLang="en-US" sz="2400" b="1">
                <a:solidFill>
                  <a:srgbClr val="FFFFFF"/>
                </a:solidFill>
              </a:rPr>
              <a:t>很快就要实现，决不徒然</a:t>
            </a:r>
          </a:p>
        </p:txBody>
      </p:sp>
      <p:sp>
        <p:nvSpPr>
          <p:cNvPr id="5" name="Title 2"/>
          <p:cNvSpPr txBox="1">
            <a:spLocks/>
          </p:cNvSpPr>
          <p:nvPr/>
        </p:nvSpPr>
        <p:spPr bwMode="auto">
          <a:xfrm>
            <a:off x="4139952" y="4149080"/>
            <a:ext cx="4536504" cy="648072"/>
          </a:xfrm>
          <a:prstGeom prst="rect">
            <a:avLst/>
          </a:prstGeom>
          <a:solidFill>
            <a:schemeClr val="accent1">
              <a:lumMod val="50000"/>
            </a:schemeClr>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zh-TW" altLang="en-US" sz="2400" b="1">
                <a:solidFill>
                  <a:srgbClr val="FFFFFF"/>
                </a:solidFill>
              </a:rPr>
              <a:t>因为它一定会来到，绝不耽误</a:t>
            </a:r>
          </a:p>
        </p:txBody>
      </p:sp>
      <p:sp>
        <p:nvSpPr>
          <p:cNvPr id="8" name="Title 2"/>
          <p:cNvSpPr txBox="1">
            <a:spLocks/>
          </p:cNvSpPr>
          <p:nvPr/>
        </p:nvSpPr>
        <p:spPr bwMode="auto">
          <a:xfrm>
            <a:off x="4283968" y="2592288"/>
            <a:ext cx="4752528" cy="69269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zh-TW" altLang="en-US" sz="6000" b="1" spc="-190">
                <a:solidFill>
                  <a:srgbClr val="C8401B"/>
                </a:solidFill>
                <a:latin typeface="Arial Narrow"/>
                <a:cs typeface="Arial Narrow"/>
              </a:rPr>
              <a:t>仍当等候</a:t>
            </a:r>
          </a:p>
        </p:txBody>
      </p:sp>
      <p:sp>
        <p:nvSpPr>
          <p:cNvPr id="9" name="Title 2"/>
          <p:cNvSpPr txBox="1">
            <a:spLocks/>
          </p:cNvSpPr>
          <p:nvPr/>
        </p:nvSpPr>
        <p:spPr bwMode="auto">
          <a:xfrm>
            <a:off x="4016896" y="2492896"/>
            <a:ext cx="936104" cy="100811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zh-TW" altLang="en-US" sz="2400" b="1" i="1">
                <a:solidFill>
                  <a:srgbClr val="329695"/>
                </a:solidFill>
                <a:latin typeface="Times New Roman"/>
                <a:cs typeface="Times New Roman"/>
              </a:rPr>
              <a:t>纵有</a:t>
            </a:r>
          </a:p>
          <a:p>
            <a:r>
              <a:rPr lang="zh-TW" altLang="en-US" sz="2400" b="1" i="1">
                <a:solidFill>
                  <a:srgbClr val="329695"/>
                </a:solidFill>
                <a:latin typeface="Times New Roman"/>
                <a:cs typeface="Times New Roman"/>
              </a:rPr>
              <a:t>迟延</a:t>
            </a:r>
          </a:p>
        </p:txBody>
      </p:sp>
    </p:spTree>
    <p:extLst>
      <p:ext uri="{BB962C8B-B14F-4D97-AF65-F5344CB8AC3E}">
        <p14:creationId xmlns:p14="http://schemas.microsoft.com/office/powerpoint/2010/main" val="28481515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zh-CN" altLang="en-US" b="1" dirty="0">
                <a:effectLst/>
                <a:latin typeface="Arial" charset="0"/>
                <a:ea typeface="ＭＳ Ｐゴシック" charset="0"/>
                <a:cs typeface="ＭＳ Ｐゴシック" charset="0"/>
              </a:rPr>
              <a:t>预言的               </a:t>
            </a:r>
            <a:r>
              <a:rPr lang="is-IS" b="1" dirty="0">
                <a:effectLst/>
                <a:latin typeface="Arial" charset="0"/>
                <a:ea typeface="ＭＳ Ｐゴシック" charset="0"/>
                <a:cs typeface="ＭＳ Ｐゴシック" charset="0"/>
              </a:rPr>
              <a:t>(2:4)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132856"/>
            <a:ext cx="392392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0000"/>
                </a:solidFill>
                <a:effectLst>
                  <a:glow rad="127000">
                    <a:srgbClr val="FFFFFF"/>
                  </a:glow>
                </a:effectLst>
                <a:latin typeface="Arial" charset="0"/>
                <a:ea typeface="ＭＳ Ｐゴシック" charset="0"/>
                <a:cs typeface="ＭＳ Ｐゴシック" charset="0"/>
              </a:rPr>
              <a:t>骄傲</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a:t>
            </a:r>
            <a:endParaRPr lang="en-US" altLang="zh-CN" sz="3600"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放荡、</a:t>
            </a:r>
            <a:endParaRPr lang="en-US" altLang="zh-CN" sz="3600"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贪婪、</a:t>
            </a:r>
            <a:endParaRPr lang="en-US" altLang="zh-CN" sz="3600"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嗜血的</a:t>
            </a:r>
            <a:endParaRPr lang="en-US" altLang="zh-CN" sz="3600"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巴比伦人的灭亡</a:t>
            </a:r>
          </a:p>
        </p:txBody>
      </p:sp>
      <p:sp>
        <p:nvSpPr>
          <p:cNvPr id="5" name="Rectangle 2"/>
          <p:cNvSpPr txBox="1">
            <a:spLocks noChangeArrowheads="1"/>
          </p:cNvSpPr>
          <p:nvPr/>
        </p:nvSpPr>
        <p:spPr bwMode="auto">
          <a:xfrm>
            <a:off x="5580112" y="2158855"/>
            <a:ext cx="3240360"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与犹大</a:t>
            </a:r>
            <a:endParaRPr lang="en-US" altLang="zh-CN" sz="3600"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zh-CN" altLang="en-US" sz="3600" b="1" dirty="0">
                <a:solidFill>
                  <a:srgbClr val="0000FF"/>
                </a:solidFill>
                <a:effectLst>
                  <a:glow rad="127000">
                    <a:srgbClr val="FFFFFF"/>
                  </a:glow>
                </a:effectLst>
                <a:latin typeface="Arial" charset="0"/>
                <a:ea typeface="ＭＳ Ｐゴシック" charset="0"/>
                <a:cs typeface="ＭＳ Ｐゴシック" charset="0"/>
              </a:rPr>
              <a:t>义人</a:t>
            </a:r>
            <a:endParaRPr lang="en-US" altLang="zh-CN" sz="3600" b="1" dirty="0">
              <a:solidFill>
                <a:srgbClr val="0000FF"/>
              </a:solidFill>
              <a:effectLst>
                <a:glow rad="127000">
                  <a:srgbClr val="FFFFFF"/>
                </a:glow>
              </a:effectLst>
              <a:latin typeface="Arial" charset="0"/>
              <a:ea typeface="ＭＳ Ｐゴシック" charset="0"/>
              <a:cs typeface="ＭＳ Ｐゴシック" charset="0"/>
            </a:endParaRPr>
          </a:p>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余民的</a:t>
            </a:r>
            <a:endParaRPr lang="en-US" altLang="zh-CN" sz="3600"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存留</a:t>
            </a:r>
          </a:p>
          <a:p>
            <a:pPr>
              <a:defRPr/>
            </a:pPr>
            <a:endParaRPr lang="en-US" sz="36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093296"/>
            <a:ext cx="9144000" cy="7429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以此鼓励祂的子民信靠祂。</a:t>
            </a:r>
          </a:p>
        </p:txBody>
      </p:sp>
      <p:sp>
        <p:nvSpPr>
          <p:cNvPr id="2" name="Left-Right Arrow 1"/>
          <p:cNvSpPr/>
          <p:nvPr/>
        </p:nvSpPr>
        <p:spPr bwMode="auto">
          <a:xfrm>
            <a:off x="3491880" y="2924944"/>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3" name="Heart 2"/>
          <p:cNvSpPr/>
          <p:nvPr/>
        </p:nvSpPr>
        <p:spPr bwMode="auto">
          <a:xfrm>
            <a:off x="3810000" y="48603"/>
            <a:ext cx="1872208" cy="1656184"/>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9" name="Rectangle 2"/>
          <p:cNvSpPr txBox="1">
            <a:spLocks noChangeArrowheads="1"/>
          </p:cNvSpPr>
          <p:nvPr/>
        </p:nvSpPr>
        <p:spPr bwMode="auto">
          <a:xfrm>
            <a:off x="3810000" y="296292"/>
            <a:ext cx="1872208" cy="9724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latin typeface="Arial" charset="0"/>
                <a:ea typeface="ＭＳ Ｐゴシック" charset="0"/>
                <a:cs typeface="ＭＳ Ｐゴシック" charset="0"/>
              </a:rPr>
              <a:t>核心</a:t>
            </a:r>
            <a:endParaRPr lang="en-US" b="1" dirty="0">
              <a:solidFill>
                <a:srgbClr val="FFFFFF"/>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835696" y="1484784"/>
            <a:ext cx="4932040" cy="57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上帝作对比：</a:t>
            </a:r>
          </a:p>
        </p:txBody>
      </p:sp>
    </p:spTree>
    <p:extLst>
      <p:ext uri="{BB962C8B-B14F-4D97-AF65-F5344CB8AC3E}">
        <p14:creationId xmlns:p14="http://schemas.microsoft.com/office/powerpoint/2010/main" val="1729036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animBg="1"/>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zh-CN" altLang="en-US" b="1" dirty="0">
                <a:effectLst/>
                <a:latin typeface="Arial" charset="0"/>
                <a:ea typeface="ＭＳ Ｐゴシック" charset="0"/>
                <a:cs typeface="ＭＳ Ｐゴシック" charset="0"/>
              </a:rPr>
              <a:t>预言的               </a:t>
            </a:r>
            <a:r>
              <a:rPr lang="is-IS" b="1" dirty="0">
                <a:effectLst/>
                <a:latin typeface="Arial" charset="0"/>
                <a:ea typeface="ＭＳ Ｐゴシック" charset="0"/>
                <a:cs typeface="ＭＳ Ｐゴシック" charset="0"/>
              </a:rPr>
              <a:t>(2:4)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132856"/>
            <a:ext cx="392392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chemeClr val="tx1"/>
                </a:solidFill>
                <a:effectLst>
                  <a:glow rad="127000">
                    <a:srgbClr val="FFFFFF"/>
                  </a:glow>
                </a:effectLst>
                <a:latin typeface="Arial" charset="0"/>
                <a:ea typeface="ＭＳ Ｐゴシック" charset="0"/>
                <a:cs typeface="ＭＳ Ｐゴシック" charset="0"/>
              </a:rPr>
              <a:t>“看哪，那些骄傲的人！</a:t>
            </a:r>
          </a:p>
          <a:p>
            <a:pPr>
              <a:defRPr/>
            </a:pPr>
            <a:r>
              <a:rPr lang="zh-CN" altLang="en-US" sz="3600" b="1" dirty="0">
                <a:solidFill>
                  <a:schemeClr val="tx1"/>
                </a:solidFill>
                <a:effectLst>
                  <a:glow rad="127000">
                    <a:srgbClr val="FFFFFF"/>
                  </a:glow>
                </a:effectLst>
                <a:latin typeface="Arial" charset="0"/>
                <a:ea typeface="ＭＳ Ｐゴシック" charset="0"/>
                <a:cs typeface="ＭＳ Ｐゴシック" charset="0"/>
              </a:rPr>
              <a:t>他们依靠自己，</a:t>
            </a:r>
          </a:p>
          <a:p>
            <a:pPr>
              <a:defRPr/>
            </a:pPr>
            <a:r>
              <a:rPr lang="zh-CN" altLang="en-US" sz="3600" b="1" dirty="0">
                <a:solidFill>
                  <a:schemeClr val="tx1"/>
                </a:solidFill>
                <a:effectLst>
                  <a:glow rad="127000">
                    <a:srgbClr val="FFFFFF"/>
                  </a:glow>
                </a:effectLst>
                <a:latin typeface="Arial" charset="0"/>
                <a:ea typeface="ＭＳ Ｐゴシック" charset="0"/>
                <a:cs typeface="ＭＳ Ｐゴシック" charset="0"/>
              </a:rPr>
              <a:t>他们的生命是</a:t>
            </a:r>
            <a:endParaRPr lang="en-US" altLang="zh-CN" sz="3600" b="1" dirty="0">
              <a:solidFill>
                <a:schemeClr val="tx1"/>
              </a:solidFill>
              <a:effectLst>
                <a:glow rad="127000">
                  <a:srgbClr val="FFFFFF"/>
                </a:glow>
              </a:effectLst>
              <a:latin typeface="Arial" charset="0"/>
              <a:ea typeface="ＭＳ Ｐゴシック" charset="0"/>
              <a:cs typeface="ＭＳ Ｐゴシック" charset="0"/>
            </a:endParaRPr>
          </a:p>
          <a:p>
            <a:pPr>
              <a:defRPr/>
            </a:pPr>
            <a:r>
              <a:rPr lang="zh-CN" altLang="en-US" sz="3600" b="1" dirty="0">
                <a:solidFill>
                  <a:srgbClr val="FF0000"/>
                </a:solidFill>
                <a:effectLst>
                  <a:glow rad="127000">
                    <a:srgbClr val="FFFFFF"/>
                  </a:glow>
                </a:effectLst>
                <a:latin typeface="Arial" charset="0"/>
                <a:ea typeface="ＭＳ Ｐゴシック" charset="0"/>
                <a:cs typeface="ＭＳ Ｐゴシック" charset="0"/>
              </a:rPr>
              <a:t>弯曲</a:t>
            </a:r>
            <a:r>
              <a:rPr lang="zh-CN" altLang="en-US" sz="3600" b="1" dirty="0">
                <a:solidFill>
                  <a:schemeClr val="tx1"/>
                </a:solidFill>
                <a:effectLst>
                  <a:glow rad="127000">
                    <a:srgbClr val="FFFFFF"/>
                  </a:glow>
                </a:effectLst>
                <a:latin typeface="Arial" charset="0"/>
                <a:ea typeface="ＭＳ Ｐゴシック" charset="0"/>
                <a:cs typeface="ＭＳ Ｐゴシック" charset="0"/>
              </a:rPr>
              <a:t>的。”</a:t>
            </a:r>
          </a:p>
        </p:txBody>
      </p:sp>
      <p:sp>
        <p:nvSpPr>
          <p:cNvPr id="5" name="Rectangle 2"/>
          <p:cNvSpPr txBox="1">
            <a:spLocks noChangeArrowheads="1"/>
          </p:cNvSpPr>
          <p:nvPr/>
        </p:nvSpPr>
        <p:spPr bwMode="auto">
          <a:xfrm>
            <a:off x="5580112" y="2158855"/>
            <a:ext cx="3240360"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“但义人必因对上帝的</a:t>
            </a:r>
            <a:r>
              <a:rPr lang="zh-CN" altLang="en-US" sz="3600" b="1" dirty="0">
                <a:solidFill>
                  <a:srgbClr val="0000FF"/>
                </a:solidFill>
                <a:effectLst>
                  <a:glow rad="127000">
                    <a:srgbClr val="FFFFFF"/>
                  </a:glow>
                </a:effectLst>
                <a:latin typeface="Arial" charset="0"/>
                <a:ea typeface="ＭＳ Ｐゴシック" charset="0"/>
                <a:cs typeface="ＭＳ Ｐゴシック" charset="0"/>
              </a:rPr>
              <a:t>忠诚</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而存活。”</a:t>
            </a:r>
          </a:p>
        </p:txBody>
      </p:sp>
      <p:sp>
        <p:nvSpPr>
          <p:cNvPr id="2" name="Left-Right Arrow 1"/>
          <p:cNvSpPr/>
          <p:nvPr/>
        </p:nvSpPr>
        <p:spPr bwMode="auto">
          <a:xfrm>
            <a:off x="3491880" y="2924944"/>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3" name="Heart 2"/>
          <p:cNvSpPr/>
          <p:nvPr/>
        </p:nvSpPr>
        <p:spPr bwMode="auto">
          <a:xfrm>
            <a:off x="3810000" y="48603"/>
            <a:ext cx="1872208" cy="1656184"/>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9" name="Rectangle 2"/>
          <p:cNvSpPr txBox="1">
            <a:spLocks noChangeArrowheads="1"/>
          </p:cNvSpPr>
          <p:nvPr/>
        </p:nvSpPr>
        <p:spPr bwMode="auto">
          <a:xfrm>
            <a:off x="3810000" y="296292"/>
            <a:ext cx="1872208" cy="9724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latin typeface="Arial" charset="0"/>
                <a:ea typeface="ＭＳ Ｐゴシック" charset="0"/>
                <a:cs typeface="ＭＳ Ｐゴシック" charset="0"/>
              </a:rPr>
              <a:t>核心</a:t>
            </a:r>
            <a:endParaRPr lang="en-US" b="1" dirty="0">
              <a:solidFill>
                <a:srgbClr val="FFFFFF"/>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835696" y="1484784"/>
            <a:ext cx="4932040" cy="57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上帝作对比：</a:t>
            </a:r>
          </a:p>
        </p:txBody>
      </p:sp>
    </p:spTree>
    <p:extLst>
      <p:ext uri="{BB962C8B-B14F-4D97-AF65-F5344CB8AC3E}">
        <p14:creationId xmlns:p14="http://schemas.microsoft.com/office/powerpoint/2010/main" val="116872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525"/>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财富使人奸诈狂傲，不得安宁；</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扩张欲望，如同阴间；</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又像死亡，永不满足。</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他们招聚万国，集合万民，都归自己。</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6032950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707886"/>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p:txBody>
      </p:sp>
      <p:sp>
        <p:nvSpPr>
          <p:cNvPr id="7782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40646"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1000" fill="hold"/>
                                        <p:tgtEl>
                                          <p:spTgt spid="1126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神是审判官</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(2:3)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和救主</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(3:18)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正如耶稣基督的名字里面耶稣的意思是</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拯救</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脱离以色列的仇敌</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太</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7817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这些国民岂不都用譬喻、讽刺、暗语指着他们说：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“那些滥得他人财物的，</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满载别人抵押品的，有祸了！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他们这样要到几时呢？”</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7</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你的债主（“你的债主”或译：“咬你的”）岂不忽然起来？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扰乱你的岂不醒起？</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你就成了他们的掳物。</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(2:6-7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4645406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因你抢掠多国，杀人流血，</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向全地各城和其中所有居民施行暴力，</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所以剩下的人也必抢掠你。</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180899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3581400" y="-152400"/>
            <a:ext cx="5105400" cy="1143000"/>
          </a:xfrm>
        </p:spPr>
        <p:txBody>
          <a:bodyPr/>
          <a:lstStyle/>
          <a:p>
            <a:pPr>
              <a:defRPr/>
            </a:pPr>
            <a:r>
              <a:rPr lang="zh-TW" altLang="en-US" u="sng">
                <a:latin typeface="Arial" charset="0"/>
                <a:ea typeface="MS PGothic" charset="0"/>
                <a:cs typeface="Arial" charset="0"/>
              </a:rPr>
              <a:t>哈巴谷</a:t>
            </a:r>
            <a:r>
              <a:rPr lang="zh-CN" altLang="en-US" u="sng">
                <a:latin typeface="Arial" charset="0"/>
                <a:ea typeface="MS PGothic" charset="0"/>
                <a:cs typeface="Arial" charset="0"/>
              </a:rPr>
              <a:t>书</a:t>
            </a:r>
            <a:r>
              <a:rPr lang="en-US" altLang="ja-JP" u="sng">
                <a:latin typeface="Arial" charset="0"/>
                <a:ea typeface="MS PGothic" charset="0"/>
                <a:cs typeface="Arial" charset="0"/>
              </a:rPr>
              <a:t>2:9</a:t>
            </a:r>
            <a:endParaRPr lang="en-US" u="sng">
              <a:latin typeface="Arial" charset="0"/>
              <a:ea typeface="MS PGothic" charset="0"/>
              <a:cs typeface="Arial" charset="0"/>
            </a:endParaRPr>
          </a:p>
        </p:txBody>
      </p:sp>
      <p:sp>
        <p:nvSpPr>
          <p:cNvPr id="242691" name="Title 1"/>
          <p:cNvSpPr txBox="1">
            <a:spLocks/>
          </p:cNvSpPr>
          <p:nvPr/>
        </p:nvSpPr>
        <p:spPr bwMode="auto">
          <a:xfrm>
            <a:off x="4267200" y="914400"/>
            <a:ext cx="45720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TW" altLang="en-US" sz="4000" dirty="0">
                <a:solidFill>
                  <a:srgbClr val="FFFFFF"/>
                </a:solidFill>
                <a:latin typeface="Arial" charset="0"/>
                <a:cs typeface="Arial" charset="0"/>
              </a:rPr>
              <a:t>你这为自己的家积聚不义之财， 在高处搭窝以逃避灾害的，有祸了！</a:t>
            </a:r>
            <a:endParaRPr lang="en-US" sz="4000" dirty="0">
              <a:solidFill>
                <a:srgbClr val="FFFFFF"/>
              </a:solidFill>
              <a:latin typeface="Arial" charset="0"/>
              <a:cs typeface="Arial" charset="0"/>
            </a:endParaRPr>
          </a:p>
        </p:txBody>
      </p:sp>
      <p:pic>
        <p:nvPicPr>
          <p:cNvPr id="242692" name="Picture 5" descr="rich-saudi-arabians-_460x0w.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52400"/>
            <a:ext cx="3581400" cy="236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3" name="Picture 7" descr="RichMansHobb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778250"/>
            <a:ext cx="3638550" cy="315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4" name="Picture 6" descr="jet-jets-private-plane-planes-planes-fly-rich-wealthy-charter.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2019300"/>
            <a:ext cx="3606800" cy="270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1631950"/>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a:p>
            <a:pPr eaLnBrk="1" hangingPunct="1">
              <a:spcBef>
                <a:spcPct val="50000"/>
              </a:spcBef>
              <a:buFont typeface="Tahoma" charset="0"/>
              <a:buAutoNum type="arabicPeriod"/>
              <a:defRPr/>
            </a:pPr>
            <a:r>
              <a:rPr kumimoji="1" lang="zh-CN" altLang="en-US" sz="4000" dirty="0">
                <a:solidFill>
                  <a:srgbClr val="FFFFFF"/>
                </a:solidFill>
                <a:effectLst>
                  <a:outerShdw blurRad="38100" dist="38100" dir="2700000" algn="tl">
                    <a:srgbClr val="000000"/>
                  </a:outerShdw>
                </a:effectLst>
                <a:latin typeface="Copperplate Gothic Light" charset="0"/>
              </a:rPr>
              <a:t>积聚不义之财</a:t>
            </a:r>
            <a:r>
              <a:rPr kumimoji="1" lang="en-US" altLang="ja-JP" sz="4000" dirty="0">
                <a:solidFill>
                  <a:srgbClr val="FFFFFF"/>
                </a:solidFill>
                <a:effectLst>
                  <a:outerShdw blurRad="38100" dist="38100" dir="2700000" algn="tl">
                    <a:srgbClr val="000000"/>
                  </a:outerShdw>
                </a:effectLst>
                <a:latin typeface="Copperplate Gothic Light" charset="0"/>
              </a:rPr>
              <a:t>(2:9-11)</a:t>
            </a:r>
          </a:p>
        </p:txBody>
      </p:sp>
      <p:sp>
        <p:nvSpPr>
          <p:cNvPr id="7782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40646"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2754995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1000" fill="hold"/>
                                        <p:tgtEl>
                                          <p:spTgt spid="1126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1267">
                                            <p:txEl>
                                              <p:pRg st="1" end="1"/>
                                            </p:txEl>
                                          </p:spTgt>
                                        </p:tgtEl>
                                        <p:attrNameLst>
                                          <p:attrName>style.visibility</p:attrName>
                                        </p:attrNameLst>
                                      </p:cBhvr>
                                      <p:to>
                                        <p:strVal val="visible"/>
                                      </p:to>
                                    </p:set>
                                    <p:anim calcmode="lin" valueType="num">
                                      <p:cBhvr>
                                        <p:cTn id="14" dur="1000" fill="hold"/>
                                        <p:tgtEl>
                                          <p:spTgt spid="1126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126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0" y="6093296"/>
            <a:ext cx="9144000" cy="685800"/>
          </a:xfrm>
          <a:solidFill>
            <a:srgbClr val="000000"/>
          </a:solidFill>
          <a:ln>
            <a:noFill/>
          </a:ln>
        </p:spPr>
        <p:txBody>
          <a:bodyPr/>
          <a:lstStyle/>
          <a:p>
            <a:pPr>
              <a:defRPr/>
            </a:pPr>
            <a:r>
              <a:rPr lang="zh-CN" altLang="en-US" dirty="0">
                <a:ea typeface="ＭＳ Ｐゴシック" charset="0"/>
              </a:rPr>
              <a:t>哈巴谷 </a:t>
            </a:r>
            <a:r>
              <a:rPr lang="en-US" dirty="0">
                <a:ea typeface="ＭＳ Ｐゴシック" charset="0"/>
              </a:rPr>
              <a:t>2:9-11 </a:t>
            </a:r>
            <a:r>
              <a:rPr lang="en-US" altLang="zh-CN" dirty="0">
                <a:ea typeface="ＭＳ Ｐゴシック" charset="0"/>
              </a:rPr>
              <a:t>CNV</a:t>
            </a:r>
            <a:endParaRPr lang="en-US" dirty="0">
              <a:ea typeface="ＭＳ Ｐゴシック" charset="0"/>
            </a:endParaRPr>
          </a:p>
        </p:txBody>
      </p:sp>
      <p:sp>
        <p:nvSpPr>
          <p:cNvPr id="6" name="Title 1"/>
          <p:cNvSpPr txBox="1">
            <a:spLocks/>
          </p:cNvSpPr>
          <p:nvPr/>
        </p:nvSpPr>
        <p:spPr bwMode="auto">
          <a:xfrm>
            <a:off x="4716015" y="260648"/>
            <a:ext cx="4520437" cy="590465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baseline="30000" dirty="0">
                <a:solidFill>
                  <a:srgbClr val="FFFFFF"/>
                </a:solidFill>
                <a:effectLst>
                  <a:glow rad="228600">
                    <a:srgbClr val="000000">
                      <a:alpha val="96000"/>
                    </a:srgbClr>
                  </a:glow>
                </a:effectLst>
                <a:latin typeface="Arial"/>
                <a:cs typeface="Arial"/>
              </a:rPr>
              <a:t>10</a:t>
            </a:r>
            <a:r>
              <a:rPr lang="zh-CN" altLang="en-US" sz="3200" b="1" dirty="0">
                <a:solidFill>
                  <a:srgbClr val="FFFFFF"/>
                </a:solidFill>
                <a:effectLst>
                  <a:glow rad="228600">
                    <a:srgbClr val="000000">
                      <a:alpha val="96000"/>
                    </a:srgbClr>
                  </a:glow>
                </a:effectLst>
                <a:latin typeface="Arial"/>
                <a:cs typeface="Arial"/>
              </a:rPr>
              <a:t>你剪除多国的民，反害了自己；</a:t>
            </a:r>
          </a:p>
          <a:p>
            <a:endParaRPr lang="zh-CN" altLang="en-US" sz="3200" b="1" dirty="0">
              <a:solidFill>
                <a:srgbClr val="FFFFFF"/>
              </a:solidFill>
              <a:effectLst>
                <a:glow rad="228600">
                  <a:srgbClr val="000000">
                    <a:alpha val="96000"/>
                  </a:srgbClr>
                </a:glow>
              </a:effectLst>
              <a:latin typeface="Arial"/>
              <a:cs typeface="Arial"/>
            </a:endParaRPr>
          </a:p>
          <a:p>
            <a:r>
              <a:rPr lang="zh-CN" altLang="en-US" sz="3200" b="1" dirty="0">
                <a:solidFill>
                  <a:srgbClr val="FFFFFF"/>
                </a:solidFill>
                <a:effectLst>
                  <a:glow rad="228600">
                    <a:srgbClr val="000000">
                      <a:alpha val="96000"/>
                    </a:srgbClr>
                  </a:glow>
                </a:effectLst>
                <a:latin typeface="Arial"/>
                <a:cs typeface="Arial"/>
              </a:rPr>
              <a:t>你所谋算的，使你的家蒙羞。</a:t>
            </a:r>
          </a:p>
          <a:p>
            <a:endParaRPr lang="zh-CN" altLang="en-US" sz="3200" b="1" dirty="0">
              <a:solidFill>
                <a:srgbClr val="FFFFFF"/>
              </a:solidFill>
              <a:effectLst>
                <a:glow rad="228600">
                  <a:srgbClr val="000000">
                    <a:alpha val="96000"/>
                  </a:srgbClr>
                </a:glow>
              </a:effectLst>
              <a:latin typeface="Arial"/>
              <a:cs typeface="Arial"/>
            </a:endParaRPr>
          </a:p>
          <a:p>
            <a:r>
              <a:rPr lang="en-US" altLang="zh-CN" sz="3200" b="1" baseline="30000" dirty="0">
                <a:solidFill>
                  <a:srgbClr val="FFFFFF"/>
                </a:solidFill>
                <a:effectLst>
                  <a:glow rad="228600">
                    <a:srgbClr val="000000">
                      <a:alpha val="96000"/>
                    </a:srgbClr>
                  </a:glow>
                </a:effectLst>
                <a:latin typeface="Arial"/>
                <a:cs typeface="Arial"/>
              </a:rPr>
              <a:t>11</a:t>
            </a:r>
            <a:r>
              <a:rPr lang="en-US" altLang="zh-CN" sz="3200" b="1" dirty="0">
                <a:solidFill>
                  <a:srgbClr val="FFFFFF"/>
                </a:solidFill>
                <a:effectLst>
                  <a:glow rad="228600">
                    <a:srgbClr val="000000">
                      <a:alpha val="96000"/>
                    </a:srgbClr>
                  </a:glow>
                </a:effectLst>
                <a:latin typeface="Arial"/>
                <a:cs typeface="Arial"/>
              </a:rPr>
              <a:t> </a:t>
            </a:r>
            <a:r>
              <a:rPr lang="zh-CN" altLang="en-US" sz="3200" b="1" dirty="0">
                <a:solidFill>
                  <a:srgbClr val="FFFFFF"/>
                </a:solidFill>
                <a:effectLst>
                  <a:glow rad="228600">
                    <a:srgbClr val="000000">
                      <a:alpha val="96000"/>
                    </a:srgbClr>
                  </a:glow>
                </a:effectLst>
                <a:latin typeface="Arial"/>
                <a:cs typeface="Arial"/>
              </a:rPr>
              <a:t>石头必从墙里呼叫，</a:t>
            </a:r>
          </a:p>
          <a:p>
            <a:endParaRPr lang="zh-CN" altLang="en-US" sz="3200" b="1" dirty="0">
              <a:solidFill>
                <a:srgbClr val="FFFFFF"/>
              </a:solidFill>
              <a:effectLst>
                <a:glow rad="228600">
                  <a:srgbClr val="000000">
                    <a:alpha val="96000"/>
                  </a:srgbClr>
                </a:glow>
              </a:effectLst>
              <a:latin typeface="Arial"/>
              <a:cs typeface="Arial"/>
            </a:endParaRPr>
          </a:p>
          <a:p>
            <a:r>
              <a:rPr lang="zh-CN" altLang="en-US" sz="3200" b="1" dirty="0">
                <a:solidFill>
                  <a:srgbClr val="FFFFFF"/>
                </a:solidFill>
                <a:effectLst>
                  <a:glow rad="228600">
                    <a:srgbClr val="000000">
                      <a:alpha val="96000"/>
                    </a:srgbClr>
                  </a:glow>
                </a:effectLst>
                <a:latin typeface="Arial"/>
                <a:cs typeface="Arial"/>
              </a:rPr>
              <a:t>梁木必在树中应声。</a:t>
            </a:r>
            <a:r>
              <a:rPr lang="ru-RU" sz="3200" b="1" dirty="0">
                <a:solidFill>
                  <a:srgbClr val="FFFFFF"/>
                </a:solidFill>
                <a:effectLst>
                  <a:glow rad="228600">
                    <a:srgbClr val="000000">
                      <a:alpha val="96000"/>
                    </a:srgbClr>
                  </a:glow>
                </a:effectLst>
                <a:latin typeface="Arial"/>
                <a:cs typeface="Arial"/>
              </a:rPr>
              <a:t>"</a:t>
            </a:r>
            <a:endParaRPr lang="en-US" sz="3200" b="1" dirty="0">
              <a:solidFill>
                <a:srgbClr val="FFFFFF"/>
              </a:solidFill>
              <a:effectLst>
                <a:glow rad="228600">
                  <a:srgbClr val="000000">
                    <a:alpha val="96000"/>
                  </a:srgbClr>
                </a:glow>
              </a:effectLst>
              <a:latin typeface="Arial"/>
              <a:cs typeface="Arial"/>
            </a:endParaRPr>
          </a:p>
        </p:txBody>
      </p:sp>
      <p:sp>
        <p:nvSpPr>
          <p:cNvPr id="7" name="Title 1"/>
          <p:cNvSpPr txBox="1">
            <a:spLocks/>
          </p:cNvSpPr>
          <p:nvPr/>
        </p:nvSpPr>
        <p:spPr bwMode="auto">
          <a:xfrm>
            <a:off x="43108" y="260648"/>
            <a:ext cx="4024836" cy="511256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3200" b="1" dirty="0">
                <a:solidFill>
                  <a:srgbClr val="FFFFFF"/>
                </a:solidFill>
                <a:effectLst>
                  <a:glow rad="228600">
                    <a:srgbClr val="000000">
                      <a:alpha val="96000"/>
                    </a:srgbClr>
                  </a:glow>
                </a:effectLst>
                <a:latin typeface="Arial"/>
                <a:cs typeface="Arial"/>
              </a:rPr>
              <a:t>"</a:t>
            </a:r>
            <a:r>
              <a:rPr lang="zh-CN" altLang="en-US" sz="3200" b="1" dirty="0">
                <a:solidFill>
                  <a:srgbClr val="FFFFFF"/>
                </a:solidFill>
                <a:effectLst>
                  <a:glow rad="228600">
                    <a:srgbClr val="000000">
                      <a:alpha val="96000"/>
                    </a:srgbClr>
                  </a:glow>
                </a:effectLst>
                <a:latin typeface="Arial"/>
                <a:cs typeface="Arial"/>
              </a:rPr>
              <a:t>你这为自己的家积聚不义之财，</a:t>
            </a:r>
          </a:p>
          <a:p>
            <a:endParaRPr lang="zh-CN" altLang="en-US" sz="3200" b="1" dirty="0">
              <a:solidFill>
                <a:srgbClr val="FFFFFF"/>
              </a:solidFill>
              <a:effectLst>
                <a:glow rad="228600">
                  <a:srgbClr val="000000">
                    <a:alpha val="96000"/>
                  </a:srgbClr>
                </a:glow>
              </a:effectLst>
              <a:latin typeface="Arial"/>
              <a:cs typeface="Arial"/>
            </a:endParaRPr>
          </a:p>
          <a:p>
            <a:r>
              <a:rPr lang="zh-CN" altLang="en-US" sz="3200" b="1" dirty="0">
                <a:solidFill>
                  <a:srgbClr val="FFFFFF"/>
                </a:solidFill>
                <a:effectLst>
                  <a:glow rad="228600">
                    <a:srgbClr val="000000">
                      <a:alpha val="96000"/>
                    </a:srgbClr>
                  </a:glow>
                </a:effectLst>
                <a:latin typeface="Arial"/>
                <a:cs typeface="Arial"/>
              </a:rPr>
              <a:t>在高处搭窝，以逃避灾害的，</a:t>
            </a:r>
          </a:p>
          <a:p>
            <a:endParaRPr lang="zh-CN" altLang="en-US" sz="3200" b="1" dirty="0">
              <a:solidFill>
                <a:srgbClr val="FFFFFF"/>
              </a:solidFill>
              <a:effectLst>
                <a:glow rad="228600">
                  <a:srgbClr val="000000">
                    <a:alpha val="96000"/>
                  </a:srgbClr>
                </a:glow>
              </a:effectLst>
              <a:latin typeface="Arial"/>
              <a:cs typeface="Arial"/>
            </a:endParaRPr>
          </a:p>
          <a:p>
            <a:r>
              <a:rPr lang="zh-CN" altLang="en-US" sz="3200" b="1" dirty="0">
                <a:solidFill>
                  <a:srgbClr val="FFFFFF"/>
                </a:solidFill>
                <a:effectLst>
                  <a:glow rad="228600">
                    <a:srgbClr val="000000">
                      <a:alpha val="96000"/>
                    </a:srgbClr>
                  </a:glow>
                </a:effectLst>
                <a:latin typeface="Arial"/>
                <a:cs typeface="Arial"/>
              </a:rPr>
              <a:t>有祸了！</a:t>
            </a:r>
            <a:endParaRPr lang="en-US" sz="3200" b="1" dirty="0">
              <a:solidFill>
                <a:srgbClr val="FFFFFF"/>
              </a:solidFill>
              <a:effectLst>
                <a:glow rad="228600">
                  <a:srgbClr val="000000">
                    <a:alpha val="96000"/>
                  </a:srgbClr>
                </a:glow>
              </a:effectLst>
              <a:latin typeface="Arial"/>
              <a:cs typeface="Arial"/>
            </a:endParaRPr>
          </a:p>
        </p:txBody>
      </p:sp>
    </p:spTree>
    <p:extLst>
      <p:ext uri="{BB962C8B-B14F-4D97-AF65-F5344CB8AC3E}">
        <p14:creationId xmlns:p14="http://schemas.microsoft.com/office/powerpoint/2010/main" val="28542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2554288"/>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a:p>
            <a:pPr eaLnBrk="1" hangingPunct="1">
              <a:spcBef>
                <a:spcPct val="50000"/>
              </a:spcBef>
              <a:buFont typeface="Tahoma" charset="0"/>
              <a:buAutoNum type="arabicPeriod"/>
              <a:defRPr/>
            </a:pPr>
            <a:r>
              <a:rPr kumimoji="1" lang="zh-CN" altLang="en-US" sz="4000" dirty="0">
                <a:solidFill>
                  <a:srgbClr val="FFFFFF"/>
                </a:solidFill>
                <a:effectLst>
                  <a:outerShdw blurRad="38100" dist="38100" dir="2700000" algn="tl">
                    <a:srgbClr val="000000"/>
                  </a:outerShdw>
                </a:effectLst>
                <a:latin typeface="Copperplate Gothic Light" charset="0"/>
              </a:rPr>
              <a:t>积聚不义之财</a:t>
            </a:r>
            <a:r>
              <a:rPr kumimoji="1" lang="en-US" altLang="ja-JP" sz="4000" dirty="0">
                <a:solidFill>
                  <a:srgbClr val="FFFFFF"/>
                </a:solidFill>
                <a:effectLst>
                  <a:outerShdw blurRad="38100" dist="38100" dir="2700000" algn="tl">
                    <a:srgbClr val="000000"/>
                  </a:outerShdw>
                </a:effectLst>
                <a:latin typeface="Copperplate Gothic Light" charset="0"/>
              </a:rPr>
              <a:t>(2:9-11)</a:t>
            </a:r>
          </a:p>
          <a:p>
            <a:pPr eaLnBrk="1" hangingPunct="1">
              <a:spcBef>
                <a:spcPct val="50000"/>
              </a:spcBef>
              <a:buFont typeface="Tahoma" charset="0"/>
              <a:buAutoNum type="arabicPeriod"/>
              <a:defRPr/>
            </a:pPr>
            <a:r>
              <a:rPr kumimoji="1" lang="ja-JP" altLang="en-US" sz="4000" dirty="0">
                <a:solidFill>
                  <a:srgbClr val="FFFFFF"/>
                </a:solidFill>
                <a:effectLst>
                  <a:outerShdw blurRad="38100" dist="38100" dir="2700000" algn="tl">
                    <a:srgbClr val="000000"/>
                  </a:outerShdw>
                </a:effectLst>
                <a:latin typeface="Copperplate Gothic Light" charset="0"/>
              </a:rPr>
              <a:t>暴力</a:t>
            </a:r>
            <a:r>
              <a:rPr kumimoji="1" lang="en-US" altLang="ja-JP" sz="4000" dirty="0">
                <a:solidFill>
                  <a:srgbClr val="FFFFFF"/>
                </a:solidFill>
                <a:effectLst>
                  <a:outerShdw blurRad="38100" dist="38100" dir="2700000" algn="tl">
                    <a:srgbClr val="000000"/>
                  </a:outerShdw>
                </a:effectLst>
                <a:latin typeface="Copperplate Gothic Light" charset="0"/>
              </a:rPr>
              <a:t> (2:12-14)</a:t>
            </a: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43718"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
        <p:nvSpPr>
          <p:cNvPr id="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p:cTn id="7" dur="1000" fill="hold"/>
                                        <p:tgtEl>
                                          <p:spTgt spid="11267">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36512" y="-27384"/>
            <a:ext cx="9180512" cy="7056784"/>
          </a:xfrm>
          <a:prstGeom prst="rect">
            <a:avLst/>
          </a:prstGeom>
          <a:solidFill>
            <a:srgbClr val="000000"/>
          </a:solidFill>
          <a:ln w="9525">
            <a:solidFill>
              <a:schemeClr val="tx1"/>
            </a:solidFill>
            <a:round/>
            <a:headEnd/>
            <a:tailEnd/>
          </a:ln>
        </p:spPr>
        <p:txBody>
          <a:bodyPr wrap="square">
            <a:spAutoFit/>
          </a:bodyPr>
          <a:lstStyle/>
          <a:p>
            <a:endParaRPr lang="en-US">
              <a:solidFill>
                <a:srgbClr val="FFFFFF"/>
              </a:solidFill>
              <a:ea typeface="ＭＳ Ｐゴシック" charset="0"/>
            </a:endParaRPr>
          </a:p>
        </p:txBody>
      </p:sp>
      <p:pic>
        <p:nvPicPr>
          <p:cNvPr id="3" name="Picture 2"/>
          <p:cNvPicPr>
            <a:picLocks noChangeAspect="1"/>
          </p:cNvPicPr>
          <p:nvPr/>
        </p:nvPicPr>
        <p:blipFill>
          <a:blip r:embed="rId3"/>
          <a:stretch>
            <a:fillRect/>
          </a:stretch>
        </p:blipFill>
        <p:spPr>
          <a:xfrm>
            <a:off x="-35496" y="1712422"/>
            <a:ext cx="9320626" cy="5244970"/>
          </a:xfrm>
          <a:prstGeom prst="rect">
            <a:avLst/>
          </a:prstGeom>
        </p:spPr>
      </p:pic>
      <p:sp>
        <p:nvSpPr>
          <p:cNvPr id="6" name="Title 1"/>
          <p:cNvSpPr txBox="1">
            <a:spLocks/>
          </p:cNvSpPr>
          <p:nvPr/>
        </p:nvSpPr>
        <p:spPr bwMode="auto">
          <a:xfrm>
            <a:off x="3779912" y="-27384"/>
            <a:ext cx="5364088" cy="194421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b="1" baseline="30000" dirty="0">
                <a:solidFill>
                  <a:srgbClr val="FFFFFF"/>
                </a:solidFill>
                <a:effectLst>
                  <a:glow rad="228600">
                    <a:srgbClr val="000000"/>
                  </a:glow>
                </a:effectLst>
                <a:latin typeface="Arial"/>
                <a:cs typeface="Arial"/>
              </a:rPr>
              <a:t>13</a:t>
            </a:r>
            <a:r>
              <a:rPr lang="zh-CN" altLang="en-US" b="1" dirty="0">
                <a:solidFill>
                  <a:srgbClr val="FFFFFF"/>
                </a:solidFill>
                <a:effectLst>
                  <a:glow rad="228600">
                    <a:srgbClr val="000000"/>
                  </a:glow>
                </a:effectLst>
                <a:latin typeface="Arial"/>
                <a:cs typeface="Arial"/>
              </a:rPr>
              <a:t>众民劳碌得来的，被火焚烧；</a:t>
            </a:r>
          </a:p>
          <a:p>
            <a:r>
              <a:rPr lang="zh-CN" altLang="en-US" b="1" dirty="0">
                <a:solidFill>
                  <a:srgbClr val="FFFFFF"/>
                </a:solidFill>
                <a:effectLst>
                  <a:glow rad="228600">
                    <a:srgbClr val="000000"/>
                  </a:glow>
                </a:effectLst>
                <a:latin typeface="Arial"/>
                <a:cs typeface="Arial"/>
              </a:rPr>
              <a:t>列国辛劳而得的，终归无有。</a:t>
            </a:r>
          </a:p>
          <a:p>
            <a:r>
              <a:rPr lang="zh-CN" altLang="en-US" b="1" dirty="0">
                <a:solidFill>
                  <a:srgbClr val="FFFFFF"/>
                </a:solidFill>
                <a:effectLst>
                  <a:glow rad="228600">
                    <a:srgbClr val="000000"/>
                  </a:glow>
                </a:effectLst>
                <a:latin typeface="Arial"/>
                <a:cs typeface="Arial"/>
              </a:rPr>
              <a:t>这不都出于万军之耶和华吗？</a:t>
            </a:r>
            <a:r>
              <a:rPr lang="ru-RU" b="1" dirty="0">
                <a:solidFill>
                  <a:srgbClr val="FFFFFF"/>
                </a:solidFill>
                <a:effectLst>
                  <a:glow rad="228600">
                    <a:srgbClr val="000000"/>
                  </a:glow>
                </a:effectLst>
                <a:latin typeface="Arial"/>
                <a:cs typeface="Arial"/>
              </a:rPr>
              <a:t>"</a:t>
            </a:r>
            <a:endParaRPr lang="en-US" b="1" dirty="0">
              <a:solidFill>
                <a:srgbClr val="FFFFFF"/>
              </a:solidFill>
              <a:effectLst>
                <a:glow rad="228600">
                  <a:srgbClr val="000000"/>
                </a:glow>
              </a:effectLst>
              <a:latin typeface="Arial"/>
              <a:cs typeface="Arial"/>
            </a:endParaRPr>
          </a:p>
        </p:txBody>
      </p:sp>
      <p:sp>
        <p:nvSpPr>
          <p:cNvPr id="7" name="Title 1"/>
          <p:cNvSpPr txBox="1">
            <a:spLocks/>
          </p:cNvSpPr>
          <p:nvPr/>
        </p:nvSpPr>
        <p:spPr bwMode="auto">
          <a:xfrm>
            <a:off x="0" y="0"/>
            <a:ext cx="3888432" cy="1844824"/>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b="1" dirty="0">
                <a:solidFill>
                  <a:srgbClr val="FFFFFF"/>
                </a:solidFill>
                <a:effectLst>
                  <a:glow rad="228600">
                    <a:srgbClr val="000000"/>
                  </a:glow>
                </a:effectLst>
                <a:latin typeface="Arial"/>
                <a:cs typeface="Arial"/>
              </a:rPr>
              <a:t>"</a:t>
            </a:r>
            <a:r>
              <a:rPr lang="zh-CN" altLang="en-US" b="1" dirty="0">
                <a:solidFill>
                  <a:srgbClr val="FFFFFF"/>
                </a:solidFill>
                <a:effectLst>
                  <a:glow rad="228600">
                    <a:srgbClr val="000000"/>
                  </a:glow>
                </a:effectLst>
                <a:latin typeface="Arial"/>
                <a:cs typeface="Arial"/>
              </a:rPr>
              <a:t>你这用人血做城，凭邪恶立镇的，有祸了！</a:t>
            </a:r>
            <a:endParaRPr lang="en-US" b="1" dirty="0">
              <a:solidFill>
                <a:srgbClr val="FFFFFF"/>
              </a:solidFill>
              <a:effectLst>
                <a:glow rad="228600">
                  <a:srgbClr val="000000"/>
                </a:glow>
              </a:effectLst>
              <a:latin typeface="Arial"/>
              <a:cs typeface="Arial"/>
            </a:endParaRPr>
          </a:p>
          <a:p>
            <a:endParaRPr lang="en-US" b="1" dirty="0">
              <a:solidFill>
                <a:srgbClr val="FFFFFF"/>
              </a:solidFill>
              <a:effectLst>
                <a:glow rad="228600">
                  <a:srgbClr val="000000"/>
                </a:glow>
              </a:effectLst>
              <a:latin typeface="Arial"/>
              <a:cs typeface="Arial"/>
            </a:endParaRPr>
          </a:p>
        </p:txBody>
      </p:sp>
      <p:sp>
        <p:nvSpPr>
          <p:cNvPr id="2" name="Title 1"/>
          <p:cNvSpPr>
            <a:spLocks noGrp="1"/>
          </p:cNvSpPr>
          <p:nvPr>
            <p:ph type="title" idx="4294967295"/>
          </p:nvPr>
        </p:nvSpPr>
        <p:spPr>
          <a:xfrm>
            <a:off x="0" y="6093296"/>
            <a:ext cx="8991600" cy="685800"/>
          </a:xfrm>
          <a:ln>
            <a:noFill/>
          </a:ln>
        </p:spPr>
        <p:txBody>
          <a:bodyPr/>
          <a:lstStyle/>
          <a:p>
            <a:pPr>
              <a:defRPr/>
            </a:pPr>
            <a:r>
              <a:rPr lang="zh-CN" altLang="en-US" dirty="0">
                <a:effectLst>
                  <a:glow rad="228600">
                    <a:srgbClr val="000000"/>
                  </a:glow>
                  <a:outerShdw blurRad="38100" dist="38100" dir="2700000" algn="tl">
                    <a:srgbClr val="000000"/>
                  </a:outerShdw>
                </a:effectLst>
                <a:ea typeface="ＭＳ Ｐゴシック" charset="0"/>
              </a:rPr>
              <a:t>哈巴谷 </a:t>
            </a:r>
            <a:r>
              <a:rPr lang="en-US" dirty="0">
                <a:effectLst>
                  <a:glow rad="228600">
                    <a:srgbClr val="000000"/>
                  </a:glow>
                  <a:outerShdw blurRad="38100" dist="38100" dir="2700000" algn="tl">
                    <a:srgbClr val="000000"/>
                  </a:outerShdw>
                </a:effectLst>
                <a:ea typeface="ＭＳ Ｐゴシック" charset="0"/>
              </a:rPr>
              <a:t>2:12-13 </a:t>
            </a:r>
            <a:r>
              <a:rPr lang="en-US" altLang="zh-CN" dirty="0">
                <a:effectLst>
                  <a:glow rad="228600">
                    <a:srgbClr val="000000"/>
                  </a:glow>
                  <a:outerShdw blurRad="38100" dist="38100" dir="2700000" algn="tl">
                    <a:srgbClr val="000000"/>
                  </a:outerShdw>
                </a:effectLst>
                <a:ea typeface="ＭＳ Ｐゴシック" charset="0"/>
              </a:rPr>
              <a:t>CNV</a:t>
            </a:r>
            <a:endParaRPr lang="en-US"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2558718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p:txBody>
          <a:bodyPr/>
          <a:lstStyle/>
          <a:p>
            <a:pPr>
              <a:defRPr/>
            </a:pPr>
            <a:r>
              <a:rPr lang="ko-KR" altLang="en-US" dirty="0" err="1">
                <a:latin typeface="Arial" charset="0"/>
                <a:ea typeface="MS PGothic" charset="0"/>
                <a:cs typeface="Arial" charset="0"/>
              </a:rPr>
              <a:t>哈巴谷</a:t>
            </a:r>
            <a:r>
              <a:rPr lang="en-US" dirty="0">
                <a:latin typeface="Arial" charset="0"/>
                <a:ea typeface="MS PGothic" charset="0"/>
                <a:cs typeface="Arial" charset="0"/>
              </a:rPr>
              <a:t> 2:14  </a:t>
            </a:r>
          </a:p>
        </p:txBody>
      </p:sp>
      <p:pic>
        <p:nvPicPr>
          <p:cNvPr id="245763" name="Picture 5" descr="Habakkuk2-14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06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4" name="Text Box 4"/>
          <p:cNvSpPr txBox="1">
            <a:spLocks noChangeArrowheads="1"/>
          </p:cNvSpPr>
          <p:nvPr/>
        </p:nvSpPr>
        <p:spPr bwMode="auto">
          <a:xfrm>
            <a:off x="-34925" y="5410200"/>
            <a:ext cx="9286875" cy="15081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3200">
                <a:solidFill>
                  <a:srgbClr val="FFFFFF"/>
                </a:solidFill>
                <a:cs typeface="Arial" charset="0"/>
              </a:rPr>
              <a:t>认识耶和华之荣耀的知识， 必充满全地， </a:t>
            </a:r>
            <a:br>
              <a:rPr lang="en-US" sz="3200">
                <a:solidFill>
                  <a:srgbClr val="FFFFFF"/>
                </a:solidFill>
                <a:cs typeface="Arial" charset="0"/>
              </a:rPr>
            </a:br>
            <a:r>
              <a:rPr lang="en-US" sz="3200">
                <a:solidFill>
                  <a:srgbClr val="FFFFFF"/>
                </a:solidFill>
                <a:cs typeface="Arial" charset="0"/>
              </a:rPr>
              <a:t>好像众水遮盖海洋一样。</a:t>
            </a:r>
            <a:endParaRPr kumimoji="1" lang="en-US" altLang="ja-JP" sz="2800" b="1">
              <a:solidFill>
                <a:srgbClr val="FFFFFF"/>
              </a:solidFill>
              <a:latin typeface="Arial" charset="0"/>
              <a:cs typeface="Arial" charset="0"/>
            </a:endParaRPr>
          </a:p>
          <a:p>
            <a:pPr algn="ctr" eaLnBrk="1" hangingPunct="1"/>
            <a:r>
              <a:rPr kumimoji="1" lang="en-US" altLang="ja-JP" sz="2800" b="1">
                <a:solidFill>
                  <a:srgbClr val="FFFFFF"/>
                </a:solidFill>
                <a:latin typeface="Arial" charset="0"/>
                <a:cs typeface="Arial" charset="0"/>
              </a:rPr>
              <a:t>–</a:t>
            </a:r>
            <a:r>
              <a:rPr kumimoji="1" lang="zh-TW" altLang="en-US" sz="2800" b="1">
                <a:solidFill>
                  <a:srgbClr val="FFFFFF"/>
                </a:solidFill>
                <a:latin typeface="Arial" charset="0"/>
                <a:cs typeface="Arial" charset="0"/>
              </a:rPr>
              <a:t>哈巴谷</a:t>
            </a:r>
            <a:r>
              <a:rPr kumimoji="1" lang="zh-CN" altLang="en-US" sz="2800" b="1">
                <a:solidFill>
                  <a:srgbClr val="FFFFFF"/>
                </a:solidFill>
                <a:latin typeface="Arial" charset="0"/>
                <a:cs typeface="Arial" charset="0"/>
              </a:rPr>
              <a:t>书</a:t>
            </a:r>
            <a:r>
              <a:rPr kumimoji="1" lang="en-US" altLang="ja-JP" sz="2800" b="1">
                <a:solidFill>
                  <a:srgbClr val="FFFFFF"/>
                </a:solidFill>
                <a:latin typeface="Arial" charset="0"/>
                <a:cs typeface="Arial" charset="0"/>
              </a:rPr>
              <a:t>2:14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pic>
        <p:nvPicPr>
          <p:cNvPr id="246786" name="Picture 4" descr="Hab ps 2 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 y="0"/>
            <a:ext cx="8636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6200" y="6172200"/>
            <a:ext cx="9296400" cy="685800"/>
          </a:xfrm>
        </p:spPr>
        <p:txBody>
          <a:bodyPr/>
          <a:lstStyle/>
          <a:p>
            <a:pPr>
              <a:defRPr/>
            </a:pPr>
            <a:r>
              <a:rPr kumimoji="1" lang="zh-TW" altLang="en-US" sz="3600">
                <a:solidFill>
                  <a:srgbClr val="FFFFFF"/>
                </a:solidFill>
                <a:latin typeface="Arial" charset="0"/>
                <a:ea typeface="MS PGothic" charset="0"/>
                <a:cs typeface="Arial" charset="0"/>
              </a:rPr>
              <a:t>哈巴谷</a:t>
            </a:r>
            <a:r>
              <a:rPr kumimoji="1" lang="zh-CN" altLang="en-US" sz="3600">
                <a:solidFill>
                  <a:srgbClr val="FFFFFF"/>
                </a:solidFill>
                <a:latin typeface="Arial" charset="0"/>
                <a:ea typeface="MS PGothic" charset="0"/>
                <a:cs typeface="Arial" charset="0"/>
              </a:rPr>
              <a:t>书</a:t>
            </a:r>
            <a:r>
              <a:rPr lang="en-US" altLang="ja-JP" sz="3600">
                <a:latin typeface="Arial" charset="0"/>
                <a:ea typeface="MS PGothic" charset="0"/>
                <a:cs typeface="Arial" charset="0"/>
              </a:rPr>
              <a:t>2:14 = </a:t>
            </a:r>
            <a:r>
              <a:rPr lang="zh-TW" altLang="en-US" sz="3600">
                <a:latin typeface="Arial" charset="0"/>
                <a:ea typeface="MS PGothic" charset="0"/>
                <a:cs typeface="Arial" charset="0"/>
              </a:rPr>
              <a:t>诗篇</a:t>
            </a:r>
            <a:r>
              <a:rPr lang="en-US" altLang="ja-JP" sz="3600">
                <a:latin typeface="Arial" charset="0"/>
                <a:ea typeface="MS PGothic" charset="0"/>
                <a:cs typeface="Arial" charset="0"/>
              </a:rPr>
              <a:t>2:8</a:t>
            </a:r>
            <a:endParaRPr lang="en-US" sz="3600">
              <a:latin typeface="Arial" charset="0"/>
              <a:ea typeface="MS PGothic" charset="0"/>
              <a:cs typeface="Arial" charset="0"/>
            </a:endParaRPr>
          </a:p>
        </p:txBody>
      </p:sp>
      <p:sp>
        <p:nvSpPr>
          <p:cNvPr id="5" name="Title 1"/>
          <p:cNvSpPr txBox="1">
            <a:spLocks/>
          </p:cNvSpPr>
          <p:nvPr/>
        </p:nvSpPr>
        <p:spPr bwMode="auto">
          <a:xfrm>
            <a:off x="0" y="836613"/>
            <a:ext cx="3203575" cy="4968875"/>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a:defRPr/>
            </a:pPr>
            <a:r>
              <a:rPr lang="en-US" sz="3600">
                <a:solidFill>
                  <a:srgbClr val="FFFFFF"/>
                </a:solidFill>
                <a:effectLst>
                  <a:outerShdw blurRad="38100" dist="38100" dir="2700000" algn="tl">
                    <a:srgbClr val="8C0000"/>
                  </a:outerShdw>
                </a:effectLst>
              </a:rPr>
              <a:t>你求我， 我就把列国赐给你作产业， 把全地都归属于你。</a:t>
            </a:r>
            <a:endParaRPr lang="en-US" altLang="ja-JP" sz="2800">
              <a:solidFill>
                <a:srgbClr val="FFFFFF"/>
              </a:solidFill>
              <a:effectLst>
                <a:outerShdw blurRad="38100" dist="38100" dir="2700000" algn="tl">
                  <a:srgbClr val="8C0000"/>
                </a:outerShdw>
              </a:effectLst>
            </a:endParaRPr>
          </a:p>
          <a:p>
            <a:pPr algn="ctr">
              <a:defRPr/>
            </a:pPr>
            <a:endParaRPr lang="en-US" sz="2800">
              <a:solidFill>
                <a:srgbClr val="FFFFFF"/>
              </a:solidFill>
              <a:effectLst>
                <a:outerShdw blurRad="38100" dist="38100" dir="2700000" algn="tl">
                  <a:srgbClr val="8C0000"/>
                </a:outerShdw>
              </a:effectLst>
            </a:endParaRPr>
          </a:p>
          <a:p>
            <a:pPr algn="ctr">
              <a:defRPr/>
            </a:pPr>
            <a:r>
              <a:rPr lang="zh-TW" altLang="en-US" sz="2800">
                <a:solidFill>
                  <a:srgbClr val="FFFFFF"/>
                </a:solidFill>
                <a:effectLst>
                  <a:outerShdw blurRad="38100" dist="38100" dir="2700000" algn="tl">
                    <a:srgbClr val="8C0000"/>
                  </a:outerShdw>
                </a:effectLst>
              </a:rPr>
              <a:t>诗篇</a:t>
            </a:r>
            <a:r>
              <a:rPr lang="en-US" altLang="ja-JP" sz="2800">
                <a:solidFill>
                  <a:srgbClr val="FFFFFF"/>
                </a:solidFill>
                <a:effectLst>
                  <a:outerShdw blurRad="38100" dist="38100" dir="2700000" algn="tl">
                    <a:srgbClr val="8C0000"/>
                  </a:outerShdw>
                </a:effectLst>
              </a:rPr>
              <a:t>2:8</a:t>
            </a:r>
            <a:endParaRPr lang="en-US" sz="2800">
              <a:solidFill>
                <a:srgbClr val="FFFFFF"/>
              </a:solidFill>
              <a:effectLst>
                <a:outerShdw blurRad="38100" dist="38100" dir="2700000" algn="tl">
                  <a:srgbClr val="8C0000"/>
                </a:outerShdw>
              </a:effectLs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3478213"/>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a:p>
            <a:pPr eaLnBrk="1" hangingPunct="1">
              <a:spcBef>
                <a:spcPct val="50000"/>
              </a:spcBef>
              <a:buFont typeface="Tahoma" charset="0"/>
              <a:buAutoNum type="arabicPeriod"/>
              <a:defRPr/>
            </a:pPr>
            <a:r>
              <a:rPr kumimoji="1" lang="zh-CN" altLang="en-US" sz="4000" dirty="0">
                <a:solidFill>
                  <a:srgbClr val="FFFFFF"/>
                </a:solidFill>
                <a:effectLst>
                  <a:outerShdw blurRad="38100" dist="38100" dir="2700000" algn="tl">
                    <a:srgbClr val="000000"/>
                  </a:outerShdw>
                </a:effectLst>
                <a:latin typeface="Copperplate Gothic Light" charset="0"/>
              </a:rPr>
              <a:t>积聚不义之财</a:t>
            </a:r>
            <a:r>
              <a:rPr kumimoji="1" lang="en-US" altLang="ja-JP" sz="4000" dirty="0">
                <a:solidFill>
                  <a:srgbClr val="FFFFFF"/>
                </a:solidFill>
                <a:effectLst>
                  <a:outerShdw blurRad="38100" dist="38100" dir="2700000" algn="tl">
                    <a:srgbClr val="000000"/>
                  </a:outerShdw>
                </a:effectLst>
                <a:latin typeface="Copperplate Gothic Light" charset="0"/>
              </a:rPr>
              <a:t>(2:9-11)</a:t>
            </a:r>
          </a:p>
          <a:p>
            <a:pPr eaLnBrk="1" hangingPunct="1">
              <a:spcBef>
                <a:spcPct val="50000"/>
              </a:spcBef>
              <a:buFont typeface="Tahoma" charset="0"/>
              <a:buAutoNum type="arabicPeriod"/>
              <a:defRPr/>
            </a:pPr>
            <a:r>
              <a:rPr kumimoji="1" lang="ja-JP" altLang="en-US" sz="4000" dirty="0">
                <a:solidFill>
                  <a:srgbClr val="FFFFFF"/>
                </a:solidFill>
                <a:effectLst>
                  <a:outerShdw blurRad="38100" dist="38100" dir="2700000" algn="tl">
                    <a:srgbClr val="000000"/>
                  </a:outerShdw>
                </a:effectLst>
                <a:latin typeface="Copperplate Gothic Light" charset="0"/>
              </a:rPr>
              <a:t>暴力</a:t>
            </a:r>
            <a:r>
              <a:rPr kumimoji="1" lang="en-US" altLang="ja-JP" sz="4000" dirty="0">
                <a:solidFill>
                  <a:srgbClr val="FFFFFF"/>
                </a:solidFill>
                <a:effectLst>
                  <a:outerShdw blurRad="38100" dist="38100" dir="2700000" algn="tl">
                    <a:srgbClr val="000000"/>
                  </a:outerShdw>
                </a:effectLst>
                <a:latin typeface="Copperplate Gothic Light" charset="0"/>
              </a:rPr>
              <a:t> (2:12-14)</a:t>
            </a:r>
          </a:p>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放荡</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(2:15-17)</a:t>
            </a: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47814"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
        <p:nvSpPr>
          <p:cNvPr id="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anim calcmode="lin" valueType="num">
                                      <p:cBhvr>
                                        <p:cTn id="7" dur="1000" fill="hold"/>
                                        <p:tgtEl>
                                          <p:spTgt spid="11267">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2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Tahoma"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Tahoma" charset="0"/>
            <a:ea typeface="ＭＳ Ｐゴシック"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Tahoma"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Tahoma" charset="0"/>
            <a:ea typeface="ＭＳ Ｐ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Sans"/>
        <a:ea typeface="ヒラギノ角ゴ Pro W3"/>
        <a:cs typeface="ヒラギノ角ゴ Pro W3"/>
      </a:majorFont>
      <a:minorFont>
        <a:latin typeface="Gill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5085</TotalTime>
  <Words>8878</Words>
  <Application>Microsoft Macintosh PowerPoint</Application>
  <PresentationFormat>On-screen Show (4:3)</PresentationFormat>
  <Paragraphs>1163</Paragraphs>
  <Slides>181</Slides>
  <Notes>123</Notes>
  <HiddenSlides>0</HiddenSlides>
  <MMClips>0</MMClips>
  <ScaleCrop>false</ScaleCrop>
  <HeadingPairs>
    <vt:vector size="6" baseType="variant">
      <vt:variant>
        <vt:lpstr>Fonts Used</vt:lpstr>
      </vt:variant>
      <vt:variant>
        <vt:i4>27</vt:i4>
      </vt:variant>
      <vt:variant>
        <vt:lpstr>Theme</vt:lpstr>
      </vt:variant>
      <vt:variant>
        <vt:i4>59</vt:i4>
      </vt:variant>
      <vt:variant>
        <vt:lpstr>Slide Titles</vt:lpstr>
      </vt:variant>
      <vt:variant>
        <vt:i4>181</vt:i4>
      </vt:variant>
    </vt:vector>
  </HeadingPairs>
  <TitlesOfParts>
    <vt:vector size="267" baseType="lpstr">
      <vt:lpstr>.AppleSystemUIFont</vt:lpstr>
      <vt:lpstr>26</vt:lpstr>
      <vt:lpstr>MS Mincho</vt:lpstr>
      <vt:lpstr>ＭＳ Ｐゴシック</vt:lpstr>
      <vt:lpstr>ＭＳ Ｐゴシック</vt:lpstr>
      <vt:lpstr>MS PMincho</vt:lpstr>
      <vt:lpstr>宋体</vt:lpstr>
      <vt:lpstr>宋体</vt:lpstr>
      <vt:lpstr>Times</vt:lpstr>
      <vt:lpstr>Apple Chancery</vt:lpstr>
      <vt:lpstr>Arial</vt:lpstr>
      <vt:lpstr>Arial Black</vt:lpstr>
      <vt:lpstr>Arial Narrow</vt:lpstr>
      <vt:lpstr>Book Antiqua</vt:lpstr>
      <vt:lpstr>Calibri</vt:lpstr>
      <vt:lpstr>Calisto MT</vt:lpstr>
      <vt:lpstr>Comic Sans MS</vt:lpstr>
      <vt:lpstr>Copperplate Gothic Light</vt:lpstr>
      <vt:lpstr>GillSans</vt:lpstr>
      <vt:lpstr>Helvetica</vt:lpstr>
      <vt:lpstr>Impact</vt:lpstr>
      <vt:lpstr>Monotype Sorts</vt:lpstr>
      <vt:lpstr>Tahoma</vt:lpstr>
      <vt:lpstr>Times New Roman</vt:lpstr>
      <vt:lpstr>Tw Cen MT</vt:lpstr>
      <vt:lpstr>Wingdings</vt:lpstr>
      <vt:lpstr>Wingdings 2</vt:lpstr>
      <vt:lpstr>Slit</vt:lpstr>
      <vt:lpstr>標準デザイン</vt:lpstr>
      <vt:lpstr>1_Slit</vt:lpstr>
      <vt:lpstr>2_Slit</vt:lpstr>
      <vt:lpstr>1_Shimmer</vt:lpstr>
      <vt:lpstr>3_Slit</vt:lpstr>
      <vt:lpstr>4_Slit</vt:lpstr>
      <vt:lpstr>5_Slit</vt:lpstr>
      <vt:lpstr>6_Slit</vt:lpstr>
      <vt:lpstr>7_Slit</vt:lpstr>
      <vt:lpstr>8_Slit</vt:lpstr>
      <vt:lpstr>3_Default Design</vt:lpstr>
      <vt:lpstr>Default Design</vt:lpstr>
      <vt:lpstr>9_Slit</vt:lpstr>
      <vt:lpstr>1_Default Design</vt:lpstr>
      <vt:lpstr>10_Slit</vt:lpstr>
      <vt:lpstr>Refined</vt:lpstr>
      <vt:lpstr>Orbit</vt:lpstr>
      <vt:lpstr>49_Blank Presentation</vt:lpstr>
      <vt:lpstr>1_Office Theme</vt:lpstr>
      <vt:lpstr>1_untitled 1</vt:lpstr>
      <vt:lpstr>11_Slit</vt:lpstr>
      <vt:lpstr>Median</vt:lpstr>
      <vt:lpstr>Blank Presentation</vt:lpstr>
      <vt:lpstr>12_Slit</vt:lpstr>
      <vt:lpstr>11_Default Design</vt:lpstr>
      <vt:lpstr>Title &amp; Subtitle</vt:lpstr>
      <vt:lpstr>5_Default Design</vt:lpstr>
      <vt:lpstr>Radar</vt:lpstr>
      <vt:lpstr>13_Slit</vt:lpstr>
      <vt:lpstr>1_Blank Presentation</vt:lpstr>
      <vt:lpstr>4_Blank Presentation</vt:lpstr>
      <vt:lpstr>2_Blank Presentation</vt:lpstr>
      <vt:lpstr>14_Slit</vt:lpstr>
      <vt:lpstr>15_Slit</vt:lpstr>
      <vt:lpstr>27_Default Design</vt:lpstr>
      <vt:lpstr>16_Slit</vt:lpstr>
      <vt:lpstr>17_Slit</vt:lpstr>
      <vt:lpstr>18_Slit</vt:lpstr>
      <vt:lpstr>3_Blank Presentation</vt:lpstr>
      <vt:lpstr>5_Blank Presentation</vt:lpstr>
      <vt:lpstr>19_Slit</vt:lpstr>
      <vt:lpstr>3_Story</vt:lpstr>
      <vt:lpstr>4_Default Design</vt:lpstr>
      <vt:lpstr>7_Default Design</vt:lpstr>
      <vt:lpstr>10_Default Design</vt:lpstr>
      <vt:lpstr>1_Radar</vt:lpstr>
      <vt:lpstr>12_Default Design</vt:lpstr>
      <vt:lpstr>13_Default Design</vt:lpstr>
      <vt:lpstr>9_Default Design</vt:lpstr>
      <vt:lpstr>14_Default Design</vt:lpstr>
      <vt:lpstr>2_Default Design</vt:lpstr>
      <vt:lpstr>50_Blank Presentation</vt:lpstr>
      <vt:lpstr>6_Blank Presentation</vt:lpstr>
      <vt:lpstr>17_Office Theme</vt:lpstr>
      <vt:lpstr>19_Office Theme</vt:lpstr>
      <vt:lpstr>51_Blank Presentation</vt:lpstr>
      <vt:lpstr>2_Office Theme</vt:lpstr>
      <vt:lpstr>23_Default Design</vt:lpstr>
      <vt:lpstr>PowerPoint Presentation</vt:lpstr>
      <vt:lpstr>关键字</vt:lpstr>
      <vt:lpstr>主题</vt:lpstr>
      <vt:lpstr>关键节</vt:lpstr>
      <vt:lpstr>哈巴谷书 国度宣言</vt:lpstr>
      <vt:lpstr>哈巴谷书 信息声明</vt:lpstr>
      <vt:lpstr>圣约</vt:lpstr>
      <vt:lpstr>救赎</vt:lpstr>
      <vt:lpstr>弥赛亚</vt:lpstr>
      <vt:lpstr>Book Chart</vt:lpstr>
      <vt:lpstr>Barry Huddleston,  The Acrostic Summarized Bible 圣经总意离合诗集 (Grand Rapids: Baker, 1992)</vt:lpstr>
      <vt:lpstr>作个</vt:lpstr>
      <vt:lpstr>为什么我 知道？</vt:lpstr>
      <vt:lpstr>为什么有这么多不公义的事？</vt:lpstr>
      <vt:lpstr>我们在极度困惑的时候 应当如何看待生命?</vt:lpstr>
      <vt:lpstr>I. 我们经常对神的计划 感到困惑。</vt:lpstr>
      <vt:lpstr>II.   我们在困惑中应当 惊奇神的道路。</vt:lpstr>
      <vt:lpstr>主旨</vt:lpstr>
      <vt:lpstr>当你需要盼望的时候， 有什么事最令你感到困惑?</vt:lpstr>
      <vt:lpstr>Black</vt:lpstr>
      <vt:lpstr>小组讨论</vt:lpstr>
      <vt:lpstr>关键字</vt:lpstr>
      <vt:lpstr>目录</vt:lpstr>
      <vt:lpstr>题目</vt:lpstr>
      <vt:lpstr>作者</vt:lpstr>
      <vt:lpstr>作个</vt:lpstr>
      <vt:lpstr>为什么我 知道？</vt:lpstr>
      <vt:lpstr>Abbreviate “缩写”</vt:lpstr>
      <vt:lpstr>pronunciation. 发音</vt:lpstr>
      <vt:lpstr>pronunciation.</vt:lpstr>
      <vt:lpstr>要到几时呢？</vt:lpstr>
      <vt:lpstr>The Griffiths  9 Jan 2016</vt:lpstr>
      <vt:lpstr>恶人为何亨通？</vt:lpstr>
      <vt:lpstr>我想得越多，就越困惑</vt:lpstr>
      <vt:lpstr>困惑？</vt:lpstr>
      <vt:lpstr>哈巴谷是唯一一位整本书都是与上帝对话的先知。</vt:lpstr>
      <vt:lpstr>" 只需算一算。 "</vt:lpstr>
      <vt:lpstr>敬虔的</vt:lpstr>
      <vt:lpstr>”相信我"</vt:lpstr>
      <vt:lpstr>(没有答案)</vt:lpstr>
      <vt:lpstr>为什么有这么多不公义的事？</vt:lpstr>
      <vt:lpstr>我们在极度困惑的时候 应当如何看待生命?</vt:lpstr>
      <vt:lpstr>时间表</vt:lpstr>
      <vt:lpstr>Slides on  哈巴谷 1</vt:lpstr>
      <vt:lpstr>"哈巴谷先知所得的默示。” (1:1 CNV).</vt:lpstr>
      <vt:lpstr>日期</vt:lpstr>
      <vt:lpstr>犹大国可怕的收场</vt:lpstr>
      <vt:lpstr>哈巴谷 1:3 </vt:lpstr>
      <vt:lpstr>Book Chart</vt:lpstr>
      <vt:lpstr>I. 我们经常对神的计划 感到困惑。</vt:lpstr>
      <vt:lpstr>谁</vt:lpstr>
      <vt:lpstr>犹大国可怕的收场</vt:lpstr>
      <vt:lpstr>"你为甚么使我看见恶行？ 有奸恶的事，你为甚么见而不理？ 毁灭和强暴在我面前， 纷争和相斗常常发生。 4 因此律法不能生效， 公理无法彰显。 因为恶人把义人包围，所以公理颠倒。"  (1:3-4 CNV).</vt:lpstr>
      <vt:lpstr>对象</vt:lpstr>
      <vt:lpstr>为 什么</vt:lpstr>
      <vt:lpstr>我该怎样面对信仰  家庭里不公正的事情？</vt:lpstr>
      <vt:lpstr>哈巴谷书1:5-11： 上帝不在预料中的回应</vt:lpstr>
      <vt:lpstr>"你们当看列国，要定睛观 看，就会大大惊奇，  因为在你们的日子，我要作一件事，  即使有人说了出来，你们也不会相信。"  (1:5 CNV).</vt:lpstr>
      <vt:lpstr>哈巴谷书1:6 </vt:lpstr>
      <vt:lpstr>哈巴谷书的 文学结构 </vt:lpstr>
      <vt:lpstr>Book Chart</vt:lpstr>
      <vt:lpstr>"他们恐怖可怕，自以为义，趾高气扬。</vt:lpstr>
      <vt:lpstr>"他们定着脸面向前，齐来行暴，  掳获战俘多如尘沙。  10 他们戏弄君王，以掌权的为笑柄；  他们嗤笑一切城堡，筑垒攻取!"  (1:9-10 CNV).</vt:lpstr>
      <vt:lpstr>"然后扫荡如风吹过。  他们是有罪的，因他们以自己的势力为神。"  (1:11 CNV).</vt:lpstr>
      <vt:lpstr>"耶和华我的　神，我的圣者啊！  你不是自古就有的吗？我们不会死的。  耶和华啊！你派他们行审判。  盘石啊！你立他们施惩罚。"  (1:12 CNV).</vt:lpstr>
      <vt:lpstr>威胁</vt:lpstr>
      <vt:lpstr>PowerPoint Presentation</vt:lpstr>
      <vt:lpstr>PowerPoint Presentation</vt:lpstr>
      <vt:lpstr>PowerPoint Presentation</vt:lpstr>
      <vt:lpstr>耶路撒冷沦陷</vt:lpstr>
      <vt:lpstr>约西亚的儿子 &amp; 先知</vt:lpstr>
      <vt:lpstr>哈巴谷 1:13 CNV</vt:lpstr>
      <vt:lpstr>滨海湾</vt:lpstr>
      <vt:lpstr>今天上帝会如何照样行事呢？</vt:lpstr>
      <vt:lpstr>"你竟使人像海里的鱼，  像无人管辖的爬行的动物。  15 迦勒底人既用钩把他们钓起来，用网拖走，  用鱼网收聚在一处，就欢喜快乐"  (1:14-15 CNV).</vt:lpstr>
      <vt:lpstr>自制神像是一文不值的</vt:lpstr>
      <vt:lpstr>"向自己的网献祭，对鱼网烧香，  因他们藉此收获丰富，饮食充裕。  17 这样，他们倒空自己的网，  毫不留情地继续杀戮列国。" (1:16-17 CNV).</vt:lpstr>
      <vt:lpstr>Man and God Contrasted in 哈巴谷</vt:lpstr>
      <vt:lpstr>人在《哈巴谷书》中与上帝的对比</vt:lpstr>
      <vt:lpstr>人在《哈巴谷书》中与上帝的对比</vt:lpstr>
      <vt:lpstr>Slides on  哈巴谷 2</vt:lpstr>
      <vt:lpstr>1:5-11; 2:9-20 &amp; 3的结合</vt:lpstr>
      <vt:lpstr>留心看耶和华在我里面说甚么 (哈巴谷书2:1)</vt:lpstr>
      <vt:lpstr>得到答案（哈巴谷书 2:2 CNV）</vt:lpstr>
      <vt:lpstr>哈巴谷 2:3</vt:lpstr>
      <vt:lpstr>预言的               (2:4)</vt:lpstr>
      <vt:lpstr>预言的               (2:4)</vt:lpstr>
      <vt:lpstr>"财富使人奸诈狂傲，不得安宁；  扩张欲望，如同阴间；  又像死亡，永不满足。  他们招聚万国，集合万民，都归自己。"  (2:5 CNV).</vt:lpstr>
      <vt:lpstr>哈巴谷 2:1</vt:lpstr>
      <vt:lpstr>"这些国民岂不都用譬喻、讽刺、暗语指着他们说： “那些滥得他人财物的， 满载别人抵押品的，有祸了！ 他们这样要到几时呢？”  7 你的债主（“你的债主”或译：“咬你的”）岂不忽然起来？ 扰乱你的岂不醒起？ 你就成了他们的掳物。" (2:6-7 CNV).</vt:lpstr>
      <vt:lpstr>"因你抢掠多国，杀人流血，  向全地各城和其中所有居民施行暴力，  所以剩下的人也必抢掠你。" (2:8 CNV).</vt:lpstr>
      <vt:lpstr>哈巴谷书2:9</vt:lpstr>
      <vt:lpstr>哈巴谷 2:1</vt:lpstr>
      <vt:lpstr>哈巴谷 2:9-11 CNV</vt:lpstr>
      <vt:lpstr>哈巴谷 2:1</vt:lpstr>
      <vt:lpstr>哈巴谷 2:12-13 CNV</vt:lpstr>
      <vt:lpstr>哈巴谷 2:14  </vt:lpstr>
      <vt:lpstr>哈巴谷书2:14 = 诗篇2:8</vt:lpstr>
      <vt:lpstr>哈巴谷 2:1</vt:lpstr>
      <vt:lpstr>哈巴谷书2:15  </vt:lpstr>
      <vt:lpstr>哈巴谷 2:16  </vt:lpstr>
      <vt:lpstr>哈巴谷 2:17  </vt:lpstr>
      <vt:lpstr>哈巴谷 2:1</vt:lpstr>
      <vt:lpstr>"雕刻的像有甚么用处呢？不过是匠人雕刻出来的；  铸造的像、虚假的教师，有甚么用处呢？  匠人竟倚靠自己所做，那不能说话的假神。" (2:18 CNV).</vt:lpstr>
      <vt:lpstr>"你这对木头说“起来”，  对哑石说“醒吧”的人，有祸了！  它怎能教导你呢？  看哪！它包金镶银，里面却全无气息。"  (2:19 CNV).</vt:lpstr>
      <vt:lpstr>哈巴谷 2:20  </vt:lpstr>
      <vt:lpstr>我们也有很多无法掌握的东西。</vt:lpstr>
      <vt:lpstr>"一切照旧"</vt:lpstr>
      <vt:lpstr>哈罗德．库席勒 (Rabbi Harold  Kushner) 犹太教拉比</vt:lpstr>
      <vt:lpstr>当坏事临到好人身上时</vt:lpstr>
      <vt:lpstr>“你有兴趣感到惊奇吗？”</vt:lpstr>
      <vt:lpstr>我们在极度困惑的时候 应当如何看待生命?</vt:lpstr>
      <vt:lpstr>I. 我们经常对神的计划 感到困惑。</vt:lpstr>
      <vt:lpstr>II.   我们在困惑中应当 惊奇神的道路。</vt:lpstr>
      <vt:lpstr>Slides on  哈巴谷 3</vt:lpstr>
      <vt:lpstr>Book Chart</vt:lpstr>
      <vt:lpstr>其他指控</vt:lpstr>
      <vt:lpstr>哈巴谷 3 先知的希望</vt:lpstr>
      <vt:lpstr>为什么的答案是。。。</vt:lpstr>
      <vt:lpstr>哈巴谷书3:1-2</vt:lpstr>
      <vt:lpstr>"耶和华啊！我听见你的声音，惧怕你的作为；  求你在这些年间复兴，在这些年间彰显，  发怒的时候以怜悯为怀。"  (3:2 CNV).</vt:lpstr>
      <vt:lpstr>"神由提幔而来，圣者从巴兰山临到。  他的荣光弥漫穹苍，赞美他的声音响彻大地。" (3:3 CNV).</vt:lpstr>
      <vt:lpstr>"他的辉煌如光，手中四射光芒，就在其中隐藏着能力。"  (3:4 CNV).</vt:lpstr>
      <vt:lpstr>"瘟疫在他面前行走，灾病在他脚下发出。" (3:5 CNV).</vt:lpstr>
      <vt:lpstr>"他站立，震撼全地；  他观看，惊散列国。  永在的山崩裂，长存的岭塌陷；  他的道路存到永远。" (3:6 CNV).</vt:lpstr>
      <vt:lpstr>"我看见古珊的帐棚遭难，米甸地的帐幕惊惶。”  (3:7 CNV).</vt:lpstr>
      <vt:lpstr>海</vt:lpstr>
      <vt:lpstr>领袖</vt:lpstr>
      <vt:lpstr>"耶和华啊！ 你骑上你的马，乘驾得胜的战车，  难道是恼怒江河、 向江河发怒、向海洋泄愤？"  (3:8 CNV).</vt:lpstr>
      <vt:lpstr>"你的弓显露，你的箭上弦 你裂开大地为江河。  10 诸山见你而颤抖， 众水暴流而过； 深渊发声，举手高扬。"  (3:9-10 CNV).</vt:lpstr>
      <vt:lpstr>"日月停在本位，  你的箭发射如光；  你的矛闪烁辉耀。”  (3:11 CNV).</vt:lpstr>
      <vt:lpstr>"你激愤践踏全地， 你怀怒打碎列国。  13 你出来救拔子民， 拯救你所膏立的。 你击打恶人的房顶， 使根基全然显露" (3:12-13 CNV).</vt:lpstr>
      <vt:lpstr>"你用他的枪，刺透他战士的头。  他们来如暴风，把我们驱散。  他们的喜好，是暗中吞噬穷人。  15 你乘马驰骋海上，大水汹涌翻腾。"  (3:14-15 CNV).</vt:lpstr>
      <vt:lpstr>"我一听见，就全身发抖；  因这声音，我嘴唇震颤。  腐烂侵蚀我骨，我在站立之地战兢。  我静候灾难之日，犯境的民上来。"  (3:16 CNV).</vt:lpstr>
      <vt:lpstr>哈巴谷书3:17 预计萌芽</vt:lpstr>
      <vt:lpstr>哈巴谷书3:17-18</vt:lpstr>
      <vt:lpstr>新加坡的荣耀</vt:lpstr>
      <vt:lpstr>新加坡的毁灭</vt:lpstr>
      <vt:lpstr>哈巴谷书3:18 </vt:lpstr>
      <vt:lpstr>哈巴谷 3:19</vt:lpstr>
      <vt:lpstr>伯沙撒王  谦卑</vt:lpstr>
      <vt:lpstr>PowerPoint Presentation</vt:lpstr>
      <vt:lpstr>不要让你的困惑阻止你惊叹上帝的作为。</vt:lpstr>
      <vt:lpstr>Be Amazed</vt:lpstr>
      <vt:lpstr>Be Amazed</vt:lpstr>
      <vt:lpstr>感到惊叹</vt:lpstr>
      <vt:lpstr>感到惊叹</vt:lpstr>
      <vt:lpstr>感到惊叹</vt:lpstr>
      <vt:lpstr>感到惊叹</vt:lpstr>
      <vt:lpstr>一篇祷告</vt:lpstr>
      <vt:lpstr>我们在极度困惑的时候 应当如何看待生命?</vt:lpstr>
      <vt:lpstr>主旨</vt:lpstr>
      <vt:lpstr>I. 我们经常对神的计划 感到困惑。</vt:lpstr>
      <vt:lpstr>II.   我们在困惑中应当 惊奇神的道路。</vt:lpstr>
      <vt:lpstr>当你需要盼望的时候， 有什么事最令你感到困惑?</vt:lpstr>
      <vt:lpstr>关键字</vt:lpstr>
      <vt:lpstr>关键节</vt:lpstr>
      <vt:lpstr>Rest in the LORD</vt:lpstr>
      <vt:lpstr>Black</vt:lpstr>
      <vt:lpstr>旧约全书讲章链接地址 BibleStudyDownloads.org</vt:lpstr>
      <vt:lpstr>对比西番雅书、哈巴谷书和耶利米哀歌</vt:lpstr>
      <vt:lpstr>对比西番雅书、哈巴谷书和耶利米哀歌</vt:lpstr>
      <vt:lpstr>哈巴谷书的神学理论</vt:lpstr>
      <vt:lpstr>哈巴谷书的神学理论</vt:lpstr>
      <vt:lpstr>哈巴谷的神学</vt:lpstr>
      <vt:lpstr>哈巴谷书的神学</vt:lpstr>
      <vt:lpstr>PowerPoint Presentation</vt:lpstr>
      <vt:lpstr>伯沙撒王  谦卑</vt:lpstr>
      <vt:lpstr>PowerPoint Presentation</vt:lpstr>
      <vt:lpstr>巴比伦的失败（希罗多德）</vt:lpstr>
      <vt:lpstr>巴比伦的失败（希罗多德）</vt:lpstr>
      <vt:lpstr>我们从巴比伦会可能学什么?</vt:lpstr>
      <vt:lpstr>应用</vt:lpstr>
      <vt:lpstr>PowerPoint Presentation</vt:lpstr>
      <vt:lpstr>PowerPoint Presentation</vt:lpstr>
      <vt:lpstr>PowerPoint Presentation</vt:lpstr>
      <vt:lpstr>PowerPoint Presentation</vt:lpstr>
      <vt:lpstr>PowerPoint Presentation</vt:lpstr>
      <vt:lpstr>问题的存在</vt:lpstr>
      <vt:lpstr>Black</vt:lpstr>
      <vt:lpstr>旧约全书概论链接地址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Chia Cher Ling</dc:creator>
  <cp:lastModifiedBy>Rick Griffith</cp:lastModifiedBy>
  <cp:revision>519</cp:revision>
  <dcterms:created xsi:type="dcterms:W3CDTF">2002-02-20T07:09:18Z</dcterms:created>
  <dcterms:modified xsi:type="dcterms:W3CDTF">2024-12-14T16:43:54Z</dcterms:modified>
</cp:coreProperties>
</file>