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7.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8.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9.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0.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1.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4.xml" ContentType="application/vnd.openxmlformats-officedocument.theme+xml"/>
  <Override PartName="/ppt/theme/themeOverride1.xml" ContentType="application/vnd.openxmlformats-officedocument.themeOverrid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5.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6.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7.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8.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9.xml" ContentType="application/vnd.openxmlformats-officedocument.theme+xml"/>
  <Override PartName="/ppt/slideLayouts/slideLayout296.xml" ContentType="application/vnd.openxmlformats-officedocument.presentationml.slideLayout+xml"/>
  <Override PartName="/ppt/theme/theme30.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31.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2.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3.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4.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5.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6.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7.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8.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9.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40.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41.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2.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3.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4.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5.xml" ContentType="application/vnd.openxmlformats-officedocument.theme+xml"/>
  <Override PartName="/ppt/slideLayouts/slideLayout455.xml" ContentType="application/vnd.openxmlformats-officedocument.presentationml.slideLayout+xml"/>
  <Override PartName="/ppt/theme/theme46.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7.xml" ContentType="application/vnd.openxmlformats-officedocument.theme+xml"/>
  <Override PartName="/ppt/slideLayouts/slideLayout467.xml" ContentType="application/vnd.openxmlformats-officedocument.presentationml.slideLayout+xml"/>
  <Override PartName="/ppt/theme/theme48.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9.xml" ContentType="application/vnd.openxmlformats-officedocument.theme+xml"/>
  <Override PartName="/ppt/slideLayouts/slideLayout479.xml" ContentType="application/vnd.openxmlformats-officedocument.presentationml.slideLayout+xml"/>
  <Override PartName="/ppt/theme/theme50.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51.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52.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53.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54.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55.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6.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7.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58.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theme/theme59.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3.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4.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5.xml" ContentType="application/vnd.openxmlformats-officedocument.themeOverr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83949" r:id="rId3"/>
    <p:sldMasterId id="2147483961" r:id="rId4"/>
    <p:sldMasterId id="2147483975" r:id="rId5"/>
    <p:sldMasterId id="2147483987" r:id="rId6"/>
    <p:sldMasterId id="2147483999" r:id="rId7"/>
    <p:sldMasterId id="2147484011" r:id="rId8"/>
    <p:sldMasterId id="2147484023" r:id="rId9"/>
    <p:sldMasterId id="2147484035" r:id="rId10"/>
    <p:sldMasterId id="2147484047" r:id="rId11"/>
    <p:sldMasterId id="2147484059" r:id="rId12"/>
    <p:sldMasterId id="2147484061" r:id="rId13"/>
    <p:sldMasterId id="2147484063" r:id="rId14"/>
    <p:sldMasterId id="2147484065" r:id="rId15"/>
    <p:sldMasterId id="2147484275" r:id="rId16"/>
    <p:sldMasterId id="2147484287" r:id="rId17"/>
    <p:sldMasterId id="2147484793" r:id="rId18"/>
    <p:sldMasterId id="2147484805" r:id="rId19"/>
    <p:sldMasterId id="2147484817" r:id="rId20"/>
    <p:sldMasterId id="2147484831" r:id="rId21"/>
    <p:sldMasterId id="2147484843" r:id="rId22"/>
    <p:sldMasterId id="2147484856" r:id="rId23"/>
    <p:sldMasterId id="2147484868" r:id="rId24"/>
    <p:sldMasterId id="2147484880" r:id="rId25"/>
    <p:sldMasterId id="2147484892" r:id="rId26"/>
    <p:sldMasterId id="2147484904" r:id="rId27"/>
    <p:sldMasterId id="2147484917" r:id="rId28"/>
    <p:sldMasterId id="2147484929" r:id="rId29"/>
    <p:sldMasterId id="2147484942" r:id="rId30"/>
    <p:sldMasterId id="2147484944" r:id="rId31"/>
    <p:sldMasterId id="2147484956" r:id="rId32"/>
    <p:sldMasterId id="2147484981" r:id="rId33"/>
    <p:sldMasterId id="2147484993" r:id="rId34"/>
    <p:sldMasterId id="2147485005" r:id="rId35"/>
    <p:sldMasterId id="2147485017" r:id="rId36"/>
    <p:sldMasterId id="2147485029" r:id="rId37"/>
    <p:sldMasterId id="2147485041" r:id="rId38"/>
    <p:sldMasterId id="2147485053" r:id="rId39"/>
    <p:sldMasterId id="2147485065" r:id="rId40"/>
    <p:sldMasterId id="2147485077" r:id="rId41"/>
    <p:sldMasterId id="2147485089" r:id="rId42"/>
    <p:sldMasterId id="2147485101" r:id="rId43"/>
    <p:sldMasterId id="2147485113" r:id="rId44"/>
    <p:sldMasterId id="2147485125" r:id="rId45"/>
    <p:sldMasterId id="2147485141" r:id="rId46"/>
    <p:sldMasterId id="2147485147" r:id="rId47"/>
    <p:sldMasterId id="2147485159" r:id="rId48"/>
    <p:sldMasterId id="2147485161" r:id="rId49"/>
    <p:sldMasterId id="2147485173" r:id="rId50"/>
    <p:sldMasterId id="2147485175" r:id="rId51"/>
    <p:sldMasterId id="2147485188" r:id="rId52"/>
    <p:sldMasterId id="2147485213" r:id="rId53"/>
    <p:sldMasterId id="2147485226" r:id="rId54"/>
    <p:sldMasterId id="2147485240" r:id="rId55"/>
    <p:sldMasterId id="2147485253" r:id="rId56"/>
    <p:sldMasterId id="2147485265" r:id="rId57"/>
    <p:sldMasterId id="2147485277" r:id="rId58"/>
    <p:sldMasterId id="2147485291" r:id="rId59"/>
  </p:sldMasterIdLst>
  <p:notesMasterIdLst>
    <p:notesMasterId r:id="rId241"/>
  </p:notesMasterIdLst>
  <p:handoutMasterIdLst>
    <p:handoutMasterId r:id="rId242"/>
  </p:handoutMasterIdLst>
  <p:sldIdLst>
    <p:sldId id="325" r:id="rId60"/>
    <p:sldId id="329" r:id="rId61"/>
    <p:sldId id="477" r:id="rId62"/>
    <p:sldId id="330" r:id="rId63"/>
    <p:sldId id="331" r:id="rId64"/>
    <p:sldId id="332" r:id="rId65"/>
    <p:sldId id="478" r:id="rId66"/>
    <p:sldId id="479" r:id="rId67"/>
    <p:sldId id="480" r:id="rId68"/>
    <p:sldId id="420" r:id="rId69"/>
    <p:sldId id="334" r:id="rId70"/>
    <p:sldId id="481" r:id="rId71"/>
    <p:sldId id="482" r:id="rId72"/>
    <p:sldId id="483" r:id="rId73"/>
    <p:sldId id="484" r:id="rId74"/>
    <p:sldId id="485" r:id="rId75"/>
    <p:sldId id="486" r:id="rId76"/>
    <p:sldId id="487" r:id="rId77"/>
    <p:sldId id="488" r:id="rId78"/>
    <p:sldId id="489" r:id="rId79"/>
    <p:sldId id="335" r:id="rId80"/>
    <p:sldId id="336" r:id="rId81"/>
    <p:sldId id="269" r:id="rId82"/>
    <p:sldId id="285" r:id="rId83"/>
    <p:sldId id="286" r:id="rId84"/>
    <p:sldId id="490" r:id="rId85"/>
    <p:sldId id="492" r:id="rId86"/>
    <p:sldId id="433" r:id="rId87"/>
    <p:sldId id="434" r:id="rId88"/>
    <p:sldId id="435" r:id="rId89"/>
    <p:sldId id="436" r:id="rId90"/>
    <p:sldId id="474" r:id="rId91"/>
    <p:sldId id="438" r:id="rId92"/>
    <p:sldId id="439" r:id="rId93"/>
    <p:sldId id="440" r:id="rId94"/>
    <p:sldId id="344" r:id="rId95"/>
    <p:sldId id="491" r:id="rId96"/>
    <p:sldId id="346" r:id="rId97"/>
    <p:sldId id="347" r:id="rId98"/>
    <p:sldId id="443" r:id="rId99"/>
    <p:sldId id="494" r:id="rId100"/>
    <p:sldId id="495" r:id="rId101"/>
    <p:sldId id="275" r:id="rId102"/>
    <p:sldId id="337" r:id="rId103"/>
    <p:sldId id="338" r:id="rId104"/>
    <p:sldId id="287" r:id="rId105"/>
    <p:sldId id="291" r:id="rId106"/>
    <p:sldId id="339" r:id="rId107"/>
    <p:sldId id="445" r:id="rId108"/>
    <p:sldId id="444" r:id="rId109"/>
    <p:sldId id="340" r:id="rId110"/>
    <p:sldId id="446" r:id="rId111"/>
    <p:sldId id="341" r:id="rId112"/>
    <p:sldId id="288" r:id="rId113"/>
    <p:sldId id="342" r:id="rId114"/>
    <p:sldId id="290" r:id="rId115"/>
    <p:sldId id="326" r:id="rId116"/>
    <p:sldId id="343" r:id="rId117"/>
    <p:sldId id="299" r:id="rId118"/>
    <p:sldId id="292" r:id="rId119"/>
    <p:sldId id="283" r:id="rId120"/>
    <p:sldId id="348" r:id="rId121"/>
    <p:sldId id="349" r:id="rId122"/>
    <p:sldId id="350" r:id="rId123"/>
    <p:sldId id="351" r:id="rId124"/>
    <p:sldId id="300" r:id="rId125"/>
    <p:sldId id="301" r:id="rId126"/>
    <p:sldId id="421" r:id="rId127"/>
    <p:sldId id="422" r:id="rId128"/>
    <p:sldId id="355" r:id="rId129"/>
    <p:sldId id="423" r:id="rId130"/>
    <p:sldId id="357" r:id="rId131"/>
    <p:sldId id="358" r:id="rId132"/>
    <p:sldId id="359" r:id="rId133"/>
    <p:sldId id="360" r:id="rId134"/>
    <p:sldId id="430" r:id="rId135"/>
    <p:sldId id="362" r:id="rId136"/>
    <p:sldId id="363" r:id="rId137"/>
    <p:sldId id="364" r:id="rId138"/>
    <p:sldId id="365" r:id="rId139"/>
    <p:sldId id="366" r:id="rId140"/>
    <p:sldId id="367" r:id="rId141"/>
    <p:sldId id="302" r:id="rId142"/>
    <p:sldId id="368" r:id="rId143"/>
    <p:sldId id="447" r:id="rId144"/>
    <p:sldId id="370" r:id="rId145"/>
    <p:sldId id="371" r:id="rId146"/>
    <p:sldId id="372" r:id="rId147"/>
    <p:sldId id="324" r:id="rId148"/>
    <p:sldId id="373" r:id="rId149"/>
    <p:sldId id="374" r:id="rId150"/>
    <p:sldId id="304" r:id="rId151"/>
    <p:sldId id="375" r:id="rId152"/>
    <p:sldId id="376" r:id="rId153"/>
    <p:sldId id="323" r:id="rId154"/>
    <p:sldId id="377" r:id="rId155"/>
    <p:sldId id="306" r:id="rId156"/>
    <p:sldId id="307" r:id="rId157"/>
    <p:sldId id="322" r:id="rId158"/>
    <p:sldId id="309" r:id="rId159"/>
    <p:sldId id="378" r:id="rId160"/>
    <p:sldId id="379" r:id="rId161"/>
    <p:sldId id="310" r:id="rId162"/>
    <p:sldId id="380" r:id="rId163"/>
    <p:sldId id="381" r:id="rId164"/>
    <p:sldId id="382" r:id="rId165"/>
    <p:sldId id="448" r:id="rId166"/>
    <p:sldId id="449" r:id="rId167"/>
    <p:sldId id="475" r:id="rId168"/>
    <p:sldId id="476" r:id="rId169"/>
    <p:sldId id="452" r:id="rId170"/>
    <p:sldId id="496" r:id="rId171"/>
    <p:sldId id="497" r:id="rId172"/>
    <p:sldId id="498" r:id="rId173"/>
    <p:sldId id="383" r:id="rId174"/>
    <p:sldId id="319" r:id="rId175"/>
    <p:sldId id="384" r:id="rId176"/>
    <p:sldId id="385" r:id="rId177"/>
    <p:sldId id="386" r:id="rId178"/>
    <p:sldId id="313" r:id="rId179"/>
    <p:sldId id="387" r:id="rId180"/>
    <p:sldId id="388" r:id="rId181"/>
    <p:sldId id="389" r:id="rId182"/>
    <p:sldId id="390" r:id="rId183"/>
    <p:sldId id="391" r:id="rId184"/>
    <p:sldId id="392" r:id="rId185"/>
    <p:sldId id="393" r:id="rId186"/>
    <p:sldId id="394" r:id="rId187"/>
    <p:sldId id="395" r:id="rId188"/>
    <p:sldId id="396" r:id="rId189"/>
    <p:sldId id="397" r:id="rId190"/>
    <p:sldId id="398" r:id="rId191"/>
    <p:sldId id="399" r:id="rId192"/>
    <p:sldId id="400" r:id="rId193"/>
    <p:sldId id="314" r:id="rId194"/>
    <p:sldId id="315" r:id="rId195"/>
    <p:sldId id="401" r:id="rId196"/>
    <p:sldId id="402" r:id="rId197"/>
    <p:sldId id="407" r:id="rId198"/>
    <p:sldId id="408" r:id="rId199"/>
    <p:sldId id="428" r:id="rId200"/>
    <p:sldId id="320" r:id="rId201"/>
    <p:sldId id="456" r:id="rId202"/>
    <p:sldId id="457" r:id="rId203"/>
    <p:sldId id="458" r:id="rId204"/>
    <p:sldId id="459" r:id="rId205"/>
    <p:sldId id="460" r:id="rId206"/>
    <p:sldId id="461" r:id="rId207"/>
    <p:sldId id="462" r:id="rId208"/>
    <p:sldId id="463" r:id="rId209"/>
    <p:sldId id="499" r:id="rId210"/>
    <p:sldId id="502" r:id="rId211"/>
    <p:sldId id="500" r:id="rId212"/>
    <p:sldId id="501" r:id="rId213"/>
    <p:sldId id="503" r:id="rId214"/>
    <p:sldId id="470" r:id="rId215"/>
    <p:sldId id="1977" r:id="rId216"/>
    <p:sldId id="471" r:id="rId217"/>
    <p:sldId id="472" r:id="rId218"/>
    <p:sldId id="1976" r:id="rId219"/>
    <p:sldId id="405" r:id="rId220"/>
    <p:sldId id="406" r:id="rId221"/>
    <p:sldId id="293" r:id="rId222"/>
    <p:sldId id="294" r:id="rId223"/>
    <p:sldId id="295" r:id="rId224"/>
    <p:sldId id="296" r:id="rId225"/>
    <p:sldId id="427" r:id="rId226"/>
    <p:sldId id="473" r:id="rId227"/>
    <p:sldId id="424" r:id="rId228"/>
    <p:sldId id="425" r:id="rId229"/>
    <p:sldId id="426" r:id="rId230"/>
    <p:sldId id="414" r:id="rId231"/>
    <p:sldId id="297" r:id="rId232"/>
    <p:sldId id="415" r:id="rId233"/>
    <p:sldId id="416" r:id="rId234"/>
    <p:sldId id="417" r:id="rId235"/>
    <p:sldId id="418" r:id="rId236"/>
    <p:sldId id="419" r:id="rId237"/>
    <p:sldId id="279" r:id="rId238"/>
    <p:sldId id="327" r:id="rId239"/>
    <p:sldId id="328" r:id="rId240"/>
  </p:sldIdLst>
  <p:sldSz cx="9144000" cy="6858000" type="screen4x3"/>
  <p:notesSz cx="6858000" cy="9144000"/>
  <p:defaultTextStyle>
    <a:defPPr>
      <a:defRPr lang="ja-JP"/>
    </a:defPPr>
    <a:lvl1pPr algn="l" rtl="0" eaLnBrk="0" fontAlgn="base" hangingPunct="0">
      <a:spcBef>
        <a:spcPct val="0"/>
      </a:spcBef>
      <a:spcAft>
        <a:spcPct val="0"/>
      </a:spcAft>
      <a:defRPr kern="1200">
        <a:solidFill>
          <a:schemeClr val="tx1"/>
        </a:solidFill>
        <a:latin typeface="Tahoma" charset="0"/>
        <a:ea typeface="MS PGothic" charset="0"/>
        <a:cs typeface="MS PGothic" charset="0"/>
      </a:defRPr>
    </a:lvl1pPr>
    <a:lvl2pPr marL="457200" algn="l" rtl="0" eaLnBrk="0" fontAlgn="base" hangingPunct="0">
      <a:spcBef>
        <a:spcPct val="0"/>
      </a:spcBef>
      <a:spcAft>
        <a:spcPct val="0"/>
      </a:spcAft>
      <a:defRPr kern="1200">
        <a:solidFill>
          <a:schemeClr val="tx1"/>
        </a:solidFill>
        <a:latin typeface="Tahoma" charset="0"/>
        <a:ea typeface="MS PGothic" charset="0"/>
        <a:cs typeface="MS PGothic" charset="0"/>
      </a:defRPr>
    </a:lvl2pPr>
    <a:lvl3pPr marL="914400" algn="l" rtl="0" eaLnBrk="0" fontAlgn="base" hangingPunct="0">
      <a:spcBef>
        <a:spcPct val="0"/>
      </a:spcBef>
      <a:spcAft>
        <a:spcPct val="0"/>
      </a:spcAft>
      <a:defRPr kern="1200">
        <a:solidFill>
          <a:schemeClr val="tx1"/>
        </a:solidFill>
        <a:latin typeface="Tahoma" charset="0"/>
        <a:ea typeface="MS PGothic" charset="0"/>
        <a:cs typeface="MS PGothic" charset="0"/>
      </a:defRPr>
    </a:lvl3pPr>
    <a:lvl4pPr marL="1371600" algn="l" rtl="0" eaLnBrk="0" fontAlgn="base" hangingPunct="0">
      <a:spcBef>
        <a:spcPct val="0"/>
      </a:spcBef>
      <a:spcAft>
        <a:spcPct val="0"/>
      </a:spcAft>
      <a:defRPr kern="1200">
        <a:solidFill>
          <a:schemeClr val="tx1"/>
        </a:solidFill>
        <a:latin typeface="Tahoma" charset="0"/>
        <a:ea typeface="MS PGothic" charset="0"/>
        <a:cs typeface="MS PGothic" charset="0"/>
      </a:defRPr>
    </a:lvl4pPr>
    <a:lvl5pPr marL="1828800" algn="l" rtl="0" eaLnBrk="0" fontAlgn="base" hangingPunct="0">
      <a:spcBef>
        <a:spcPct val="0"/>
      </a:spcBef>
      <a:spcAft>
        <a:spcPct val="0"/>
      </a:spcAft>
      <a:defRPr kern="1200">
        <a:solidFill>
          <a:schemeClr val="tx1"/>
        </a:solidFill>
        <a:latin typeface="Tahoma" charset="0"/>
        <a:ea typeface="MS PGothic" charset="0"/>
        <a:cs typeface="MS PGothic" charset="0"/>
      </a:defRPr>
    </a:lvl5pPr>
    <a:lvl6pPr marL="2286000" algn="l" defTabSz="457200" rtl="0" eaLnBrk="1" latinLnBrk="0" hangingPunct="1">
      <a:defRPr kern="1200">
        <a:solidFill>
          <a:schemeClr val="tx1"/>
        </a:solidFill>
        <a:latin typeface="Tahoma" charset="0"/>
        <a:ea typeface="MS PGothic" charset="0"/>
        <a:cs typeface="MS PGothic" charset="0"/>
      </a:defRPr>
    </a:lvl6pPr>
    <a:lvl7pPr marL="2743200" algn="l" defTabSz="457200" rtl="0" eaLnBrk="1" latinLnBrk="0" hangingPunct="1">
      <a:defRPr kern="1200">
        <a:solidFill>
          <a:schemeClr val="tx1"/>
        </a:solidFill>
        <a:latin typeface="Tahoma" charset="0"/>
        <a:ea typeface="MS PGothic" charset="0"/>
        <a:cs typeface="MS PGothic" charset="0"/>
      </a:defRPr>
    </a:lvl7pPr>
    <a:lvl8pPr marL="3200400" algn="l" defTabSz="457200" rtl="0" eaLnBrk="1" latinLnBrk="0" hangingPunct="1">
      <a:defRPr kern="1200">
        <a:solidFill>
          <a:schemeClr val="tx1"/>
        </a:solidFill>
        <a:latin typeface="Tahoma" charset="0"/>
        <a:ea typeface="MS PGothic" charset="0"/>
        <a:cs typeface="MS PGothic" charset="0"/>
      </a:defRPr>
    </a:lvl8pPr>
    <a:lvl9pPr marL="3657600" algn="l" defTabSz="457200" rtl="0" eaLnBrk="1" latinLnBrk="0" hangingPunct="1">
      <a:defRPr kern="1200">
        <a:solidFill>
          <a:schemeClr val="tx1"/>
        </a:solidFill>
        <a:latin typeface="Tahoma" charset="0"/>
        <a:ea typeface="MS PGothic" charset="0"/>
        <a:cs typeface="MS PGothic" charset="0"/>
      </a:defRPr>
    </a:lvl9pPr>
  </p:defaultTextStyle>
  <p:extLst>
    <p:ext uri="{521415D9-36F7-43E2-AB2F-B90AF26B5E84}">
      <p14:sectionLst xmlns:p14="http://schemas.microsoft.com/office/powerpoint/2010/main">
        <p14:section name="Default Section" id="{4D84E427-3BC3-4D5F-80DA-816BEBA9035E}">
          <p14:sldIdLst>
            <p14:sldId id="325"/>
            <p14:sldId id="329"/>
            <p14:sldId id="477"/>
            <p14:sldId id="330"/>
            <p14:sldId id="331"/>
            <p14:sldId id="332"/>
            <p14:sldId id="478"/>
            <p14:sldId id="479"/>
            <p14:sldId id="480"/>
            <p14:sldId id="420"/>
            <p14:sldId id="334"/>
            <p14:sldId id="481"/>
            <p14:sldId id="482"/>
            <p14:sldId id="483"/>
            <p14:sldId id="484"/>
            <p14:sldId id="485"/>
            <p14:sldId id="486"/>
            <p14:sldId id="487"/>
            <p14:sldId id="488"/>
            <p14:sldId id="489"/>
          </p14:sldIdLst>
        </p14:section>
        <p14:section name="Introduction" id="{994EE88E-30F0-4871-8651-C9B21C541093}">
          <p14:sldIdLst>
            <p14:sldId id="335"/>
            <p14:sldId id="336"/>
            <p14:sldId id="269"/>
            <p14:sldId id="285"/>
            <p14:sldId id="286"/>
          </p14:sldIdLst>
        </p14:section>
        <p14:section name="Sermon" id="{24AFF046-EB6E-4F53-90B0-E8790F82CC2F}">
          <p14:sldIdLst>
            <p14:sldId id="490"/>
            <p14:sldId id="492"/>
            <p14:sldId id="433"/>
            <p14:sldId id="434"/>
            <p14:sldId id="435"/>
            <p14:sldId id="436"/>
            <p14:sldId id="474"/>
            <p14:sldId id="438"/>
            <p14:sldId id="439"/>
            <p14:sldId id="440"/>
            <p14:sldId id="344"/>
            <p14:sldId id="491"/>
            <p14:sldId id="346"/>
            <p14:sldId id="347"/>
            <p14:sldId id="443"/>
            <p14:sldId id="494"/>
            <p14:sldId id="495"/>
            <p14:sldId id="275"/>
          </p14:sldIdLst>
        </p14:section>
        <p14:section name="Chapters" id="{90E36495-5D57-444A-8142-C230CC7F3F13}">
          <p14:sldIdLst>
            <p14:sldId id="337"/>
            <p14:sldId id="338"/>
            <p14:sldId id="287"/>
            <p14:sldId id="291"/>
            <p14:sldId id="339"/>
            <p14:sldId id="445"/>
            <p14:sldId id="444"/>
            <p14:sldId id="340"/>
            <p14:sldId id="446"/>
            <p14:sldId id="341"/>
            <p14:sldId id="288"/>
            <p14:sldId id="342"/>
            <p14:sldId id="290"/>
            <p14:sldId id="326"/>
            <p14:sldId id="343"/>
            <p14:sldId id="299"/>
            <p14:sldId id="292"/>
            <p14:sldId id="283"/>
            <p14:sldId id="348"/>
            <p14:sldId id="349"/>
            <p14:sldId id="350"/>
            <p14:sldId id="351"/>
            <p14:sldId id="300"/>
            <p14:sldId id="301"/>
            <p14:sldId id="421"/>
            <p14:sldId id="422"/>
            <p14:sldId id="355"/>
            <p14:sldId id="423"/>
            <p14:sldId id="357"/>
            <p14:sldId id="358"/>
            <p14:sldId id="359"/>
            <p14:sldId id="360"/>
            <p14:sldId id="430"/>
            <p14:sldId id="362"/>
            <p14:sldId id="363"/>
            <p14:sldId id="364"/>
            <p14:sldId id="365"/>
            <p14:sldId id="366"/>
            <p14:sldId id="367"/>
            <p14:sldId id="302"/>
            <p14:sldId id="368"/>
            <p14:sldId id="447"/>
            <p14:sldId id="370"/>
            <p14:sldId id="371"/>
            <p14:sldId id="372"/>
            <p14:sldId id="324"/>
            <p14:sldId id="373"/>
            <p14:sldId id="374"/>
            <p14:sldId id="304"/>
            <p14:sldId id="375"/>
            <p14:sldId id="376"/>
            <p14:sldId id="323"/>
            <p14:sldId id="377"/>
            <p14:sldId id="306"/>
            <p14:sldId id="307"/>
            <p14:sldId id="322"/>
            <p14:sldId id="309"/>
            <p14:sldId id="378"/>
            <p14:sldId id="379"/>
            <p14:sldId id="310"/>
            <p14:sldId id="380"/>
            <p14:sldId id="381"/>
            <p14:sldId id="382"/>
            <p14:sldId id="448"/>
            <p14:sldId id="449"/>
            <p14:sldId id="475"/>
            <p14:sldId id="476"/>
            <p14:sldId id="452"/>
            <p14:sldId id="496"/>
            <p14:sldId id="497"/>
            <p14:sldId id="498"/>
            <p14:sldId id="383"/>
            <p14:sldId id="319"/>
            <p14:sldId id="384"/>
            <p14:sldId id="385"/>
            <p14:sldId id="386"/>
            <p14:sldId id="313"/>
            <p14:sldId id="387"/>
            <p14:sldId id="388"/>
            <p14:sldId id="389"/>
            <p14:sldId id="390"/>
            <p14:sldId id="391"/>
            <p14:sldId id="392"/>
            <p14:sldId id="393"/>
            <p14:sldId id="394"/>
            <p14:sldId id="395"/>
            <p14:sldId id="396"/>
            <p14:sldId id="397"/>
            <p14:sldId id="398"/>
            <p14:sldId id="399"/>
            <p14:sldId id="400"/>
            <p14:sldId id="314"/>
            <p14:sldId id="315"/>
            <p14:sldId id="401"/>
            <p14:sldId id="402"/>
            <p14:sldId id="407"/>
            <p14:sldId id="408"/>
            <p14:sldId id="428"/>
            <p14:sldId id="320"/>
          </p14:sldIdLst>
        </p14:section>
        <p14:section name="Conclusion" id="{D2ECDE74-DC86-4E3B-B480-78AB75B18826}">
          <p14:sldIdLst>
            <p14:sldId id="456"/>
            <p14:sldId id="457"/>
            <p14:sldId id="458"/>
            <p14:sldId id="459"/>
            <p14:sldId id="460"/>
            <p14:sldId id="461"/>
            <p14:sldId id="462"/>
            <p14:sldId id="463"/>
            <p14:sldId id="499"/>
            <p14:sldId id="502"/>
            <p14:sldId id="500"/>
            <p14:sldId id="501"/>
            <p14:sldId id="503"/>
            <p14:sldId id="470"/>
            <p14:sldId id="1977"/>
            <p14:sldId id="471"/>
            <p14:sldId id="472"/>
            <p14:sldId id="1976"/>
          </p14:sldIdLst>
        </p14:section>
        <p14:section name="Supplements" id="{3606EB3D-E31B-E740-BFF8-513D0C91EFB0}">
          <p14:sldIdLst>
            <p14:sldId id="405"/>
            <p14:sldId id="406"/>
            <p14:sldId id="293"/>
            <p14:sldId id="294"/>
            <p14:sldId id="295"/>
            <p14:sldId id="296"/>
            <p14:sldId id="427"/>
            <p14:sldId id="473"/>
            <p14:sldId id="424"/>
            <p14:sldId id="425"/>
            <p14:sldId id="426"/>
            <p14:sldId id="414"/>
            <p14:sldId id="297"/>
            <p14:sldId id="415"/>
            <p14:sldId id="416"/>
            <p14:sldId id="417"/>
            <p14:sldId id="418"/>
            <p14:sldId id="419"/>
            <p14:sldId id="279"/>
            <p14:sldId id="327"/>
            <p14:sldId id="3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000000"/>
    <a:srgbClr val="0000FF"/>
    <a:srgbClr val="FF6600"/>
    <a:srgbClr val="FFCCFF"/>
    <a:srgbClr val="FFFF66"/>
    <a:srgbClr val="66FF66"/>
    <a:srgbClr val="99FFCC"/>
    <a:srgbClr val="FF66CC"/>
    <a:srgbClr val="CC99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8"/>
    <p:restoredTop sz="94704"/>
  </p:normalViewPr>
  <p:slideViewPr>
    <p:cSldViewPr>
      <p:cViewPr varScale="1">
        <p:scale>
          <a:sx n="94" d="100"/>
          <a:sy n="94" d="100"/>
        </p:scale>
        <p:origin x="192" y="1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4.xml"/><Relationship Id="rId84" Type="http://schemas.openxmlformats.org/officeDocument/2006/relationships/slide" Target="slides/slide25.xml"/><Relationship Id="rId138" Type="http://schemas.openxmlformats.org/officeDocument/2006/relationships/slide" Target="slides/slide79.xml"/><Relationship Id="rId159" Type="http://schemas.openxmlformats.org/officeDocument/2006/relationships/slide" Target="slides/slide100.xml"/><Relationship Id="rId170" Type="http://schemas.openxmlformats.org/officeDocument/2006/relationships/slide" Target="slides/slide111.xml"/><Relationship Id="rId191" Type="http://schemas.openxmlformats.org/officeDocument/2006/relationships/slide" Target="slides/slide132.xml"/><Relationship Id="rId205" Type="http://schemas.openxmlformats.org/officeDocument/2006/relationships/slide" Target="slides/slide146.xml"/><Relationship Id="rId226" Type="http://schemas.openxmlformats.org/officeDocument/2006/relationships/slide" Target="slides/slide167.xml"/><Relationship Id="rId107" Type="http://schemas.openxmlformats.org/officeDocument/2006/relationships/slide" Target="slides/slide4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5.xml"/><Relationship Id="rId128" Type="http://schemas.openxmlformats.org/officeDocument/2006/relationships/slide" Target="slides/slide69.xml"/><Relationship Id="rId149" Type="http://schemas.openxmlformats.org/officeDocument/2006/relationships/slide" Target="slides/slide90.xml"/><Relationship Id="rId5" Type="http://schemas.openxmlformats.org/officeDocument/2006/relationships/slideMaster" Target="slideMasters/slideMaster5.xml"/><Relationship Id="rId95" Type="http://schemas.openxmlformats.org/officeDocument/2006/relationships/slide" Target="slides/slide36.xml"/><Relationship Id="rId160" Type="http://schemas.openxmlformats.org/officeDocument/2006/relationships/slide" Target="slides/slide101.xml"/><Relationship Id="rId181" Type="http://schemas.openxmlformats.org/officeDocument/2006/relationships/slide" Target="slides/slide122.xml"/><Relationship Id="rId216" Type="http://schemas.openxmlformats.org/officeDocument/2006/relationships/slide" Target="slides/slide157.xml"/><Relationship Id="rId237" Type="http://schemas.openxmlformats.org/officeDocument/2006/relationships/slide" Target="slides/slide178.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5.xml"/><Relationship Id="rId118" Type="http://schemas.openxmlformats.org/officeDocument/2006/relationships/slide" Target="slides/slide59.xml"/><Relationship Id="rId139" Type="http://schemas.openxmlformats.org/officeDocument/2006/relationships/slide" Target="slides/slide80.xml"/><Relationship Id="rId85" Type="http://schemas.openxmlformats.org/officeDocument/2006/relationships/slide" Target="slides/slide26.xml"/><Relationship Id="rId150" Type="http://schemas.openxmlformats.org/officeDocument/2006/relationships/slide" Target="slides/slide91.xml"/><Relationship Id="rId171" Type="http://schemas.openxmlformats.org/officeDocument/2006/relationships/slide" Target="slides/slide112.xml"/><Relationship Id="rId192" Type="http://schemas.openxmlformats.org/officeDocument/2006/relationships/slide" Target="slides/slide133.xml"/><Relationship Id="rId206" Type="http://schemas.openxmlformats.org/officeDocument/2006/relationships/slide" Target="slides/slide147.xml"/><Relationship Id="rId227" Type="http://schemas.openxmlformats.org/officeDocument/2006/relationships/slide" Target="slides/slide16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9.xml"/><Relationship Id="rId129" Type="http://schemas.openxmlformats.org/officeDocument/2006/relationships/slide" Target="slides/slide70.xml"/><Relationship Id="rId54" Type="http://schemas.openxmlformats.org/officeDocument/2006/relationships/slideMaster" Target="slideMasters/slideMaster54.xml"/><Relationship Id="rId75" Type="http://schemas.openxmlformats.org/officeDocument/2006/relationships/slide" Target="slides/slide16.xml"/><Relationship Id="rId96" Type="http://schemas.openxmlformats.org/officeDocument/2006/relationships/slide" Target="slides/slide37.xml"/><Relationship Id="rId140" Type="http://schemas.openxmlformats.org/officeDocument/2006/relationships/slide" Target="slides/slide81.xml"/><Relationship Id="rId161" Type="http://schemas.openxmlformats.org/officeDocument/2006/relationships/slide" Target="slides/slide102.xml"/><Relationship Id="rId182" Type="http://schemas.openxmlformats.org/officeDocument/2006/relationships/slide" Target="slides/slide123.xml"/><Relationship Id="rId217" Type="http://schemas.openxmlformats.org/officeDocument/2006/relationships/slide" Target="slides/slide158.xml"/><Relationship Id="rId6" Type="http://schemas.openxmlformats.org/officeDocument/2006/relationships/slideMaster" Target="slideMasters/slideMaster6.xml"/><Relationship Id="rId238" Type="http://schemas.openxmlformats.org/officeDocument/2006/relationships/slide" Target="slides/slide179.xml"/><Relationship Id="rId23" Type="http://schemas.openxmlformats.org/officeDocument/2006/relationships/slideMaster" Target="slideMasters/slideMaster23.xml"/><Relationship Id="rId119" Type="http://schemas.openxmlformats.org/officeDocument/2006/relationships/slide" Target="slides/slide60.xml"/><Relationship Id="rId44" Type="http://schemas.openxmlformats.org/officeDocument/2006/relationships/slideMaster" Target="slideMasters/slideMaster44.xml"/><Relationship Id="rId65" Type="http://schemas.openxmlformats.org/officeDocument/2006/relationships/slide" Target="slides/slide6.xml"/><Relationship Id="rId86" Type="http://schemas.openxmlformats.org/officeDocument/2006/relationships/slide" Target="slides/slide27.xml"/><Relationship Id="rId130" Type="http://schemas.openxmlformats.org/officeDocument/2006/relationships/slide" Target="slides/slide71.xml"/><Relationship Id="rId151" Type="http://schemas.openxmlformats.org/officeDocument/2006/relationships/slide" Target="slides/slide92.xml"/><Relationship Id="rId172" Type="http://schemas.openxmlformats.org/officeDocument/2006/relationships/slide" Target="slides/slide113.xml"/><Relationship Id="rId193" Type="http://schemas.openxmlformats.org/officeDocument/2006/relationships/slide" Target="slides/slide134.xml"/><Relationship Id="rId207" Type="http://schemas.openxmlformats.org/officeDocument/2006/relationships/slide" Target="slides/slide148.xml"/><Relationship Id="rId228" Type="http://schemas.openxmlformats.org/officeDocument/2006/relationships/slide" Target="slides/slide169.xml"/><Relationship Id="rId13" Type="http://schemas.openxmlformats.org/officeDocument/2006/relationships/slideMaster" Target="slideMasters/slideMaster13.xml"/><Relationship Id="rId109" Type="http://schemas.openxmlformats.org/officeDocument/2006/relationships/slide" Target="slides/slide50.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7.xml"/><Relationship Id="rId97" Type="http://schemas.openxmlformats.org/officeDocument/2006/relationships/slide" Target="slides/slide38.xml"/><Relationship Id="rId120" Type="http://schemas.openxmlformats.org/officeDocument/2006/relationships/slide" Target="slides/slide61.xml"/><Relationship Id="rId141" Type="http://schemas.openxmlformats.org/officeDocument/2006/relationships/slide" Target="slides/slide82.xml"/><Relationship Id="rId7" Type="http://schemas.openxmlformats.org/officeDocument/2006/relationships/slideMaster" Target="slideMasters/slideMaster7.xml"/><Relationship Id="rId162" Type="http://schemas.openxmlformats.org/officeDocument/2006/relationships/slide" Target="slides/slide103.xml"/><Relationship Id="rId183" Type="http://schemas.openxmlformats.org/officeDocument/2006/relationships/slide" Target="slides/slide124.xml"/><Relationship Id="rId218" Type="http://schemas.openxmlformats.org/officeDocument/2006/relationships/slide" Target="slides/slide159.xml"/><Relationship Id="rId239" Type="http://schemas.openxmlformats.org/officeDocument/2006/relationships/slide" Target="slides/slide180.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7.xml"/><Relationship Id="rId87" Type="http://schemas.openxmlformats.org/officeDocument/2006/relationships/slide" Target="slides/slide28.xml"/><Relationship Id="rId110" Type="http://schemas.openxmlformats.org/officeDocument/2006/relationships/slide" Target="slides/slide51.xml"/><Relationship Id="rId131" Type="http://schemas.openxmlformats.org/officeDocument/2006/relationships/slide" Target="slides/slide72.xml"/><Relationship Id="rId152" Type="http://schemas.openxmlformats.org/officeDocument/2006/relationships/slide" Target="slides/slide93.xml"/><Relationship Id="rId173" Type="http://schemas.openxmlformats.org/officeDocument/2006/relationships/slide" Target="slides/slide114.xml"/><Relationship Id="rId194" Type="http://schemas.openxmlformats.org/officeDocument/2006/relationships/slide" Target="slides/slide135.xml"/><Relationship Id="rId208" Type="http://schemas.openxmlformats.org/officeDocument/2006/relationships/slide" Target="slides/slide149.xml"/><Relationship Id="rId229" Type="http://schemas.openxmlformats.org/officeDocument/2006/relationships/slide" Target="slides/slide170.xml"/><Relationship Id="rId240" Type="http://schemas.openxmlformats.org/officeDocument/2006/relationships/slide" Target="slides/slide18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8.xml"/><Relationship Id="rId100" Type="http://schemas.openxmlformats.org/officeDocument/2006/relationships/slide" Target="slides/slide41.xml"/><Relationship Id="rId8" Type="http://schemas.openxmlformats.org/officeDocument/2006/relationships/slideMaster" Target="slideMasters/slideMaster8.xml"/><Relationship Id="rId98" Type="http://schemas.openxmlformats.org/officeDocument/2006/relationships/slide" Target="slides/slide39.xml"/><Relationship Id="rId121" Type="http://schemas.openxmlformats.org/officeDocument/2006/relationships/slide" Target="slides/slide62.xml"/><Relationship Id="rId142" Type="http://schemas.openxmlformats.org/officeDocument/2006/relationships/slide" Target="slides/slide83.xml"/><Relationship Id="rId163" Type="http://schemas.openxmlformats.org/officeDocument/2006/relationships/slide" Target="slides/slide104.xml"/><Relationship Id="rId184" Type="http://schemas.openxmlformats.org/officeDocument/2006/relationships/slide" Target="slides/slide125.xml"/><Relationship Id="rId219" Type="http://schemas.openxmlformats.org/officeDocument/2006/relationships/slide" Target="slides/slide160.xml"/><Relationship Id="rId230" Type="http://schemas.openxmlformats.org/officeDocument/2006/relationships/slide" Target="slides/slide17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8.xml"/><Relationship Id="rId88" Type="http://schemas.openxmlformats.org/officeDocument/2006/relationships/slide" Target="slides/slide29.xml"/><Relationship Id="rId111" Type="http://schemas.openxmlformats.org/officeDocument/2006/relationships/slide" Target="slides/slide52.xml"/><Relationship Id="rId132" Type="http://schemas.openxmlformats.org/officeDocument/2006/relationships/slide" Target="slides/slide73.xml"/><Relationship Id="rId153" Type="http://schemas.openxmlformats.org/officeDocument/2006/relationships/slide" Target="slides/slide94.xml"/><Relationship Id="rId174" Type="http://schemas.openxmlformats.org/officeDocument/2006/relationships/slide" Target="slides/slide115.xml"/><Relationship Id="rId195" Type="http://schemas.openxmlformats.org/officeDocument/2006/relationships/slide" Target="slides/slide136.xml"/><Relationship Id="rId209" Type="http://schemas.openxmlformats.org/officeDocument/2006/relationships/slide" Target="slides/slide150.xml"/><Relationship Id="rId220" Type="http://schemas.openxmlformats.org/officeDocument/2006/relationships/slide" Target="slides/slide161.xml"/><Relationship Id="rId241"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4.xml"/><Relationship Id="rId78" Type="http://schemas.openxmlformats.org/officeDocument/2006/relationships/slide" Target="slides/slide19.xml"/><Relationship Id="rId94" Type="http://schemas.openxmlformats.org/officeDocument/2006/relationships/slide" Target="slides/slide35.xml"/><Relationship Id="rId99" Type="http://schemas.openxmlformats.org/officeDocument/2006/relationships/slide" Target="slides/slide40.xml"/><Relationship Id="rId101" Type="http://schemas.openxmlformats.org/officeDocument/2006/relationships/slide" Target="slides/slide42.xml"/><Relationship Id="rId122" Type="http://schemas.openxmlformats.org/officeDocument/2006/relationships/slide" Target="slides/slide63.xml"/><Relationship Id="rId143" Type="http://schemas.openxmlformats.org/officeDocument/2006/relationships/slide" Target="slides/slide84.xml"/><Relationship Id="rId148" Type="http://schemas.openxmlformats.org/officeDocument/2006/relationships/slide" Target="slides/slide89.xml"/><Relationship Id="rId164" Type="http://schemas.openxmlformats.org/officeDocument/2006/relationships/slide" Target="slides/slide105.xml"/><Relationship Id="rId169" Type="http://schemas.openxmlformats.org/officeDocument/2006/relationships/slide" Target="slides/slide110.xml"/><Relationship Id="rId185" Type="http://schemas.openxmlformats.org/officeDocument/2006/relationships/slide" Target="slides/slide12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1.xml"/><Relationship Id="rId210" Type="http://schemas.openxmlformats.org/officeDocument/2006/relationships/slide" Target="slides/slide151.xml"/><Relationship Id="rId215" Type="http://schemas.openxmlformats.org/officeDocument/2006/relationships/slide" Target="slides/slide156.xml"/><Relationship Id="rId236" Type="http://schemas.openxmlformats.org/officeDocument/2006/relationships/slide" Target="slides/slide177.xml"/><Relationship Id="rId26" Type="http://schemas.openxmlformats.org/officeDocument/2006/relationships/slideMaster" Target="slideMasters/slideMaster26.xml"/><Relationship Id="rId231" Type="http://schemas.openxmlformats.org/officeDocument/2006/relationships/slide" Target="slides/slide172.xml"/><Relationship Id="rId47" Type="http://schemas.openxmlformats.org/officeDocument/2006/relationships/slideMaster" Target="slideMasters/slideMaster47.xml"/><Relationship Id="rId68" Type="http://schemas.openxmlformats.org/officeDocument/2006/relationships/slide" Target="slides/slide9.xml"/><Relationship Id="rId89" Type="http://schemas.openxmlformats.org/officeDocument/2006/relationships/slide" Target="slides/slide30.xml"/><Relationship Id="rId112" Type="http://schemas.openxmlformats.org/officeDocument/2006/relationships/slide" Target="slides/slide53.xml"/><Relationship Id="rId133" Type="http://schemas.openxmlformats.org/officeDocument/2006/relationships/slide" Target="slides/slide74.xml"/><Relationship Id="rId154" Type="http://schemas.openxmlformats.org/officeDocument/2006/relationships/slide" Target="slides/slide95.xml"/><Relationship Id="rId175" Type="http://schemas.openxmlformats.org/officeDocument/2006/relationships/slide" Target="slides/slide116.xml"/><Relationship Id="rId196" Type="http://schemas.openxmlformats.org/officeDocument/2006/relationships/slide" Target="slides/slide137.xml"/><Relationship Id="rId200" Type="http://schemas.openxmlformats.org/officeDocument/2006/relationships/slide" Target="slides/slide141.xml"/><Relationship Id="rId16" Type="http://schemas.openxmlformats.org/officeDocument/2006/relationships/slideMaster" Target="slideMasters/slideMaster16.xml"/><Relationship Id="rId221" Type="http://schemas.openxmlformats.org/officeDocument/2006/relationships/slide" Target="slides/slide162.xml"/><Relationship Id="rId242" Type="http://schemas.openxmlformats.org/officeDocument/2006/relationships/handoutMaster" Target="handoutMasters/handoutMaster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0.xml"/><Relationship Id="rId102" Type="http://schemas.openxmlformats.org/officeDocument/2006/relationships/slide" Target="slides/slide43.xml"/><Relationship Id="rId123" Type="http://schemas.openxmlformats.org/officeDocument/2006/relationships/slide" Target="slides/slide64.xml"/><Relationship Id="rId144" Type="http://schemas.openxmlformats.org/officeDocument/2006/relationships/slide" Target="slides/slide85.xml"/><Relationship Id="rId90" Type="http://schemas.openxmlformats.org/officeDocument/2006/relationships/slide" Target="slides/slide31.xml"/><Relationship Id="rId165" Type="http://schemas.openxmlformats.org/officeDocument/2006/relationships/slide" Target="slides/slide106.xml"/><Relationship Id="rId186" Type="http://schemas.openxmlformats.org/officeDocument/2006/relationships/slide" Target="slides/slide127.xml"/><Relationship Id="rId211" Type="http://schemas.openxmlformats.org/officeDocument/2006/relationships/slide" Target="slides/slide152.xml"/><Relationship Id="rId232" Type="http://schemas.openxmlformats.org/officeDocument/2006/relationships/slide" Target="slides/slide17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0.xml"/><Relationship Id="rId113" Type="http://schemas.openxmlformats.org/officeDocument/2006/relationships/slide" Target="slides/slide54.xml"/><Relationship Id="rId134" Type="http://schemas.openxmlformats.org/officeDocument/2006/relationships/slide" Target="slides/slide75.xml"/><Relationship Id="rId80" Type="http://schemas.openxmlformats.org/officeDocument/2006/relationships/slide" Target="slides/slide21.xml"/><Relationship Id="rId155" Type="http://schemas.openxmlformats.org/officeDocument/2006/relationships/slide" Target="slides/slide96.xml"/><Relationship Id="rId176" Type="http://schemas.openxmlformats.org/officeDocument/2006/relationships/slide" Target="slides/slide117.xml"/><Relationship Id="rId197" Type="http://schemas.openxmlformats.org/officeDocument/2006/relationships/slide" Target="slides/slide138.xml"/><Relationship Id="rId201" Type="http://schemas.openxmlformats.org/officeDocument/2006/relationships/slide" Target="slides/slide142.xml"/><Relationship Id="rId222" Type="http://schemas.openxmlformats.org/officeDocument/2006/relationships/slide" Target="slides/slide163.xml"/><Relationship Id="rId243"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4.xml"/><Relationship Id="rId124" Type="http://schemas.openxmlformats.org/officeDocument/2006/relationships/slide" Target="slides/slide65.xml"/><Relationship Id="rId70" Type="http://schemas.openxmlformats.org/officeDocument/2006/relationships/slide" Target="slides/slide11.xml"/><Relationship Id="rId91" Type="http://schemas.openxmlformats.org/officeDocument/2006/relationships/slide" Target="slides/slide32.xml"/><Relationship Id="rId145" Type="http://schemas.openxmlformats.org/officeDocument/2006/relationships/slide" Target="slides/slide86.xml"/><Relationship Id="rId166" Type="http://schemas.openxmlformats.org/officeDocument/2006/relationships/slide" Target="slides/slide107.xml"/><Relationship Id="rId187" Type="http://schemas.openxmlformats.org/officeDocument/2006/relationships/slide" Target="slides/slide128.xml"/><Relationship Id="rId1" Type="http://schemas.openxmlformats.org/officeDocument/2006/relationships/slideMaster" Target="slideMasters/slideMaster1.xml"/><Relationship Id="rId212" Type="http://schemas.openxmlformats.org/officeDocument/2006/relationships/slide" Target="slides/slide153.xml"/><Relationship Id="rId233" Type="http://schemas.openxmlformats.org/officeDocument/2006/relationships/slide" Target="slides/slide17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5.xml"/><Relationship Id="rId60" Type="http://schemas.openxmlformats.org/officeDocument/2006/relationships/slide" Target="slides/slide1.xml"/><Relationship Id="rId81" Type="http://schemas.openxmlformats.org/officeDocument/2006/relationships/slide" Target="slides/slide22.xml"/><Relationship Id="rId135" Type="http://schemas.openxmlformats.org/officeDocument/2006/relationships/slide" Target="slides/slide76.xml"/><Relationship Id="rId156" Type="http://schemas.openxmlformats.org/officeDocument/2006/relationships/slide" Target="slides/slide97.xml"/><Relationship Id="rId177" Type="http://schemas.openxmlformats.org/officeDocument/2006/relationships/slide" Target="slides/slide118.xml"/><Relationship Id="rId198" Type="http://schemas.openxmlformats.org/officeDocument/2006/relationships/slide" Target="slides/slide139.xml"/><Relationship Id="rId202" Type="http://schemas.openxmlformats.org/officeDocument/2006/relationships/slide" Target="slides/slide143.xml"/><Relationship Id="rId223" Type="http://schemas.openxmlformats.org/officeDocument/2006/relationships/slide" Target="slides/slide164.xml"/><Relationship Id="rId244" Type="http://schemas.openxmlformats.org/officeDocument/2006/relationships/viewProps" Target="viewProps.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5.xml"/><Relationship Id="rId125" Type="http://schemas.openxmlformats.org/officeDocument/2006/relationships/slide" Target="slides/slide66.xml"/><Relationship Id="rId146" Type="http://schemas.openxmlformats.org/officeDocument/2006/relationships/slide" Target="slides/slide87.xml"/><Relationship Id="rId167" Type="http://schemas.openxmlformats.org/officeDocument/2006/relationships/slide" Target="slides/slide108.xml"/><Relationship Id="rId188" Type="http://schemas.openxmlformats.org/officeDocument/2006/relationships/slide" Target="slides/slide129.xml"/><Relationship Id="rId71" Type="http://schemas.openxmlformats.org/officeDocument/2006/relationships/slide" Target="slides/slide12.xml"/><Relationship Id="rId92" Type="http://schemas.openxmlformats.org/officeDocument/2006/relationships/slide" Target="slides/slide33.xml"/><Relationship Id="rId213" Type="http://schemas.openxmlformats.org/officeDocument/2006/relationships/slide" Target="slides/slide154.xml"/><Relationship Id="rId234"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56.xml"/><Relationship Id="rId136" Type="http://schemas.openxmlformats.org/officeDocument/2006/relationships/slide" Target="slides/slide77.xml"/><Relationship Id="rId157" Type="http://schemas.openxmlformats.org/officeDocument/2006/relationships/slide" Target="slides/slide98.xml"/><Relationship Id="rId178" Type="http://schemas.openxmlformats.org/officeDocument/2006/relationships/slide" Target="slides/slide119.xml"/><Relationship Id="rId61" Type="http://schemas.openxmlformats.org/officeDocument/2006/relationships/slide" Target="slides/slide2.xml"/><Relationship Id="rId82" Type="http://schemas.openxmlformats.org/officeDocument/2006/relationships/slide" Target="slides/slide23.xml"/><Relationship Id="rId199" Type="http://schemas.openxmlformats.org/officeDocument/2006/relationships/slide" Target="slides/slide140.xml"/><Relationship Id="rId203" Type="http://schemas.openxmlformats.org/officeDocument/2006/relationships/slide" Target="slides/slide144.xml"/><Relationship Id="rId19" Type="http://schemas.openxmlformats.org/officeDocument/2006/relationships/slideMaster" Target="slideMasters/slideMaster19.xml"/><Relationship Id="rId224" Type="http://schemas.openxmlformats.org/officeDocument/2006/relationships/slide" Target="slides/slide165.xml"/><Relationship Id="rId245" Type="http://schemas.openxmlformats.org/officeDocument/2006/relationships/theme" Target="theme/theme1.xml"/><Relationship Id="rId30" Type="http://schemas.openxmlformats.org/officeDocument/2006/relationships/slideMaster" Target="slideMasters/slideMaster30.xml"/><Relationship Id="rId105" Type="http://schemas.openxmlformats.org/officeDocument/2006/relationships/slide" Target="slides/slide46.xml"/><Relationship Id="rId126" Type="http://schemas.openxmlformats.org/officeDocument/2006/relationships/slide" Target="slides/slide67.xml"/><Relationship Id="rId147" Type="http://schemas.openxmlformats.org/officeDocument/2006/relationships/slide" Target="slides/slide88.xml"/><Relationship Id="rId168" Type="http://schemas.openxmlformats.org/officeDocument/2006/relationships/slide" Target="slides/slide109.xml"/><Relationship Id="rId51" Type="http://schemas.openxmlformats.org/officeDocument/2006/relationships/slideMaster" Target="slideMasters/slideMaster51.xml"/><Relationship Id="rId72" Type="http://schemas.openxmlformats.org/officeDocument/2006/relationships/slide" Target="slides/slide13.xml"/><Relationship Id="rId93" Type="http://schemas.openxmlformats.org/officeDocument/2006/relationships/slide" Target="slides/slide34.xml"/><Relationship Id="rId189" Type="http://schemas.openxmlformats.org/officeDocument/2006/relationships/slide" Target="slides/slide130.xml"/><Relationship Id="rId3" Type="http://schemas.openxmlformats.org/officeDocument/2006/relationships/slideMaster" Target="slideMasters/slideMaster3.xml"/><Relationship Id="rId214" Type="http://schemas.openxmlformats.org/officeDocument/2006/relationships/slide" Target="slides/slide155.xml"/><Relationship Id="rId235" Type="http://schemas.openxmlformats.org/officeDocument/2006/relationships/slide" Target="slides/slide176.xml"/><Relationship Id="rId116" Type="http://schemas.openxmlformats.org/officeDocument/2006/relationships/slide" Target="slides/slide57.xml"/><Relationship Id="rId137" Type="http://schemas.openxmlformats.org/officeDocument/2006/relationships/slide" Target="slides/slide78.xml"/><Relationship Id="rId158" Type="http://schemas.openxmlformats.org/officeDocument/2006/relationships/slide" Target="slides/slide9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3.xml"/><Relationship Id="rId83" Type="http://schemas.openxmlformats.org/officeDocument/2006/relationships/slide" Target="slides/slide24.xml"/><Relationship Id="rId179" Type="http://schemas.openxmlformats.org/officeDocument/2006/relationships/slide" Target="slides/slide120.xml"/><Relationship Id="rId190" Type="http://schemas.openxmlformats.org/officeDocument/2006/relationships/slide" Target="slides/slide131.xml"/><Relationship Id="rId204" Type="http://schemas.openxmlformats.org/officeDocument/2006/relationships/slide" Target="slides/slide145.xml"/><Relationship Id="rId225" Type="http://schemas.openxmlformats.org/officeDocument/2006/relationships/slide" Target="slides/slide166.xml"/><Relationship Id="rId246" Type="http://schemas.openxmlformats.org/officeDocument/2006/relationships/tableStyles" Target="tableStyles.xml"/><Relationship Id="rId106" Type="http://schemas.openxmlformats.org/officeDocument/2006/relationships/slide" Target="slides/slide47.xml"/><Relationship Id="rId127" Type="http://schemas.openxmlformats.org/officeDocument/2006/relationships/slide" Target="slides/slide6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50000"/>
              </a:spcBef>
              <a:defRPr kumimoji="1" sz="1200" b="1" smtClean="0">
                <a:solidFill>
                  <a:srgbClr val="000066"/>
                </a:solidFill>
                <a:effectLst>
                  <a:outerShdw blurRad="38100" dist="38100" dir="2700000" algn="tl">
                    <a:srgbClr val="DDDDDD"/>
                  </a:outerShdw>
                </a:effectLst>
                <a:latin typeface="Copperplate Gothic Light" charset="0"/>
              </a:defRPr>
            </a:lvl1pPr>
          </a:lstStyle>
          <a:p>
            <a:pPr>
              <a:defRPr/>
            </a:pPr>
            <a:endParaRPr lang="en-US" altLang="ja-JP"/>
          </a:p>
        </p:txBody>
      </p:sp>
      <p:sp>
        <p:nvSpPr>
          <p:cNvPr id="2662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kumimoji="1" sz="1200" b="1" smtClean="0">
                <a:solidFill>
                  <a:srgbClr val="000066"/>
                </a:solidFill>
                <a:effectLst>
                  <a:outerShdw blurRad="38100" dist="38100" dir="2700000" algn="tl">
                    <a:srgbClr val="DDDDDD"/>
                  </a:outerShdw>
                </a:effectLst>
                <a:latin typeface="Copperplate Gothic Light" charset="0"/>
              </a:defRPr>
            </a:lvl1pPr>
          </a:lstStyle>
          <a:p>
            <a:pPr>
              <a:defRPr/>
            </a:pPr>
            <a:endParaRPr lang="en-US" altLang="ja-JP"/>
          </a:p>
        </p:txBody>
      </p:sp>
      <p:sp>
        <p:nvSpPr>
          <p:cNvPr id="2662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50000"/>
              </a:spcBef>
              <a:defRPr kumimoji="1" sz="1200" b="1" smtClean="0">
                <a:solidFill>
                  <a:srgbClr val="000066"/>
                </a:solidFill>
                <a:effectLst>
                  <a:outerShdw blurRad="38100" dist="38100" dir="2700000" algn="tl">
                    <a:srgbClr val="DDDDDD"/>
                  </a:outerShdw>
                </a:effectLst>
                <a:latin typeface="Copperplate Gothic Light" charset="0"/>
              </a:defRPr>
            </a:lvl1pPr>
          </a:lstStyle>
          <a:p>
            <a:pPr>
              <a:defRPr/>
            </a:pPr>
            <a:endParaRPr lang="en-US" altLang="ja-JP"/>
          </a:p>
        </p:txBody>
      </p:sp>
      <p:sp>
        <p:nvSpPr>
          <p:cNvPr id="2662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kumimoji="1" sz="1200" b="1" smtClean="0">
                <a:solidFill>
                  <a:srgbClr val="000066"/>
                </a:solidFill>
                <a:effectLst>
                  <a:outerShdw blurRad="38100" dist="38100" dir="2700000" algn="tl">
                    <a:srgbClr val="DDDDDD"/>
                  </a:outerShdw>
                </a:effectLst>
                <a:latin typeface="Copperplate Gothic Light" charset="0"/>
              </a:defRPr>
            </a:lvl1pPr>
          </a:lstStyle>
          <a:p>
            <a:pPr>
              <a:defRPr/>
            </a:pPr>
            <a:fld id="{BD934942-7942-9140-8763-7A91B1D7D7F8}" type="slidenum">
              <a:rPr lang="en-US" altLang="ja-JP"/>
              <a:pPr>
                <a:defRPr/>
              </a:pPr>
              <a:t>‹#›</a:t>
            </a:fld>
            <a:endParaRPr lang="en-US" altLang="ja-JP"/>
          </a:p>
        </p:txBody>
      </p:sp>
    </p:spTree>
    <p:extLst>
      <p:ext uri="{BB962C8B-B14F-4D97-AF65-F5344CB8AC3E}">
        <p14:creationId xmlns:p14="http://schemas.microsoft.com/office/powerpoint/2010/main" val="1605973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smtClean="0"/>
            </a:lvl1pPr>
          </a:lstStyle>
          <a:p>
            <a:pPr>
              <a:defRPr/>
            </a:pPr>
            <a:endParaRPr lang="en-US"/>
          </a:p>
        </p:txBody>
      </p:sp>
      <p:sp>
        <p:nvSpPr>
          <p:cNvPr id="542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r">
              <a:defRPr sz="1200" smtClean="0"/>
            </a:lvl1pPr>
          </a:lstStyle>
          <a:p>
            <a:pPr>
              <a:defRPr/>
            </a:pPr>
            <a:endParaRPr lang="en-US"/>
          </a:p>
        </p:txBody>
      </p:sp>
      <p:sp>
        <p:nvSpPr>
          <p:cNvPr id="2109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7"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42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200" smtClean="0"/>
            </a:lvl1pPr>
          </a:lstStyle>
          <a:p>
            <a:pPr>
              <a:defRPr/>
            </a:pPr>
            <a:endParaRPr lang="en-US"/>
          </a:p>
        </p:txBody>
      </p:sp>
      <p:sp>
        <p:nvSpPr>
          <p:cNvPr id="542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200" smtClean="0"/>
            </a:lvl1pPr>
          </a:lstStyle>
          <a:p>
            <a:pPr>
              <a:defRPr/>
            </a:pPr>
            <a:fld id="{29DB600D-B132-FB4F-B70D-9F38A6234341}" type="slidenum">
              <a:rPr lang="en-US"/>
              <a:pPr>
                <a:defRPr/>
              </a:pPr>
              <a:t>‹#›</a:t>
            </a:fld>
            <a:endParaRPr lang="en-US"/>
          </a:p>
        </p:txBody>
      </p:sp>
    </p:spTree>
    <p:extLst>
      <p:ext uri="{BB962C8B-B14F-4D97-AF65-F5344CB8AC3E}">
        <p14:creationId xmlns:p14="http://schemas.microsoft.com/office/powerpoint/2010/main" val="11090020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MS PMincho" pitchFamily="18" charset="-128"/>
        <a:cs typeface="MS PMincho" charset="0"/>
      </a:defRPr>
    </a:lvl1pPr>
    <a:lvl2pPr marL="457200" algn="l" rtl="0" eaLnBrk="0" fontAlgn="base" hangingPunct="0">
      <a:spcBef>
        <a:spcPct val="30000"/>
      </a:spcBef>
      <a:spcAft>
        <a:spcPct val="0"/>
      </a:spcAft>
      <a:defRPr kumimoji="1" sz="1200" kern="1200">
        <a:solidFill>
          <a:schemeClr val="tx1"/>
        </a:solidFill>
        <a:latin typeface="Times New Roman" charset="0"/>
        <a:ea typeface="MS PMincho" pitchFamily="18" charset="-128"/>
        <a:cs typeface="MS PMincho" charset="0"/>
      </a:defRPr>
    </a:lvl2pPr>
    <a:lvl3pPr marL="914400" algn="l" rtl="0" eaLnBrk="0" fontAlgn="base" hangingPunct="0">
      <a:spcBef>
        <a:spcPct val="30000"/>
      </a:spcBef>
      <a:spcAft>
        <a:spcPct val="0"/>
      </a:spcAft>
      <a:defRPr kumimoji="1" sz="1200" kern="1200">
        <a:solidFill>
          <a:schemeClr val="tx1"/>
        </a:solidFill>
        <a:latin typeface="Times New Roman" charset="0"/>
        <a:ea typeface="MS PMincho" pitchFamily="18" charset="-128"/>
        <a:cs typeface="MS PMincho" charset="0"/>
      </a:defRPr>
    </a:lvl3pPr>
    <a:lvl4pPr marL="1371600" algn="l" rtl="0" eaLnBrk="0" fontAlgn="base" hangingPunct="0">
      <a:spcBef>
        <a:spcPct val="30000"/>
      </a:spcBef>
      <a:spcAft>
        <a:spcPct val="0"/>
      </a:spcAft>
      <a:defRPr kumimoji="1" sz="1200" kern="1200">
        <a:solidFill>
          <a:schemeClr val="tx1"/>
        </a:solidFill>
        <a:latin typeface="Times New Roman" charset="0"/>
        <a:ea typeface="MS PMincho" pitchFamily="18" charset="-128"/>
        <a:cs typeface="MS PMincho" charset="0"/>
      </a:defRPr>
    </a:lvl4pPr>
    <a:lvl5pPr marL="1828800" algn="l" rtl="0" eaLnBrk="0" fontAlgn="base" hangingPunct="0">
      <a:spcBef>
        <a:spcPct val="30000"/>
      </a:spcBef>
      <a:spcAft>
        <a:spcPct val="0"/>
      </a:spcAft>
      <a:defRPr kumimoji="1" sz="1200" kern="1200">
        <a:solidFill>
          <a:schemeClr val="tx1"/>
        </a:solidFill>
        <a:latin typeface="Times New Roman" charset="0"/>
        <a:ea typeface="MS PMincho" pitchFamily="18" charset="-128"/>
        <a:cs typeface="MS PMincho"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83B1D100-0333-104F-B815-97CF0BBA219C}" type="slidenum">
              <a:rPr lang="en-US" sz="1200">
                <a:solidFill>
                  <a:srgbClr val="000000"/>
                </a:solidFill>
              </a:rPr>
              <a:pPr/>
              <a:t>1</a:t>
            </a:fld>
            <a:endParaRPr lang="en-US" sz="1200">
              <a:solidFill>
                <a:srgbClr val="000000"/>
              </a:solidFill>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1314731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At the time you are mystified by how the LORD works, also be astonished</a:t>
            </a:r>
            <a:r>
              <a:rPr kumimoji="1" lang="en-SG" sz="1200" kern="1200">
                <a:solidFill>
                  <a:schemeClr val="tx1"/>
                </a:solidFill>
                <a:effectLst/>
                <a:latin typeface="Arial"/>
                <a:ea typeface="ＭＳ Ｐ明朝" pitchFamily="24" charset="-128"/>
                <a:cs typeface="Arial"/>
              </a:rPr>
              <a:t>.</a:t>
            </a:r>
            <a:endParaRPr lang="en-US">
              <a:latin typeface="Arial"/>
              <a:cs typeface="Arial"/>
            </a:endParaRPr>
          </a:p>
        </p:txBody>
      </p:sp>
    </p:spTree>
    <p:extLst>
      <p:ext uri="{BB962C8B-B14F-4D97-AF65-F5344CB8AC3E}">
        <p14:creationId xmlns:p14="http://schemas.microsoft.com/office/powerpoint/2010/main" val="21384027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What should we do when we ask God but our</a:t>
            </a:r>
            <a:r>
              <a:rPr lang="en-US" baseline="0">
                <a:latin typeface="Arial"/>
                <a:cs typeface="Arial"/>
              </a:rPr>
              <a:t> question is met with silence?</a:t>
            </a:r>
            <a:endParaRPr lang="en-US">
              <a:latin typeface="Arial"/>
              <a:cs typeface="Arial"/>
            </a:endParaRPr>
          </a:p>
        </p:txBody>
      </p:sp>
    </p:spTree>
    <p:extLst>
      <p:ext uri="{BB962C8B-B14F-4D97-AF65-F5344CB8AC3E}">
        <p14:creationId xmlns:p14="http://schemas.microsoft.com/office/powerpoint/2010/main" val="967148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142682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1492600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At the time you are mystified by how the LORD works, also be astonished</a:t>
            </a:r>
            <a:r>
              <a:rPr kumimoji="1" lang="en-SG" sz="1200" kern="1200">
                <a:solidFill>
                  <a:schemeClr val="tx1"/>
                </a:solidFill>
                <a:effectLst/>
                <a:latin typeface="Arial"/>
                <a:ea typeface="ＭＳ Ｐ明朝" pitchFamily="24" charset="-128"/>
                <a:cs typeface="Arial"/>
              </a:rPr>
              <a:t>.</a:t>
            </a:r>
            <a:endParaRPr lang="en-US">
              <a:latin typeface="Arial"/>
              <a:cs typeface="Arial"/>
            </a:endParaRPr>
          </a:p>
        </p:txBody>
      </p:sp>
    </p:spTree>
    <p:extLst>
      <p:ext uri="{BB962C8B-B14F-4D97-AF65-F5344CB8AC3E}">
        <p14:creationId xmlns:p14="http://schemas.microsoft.com/office/powerpoint/2010/main" val="23110159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3780552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549943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7470485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fld id="{E71FD3BA-F0B8-DA4C-B590-69A23FF2915B}" type="slidenum">
              <a:rPr lang="en-US" sz="1200" b="0">
                <a:solidFill>
                  <a:srgbClr val="000000"/>
                </a:solidFill>
                <a:latin typeface="Times New Roman" charset="0"/>
              </a:rPr>
              <a:pPr eaLnBrk="1" hangingPunct="1"/>
              <a:t>160</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 Preaching link address</a:t>
            </a:r>
          </a:p>
        </p:txBody>
      </p:sp>
    </p:spTree>
    <p:extLst>
      <p:ext uri="{BB962C8B-B14F-4D97-AF65-F5344CB8AC3E}">
        <p14:creationId xmlns:p14="http://schemas.microsoft.com/office/powerpoint/2010/main" val="90958150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735950D3-5DDC-8F4F-89DB-83B74910F9AD}" type="slidenum">
              <a:rPr lang="en-US" sz="1200">
                <a:solidFill>
                  <a:srgbClr val="000000"/>
                </a:solidFill>
              </a:rPr>
              <a:pPr/>
              <a:t>163</a:t>
            </a:fld>
            <a:endParaRPr lang="en-US" sz="1200">
              <a:solidFill>
                <a:srgbClr val="000000"/>
              </a:solidFill>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10071127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DB23CF48-FD67-B94F-892E-D19B502E72BB}" type="slidenum">
              <a:rPr lang="en-US" sz="1200">
                <a:solidFill>
                  <a:srgbClr val="000000"/>
                </a:solidFill>
              </a:rPr>
              <a:pPr/>
              <a:t>164</a:t>
            </a:fld>
            <a:endParaRPr lang="en-US" sz="1200">
              <a:solidFill>
                <a:srgbClr val="000000"/>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90559553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6902933E-B522-9A4D-B1BB-5B498FF1997A}" type="slidenum">
              <a:rPr lang="en-US" sz="1200">
                <a:solidFill>
                  <a:srgbClr val="000000"/>
                </a:solidFill>
              </a:rPr>
              <a:pPr/>
              <a:t>165</a:t>
            </a:fld>
            <a:endParaRPr lang="en-US" sz="1200">
              <a:solidFill>
                <a:srgbClr val="000000"/>
              </a:solidFill>
            </a:endParaRPr>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236984757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FDD62261-4607-6448-99B2-6B1008860622}" type="slidenum">
              <a:rPr lang="en-US" sz="1200">
                <a:solidFill>
                  <a:srgbClr val="000000"/>
                </a:solidFill>
              </a:rPr>
              <a:pPr/>
              <a:t>166</a:t>
            </a:fld>
            <a:endParaRPr lang="en-US" sz="1200">
              <a:solidFill>
                <a:srgbClr val="000000"/>
              </a:solidFill>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188755480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eaLnBrk="1" hangingPunct="1"/>
            <a:fld id="{666BAC8A-0AB6-491B-8639-829903B88660}" type="slidenum">
              <a:rPr lang="en-US" altLang="en-US" sz="1200" b="0">
                <a:solidFill>
                  <a:srgbClr val="000000"/>
                </a:solidFill>
              </a:rPr>
              <a:pPr eaLnBrk="1" hangingPunct="1"/>
              <a:t>168</a:t>
            </a:fld>
            <a:endParaRPr lang="en-US" altLang="en-US" sz="1200" b="0">
              <a:solidFill>
                <a:srgbClr val="000000"/>
              </a:solidFill>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cs typeface="Geneva"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5E488C-2726-324F-8BEB-C69B16452CC1}" type="slidenum">
              <a:rPr lang="en-US" altLang="zh-CN" sz="1200">
                <a:solidFill>
                  <a:prstClr val="black"/>
                </a:solidFill>
              </a:rPr>
              <a:pPr eaLnBrk="1" hangingPunct="1"/>
              <a:t>169</a:t>
            </a:fld>
            <a:endParaRPr lang="en-US" altLang="zh-CN" sz="1200">
              <a:solidFill>
                <a:prstClr val="black"/>
              </a:solidFill>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800461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26B63E-37F2-8745-9FA9-AC55335EA84C}" type="slidenum">
              <a:rPr lang="en-US" altLang="zh-CN" sz="1200">
                <a:solidFill>
                  <a:srgbClr val="000000"/>
                </a:solidFill>
              </a:rPr>
              <a:pPr eaLnBrk="1" hangingPunct="1"/>
              <a:t>170</a:t>
            </a:fld>
            <a:endParaRPr lang="en-US" altLang="zh-CN" sz="1200">
              <a:solidFill>
                <a:srgbClr val="000000"/>
              </a:solidFill>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80795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2404086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DE99B6-F9C6-8749-AD47-569C37196EC0}" type="slidenum">
              <a:rPr lang="en-US" altLang="zh-CN" sz="1200">
                <a:solidFill>
                  <a:prstClr val="black"/>
                </a:solidFill>
              </a:rPr>
              <a:pPr eaLnBrk="1" hangingPunct="1"/>
              <a:t>171</a:t>
            </a:fld>
            <a:endParaRPr lang="en-US" altLang="zh-CN" sz="1200">
              <a:solidFill>
                <a:prstClr val="black"/>
              </a:solidFill>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4812460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21269656-2BA2-CA45-B187-DF87B5E82726}" type="slidenum">
              <a:rPr lang="en-US" sz="1200">
                <a:solidFill>
                  <a:srgbClr val="000000"/>
                </a:solidFill>
              </a:rPr>
              <a:pPr/>
              <a:t>173</a:t>
            </a:fld>
            <a:endParaRPr lang="en-US" sz="1200">
              <a:solidFill>
                <a:srgbClr val="000000"/>
              </a:solidFill>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413005405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2A34620F-B7D1-F942-892C-48EF63E9A15C}" type="slidenum">
              <a:rPr lang="en-US" sz="1200"/>
              <a:pPr/>
              <a:t>179</a:t>
            </a:fld>
            <a:endParaRPr lang="en-US" sz="1200"/>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14724559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181</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DF29A38B-AA7E-3A4A-9366-FE5992EAEECE}" type="slidenum">
              <a:rPr lang="en-US" sz="1200"/>
              <a:pPr/>
              <a:t>23</a:t>
            </a:fld>
            <a:endParaRPr lang="en-US" sz="1200"/>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1692516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99592A5E-5501-4540-8D4A-023F239FAFE5}" type="slidenum">
              <a:rPr lang="en-US" sz="1200"/>
              <a:pPr/>
              <a:t>24</a:t>
            </a:fld>
            <a:endParaRPr lang="en-US" sz="1200"/>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523738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AF400766-0829-E54A-AFC8-6749736AC585}" type="slidenum">
              <a:rPr lang="en-US" sz="1200"/>
              <a:pPr/>
              <a:t>25</a:t>
            </a:fld>
            <a:endParaRPr lang="en-US" sz="1200"/>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3152825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459355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Speakers often tell audiences what they know. </a:t>
            </a:r>
          </a:p>
          <a:p>
            <a:r>
              <a:rPr kumimoji="1" lang="en-US" sz="1200" kern="1200">
                <a:solidFill>
                  <a:schemeClr val="tx1"/>
                </a:solidFill>
                <a:effectLst/>
                <a:latin typeface="Arial"/>
                <a:ea typeface="ＭＳ Ｐ明朝" pitchFamily="24" charset="-128"/>
                <a:cs typeface="Arial"/>
              </a:rPr>
              <a:t>• However, today I will tell you what I do </a:t>
            </a:r>
            <a:r>
              <a:rPr kumimoji="1" lang="en-US" sz="1200" b="1" i="1" kern="1200">
                <a:solidFill>
                  <a:schemeClr val="tx1"/>
                </a:solidFill>
                <a:effectLst/>
                <a:latin typeface="Arial"/>
                <a:ea typeface="ＭＳ Ｐ明朝" pitchFamily="24" charset="-128"/>
                <a:cs typeface="Arial"/>
              </a:rPr>
              <a:t>not</a:t>
            </a:r>
            <a:r>
              <a:rPr kumimoji="1" lang="en-US" sz="1200" kern="1200">
                <a:solidFill>
                  <a:schemeClr val="tx1"/>
                </a:solidFill>
                <a:effectLst/>
                <a:latin typeface="Arial"/>
                <a:ea typeface="ＭＳ Ｐ明朝" pitchFamily="24" charset="-128"/>
                <a:cs typeface="Arial"/>
              </a:rPr>
              <a:t> know</a:t>
            </a:r>
            <a:r>
              <a:rPr kumimoji="1" lang="en-SG" sz="1200" kern="1200">
                <a:solidFill>
                  <a:schemeClr val="tx1"/>
                </a:solidFill>
                <a:effectLst/>
                <a:latin typeface="Arial"/>
                <a:ea typeface="ＭＳ Ｐ明朝" pitchFamily="24" charset="-128"/>
                <a:cs typeface="Arial"/>
              </a:rPr>
              <a:t>.</a:t>
            </a:r>
            <a:endParaRPr lang="en-US">
              <a:latin typeface="Arial"/>
              <a:cs typeface="Arial"/>
            </a:endParaRPr>
          </a:p>
        </p:txBody>
      </p:sp>
    </p:spTree>
    <p:extLst>
      <p:ext uri="{BB962C8B-B14F-4D97-AF65-F5344CB8AC3E}">
        <p14:creationId xmlns:p14="http://schemas.microsoft.com/office/powerpoint/2010/main" val="880198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Why is the word “abbreviate” so long? I don’t know!</a:t>
            </a:r>
            <a:r>
              <a:rPr lang="en-SG">
                <a:effectLst/>
                <a:latin typeface="Arial"/>
                <a:cs typeface="Arial"/>
              </a:rPr>
              <a:t> </a:t>
            </a:r>
            <a:endParaRPr lang="en-US">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Why is the word “pronunciation” so difficult to say? I don’t know! </a:t>
            </a:r>
            <a:endParaRPr lang="en-US">
              <a:latin typeface="Arial"/>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I often hear people say “pro-noun-ci-a-tion,” but I’m not sure why either way is so tough to say.</a:t>
            </a:r>
            <a:r>
              <a:rPr lang="en-SG">
                <a:effectLst/>
                <a:latin typeface="Arial"/>
                <a:cs typeface="Arial"/>
              </a:rPr>
              <a:t> </a:t>
            </a:r>
            <a:endParaRPr lang="en-US">
              <a:latin typeface="Arial"/>
              <a:cs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On a more serious note, while many here in Singapore see their entire family trust Christ, I don’t know why my parents haven’t learned to genuinely love Jesus even though I have prayed for them for 45 years. </a:t>
            </a:r>
            <a:endParaRPr lang="en-US">
              <a:latin typeface="Arial"/>
              <a:cs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32</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kumimoji="1" lang="en-US" sz="1200" kern="1200">
              <a:solidFill>
                <a:schemeClr val="tx1"/>
              </a:solidFill>
              <a:effectLst/>
              <a:latin typeface="Arial"/>
              <a:ea typeface="ＭＳ Ｐ明朝" pitchFamily="24" charset="-128"/>
              <a:cs typeface="Arial"/>
            </a:endParaRPr>
          </a:p>
          <a:p>
            <a:pPr lvl="3" eaLnBrk="1" hangingPunct="1">
              <a:spcBef>
                <a:spcPts val="1200"/>
              </a:spcBef>
              <a:spcAft>
                <a:spcPts val="300"/>
              </a:spcAft>
            </a:pPr>
            <a:r>
              <a:rPr kumimoji="1" lang="en-US" sz="1200" kern="1200">
                <a:solidFill>
                  <a:schemeClr val="tx1"/>
                </a:solidFill>
                <a:effectLst/>
                <a:latin typeface="Arial"/>
                <a:ea typeface="ＭＳ Ｐ明朝" pitchFamily="24" charset="-128"/>
                <a:cs typeface="Arial"/>
              </a:rPr>
              <a:t>Also, why don’t our families passionately love Jesus?</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Why do ungodly people always seem to have more money than the godly? I also can’t tell you the answer.</a:t>
            </a:r>
            <a:r>
              <a:rPr lang="en-SG">
                <a:effectLst/>
                <a:latin typeface="Arial"/>
                <a:cs typeface="Arial"/>
              </a:rPr>
              <a:t> </a:t>
            </a:r>
            <a:endParaRPr lang="en-US">
              <a:latin typeface="Arial"/>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I also can’t tell you the reason for a lot of other things. Honestly, it seems like in some ways, I have more questions than answers!</a:t>
            </a:r>
            <a:r>
              <a:rPr lang="en-SG">
                <a:effectLst/>
                <a:latin typeface="Arial"/>
                <a:cs typeface="Arial"/>
              </a:rPr>
              <a:t> </a:t>
            </a:r>
            <a:endParaRPr lang="en-US">
              <a:latin typeface="Arial"/>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What issue confounds you right now?</a:t>
            </a:r>
            <a:endParaRPr lang="en-US">
              <a:latin typeface="Arial"/>
              <a:cs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37</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73531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39</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40</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endParaRPr lang="en-SG">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Others might wonder why they can’t find a job—or why their nice boss was replaced with a mean boss. </a:t>
            </a:r>
            <a:endParaRPr lang="en-US">
              <a:latin typeface="Arial"/>
              <a:cs typeface="Arial"/>
            </a:endParaRPr>
          </a:p>
          <a:p>
            <a:endParaRPr lang="en-US">
              <a:latin typeface="Arial"/>
              <a:cs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On a more global scale, why doesn’t God punish people who blaspheme his name—or kill or rape or cheat others?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How can we handle these injustices without turning into cynics? Basically… </a:t>
            </a:r>
          </a:p>
        </p:txBody>
      </p:sp>
    </p:spTree>
    <p:extLst>
      <p:ext uri="{BB962C8B-B14F-4D97-AF65-F5344CB8AC3E}">
        <p14:creationId xmlns:p14="http://schemas.microsoft.com/office/powerpoint/2010/main" val="1645985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What should we do when we ask God but our</a:t>
            </a:r>
            <a:r>
              <a:rPr lang="en-US" baseline="0">
                <a:latin typeface="Arial"/>
                <a:cs typeface="Arial"/>
              </a:rPr>
              <a:t> question is met with silence?</a:t>
            </a:r>
            <a:endParaRPr lang="en-US">
              <a:latin typeface="Arial"/>
              <a:cs typeface="Arial"/>
            </a:endParaRPr>
          </a:p>
        </p:txBody>
      </p:sp>
    </p:spTree>
    <p:extLst>
      <p:ext uri="{BB962C8B-B14F-4D97-AF65-F5344CB8AC3E}">
        <p14:creationId xmlns:p14="http://schemas.microsoft.com/office/powerpoint/2010/main" val="2584096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770D632F-E51E-3A4C-8BFE-D5AC05929BC2}" type="slidenum">
              <a:rPr lang="en-US" sz="1200"/>
              <a:pPr/>
              <a:t>43</a:t>
            </a:fld>
            <a:endParaRPr lang="en-US" sz="120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1977953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EEB435BE-42AA-2748-A523-D1A6FDADE49B}" type="slidenum">
              <a:rPr lang="en-US" sz="1200"/>
              <a:pPr/>
              <a:t>46</a:t>
            </a:fld>
            <a:endParaRPr lang="en-US" sz="1200"/>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1853253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fld id="{E27C31CF-0F7C-224E-8E44-A35FA0238FB1}" type="slidenum">
              <a:rPr lang="en-US" sz="1200">
                <a:solidFill>
                  <a:srgbClr val="000000"/>
                </a:solidFill>
                <a:latin typeface="Arial" charset="0"/>
              </a:rPr>
              <a:pPr eaLnBrk="1" hangingPunct="1"/>
              <a:t>47</a:t>
            </a:fld>
            <a:endParaRPr lang="en-US" sz="1200">
              <a:solidFill>
                <a:srgbClr val="000000"/>
              </a:solidFill>
              <a:latin typeface="Arial" charset="0"/>
            </a:endParaRPr>
          </a:p>
        </p:txBody>
      </p:sp>
      <p:sp>
        <p:nvSpPr>
          <p:cNvPr id="227330" name="Rectangle 2"/>
          <p:cNvSpPr>
            <a:spLocks noGrp="1" noRot="1" noChangeAspect="1" noChangeArrowheads="1" noTextEdit="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ea typeface="MS Mincho" charset="0"/>
                <a:cs typeface="MS Mincho" charset="0"/>
              </a:rPr>
              <a:t>若哈巴谷的预言是在公元</a:t>
            </a:r>
            <a:r>
              <a:rPr lang="en-US" altLang="ja-JP">
                <a:ea typeface="MS Mincho" charset="0"/>
                <a:cs typeface="MS Mincho" charset="0"/>
              </a:rPr>
              <a:t>600</a:t>
            </a:r>
            <a:r>
              <a:rPr lang="zh-CN" altLang="en-US">
                <a:ea typeface="MS Mincho" charset="0"/>
                <a:cs typeface="MS Mincho" charset="0"/>
              </a:rPr>
              <a:t> ，他应该是活在约雅敬王统治的时期</a:t>
            </a:r>
            <a:r>
              <a:rPr lang="en-US" altLang="ja-JP">
                <a:ea typeface="MS Mincho" charset="0"/>
                <a:cs typeface="MS Mincho" charset="0"/>
              </a:rPr>
              <a:t>. </a:t>
            </a:r>
            <a:r>
              <a:rPr lang="zh-CN" altLang="en-US">
                <a:ea typeface="MS Mincho" charset="0"/>
                <a:cs typeface="MS Mincho" charset="0"/>
              </a:rPr>
              <a:t>短暂的重建也随着虔</a:t>
            </a:r>
            <a:r>
              <a:rPr lang="zh-CN" altLang="en-US">
                <a:ea typeface="MS PMincho" charset="0"/>
              </a:rPr>
              <a:t>诚</a:t>
            </a:r>
            <a:r>
              <a:rPr lang="zh-CN" altLang="en-US">
                <a:ea typeface="MS Mincho" charset="0"/>
                <a:cs typeface="MS Mincho" charset="0"/>
              </a:rPr>
              <a:t>的约西雅被杀后而终结。约雅斯只登位三个月便被法老尼哥</a:t>
            </a:r>
            <a:r>
              <a:rPr lang="zh-CN" altLang="en-US">
                <a:ea typeface="MS PMincho" charset="0"/>
              </a:rPr>
              <a:t>废</a:t>
            </a:r>
            <a:r>
              <a:rPr lang="zh-CN" altLang="en-US">
                <a:ea typeface="MS Mincho" charset="0"/>
                <a:cs typeface="MS Mincho" charset="0"/>
              </a:rPr>
              <a:t>黜</a:t>
            </a:r>
            <a:r>
              <a:rPr lang="en-US" altLang="ja-JP">
                <a:ea typeface="MS Mincho" charset="0"/>
                <a:cs typeface="MS Mincho" charset="0"/>
              </a:rPr>
              <a:t>, </a:t>
            </a:r>
            <a:r>
              <a:rPr lang="zh-CN" altLang="en-US">
                <a:ea typeface="MS Mincho" charset="0"/>
                <a:cs typeface="MS Mincho" charset="0"/>
              </a:rPr>
              <a:t>而把约雅敬封王</a:t>
            </a:r>
            <a:r>
              <a:rPr lang="en-US" altLang="ja-JP">
                <a:ea typeface="MS Mincho" charset="0"/>
                <a:cs typeface="MS Mincho" charset="0"/>
              </a:rPr>
              <a:t>.</a:t>
            </a:r>
            <a:r>
              <a:rPr lang="zh-CN" altLang="en-US">
                <a:ea typeface="MS Mincho" charset="0"/>
                <a:cs typeface="MS Mincho" charset="0"/>
              </a:rPr>
              <a:t>约雅敬是个自私，蛮</a:t>
            </a:r>
            <a:r>
              <a:rPr lang="zh-CN" altLang="en-US">
                <a:ea typeface="MS Mincho" charset="0"/>
                <a:cs typeface="Times New Roman" charset="0"/>
              </a:rPr>
              <a:t>狠</a:t>
            </a:r>
            <a:r>
              <a:rPr lang="zh-CN" altLang="en-US">
                <a:ea typeface="MS Mincho" charset="0"/>
                <a:cs typeface="MS Mincho" charset="0"/>
              </a:rPr>
              <a:t>的人</a:t>
            </a:r>
            <a:r>
              <a:rPr lang="en-US" altLang="ja-JP">
                <a:ea typeface="MS Mincho" charset="0"/>
                <a:cs typeface="MS Mincho" charset="0"/>
              </a:rPr>
              <a:t>. </a:t>
            </a:r>
            <a:r>
              <a:rPr lang="zh-CN" altLang="en-US">
                <a:ea typeface="MS Mincho" charset="0"/>
                <a:cs typeface="MS Mincho" charset="0"/>
              </a:rPr>
              <a:t>不多久可耻的玛拿西统治时的情况又重演</a:t>
            </a:r>
            <a:r>
              <a:rPr lang="en-US" altLang="ja-JP">
                <a:ea typeface="MS Mincho" charset="0"/>
                <a:cs typeface="MS Mincho" charset="0"/>
              </a:rPr>
              <a:t>. </a:t>
            </a:r>
            <a:endParaRPr lang="en-US">
              <a:ea typeface="MS PMincho" charset="0"/>
            </a:endParaRPr>
          </a:p>
        </p:txBody>
      </p:sp>
    </p:spTree>
    <p:extLst>
      <p:ext uri="{BB962C8B-B14F-4D97-AF65-F5344CB8AC3E}">
        <p14:creationId xmlns:p14="http://schemas.microsoft.com/office/powerpoint/2010/main" val="2485780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21AA1F7B-5D65-CD4C-8AF9-695C3586B4E4}" type="slidenum">
              <a:rPr lang="en-US" sz="1200">
                <a:solidFill>
                  <a:srgbClr val="000000"/>
                </a:solidFill>
              </a:rPr>
              <a:pPr/>
              <a:t>49</a:t>
            </a:fld>
            <a:endParaRPr lang="en-US" sz="1200">
              <a:solidFill>
                <a:srgbClr val="000000"/>
              </a:solidFill>
            </a:endParaRPr>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3670245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21AA1F7B-5D65-CD4C-8AF9-695C3586B4E4}" type="slidenum">
              <a:rPr lang="en-US" sz="1200">
                <a:solidFill>
                  <a:srgbClr val="000000"/>
                </a:solidFill>
              </a:rPr>
              <a:pPr/>
              <a:t>10</a:t>
            </a:fld>
            <a:endParaRPr lang="en-US" sz="1200">
              <a:solidFill>
                <a:srgbClr val="000000"/>
              </a:solidFill>
            </a:endParaRPr>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36702456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fld id="{E27C31CF-0F7C-224E-8E44-A35FA0238FB1}" type="slidenum">
              <a:rPr lang="en-US" sz="1200">
                <a:solidFill>
                  <a:srgbClr val="000000"/>
                </a:solidFill>
                <a:latin typeface="Arial" charset="0"/>
              </a:rPr>
              <a:pPr eaLnBrk="1" hangingPunct="1"/>
              <a:t>52</a:t>
            </a:fld>
            <a:endParaRPr lang="en-US" sz="1200">
              <a:solidFill>
                <a:srgbClr val="000000"/>
              </a:solidFill>
              <a:latin typeface="Arial" charset="0"/>
            </a:endParaRPr>
          </a:p>
        </p:txBody>
      </p:sp>
      <p:sp>
        <p:nvSpPr>
          <p:cNvPr id="227330" name="Rectangle 2"/>
          <p:cNvSpPr>
            <a:spLocks noGrp="1" noRot="1" noChangeAspect="1" noChangeArrowheads="1" noTextEdit="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ea typeface="MS Mincho" charset="0"/>
                <a:cs typeface="MS Mincho" charset="0"/>
              </a:rPr>
              <a:t>若哈巴谷的预言是在公元</a:t>
            </a:r>
            <a:r>
              <a:rPr lang="en-US" altLang="ja-JP">
                <a:ea typeface="MS Mincho" charset="0"/>
                <a:cs typeface="MS Mincho" charset="0"/>
              </a:rPr>
              <a:t>600</a:t>
            </a:r>
            <a:r>
              <a:rPr lang="zh-CN" altLang="en-US">
                <a:ea typeface="MS Mincho" charset="0"/>
                <a:cs typeface="MS Mincho" charset="0"/>
              </a:rPr>
              <a:t> ，他应该是活在约雅敬王统治的时期</a:t>
            </a:r>
            <a:r>
              <a:rPr lang="en-US" altLang="ja-JP">
                <a:ea typeface="MS Mincho" charset="0"/>
                <a:cs typeface="MS Mincho" charset="0"/>
              </a:rPr>
              <a:t>. </a:t>
            </a:r>
            <a:r>
              <a:rPr lang="zh-CN" altLang="en-US">
                <a:ea typeface="MS Mincho" charset="0"/>
                <a:cs typeface="MS Mincho" charset="0"/>
              </a:rPr>
              <a:t>短暂的重建也随着虔</a:t>
            </a:r>
            <a:r>
              <a:rPr lang="zh-CN" altLang="en-US">
                <a:ea typeface="MS PMincho" charset="0"/>
              </a:rPr>
              <a:t>诚</a:t>
            </a:r>
            <a:r>
              <a:rPr lang="zh-CN" altLang="en-US">
                <a:ea typeface="MS Mincho" charset="0"/>
                <a:cs typeface="MS Mincho" charset="0"/>
              </a:rPr>
              <a:t>的约西雅被杀后而终结。约雅斯只登位三个月便被法老尼哥</a:t>
            </a:r>
            <a:r>
              <a:rPr lang="zh-CN" altLang="en-US">
                <a:ea typeface="MS PMincho" charset="0"/>
              </a:rPr>
              <a:t>废</a:t>
            </a:r>
            <a:r>
              <a:rPr lang="zh-CN" altLang="en-US">
                <a:ea typeface="MS Mincho" charset="0"/>
                <a:cs typeface="MS Mincho" charset="0"/>
              </a:rPr>
              <a:t>黜</a:t>
            </a:r>
            <a:r>
              <a:rPr lang="en-US" altLang="ja-JP">
                <a:ea typeface="MS Mincho" charset="0"/>
                <a:cs typeface="MS Mincho" charset="0"/>
              </a:rPr>
              <a:t>, </a:t>
            </a:r>
            <a:r>
              <a:rPr lang="zh-CN" altLang="en-US">
                <a:ea typeface="MS Mincho" charset="0"/>
                <a:cs typeface="MS Mincho" charset="0"/>
              </a:rPr>
              <a:t>而把约雅敬封王</a:t>
            </a:r>
            <a:r>
              <a:rPr lang="en-US" altLang="ja-JP">
                <a:ea typeface="MS Mincho" charset="0"/>
                <a:cs typeface="MS Mincho" charset="0"/>
              </a:rPr>
              <a:t>.</a:t>
            </a:r>
            <a:r>
              <a:rPr lang="zh-CN" altLang="en-US">
                <a:ea typeface="MS Mincho" charset="0"/>
                <a:cs typeface="MS Mincho" charset="0"/>
              </a:rPr>
              <a:t>约雅敬是个自私，蛮</a:t>
            </a:r>
            <a:r>
              <a:rPr lang="zh-CN" altLang="en-US">
                <a:ea typeface="MS Mincho" charset="0"/>
                <a:cs typeface="Times New Roman" charset="0"/>
              </a:rPr>
              <a:t>狠</a:t>
            </a:r>
            <a:r>
              <a:rPr lang="zh-CN" altLang="en-US">
                <a:ea typeface="MS Mincho" charset="0"/>
                <a:cs typeface="MS Mincho" charset="0"/>
              </a:rPr>
              <a:t>的人</a:t>
            </a:r>
            <a:r>
              <a:rPr lang="en-US" altLang="ja-JP">
                <a:ea typeface="MS Mincho" charset="0"/>
                <a:cs typeface="MS Mincho" charset="0"/>
              </a:rPr>
              <a:t>. </a:t>
            </a:r>
            <a:r>
              <a:rPr lang="zh-CN" altLang="en-US">
                <a:ea typeface="MS Mincho" charset="0"/>
                <a:cs typeface="MS Mincho" charset="0"/>
              </a:rPr>
              <a:t>不多久可耻的玛拿西统治时的情况又重演</a:t>
            </a:r>
            <a:r>
              <a:rPr lang="en-US" altLang="ja-JP">
                <a:ea typeface="MS Mincho" charset="0"/>
                <a:cs typeface="MS Mincho" charset="0"/>
              </a:rPr>
              <a:t>. </a:t>
            </a:r>
            <a:endParaRPr lang="en-US">
              <a:ea typeface="MS PMincho" charset="0"/>
            </a:endParaRPr>
          </a:p>
        </p:txBody>
      </p:sp>
    </p:spTree>
    <p:extLst>
      <p:ext uri="{BB962C8B-B14F-4D97-AF65-F5344CB8AC3E}">
        <p14:creationId xmlns:p14="http://schemas.microsoft.com/office/powerpoint/2010/main" val="2485780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AA628BD0-12CD-F04F-824C-335777F62BBA}" type="slidenum">
              <a:rPr lang="en-US" sz="1200">
                <a:solidFill>
                  <a:srgbClr val="000000"/>
                </a:solidFill>
              </a:rPr>
              <a:pPr/>
              <a:t>54</a:t>
            </a:fld>
            <a:endParaRPr lang="en-US" sz="1200">
              <a:solidFill>
                <a:srgbClr val="000000"/>
              </a:solidFill>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40612788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6BAFC5F7-1991-1248-9881-EEDFAD419C01}" type="slidenum">
              <a:rPr lang="en-US" sz="1200"/>
              <a:pPr/>
              <a:t>60</a:t>
            </a:fld>
            <a:endParaRPr lang="en-US" sz="1200"/>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8152204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21AA1F7B-5D65-CD4C-8AF9-695C3586B4E4}" type="slidenum">
              <a:rPr lang="en-US" sz="1200">
                <a:solidFill>
                  <a:srgbClr val="000000"/>
                </a:solidFill>
              </a:rPr>
              <a:pPr/>
              <a:t>61</a:t>
            </a:fld>
            <a:endParaRPr lang="en-US" sz="1200">
              <a:solidFill>
                <a:srgbClr val="000000"/>
              </a:solidFill>
            </a:endParaRPr>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36702456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493596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4CCBD86C-3D8C-8547-B732-CFA43D31E0DD}" type="slidenum">
              <a:rPr lang="en-US" sz="1200">
                <a:solidFill>
                  <a:srgbClr val="000000"/>
                </a:solidFill>
              </a:rPr>
              <a:pPr/>
              <a:t>66</a:t>
            </a:fld>
            <a:endParaRPr lang="en-US" sz="1200">
              <a:solidFill>
                <a:srgbClr val="000000"/>
              </a:solidFill>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cs typeface="MS PGothic" charset="0"/>
            </a:endParaRPr>
          </a:p>
        </p:txBody>
      </p:sp>
    </p:spTree>
    <p:extLst>
      <p:ext uri="{BB962C8B-B14F-4D97-AF65-F5344CB8AC3E}">
        <p14:creationId xmlns:p14="http://schemas.microsoft.com/office/powerpoint/2010/main" val="20997222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597FCD8-01B6-9A43-9997-49B076A2308B}" type="slidenum">
              <a:rPr lang="en-US" sz="1200">
                <a:solidFill>
                  <a:srgbClr val="000000"/>
                </a:solidFill>
              </a:rPr>
              <a:pPr/>
              <a:t>70</a:t>
            </a:fld>
            <a:endParaRPr lang="en-US" sz="1200">
              <a:solidFill>
                <a:srgbClr val="000000"/>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D24624-A89C-034C-BDDB-14515FF19DA0}" type="slidenum">
              <a:rPr lang="en-US" altLang="zh-CN" sz="1200">
                <a:solidFill>
                  <a:srgbClr val="000000"/>
                </a:solidFill>
              </a:rPr>
              <a:pPr eaLnBrk="1" hangingPunct="1"/>
              <a:t>71</a:t>
            </a:fld>
            <a:endParaRPr lang="en-US" altLang="zh-CN" sz="1200">
              <a:solidFill>
                <a:srgbClr val="000000"/>
              </a:solidFill>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739849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5931F57-A25C-D643-BD65-EBD2037F9FB7}" type="slidenum">
              <a:rPr lang="en-US" sz="1200">
                <a:solidFill>
                  <a:prstClr val="black"/>
                </a:solidFill>
              </a:rPr>
              <a:pPr/>
              <a:t>82</a:t>
            </a:fld>
            <a:endParaRPr lang="en-US" sz="1200">
              <a:solidFill>
                <a:prstClr val="black"/>
              </a:solidFill>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Speakers often tell audiences what they know. </a:t>
            </a:r>
          </a:p>
          <a:p>
            <a:r>
              <a:rPr kumimoji="1" lang="en-US" sz="1200" kern="1200">
                <a:solidFill>
                  <a:schemeClr val="tx1"/>
                </a:solidFill>
                <a:effectLst/>
                <a:latin typeface="Arial"/>
                <a:ea typeface="ＭＳ Ｐ明朝" pitchFamily="24" charset="-128"/>
                <a:cs typeface="Arial"/>
              </a:rPr>
              <a:t>• However, today I will tell you what I do </a:t>
            </a:r>
            <a:r>
              <a:rPr kumimoji="1" lang="en-US" sz="1200" b="1" i="1" kern="1200">
                <a:solidFill>
                  <a:schemeClr val="tx1"/>
                </a:solidFill>
                <a:effectLst/>
                <a:latin typeface="Arial"/>
                <a:ea typeface="ＭＳ Ｐ明朝" pitchFamily="24" charset="-128"/>
                <a:cs typeface="Arial"/>
              </a:rPr>
              <a:t>not</a:t>
            </a:r>
            <a:r>
              <a:rPr kumimoji="1" lang="en-US" sz="1200" kern="1200">
                <a:solidFill>
                  <a:schemeClr val="tx1"/>
                </a:solidFill>
                <a:effectLst/>
                <a:latin typeface="Arial"/>
                <a:ea typeface="ＭＳ Ｐ明朝" pitchFamily="24" charset="-128"/>
                <a:cs typeface="Arial"/>
              </a:rPr>
              <a:t> know</a:t>
            </a:r>
            <a:r>
              <a:rPr kumimoji="1" lang="en-SG" sz="1200" kern="1200">
                <a:solidFill>
                  <a:schemeClr val="tx1"/>
                </a:solidFill>
                <a:effectLst/>
                <a:latin typeface="Arial"/>
                <a:ea typeface="ＭＳ Ｐ明朝" pitchFamily="24" charset="-128"/>
                <a:cs typeface="Arial"/>
              </a:rPr>
              <a:t>.</a:t>
            </a:r>
            <a:endParaRPr lang="en-US">
              <a:latin typeface="Arial"/>
              <a:cs typeface="Arial"/>
            </a:endParaRPr>
          </a:p>
        </p:txBody>
      </p:sp>
    </p:spTree>
    <p:extLst>
      <p:ext uri="{BB962C8B-B14F-4D97-AF65-F5344CB8AC3E}">
        <p14:creationId xmlns:p14="http://schemas.microsoft.com/office/powerpoint/2010/main" val="1810832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F8079FCD-3DAB-A44E-AFAB-5713992AA58A}" type="slidenum">
              <a:rPr lang="en-US" sz="1200">
                <a:solidFill>
                  <a:srgbClr val="000000"/>
                </a:solidFill>
              </a:rPr>
              <a:pPr/>
              <a:t>89</a:t>
            </a:fld>
            <a:endParaRPr lang="en-US" sz="1200">
              <a:solidFill>
                <a:srgbClr val="000000"/>
              </a:solidFill>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4526759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F8079FCD-3DAB-A44E-AFAB-5713992AA58A}" type="slidenum">
              <a:rPr lang="en-US" sz="1200">
                <a:solidFill>
                  <a:srgbClr val="000000"/>
                </a:solidFill>
              </a:rPr>
              <a:pPr/>
              <a:t>93</a:t>
            </a:fld>
            <a:endParaRPr lang="en-US" sz="1200">
              <a:solidFill>
                <a:srgbClr val="000000"/>
              </a:solidFill>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4526759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8D3BA8BC-A5F3-DF4D-9FEB-12A69333792D}" type="slidenum">
              <a:rPr lang="en-US" sz="1200">
                <a:solidFill>
                  <a:srgbClr val="000000"/>
                </a:solidFill>
              </a:rPr>
              <a:pPr/>
              <a:t>95</a:t>
            </a:fld>
            <a:endParaRPr lang="en-US" sz="1200">
              <a:solidFill>
                <a:srgbClr val="000000"/>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32218306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76999"/>
          </a:xfrm>
        </p:spPr>
        <p:txBody>
          <a:bodyPr/>
          <a:lstStyle/>
          <a:p>
            <a:r>
              <a:rPr lang="en-US">
                <a:effectLst/>
              </a:rPr>
              <a:t>Singapore is home to two of the world</a:t>
            </a:r>
            <a:r>
              <a:rPr lang="uk-UA">
                <a:effectLst/>
              </a:rPr>
              <a:t>'</a:t>
            </a:r>
            <a:r>
              <a:rPr lang="en-US">
                <a:effectLst/>
              </a:rPr>
              <a:t>s three most expensive buildings</a:t>
            </a:r>
            <a:endParaRPr lang="en-US"/>
          </a:p>
        </p:txBody>
      </p:sp>
      <p:sp>
        <p:nvSpPr>
          <p:cNvPr id="4" name="Slide Number Placeholder 3"/>
          <p:cNvSpPr>
            <a:spLocks noGrp="1"/>
          </p:cNvSpPr>
          <p:nvPr>
            <p:ph type="sldNum" sz="quarter" idx="10"/>
          </p:nvPr>
        </p:nvSpPr>
        <p:spPr/>
        <p:txBody>
          <a:bodyPr/>
          <a:lstStyle/>
          <a:p>
            <a:pPr>
              <a:defRPr/>
            </a:pPr>
            <a:fld id="{C2E6496C-3AB7-0944-B4AE-EAE7D0555BEB}" type="slidenum">
              <a:rPr lang="en-US">
                <a:solidFill>
                  <a:prstClr val="black"/>
                </a:solidFill>
              </a:rPr>
              <a:pPr>
                <a:defRPr/>
              </a:pPr>
              <a:t>96</a:t>
            </a:fld>
            <a:endParaRPr lang="en-US">
              <a:solidFill>
                <a:prstClr val="black"/>
              </a:solidFill>
            </a:endParaRPr>
          </a:p>
        </p:txBody>
      </p:sp>
    </p:spTree>
    <p:extLst>
      <p:ext uri="{BB962C8B-B14F-4D97-AF65-F5344CB8AC3E}">
        <p14:creationId xmlns:p14="http://schemas.microsoft.com/office/powerpoint/2010/main" val="22043936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4EFC1330-16A0-B345-AF82-9B205F7280EB}" type="slidenum">
              <a:rPr lang="en-US" sz="1200">
                <a:solidFill>
                  <a:srgbClr val="000000"/>
                </a:solidFill>
              </a:rPr>
              <a:pPr/>
              <a:t>99</a:t>
            </a:fld>
            <a:endParaRPr lang="en-US" sz="1200">
              <a:solidFill>
                <a:srgbClr val="000000"/>
              </a:solidFill>
            </a:endParaRPr>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33431388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E7C49AA7-AEF0-2D49-B3FE-7C91574D08F4}" type="slidenum">
              <a:rPr lang="en-US" sz="1200">
                <a:solidFill>
                  <a:srgbClr val="000000"/>
                </a:solidFill>
              </a:rPr>
              <a:pPr/>
              <a:t>103</a:t>
            </a:fld>
            <a:endParaRPr lang="en-US" sz="1200">
              <a:solidFill>
                <a:srgbClr val="000000"/>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9598953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On a more global scale, why doesn’t God punish people who blaspheme his name—or kill or rape or cheat others?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How can we handle these injustices without turning into cynics? Basically… </a:t>
            </a:r>
          </a:p>
        </p:txBody>
      </p:sp>
    </p:spTree>
    <p:extLst>
      <p:ext uri="{BB962C8B-B14F-4D97-AF65-F5344CB8AC3E}">
        <p14:creationId xmlns:p14="http://schemas.microsoft.com/office/powerpoint/2010/main" val="28935916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87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kumimoji="0" lang="en-US" altLang="zh-CN">
                <a:latin typeface="Times New Roman" charset="0"/>
                <a:ea typeface="ＭＳ Ｐゴシック" charset="0"/>
                <a:cs typeface="ＭＳ Ｐゴシック" charset="0"/>
              </a:rPr>
              <a:t>Rabbi Kushner was a Jewish rabbi who cared for his congregation. His people had the same kinds of issues we all face––</a:t>
            </a:r>
          </a:p>
        </p:txBody>
      </p:sp>
      <p:sp>
        <p:nvSpPr>
          <p:cNvPr id="1587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square" numCol="1" anchorCtr="0" compatLnSpc="1">
            <a:prstTxWarp prst="textNoShape">
              <a:avLst/>
            </a:prstTxWarp>
          </a:bodyPr>
          <a:lstStyle>
            <a:lvl1pPr>
              <a:defRPr sz="2000" b="1">
                <a:solidFill>
                  <a:srgbClr val="000000"/>
                </a:solidFill>
                <a:latin typeface="Arial Narrow" charset="0"/>
                <a:ea typeface="ＭＳ Ｐゴシック" charset="0"/>
                <a:cs typeface="ＭＳ Ｐゴシック" charset="0"/>
              </a:defRPr>
            </a:lvl1pPr>
            <a:lvl2pPr marL="742950" indent="-285750">
              <a:defRPr sz="2000" b="1">
                <a:solidFill>
                  <a:srgbClr val="000000"/>
                </a:solidFill>
                <a:latin typeface="Arial Narrow" charset="0"/>
                <a:ea typeface="ＭＳ Ｐゴシック" charset="0"/>
                <a:cs typeface="ＭＳ Ｐゴシック" charset="0"/>
              </a:defRPr>
            </a:lvl2pPr>
            <a:lvl3pPr marL="1143000" indent="-228600">
              <a:defRPr sz="2000" b="1">
                <a:solidFill>
                  <a:srgbClr val="000000"/>
                </a:solidFill>
                <a:latin typeface="Arial Narrow" charset="0"/>
                <a:ea typeface="ＭＳ Ｐゴシック" charset="0"/>
                <a:cs typeface="ＭＳ Ｐゴシック" charset="0"/>
              </a:defRPr>
            </a:lvl3pPr>
            <a:lvl4pPr marL="1600200" indent="-228600">
              <a:defRPr sz="2000" b="1">
                <a:solidFill>
                  <a:srgbClr val="000000"/>
                </a:solidFill>
                <a:latin typeface="Arial Narrow" charset="0"/>
                <a:ea typeface="ＭＳ Ｐゴシック" charset="0"/>
                <a:cs typeface="ＭＳ Ｐゴシック" charset="0"/>
              </a:defRPr>
            </a:lvl4pPr>
            <a:lvl5pPr marL="2057400" indent="-228600">
              <a:defRPr sz="2000" b="1">
                <a:solidFill>
                  <a:srgbClr val="000000"/>
                </a:solidFill>
                <a:latin typeface="Arial Narrow" charset="0"/>
                <a:ea typeface="ＭＳ Ｐゴシック" charset="0"/>
                <a:cs typeface="ＭＳ Ｐゴシック" charset="0"/>
              </a:defRPr>
            </a:lvl5pPr>
            <a:lvl6pPr marL="25146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6pPr>
            <a:lvl7pPr marL="29718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7pPr>
            <a:lvl8pPr marL="34290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8pPr>
            <a:lvl9pPr marL="3886200" indent="-228600" fontAlgn="base">
              <a:lnSpc>
                <a:spcPct val="80000"/>
              </a:lnSpc>
              <a:spcBef>
                <a:spcPct val="0"/>
              </a:spcBef>
              <a:spcAft>
                <a:spcPct val="0"/>
              </a:spcAft>
              <a:defRPr sz="2000" b="1">
                <a:solidFill>
                  <a:srgbClr val="000000"/>
                </a:solidFill>
                <a:latin typeface="Arial Narrow" charset="0"/>
                <a:ea typeface="ＭＳ Ｐゴシック" charset="0"/>
                <a:cs typeface="ＭＳ Ｐゴシック" charset="0"/>
              </a:defRPr>
            </a:lvl9pPr>
          </a:lstStyle>
          <a:p>
            <a:fld id="{337022ED-F2F9-5D4D-A95E-E1082BE06D7D}" type="slidenum">
              <a:rPr lang="en-US" altLang="zh-CN" sz="1200">
                <a:cs typeface="Times New Roman" charset="0"/>
              </a:rPr>
              <a:pPr/>
              <a:t>109</a:t>
            </a:fld>
            <a:endParaRPr lang="en-US" altLang="zh-CN" sz="1200">
              <a:cs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xfrm>
            <a:off x="914400" y="4343400"/>
            <a:ext cx="5029200" cy="284321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—natural disasters, sickness, divorce, death, problems with children, etc.  In 1981 this led him to write the book </a:t>
            </a:r>
            <a:r>
              <a:rPr lang="en-US" i="1" dirty="0">
                <a:latin typeface="Times New Roman" charset="0"/>
                <a:ea typeface="ＭＳ Ｐゴシック" charset="0"/>
                <a:cs typeface="ＭＳ Ｐゴシック" charset="0"/>
              </a:rPr>
              <a:t>When Bad Things Happen to Good People</a:t>
            </a:r>
            <a:r>
              <a:rPr lang="en-US" dirty="0">
                <a:latin typeface="Times New Roman" charset="0"/>
                <a:ea typeface="ＭＳ Ｐゴシック" charset="0"/>
                <a:cs typeface="ＭＳ Ｐゴシック" charset="0"/>
              </a:rPr>
              <a:t>.  </a:t>
            </a:r>
          </a:p>
          <a:p>
            <a:r>
              <a:rPr lang="en-US" dirty="0">
                <a:latin typeface="Times New Roman" charset="0"/>
                <a:ea typeface="ＭＳ Ｐゴシック" charset="0"/>
                <a:cs typeface="ＭＳ Ｐゴシック" charset="0"/>
              </a:rPr>
              <a:t>Random House says of this book, "When Harold Kushner</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three-year-old son was diagnosed with a degenerative disease and that he would only live until his early teens, he was faced with one of life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most difficult questions: Why, God? Years later, Rabbi Kushner wrote this straightforward, elegant contemplation of the doubts and fears that arise when tragedy strikes. Kushner shares his wisdom as a rabbi, a parent, a reader, and a human being. Often imitated but never superseded, </a:t>
            </a:r>
            <a:r>
              <a:rPr lang="en-US" b="1" dirty="0">
                <a:latin typeface="Times New Roman" charset="0"/>
                <a:ea typeface="ＭＳ Ｐゴシック" charset="0"/>
                <a:cs typeface="ＭＳ Ｐゴシック" charset="0"/>
              </a:rPr>
              <a:t>When Bad Things Happen to Good People</a:t>
            </a:r>
            <a:r>
              <a:rPr lang="en-US" dirty="0">
                <a:latin typeface="Times New Roman" charset="0"/>
                <a:ea typeface="ＭＳ Ｐゴシック" charset="0"/>
                <a:cs typeface="ＭＳ Ｐゴシック" charset="0"/>
              </a:rPr>
              <a:t> is a classic that offers clear thinking and consolation in times of sorrow." </a:t>
            </a:r>
          </a:p>
          <a:p>
            <a:r>
              <a:rPr lang="en-US" dirty="0">
                <a:latin typeface="Times New Roman" charset="0"/>
                <a:ea typeface="ＭＳ Ｐゴシック" charset="0"/>
                <a:cs typeface="ＭＳ Ｐゴシック" charset="0"/>
              </a:rPr>
              <a:t>So what is his "clear thinking"?  His thesis is that God is doing all He can to help people, but he can only do so much!  Try to understand that God </a:t>
            </a:r>
            <a:r>
              <a:rPr lang="en-US" i="1" dirty="0">
                <a:latin typeface="Times New Roman" charset="0"/>
                <a:ea typeface="ＭＳ Ｐゴシック" charset="0"/>
                <a:cs typeface="ＭＳ Ｐゴシック" charset="0"/>
              </a:rPr>
              <a:t>could</a:t>
            </a:r>
            <a:r>
              <a:rPr lang="en-US" dirty="0">
                <a:latin typeface="Times New Roman" charset="0"/>
                <a:ea typeface="ＭＳ Ｐゴシック" charset="0"/>
                <a:cs typeface="ＭＳ Ｐゴシック" charset="0"/>
              </a:rPr>
              <a:t> solve your problem if he was only </a:t>
            </a:r>
            <a:r>
              <a:rPr lang="en-US" i="1" dirty="0">
                <a:latin typeface="Times New Roman" charset="0"/>
                <a:ea typeface="ＭＳ Ｐゴシック" charset="0"/>
                <a:cs typeface="ＭＳ Ｐゴシック" charset="0"/>
              </a:rPr>
              <a:t>able</a:t>
            </a:r>
            <a:r>
              <a:rPr lang="en-US" dirty="0">
                <a:latin typeface="Times New Roman" charset="0"/>
                <a:ea typeface="ＭＳ Ｐゴシック" charset="0"/>
                <a:cs typeface="ＭＳ Ｐゴシック" charset="0"/>
              </a:rPr>
              <a:t> to do it.</a:t>
            </a:r>
          </a:p>
          <a:p>
            <a:r>
              <a:rPr lang="en-US" dirty="0">
                <a:latin typeface="Times New Roman" charset="0"/>
                <a:ea typeface="ＭＳ Ｐゴシック" charset="0"/>
                <a:cs typeface="ＭＳ Ｐゴシック" charset="0"/>
              </a:rPr>
              <a:t>Let</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not get duped into thinking that He is just not able to help you!</a:t>
            </a:r>
          </a:p>
        </p:txBody>
      </p:sp>
      <p:sp>
        <p:nvSpPr>
          <p:cNvPr id="1146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2CE1924-E984-5B44-9985-2B856C2BF77F}" type="slidenum">
              <a:rPr lang="en-US" sz="1200">
                <a:cs typeface="Times New Roman" charset="0"/>
              </a:rPr>
              <a:pPr eaLnBrk="1" hangingPunct="1"/>
              <a:t>110</a:t>
            </a:fld>
            <a:endParaRPr lang="en-US" sz="1200">
              <a:cs typeface="Times New Roman"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What should we do when we ask God but our</a:t>
            </a:r>
            <a:r>
              <a:rPr lang="en-US" baseline="0">
                <a:latin typeface="Arial"/>
                <a:cs typeface="Arial"/>
              </a:rPr>
              <a:t> question is met with silence?</a:t>
            </a:r>
            <a:endParaRPr lang="en-US">
              <a:latin typeface="Arial"/>
              <a:cs typeface="Arial"/>
            </a:endParaRPr>
          </a:p>
        </p:txBody>
      </p:sp>
    </p:spTree>
    <p:extLst>
      <p:ext uri="{BB962C8B-B14F-4D97-AF65-F5344CB8AC3E}">
        <p14:creationId xmlns:p14="http://schemas.microsoft.com/office/powerpoint/2010/main" val="24734163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152724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At the time you are mystified by how the LORD works, also be astonished</a:t>
            </a:r>
            <a:r>
              <a:rPr kumimoji="1" lang="en-SG" sz="1200" kern="1200">
                <a:solidFill>
                  <a:schemeClr val="tx1"/>
                </a:solidFill>
                <a:effectLst/>
                <a:latin typeface="Arial"/>
                <a:ea typeface="ＭＳ Ｐ明朝" pitchFamily="24" charset="-128"/>
                <a:cs typeface="Arial"/>
              </a:rPr>
              <a:t>.</a:t>
            </a:r>
            <a:endParaRPr lang="en-US">
              <a:latin typeface="Arial"/>
              <a:cs typeface="Arial"/>
            </a:endParaRPr>
          </a:p>
        </p:txBody>
      </p:sp>
    </p:spTree>
    <p:extLst>
      <p:ext uri="{BB962C8B-B14F-4D97-AF65-F5344CB8AC3E}">
        <p14:creationId xmlns:p14="http://schemas.microsoft.com/office/powerpoint/2010/main" val="31387067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0C11BBBF-610E-5543-AFD3-D6FBE5EB872F}" type="slidenum">
              <a:rPr lang="en-US" sz="1200">
                <a:solidFill>
                  <a:srgbClr val="000000"/>
                </a:solidFill>
              </a:rPr>
              <a:pPr/>
              <a:t>116</a:t>
            </a:fld>
            <a:endParaRPr lang="en-US" sz="1200">
              <a:solidFill>
                <a:srgbClr val="000000"/>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Mincho" charset="0"/>
            </a:endParaRPr>
          </a:p>
        </p:txBody>
      </p:sp>
    </p:spTree>
    <p:extLst>
      <p:ext uri="{BB962C8B-B14F-4D97-AF65-F5344CB8AC3E}">
        <p14:creationId xmlns:p14="http://schemas.microsoft.com/office/powerpoint/2010/main" val="698524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What should we do when we ask God but our</a:t>
            </a:r>
            <a:r>
              <a:rPr lang="en-US" baseline="0">
                <a:latin typeface="Arial"/>
                <a:cs typeface="Arial"/>
              </a:rPr>
              <a:t> question is met with silence?</a:t>
            </a:r>
            <a:endParaRPr lang="en-US">
              <a:latin typeface="Arial"/>
              <a:cs typeface="Arial"/>
            </a:endParaRPr>
          </a:p>
        </p:txBody>
      </p:sp>
    </p:spTree>
    <p:extLst>
      <p:ext uri="{BB962C8B-B14F-4D97-AF65-F5344CB8AC3E}">
        <p14:creationId xmlns:p14="http://schemas.microsoft.com/office/powerpoint/2010/main" val="35366052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2F483AC-3DA6-A34A-8459-D20233433E12}" type="slidenum">
              <a:rPr lang="en-US" sz="1200">
                <a:solidFill>
                  <a:prstClr val="black"/>
                </a:solidFill>
              </a:rPr>
              <a:pPr/>
              <a:t>117</a:t>
            </a:fld>
            <a:endParaRPr lang="en-US" sz="1200">
              <a:solidFill>
                <a:prstClr val="black"/>
              </a:solidFill>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33EDB5B-6835-9B40-B530-D4ABD7914D6E}" type="slidenum">
              <a:rPr lang="en-US">
                <a:solidFill>
                  <a:prstClr val="black"/>
                </a:solidFill>
              </a:rPr>
              <a:pPr>
                <a:defRPr/>
              </a:pPr>
              <a:t>127</a:t>
            </a:fld>
            <a:endParaRPr lang="en-US">
              <a:solidFill>
                <a:prstClr val="black"/>
              </a:solidFill>
            </a:endParaRPr>
          </a:p>
        </p:txBody>
      </p:sp>
      <p:sp>
        <p:nvSpPr>
          <p:cNvPr id="13445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4451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6B7BA3-5086-7D42-9F07-D5C834B683F2}" type="slidenum">
              <a:rPr lang="en-US">
                <a:solidFill>
                  <a:prstClr val="black"/>
                </a:solidFill>
              </a:rPr>
              <a:pPr>
                <a:defRPr/>
              </a:pPr>
              <a:t>128</a:t>
            </a:fld>
            <a:endParaRPr lang="en-US">
              <a:solidFill>
                <a:prstClr val="black"/>
              </a:solidFill>
            </a:endParaRPr>
          </a:p>
        </p:txBody>
      </p:sp>
      <p:sp>
        <p:nvSpPr>
          <p:cNvPr id="13465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4656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909422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eaLnBrk="1" hangingPunct="1"/>
            <a:fld id="{666BAC8A-0AB6-491B-8639-829903B88660}" type="slidenum">
              <a:rPr lang="en-US" altLang="en-US" sz="1200" b="0">
                <a:solidFill>
                  <a:srgbClr val="000000"/>
                </a:solidFill>
              </a:rPr>
              <a:pPr eaLnBrk="1" hangingPunct="1"/>
              <a:t>141</a:t>
            </a:fld>
            <a:endParaRPr lang="en-US" altLang="en-US" sz="1200" b="0">
              <a:solidFill>
                <a:srgbClr val="000000"/>
              </a:solidFill>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cs typeface="Geneva"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themeOverride" Target="../theme/themeOverride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1634D925-FD6E-6140-B79F-85314033570E}" type="slidenum">
              <a:rPr lang="en-US"/>
              <a:pPr>
                <a:defRPr/>
              </a:pPr>
              <a:t>‹#›</a:t>
            </a:fld>
            <a:endParaRPr lang="en-US"/>
          </a:p>
        </p:txBody>
      </p:sp>
    </p:spTree>
    <p:extLst>
      <p:ext uri="{BB962C8B-B14F-4D97-AF65-F5344CB8AC3E}">
        <p14:creationId xmlns:p14="http://schemas.microsoft.com/office/powerpoint/2010/main" val="4292739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94D41E4-25C1-0543-890C-F8F3AF861FF3}" type="slidenum">
              <a:rPr lang="en-US"/>
              <a:pPr>
                <a:defRPr/>
              </a:pPr>
              <a:t>‹#›</a:t>
            </a:fld>
            <a:endParaRPr lang="en-US"/>
          </a:p>
        </p:txBody>
      </p:sp>
    </p:spTree>
    <p:extLst>
      <p:ext uri="{BB962C8B-B14F-4D97-AF65-F5344CB8AC3E}">
        <p14:creationId xmlns:p14="http://schemas.microsoft.com/office/powerpoint/2010/main" val="28037487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ED7F6E29-4ADE-3D44-8FBB-BC43473FD553}" type="slidenum">
              <a:rPr lang="en-US"/>
              <a:pPr>
                <a:defRPr/>
              </a:pPr>
              <a:t>‹#›</a:t>
            </a:fld>
            <a:endParaRPr lang="en-US"/>
          </a:p>
        </p:txBody>
      </p:sp>
    </p:spTree>
    <p:extLst>
      <p:ext uri="{BB962C8B-B14F-4D97-AF65-F5344CB8AC3E}">
        <p14:creationId xmlns:p14="http://schemas.microsoft.com/office/powerpoint/2010/main" val="15492363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42C0468-6BAD-4041-854C-DDC21FD53BB9}" type="slidenum">
              <a:rPr lang="en-US"/>
              <a:pPr>
                <a:defRPr/>
              </a:pPr>
              <a:t>‹#›</a:t>
            </a:fld>
            <a:endParaRPr lang="en-US"/>
          </a:p>
        </p:txBody>
      </p:sp>
    </p:spTree>
    <p:extLst>
      <p:ext uri="{BB962C8B-B14F-4D97-AF65-F5344CB8AC3E}">
        <p14:creationId xmlns:p14="http://schemas.microsoft.com/office/powerpoint/2010/main" val="27923966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7457589-B07C-C24B-9B2B-C062F8E6B2BF}" type="slidenum">
              <a:rPr lang="en-US"/>
              <a:pPr>
                <a:defRPr/>
              </a:pPr>
              <a:t>‹#›</a:t>
            </a:fld>
            <a:endParaRPr lang="en-US"/>
          </a:p>
        </p:txBody>
      </p:sp>
    </p:spTree>
    <p:extLst>
      <p:ext uri="{BB962C8B-B14F-4D97-AF65-F5344CB8AC3E}">
        <p14:creationId xmlns:p14="http://schemas.microsoft.com/office/powerpoint/2010/main" val="21121702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7CA3B073-9372-C244-9A36-F13C587998D1}" type="slidenum">
              <a:rPr lang="en-US"/>
              <a:pPr>
                <a:defRPr/>
              </a:pPr>
              <a:t>‹#›</a:t>
            </a:fld>
            <a:endParaRPr lang="en-US"/>
          </a:p>
        </p:txBody>
      </p:sp>
    </p:spTree>
    <p:extLst>
      <p:ext uri="{BB962C8B-B14F-4D97-AF65-F5344CB8AC3E}">
        <p14:creationId xmlns:p14="http://schemas.microsoft.com/office/powerpoint/2010/main" val="74165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6054D05-309B-7144-92D9-27C5DEC1989F}" type="slidenum">
              <a:rPr lang="en-US"/>
              <a:pPr>
                <a:defRPr/>
              </a:pPr>
              <a:t>‹#›</a:t>
            </a:fld>
            <a:endParaRPr lang="en-US"/>
          </a:p>
        </p:txBody>
      </p:sp>
    </p:spTree>
    <p:extLst>
      <p:ext uri="{BB962C8B-B14F-4D97-AF65-F5344CB8AC3E}">
        <p14:creationId xmlns:p14="http://schemas.microsoft.com/office/powerpoint/2010/main" val="22647503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402EA20-3B90-3D4C-9993-71A91092C132}" type="slidenum">
              <a:rPr lang="en-US"/>
              <a:pPr>
                <a:defRPr/>
              </a:pPr>
              <a:t>‹#›</a:t>
            </a:fld>
            <a:endParaRPr lang="en-US"/>
          </a:p>
        </p:txBody>
      </p:sp>
    </p:spTree>
    <p:extLst>
      <p:ext uri="{BB962C8B-B14F-4D97-AF65-F5344CB8AC3E}">
        <p14:creationId xmlns:p14="http://schemas.microsoft.com/office/powerpoint/2010/main" val="4573469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77417075-DD6A-954F-AA3D-23AFADD275A5}" type="slidenum">
              <a:rPr lang="en-US"/>
              <a:pPr>
                <a:defRPr/>
              </a:pPr>
              <a:t>‹#›</a:t>
            </a:fld>
            <a:endParaRPr lang="en-US"/>
          </a:p>
        </p:txBody>
      </p:sp>
    </p:spTree>
    <p:extLst>
      <p:ext uri="{BB962C8B-B14F-4D97-AF65-F5344CB8AC3E}">
        <p14:creationId xmlns:p14="http://schemas.microsoft.com/office/powerpoint/2010/main" val="4853880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7EF3CE9-C308-0E4C-A050-A25D737EE410}" type="slidenum">
              <a:rPr lang="en-US"/>
              <a:pPr>
                <a:defRPr/>
              </a:pPr>
              <a:t>‹#›</a:t>
            </a:fld>
            <a:endParaRPr lang="en-US"/>
          </a:p>
        </p:txBody>
      </p:sp>
    </p:spTree>
    <p:extLst>
      <p:ext uri="{BB962C8B-B14F-4D97-AF65-F5344CB8AC3E}">
        <p14:creationId xmlns:p14="http://schemas.microsoft.com/office/powerpoint/2010/main" val="19000029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996E640-1AE3-204F-94CB-883A3393A444}" type="slidenum">
              <a:rPr lang="en-US"/>
              <a:pPr>
                <a:defRPr/>
              </a:pPr>
              <a:t>‹#›</a:t>
            </a:fld>
            <a:endParaRPr lang="en-US"/>
          </a:p>
        </p:txBody>
      </p:sp>
    </p:spTree>
    <p:extLst>
      <p:ext uri="{BB962C8B-B14F-4D97-AF65-F5344CB8AC3E}">
        <p14:creationId xmlns:p14="http://schemas.microsoft.com/office/powerpoint/2010/main" val="23541903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AD93C77-9A31-8B4C-AE2A-2F07AF5AD026}" type="slidenum">
              <a:rPr lang="en-US"/>
              <a:pPr>
                <a:defRPr/>
              </a:pPr>
              <a:t>‹#›</a:t>
            </a:fld>
            <a:endParaRPr lang="en-US"/>
          </a:p>
        </p:txBody>
      </p:sp>
    </p:spTree>
    <p:extLst>
      <p:ext uri="{BB962C8B-B14F-4D97-AF65-F5344CB8AC3E}">
        <p14:creationId xmlns:p14="http://schemas.microsoft.com/office/powerpoint/2010/main" val="770830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74C2577-0370-5740-A9D7-2FC390C73A2B}" type="slidenum">
              <a:rPr lang="en-US"/>
              <a:pPr>
                <a:defRPr/>
              </a:pPr>
              <a:t>‹#›</a:t>
            </a:fld>
            <a:endParaRPr lang="en-US"/>
          </a:p>
        </p:txBody>
      </p:sp>
    </p:spTree>
    <p:extLst>
      <p:ext uri="{BB962C8B-B14F-4D97-AF65-F5344CB8AC3E}">
        <p14:creationId xmlns:p14="http://schemas.microsoft.com/office/powerpoint/2010/main" val="24408524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75019CC-1A1D-C846-A211-17791B390564}" type="slidenum">
              <a:rPr lang="en-US"/>
              <a:pPr>
                <a:defRPr/>
              </a:pPr>
              <a:t>‹#›</a:t>
            </a:fld>
            <a:endParaRPr lang="en-US"/>
          </a:p>
        </p:txBody>
      </p:sp>
    </p:spTree>
    <p:extLst>
      <p:ext uri="{BB962C8B-B14F-4D97-AF65-F5344CB8AC3E}">
        <p14:creationId xmlns:p14="http://schemas.microsoft.com/office/powerpoint/2010/main" val="19253393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4911F9AA-8DF8-1746-AE14-ED38F1303BDC}" type="slidenum">
              <a:rPr lang="en-US"/>
              <a:pPr>
                <a:defRPr/>
              </a:pPr>
              <a:t>‹#›</a:t>
            </a:fld>
            <a:endParaRPr lang="en-US"/>
          </a:p>
        </p:txBody>
      </p:sp>
    </p:spTree>
    <p:extLst>
      <p:ext uri="{BB962C8B-B14F-4D97-AF65-F5344CB8AC3E}">
        <p14:creationId xmlns:p14="http://schemas.microsoft.com/office/powerpoint/2010/main" val="3041992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B8C0581-4C2E-3C4D-B71C-E73E13AE049F}" type="slidenum">
              <a:rPr lang="en-US"/>
              <a:pPr>
                <a:defRPr/>
              </a:pPr>
              <a:t>‹#›</a:t>
            </a:fld>
            <a:endParaRPr lang="en-US"/>
          </a:p>
        </p:txBody>
      </p:sp>
    </p:spTree>
    <p:extLst>
      <p:ext uri="{BB962C8B-B14F-4D97-AF65-F5344CB8AC3E}">
        <p14:creationId xmlns:p14="http://schemas.microsoft.com/office/powerpoint/2010/main" val="37373417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6E1BF88-1960-834D-BCD0-6DAFFA4A9C7B}" type="slidenum">
              <a:rPr lang="en-US"/>
              <a:pPr>
                <a:defRPr/>
              </a:pPr>
              <a:t>‹#›</a:t>
            </a:fld>
            <a:endParaRPr lang="en-US"/>
          </a:p>
        </p:txBody>
      </p:sp>
    </p:spTree>
    <p:extLst>
      <p:ext uri="{BB962C8B-B14F-4D97-AF65-F5344CB8AC3E}">
        <p14:creationId xmlns:p14="http://schemas.microsoft.com/office/powerpoint/2010/main" val="1302207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262B730-487D-5249-B789-8039A6D5A2C7}" type="slidenum">
              <a:rPr lang="en-US"/>
              <a:pPr>
                <a:defRPr/>
              </a:pPr>
              <a:t>‹#›</a:t>
            </a:fld>
            <a:endParaRPr lang="en-US"/>
          </a:p>
        </p:txBody>
      </p:sp>
    </p:spTree>
    <p:extLst>
      <p:ext uri="{BB962C8B-B14F-4D97-AF65-F5344CB8AC3E}">
        <p14:creationId xmlns:p14="http://schemas.microsoft.com/office/powerpoint/2010/main" val="20755661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655379A2-FEA4-B94C-9977-B71CDF2DFAB0}" type="slidenum">
              <a:rPr lang="en-US"/>
              <a:pPr>
                <a:defRPr/>
              </a:pPr>
              <a:t>‹#›</a:t>
            </a:fld>
            <a:endParaRPr lang="en-US"/>
          </a:p>
        </p:txBody>
      </p:sp>
    </p:spTree>
    <p:extLst>
      <p:ext uri="{BB962C8B-B14F-4D97-AF65-F5344CB8AC3E}">
        <p14:creationId xmlns:p14="http://schemas.microsoft.com/office/powerpoint/2010/main" val="8241975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7FEC92FD-AAF9-3741-A17A-DE7CE3020D38}" type="slidenum">
              <a:rPr lang="en-US"/>
              <a:pPr>
                <a:defRPr/>
              </a:pPr>
              <a:t>‹#›</a:t>
            </a:fld>
            <a:endParaRPr lang="en-US"/>
          </a:p>
        </p:txBody>
      </p:sp>
    </p:spTree>
    <p:extLst>
      <p:ext uri="{BB962C8B-B14F-4D97-AF65-F5344CB8AC3E}">
        <p14:creationId xmlns:p14="http://schemas.microsoft.com/office/powerpoint/2010/main" val="17335126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C68AD813-5F21-F14C-AB7F-9EA1384F85DE}" type="slidenum">
              <a:rPr lang="en-US"/>
              <a:pPr>
                <a:defRPr/>
              </a:pPr>
              <a:t>‹#›</a:t>
            </a:fld>
            <a:endParaRPr lang="en-US"/>
          </a:p>
        </p:txBody>
      </p:sp>
    </p:spTree>
    <p:extLst>
      <p:ext uri="{BB962C8B-B14F-4D97-AF65-F5344CB8AC3E}">
        <p14:creationId xmlns:p14="http://schemas.microsoft.com/office/powerpoint/2010/main" val="21297316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B116D92-3B5D-B84A-95B3-847F9FB81B7D}" type="slidenum">
              <a:rPr lang="en-US"/>
              <a:pPr>
                <a:defRPr/>
              </a:pPr>
              <a:t>‹#›</a:t>
            </a:fld>
            <a:endParaRPr lang="en-US"/>
          </a:p>
        </p:txBody>
      </p:sp>
    </p:spTree>
    <p:extLst>
      <p:ext uri="{BB962C8B-B14F-4D97-AF65-F5344CB8AC3E}">
        <p14:creationId xmlns:p14="http://schemas.microsoft.com/office/powerpoint/2010/main" val="13999702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6A7DB7F4-A868-9B4A-AA6E-53E7F70D79BD}" type="slidenum">
              <a:rPr lang="en-US"/>
              <a:pPr>
                <a:defRPr/>
              </a:pPr>
              <a:t>‹#›</a:t>
            </a:fld>
            <a:endParaRPr lang="en-US"/>
          </a:p>
        </p:txBody>
      </p:sp>
    </p:spTree>
    <p:extLst>
      <p:ext uri="{BB962C8B-B14F-4D97-AF65-F5344CB8AC3E}">
        <p14:creationId xmlns:p14="http://schemas.microsoft.com/office/powerpoint/2010/main" val="478650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75FA768-C181-534C-BB1F-BCDA47173E2F}" type="slidenum">
              <a:rPr lang="en-US" altLang="ja-JP"/>
              <a:pPr>
                <a:defRPr/>
              </a:pPr>
              <a:t>‹#›</a:t>
            </a:fld>
            <a:endParaRPr lang="en-US" altLang="ja-JP"/>
          </a:p>
        </p:txBody>
      </p:sp>
    </p:spTree>
    <p:extLst>
      <p:ext uri="{BB962C8B-B14F-4D97-AF65-F5344CB8AC3E}">
        <p14:creationId xmlns:p14="http://schemas.microsoft.com/office/powerpoint/2010/main" val="29879891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37FBA44-7FDD-754B-9860-0E8284F13262}" type="slidenum">
              <a:rPr lang="en-US"/>
              <a:pPr>
                <a:defRPr/>
              </a:pPr>
              <a:t>‹#›</a:t>
            </a:fld>
            <a:endParaRPr lang="en-US"/>
          </a:p>
        </p:txBody>
      </p:sp>
    </p:spTree>
    <p:extLst>
      <p:ext uri="{BB962C8B-B14F-4D97-AF65-F5344CB8AC3E}">
        <p14:creationId xmlns:p14="http://schemas.microsoft.com/office/powerpoint/2010/main" val="24552478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57B00F-9FC4-0F4D-B5B8-93B4B45C79E7}" type="slidenum">
              <a:rPr lang="en-US"/>
              <a:pPr>
                <a:defRPr/>
              </a:pPr>
              <a:t>‹#›</a:t>
            </a:fld>
            <a:endParaRPr lang="en-US"/>
          </a:p>
        </p:txBody>
      </p:sp>
    </p:spTree>
    <p:extLst>
      <p:ext uri="{BB962C8B-B14F-4D97-AF65-F5344CB8AC3E}">
        <p14:creationId xmlns:p14="http://schemas.microsoft.com/office/powerpoint/2010/main" val="33158532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smtClean="0"/>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smtClean="0"/>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smtClean="0"/>
            </a:lvl1pPr>
          </a:lstStyle>
          <a:p>
            <a:pPr>
              <a:defRPr/>
            </a:pPr>
            <a:fld id="{F522A3B6-4825-5040-BBCD-FBC882AF9517}" type="slidenum">
              <a:rPr lang="en-US"/>
              <a:pPr>
                <a:defRPr/>
              </a:pPr>
              <a:t>‹#›</a:t>
            </a:fld>
            <a:endParaRPr lang="en-US"/>
          </a:p>
        </p:txBody>
      </p:sp>
    </p:spTree>
    <p:extLst>
      <p:ext uri="{BB962C8B-B14F-4D97-AF65-F5344CB8AC3E}">
        <p14:creationId xmlns:p14="http://schemas.microsoft.com/office/powerpoint/2010/main" val="4009897348"/>
      </p:ext>
    </p:extLst>
  </p:cSld>
  <p:clrMapOvr>
    <a:masterClrMapping/>
  </p:clrMapOvr>
  <p:transition>
    <p:dissolv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vl1pPr>
          </a:lstStyle>
          <a:p>
            <a:pPr>
              <a:defRPr/>
            </a:pPr>
            <a:endParaRPr lang="en-US"/>
          </a:p>
        </p:txBody>
      </p:sp>
      <p:sp>
        <p:nvSpPr>
          <p:cNvPr id="3" name="Rectangle 5"/>
          <p:cNvSpPr>
            <a:spLocks noGrp="1" noChangeArrowheads="1"/>
          </p:cNvSpPr>
          <p:nvPr>
            <p:ph type="ftr" sz="quarter" idx="11"/>
          </p:nvPr>
        </p:nvSpPr>
        <p:spPr/>
        <p:txBody>
          <a:bodyPr/>
          <a:lstStyle>
            <a:lvl1pPr algn="l">
              <a:defRPr smtClean="0"/>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vl1pPr>
          </a:lstStyle>
          <a:p>
            <a:pPr>
              <a:defRPr/>
            </a:pPr>
            <a:fld id="{2FA553DB-F47B-7B43-B4B0-477A16FF723E}" type="slidenum">
              <a:rPr lang="en-US"/>
              <a:pPr>
                <a:defRPr/>
              </a:pPr>
              <a:t>‹#›</a:t>
            </a:fld>
            <a:endParaRPr lang="en-US"/>
          </a:p>
        </p:txBody>
      </p:sp>
    </p:spTree>
    <p:extLst>
      <p:ext uri="{BB962C8B-B14F-4D97-AF65-F5344CB8AC3E}">
        <p14:creationId xmlns:p14="http://schemas.microsoft.com/office/powerpoint/2010/main" val="13752299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449C5D5D-AB07-6047-A09B-84AFCA8C7074}" type="slidenum">
              <a:rPr lang="en-US"/>
              <a:pPr>
                <a:defRPr/>
              </a:pPr>
              <a:t>‹#›</a:t>
            </a:fld>
            <a:endParaRPr lang="en-US"/>
          </a:p>
        </p:txBody>
      </p:sp>
    </p:spTree>
    <p:extLst>
      <p:ext uri="{BB962C8B-B14F-4D97-AF65-F5344CB8AC3E}">
        <p14:creationId xmlns:p14="http://schemas.microsoft.com/office/powerpoint/2010/main" val="19957745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3F90727C-FBB2-7E44-804A-3E64943FD940}" type="slidenum">
              <a:rPr lang="en-US"/>
              <a:pPr>
                <a:defRPr/>
              </a:pPr>
              <a:t>‹#›</a:t>
            </a:fld>
            <a:endParaRPr lang="en-US"/>
          </a:p>
        </p:txBody>
      </p:sp>
    </p:spTree>
    <p:extLst>
      <p:ext uri="{BB962C8B-B14F-4D97-AF65-F5344CB8AC3E}">
        <p14:creationId xmlns:p14="http://schemas.microsoft.com/office/powerpoint/2010/main" val="864579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F70680C9-BE3F-864C-9E26-85C7814CE258}" type="slidenum">
              <a:rPr lang="en-US"/>
              <a:pPr>
                <a:defRPr/>
              </a:pPr>
              <a:t>‹#›</a:t>
            </a:fld>
            <a:endParaRPr lang="en-US"/>
          </a:p>
        </p:txBody>
      </p:sp>
    </p:spTree>
    <p:extLst>
      <p:ext uri="{BB962C8B-B14F-4D97-AF65-F5344CB8AC3E}">
        <p14:creationId xmlns:p14="http://schemas.microsoft.com/office/powerpoint/2010/main" val="22719491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F7931540-E092-4B46-A822-84C571B5ADB2}" type="slidenum">
              <a:rPr lang="en-US"/>
              <a:pPr>
                <a:defRPr/>
              </a:pPr>
              <a:t>‹#›</a:t>
            </a:fld>
            <a:endParaRPr lang="en-US"/>
          </a:p>
        </p:txBody>
      </p:sp>
    </p:spTree>
    <p:extLst>
      <p:ext uri="{BB962C8B-B14F-4D97-AF65-F5344CB8AC3E}">
        <p14:creationId xmlns:p14="http://schemas.microsoft.com/office/powerpoint/2010/main" val="14119012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D2DA0B3D-423D-3C43-AD53-5F83D6A988AA}" type="slidenum">
              <a:rPr lang="en-US"/>
              <a:pPr>
                <a:defRPr/>
              </a:pPr>
              <a:t>‹#›</a:t>
            </a:fld>
            <a:endParaRPr lang="en-US"/>
          </a:p>
        </p:txBody>
      </p:sp>
    </p:spTree>
    <p:extLst>
      <p:ext uri="{BB962C8B-B14F-4D97-AF65-F5344CB8AC3E}">
        <p14:creationId xmlns:p14="http://schemas.microsoft.com/office/powerpoint/2010/main" val="24104575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F5A0B529-7E61-B046-AFDF-75F678BC75D0}" type="slidenum">
              <a:rPr lang="en-US"/>
              <a:pPr>
                <a:defRPr/>
              </a:pPr>
              <a:t>‹#›</a:t>
            </a:fld>
            <a:endParaRPr lang="en-US"/>
          </a:p>
        </p:txBody>
      </p:sp>
    </p:spTree>
    <p:extLst>
      <p:ext uri="{BB962C8B-B14F-4D97-AF65-F5344CB8AC3E}">
        <p14:creationId xmlns:p14="http://schemas.microsoft.com/office/powerpoint/2010/main" val="3244230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2E22583-8908-414F-A5B5-915768F78470}" type="slidenum">
              <a:rPr lang="en-US" altLang="ja-JP"/>
              <a:pPr>
                <a:defRPr/>
              </a:pPr>
              <a:t>‹#›</a:t>
            </a:fld>
            <a:endParaRPr lang="en-US" altLang="ja-JP"/>
          </a:p>
        </p:txBody>
      </p:sp>
    </p:spTree>
    <p:extLst>
      <p:ext uri="{BB962C8B-B14F-4D97-AF65-F5344CB8AC3E}">
        <p14:creationId xmlns:p14="http://schemas.microsoft.com/office/powerpoint/2010/main" val="2130957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C5A462DA-66A9-074B-A248-5C5366FDCCA2}" type="slidenum">
              <a:rPr lang="en-US"/>
              <a:pPr>
                <a:defRPr/>
              </a:pPr>
              <a:t>‹#›</a:t>
            </a:fld>
            <a:endParaRPr lang="en-US"/>
          </a:p>
        </p:txBody>
      </p:sp>
    </p:spTree>
    <p:extLst>
      <p:ext uri="{BB962C8B-B14F-4D97-AF65-F5344CB8AC3E}">
        <p14:creationId xmlns:p14="http://schemas.microsoft.com/office/powerpoint/2010/main" val="20350186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8F5BF2A1-F323-3E48-B876-2F2AB638D47F}" type="slidenum">
              <a:rPr lang="en-US"/>
              <a:pPr>
                <a:defRPr/>
              </a:pPr>
              <a:t>‹#›</a:t>
            </a:fld>
            <a:endParaRPr lang="en-US"/>
          </a:p>
        </p:txBody>
      </p:sp>
    </p:spTree>
    <p:extLst>
      <p:ext uri="{BB962C8B-B14F-4D97-AF65-F5344CB8AC3E}">
        <p14:creationId xmlns:p14="http://schemas.microsoft.com/office/powerpoint/2010/main" val="24135877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BAB92308-5A5B-3443-BCAB-5150FF947CE3}" type="slidenum">
              <a:rPr lang="en-US"/>
              <a:pPr>
                <a:defRPr/>
              </a:pPr>
              <a:t>‹#›</a:t>
            </a:fld>
            <a:endParaRPr lang="en-US"/>
          </a:p>
        </p:txBody>
      </p:sp>
    </p:spTree>
    <p:extLst>
      <p:ext uri="{BB962C8B-B14F-4D97-AF65-F5344CB8AC3E}">
        <p14:creationId xmlns:p14="http://schemas.microsoft.com/office/powerpoint/2010/main" val="7626479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3B9B1921-2814-254B-B438-B8EB90686371}" type="slidenum">
              <a:rPr lang="en-US"/>
              <a:pPr>
                <a:defRPr/>
              </a:pPr>
              <a:t>‹#›</a:t>
            </a:fld>
            <a:endParaRPr lang="en-US"/>
          </a:p>
        </p:txBody>
      </p:sp>
    </p:spTree>
    <p:extLst>
      <p:ext uri="{BB962C8B-B14F-4D97-AF65-F5344CB8AC3E}">
        <p14:creationId xmlns:p14="http://schemas.microsoft.com/office/powerpoint/2010/main" val="29502353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4B1D36D9-10D9-3C42-92F6-0A78C8952245}" type="slidenum">
              <a:rPr lang="en-US"/>
              <a:pPr>
                <a:defRPr/>
              </a:pPr>
              <a:t>‹#›</a:t>
            </a:fld>
            <a:endParaRPr lang="en-US"/>
          </a:p>
        </p:txBody>
      </p:sp>
    </p:spTree>
    <p:extLst>
      <p:ext uri="{BB962C8B-B14F-4D97-AF65-F5344CB8AC3E}">
        <p14:creationId xmlns:p14="http://schemas.microsoft.com/office/powerpoint/2010/main" val="24935416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D922B31A-C8EC-954E-80F1-785FA6F16F61}" type="slidenum">
              <a:rPr lang="en-US"/>
              <a:pPr>
                <a:defRPr/>
              </a:pPr>
              <a:t>‹#›</a:t>
            </a:fld>
            <a:endParaRPr lang="en-US"/>
          </a:p>
        </p:txBody>
      </p:sp>
    </p:spTree>
    <p:extLst>
      <p:ext uri="{BB962C8B-B14F-4D97-AF65-F5344CB8AC3E}">
        <p14:creationId xmlns:p14="http://schemas.microsoft.com/office/powerpoint/2010/main" val="4535925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smtClean="0">
                <a:latin typeface="Tahoma" charset="0"/>
                <a:ea typeface="MS PGothic" charset="0"/>
                <a:cs typeface="MS PGothic"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smtClean="0">
                <a:latin typeface="Tahoma" charset="0"/>
                <a:ea typeface="MS PGothic" charset="0"/>
                <a:cs typeface="MS PGothic"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ahoma" charset="0"/>
                <a:ea typeface="MS PGothic" charset="0"/>
                <a:cs typeface="MS PGothic" charset="0"/>
              </a:defRPr>
            </a:lvl1pPr>
          </a:lstStyle>
          <a:p>
            <a:pPr>
              <a:defRPr/>
            </a:pPr>
            <a:fld id="{2819490C-7FFA-C748-AA61-04E6201A4950}" type="slidenum">
              <a:rPr lang="en-US"/>
              <a:pPr>
                <a:defRPr/>
              </a:pPr>
              <a:t>‹#›</a:t>
            </a:fld>
            <a:endParaRPr lang="en-US"/>
          </a:p>
        </p:txBody>
      </p:sp>
    </p:spTree>
    <p:extLst>
      <p:ext uri="{BB962C8B-B14F-4D97-AF65-F5344CB8AC3E}">
        <p14:creationId xmlns:p14="http://schemas.microsoft.com/office/powerpoint/2010/main" val="12607639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F97ED965-8405-534C-B151-BA48E15FFA98}" type="slidenum">
              <a:rPr lang="en-US"/>
              <a:pPr>
                <a:defRPr/>
              </a:pPr>
              <a:t>‹#›</a:t>
            </a:fld>
            <a:endParaRPr lang="en-US"/>
          </a:p>
        </p:txBody>
      </p:sp>
    </p:spTree>
    <p:extLst>
      <p:ext uri="{BB962C8B-B14F-4D97-AF65-F5344CB8AC3E}">
        <p14:creationId xmlns:p14="http://schemas.microsoft.com/office/powerpoint/2010/main" val="1491440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DB1605B-6364-2D44-B1D7-1F45DB08533E}" type="slidenum">
              <a:rPr lang="en-US"/>
              <a:pPr>
                <a:defRPr/>
              </a:pPr>
              <a:t>‹#›</a:t>
            </a:fld>
            <a:endParaRPr lang="en-US"/>
          </a:p>
        </p:txBody>
      </p:sp>
    </p:spTree>
    <p:extLst>
      <p:ext uri="{BB962C8B-B14F-4D97-AF65-F5344CB8AC3E}">
        <p14:creationId xmlns:p14="http://schemas.microsoft.com/office/powerpoint/2010/main" val="17839568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4904C8C-4246-714B-8088-345C00148AF6}" type="slidenum">
              <a:rPr lang="en-US"/>
              <a:pPr>
                <a:defRPr/>
              </a:pPr>
              <a:t>‹#›</a:t>
            </a:fld>
            <a:endParaRPr lang="en-US"/>
          </a:p>
        </p:txBody>
      </p:sp>
    </p:spTree>
    <p:extLst>
      <p:ext uri="{BB962C8B-B14F-4D97-AF65-F5344CB8AC3E}">
        <p14:creationId xmlns:p14="http://schemas.microsoft.com/office/powerpoint/2010/main" val="1989187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E69C72D-C473-7F42-95C7-59367719DCE6}" type="slidenum">
              <a:rPr lang="en-US" altLang="ja-JP"/>
              <a:pPr>
                <a:defRPr/>
              </a:pPr>
              <a:t>‹#›</a:t>
            </a:fld>
            <a:endParaRPr lang="en-US" altLang="ja-JP"/>
          </a:p>
        </p:txBody>
      </p:sp>
    </p:spTree>
    <p:extLst>
      <p:ext uri="{BB962C8B-B14F-4D97-AF65-F5344CB8AC3E}">
        <p14:creationId xmlns:p14="http://schemas.microsoft.com/office/powerpoint/2010/main" val="26495251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701C75-EB4B-F842-BF12-BB4A85985072}" type="slidenum">
              <a:rPr lang="en-US"/>
              <a:pPr>
                <a:defRPr/>
              </a:pPr>
              <a:t>‹#›</a:t>
            </a:fld>
            <a:endParaRPr lang="en-US"/>
          </a:p>
        </p:txBody>
      </p:sp>
    </p:spTree>
    <p:extLst>
      <p:ext uri="{BB962C8B-B14F-4D97-AF65-F5344CB8AC3E}">
        <p14:creationId xmlns:p14="http://schemas.microsoft.com/office/powerpoint/2010/main" val="22507248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2EB22B0F-74AF-5B42-A895-C0E9B4F54E96}" type="slidenum">
              <a:rPr lang="en-US"/>
              <a:pPr>
                <a:defRPr/>
              </a:pPr>
              <a:t>‹#›</a:t>
            </a:fld>
            <a:endParaRPr lang="en-US"/>
          </a:p>
        </p:txBody>
      </p:sp>
    </p:spTree>
    <p:extLst>
      <p:ext uri="{BB962C8B-B14F-4D97-AF65-F5344CB8AC3E}">
        <p14:creationId xmlns:p14="http://schemas.microsoft.com/office/powerpoint/2010/main" val="40509888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63DE6F17-8194-6A44-A570-820D65C77E32}" type="slidenum">
              <a:rPr lang="en-US"/>
              <a:pPr>
                <a:defRPr/>
              </a:pPr>
              <a:t>‹#›</a:t>
            </a:fld>
            <a:endParaRPr lang="en-US"/>
          </a:p>
        </p:txBody>
      </p:sp>
    </p:spTree>
    <p:extLst>
      <p:ext uri="{BB962C8B-B14F-4D97-AF65-F5344CB8AC3E}">
        <p14:creationId xmlns:p14="http://schemas.microsoft.com/office/powerpoint/2010/main" val="32451702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ACBE8D4-23E0-9D4F-8AC8-D744DBF9A522}" type="slidenum">
              <a:rPr lang="en-US"/>
              <a:pPr>
                <a:defRPr/>
              </a:pPr>
              <a:t>‹#›</a:t>
            </a:fld>
            <a:endParaRPr lang="en-US"/>
          </a:p>
        </p:txBody>
      </p:sp>
    </p:spTree>
    <p:extLst>
      <p:ext uri="{BB962C8B-B14F-4D97-AF65-F5344CB8AC3E}">
        <p14:creationId xmlns:p14="http://schemas.microsoft.com/office/powerpoint/2010/main" val="3464219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16FF959-7645-344D-AE32-519544EFD5FF}" type="slidenum">
              <a:rPr lang="en-US"/>
              <a:pPr>
                <a:defRPr/>
              </a:pPr>
              <a:t>‹#›</a:t>
            </a:fld>
            <a:endParaRPr lang="en-US"/>
          </a:p>
        </p:txBody>
      </p:sp>
    </p:spTree>
    <p:extLst>
      <p:ext uri="{BB962C8B-B14F-4D97-AF65-F5344CB8AC3E}">
        <p14:creationId xmlns:p14="http://schemas.microsoft.com/office/powerpoint/2010/main" val="11092403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AE92542-C81D-5444-A464-AC6342033615}" type="slidenum">
              <a:rPr lang="en-US"/>
              <a:pPr>
                <a:defRPr/>
              </a:pPr>
              <a:t>‹#›</a:t>
            </a:fld>
            <a:endParaRPr lang="en-US"/>
          </a:p>
        </p:txBody>
      </p:sp>
    </p:spTree>
    <p:extLst>
      <p:ext uri="{BB962C8B-B14F-4D97-AF65-F5344CB8AC3E}">
        <p14:creationId xmlns:p14="http://schemas.microsoft.com/office/powerpoint/2010/main" val="1944908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7BAA080-D56D-F64B-AB76-BFB256DE2618}" type="slidenum">
              <a:rPr lang="en-US"/>
              <a:pPr>
                <a:defRPr/>
              </a:pPr>
              <a:t>‹#›</a:t>
            </a:fld>
            <a:endParaRPr lang="en-US"/>
          </a:p>
        </p:txBody>
      </p:sp>
    </p:spTree>
    <p:extLst>
      <p:ext uri="{BB962C8B-B14F-4D97-AF65-F5344CB8AC3E}">
        <p14:creationId xmlns:p14="http://schemas.microsoft.com/office/powerpoint/2010/main" val="20129216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DD14F45-4FF9-5249-9C6E-320C48FFB179}" type="slidenum">
              <a:rPr lang="en-US"/>
              <a:pPr>
                <a:defRPr/>
              </a:pPr>
              <a:t>‹#›</a:t>
            </a:fld>
            <a:endParaRPr lang="en-US"/>
          </a:p>
        </p:txBody>
      </p:sp>
    </p:spTree>
    <p:extLst>
      <p:ext uri="{BB962C8B-B14F-4D97-AF65-F5344CB8AC3E}">
        <p14:creationId xmlns:p14="http://schemas.microsoft.com/office/powerpoint/2010/main" val="33538509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eaLnBrk="1" hangingPunct="1"/>
              <a:endParaRPr lang="en-US" sz="2400">
                <a:solidFill>
                  <a:srgbClr val="FFFFFF"/>
                </a:solidFill>
                <a:latin typeface="Times New Roman"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2400">
                <a:solidFill>
                  <a:srgbClr val="FFFFFF"/>
                </a:solidFill>
                <a:latin typeface="Times New Roman"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smtClean="0">
                <a:latin typeface="Tahoma" charset="0"/>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smtClean="0">
                <a:latin typeface="Tahoma" charset="0"/>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smtClean="0">
                <a:latin typeface="Tahoma" charset="0"/>
              </a:defRPr>
            </a:lvl1pPr>
          </a:lstStyle>
          <a:p>
            <a:pPr>
              <a:defRPr/>
            </a:pPr>
            <a:fld id="{5566E886-369D-C64E-AAA6-89FAF82E8B27}" type="slidenum">
              <a:rPr lang="en-US"/>
              <a:pPr>
                <a:defRPr/>
              </a:pPr>
              <a:t>‹#›</a:t>
            </a:fld>
            <a:endParaRPr lang="en-US"/>
          </a:p>
        </p:txBody>
      </p:sp>
    </p:spTree>
    <p:extLst>
      <p:ext uri="{BB962C8B-B14F-4D97-AF65-F5344CB8AC3E}">
        <p14:creationId xmlns:p14="http://schemas.microsoft.com/office/powerpoint/2010/main" val="3195032699"/>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smtClean="0">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smtClean="0">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smtClean="0">
                <a:latin typeface="Tahoma" charset="0"/>
              </a:defRPr>
            </a:lvl1pPr>
          </a:lstStyle>
          <a:p>
            <a:pPr>
              <a:defRPr/>
            </a:pPr>
            <a:fld id="{8F00A2BB-D29B-E14E-8352-35A883B98251}" type="slidenum">
              <a:rPr lang="en-US"/>
              <a:pPr>
                <a:defRPr/>
              </a:pPr>
              <a:t>‹#›</a:t>
            </a:fld>
            <a:endParaRPr lang="en-US"/>
          </a:p>
        </p:txBody>
      </p:sp>
    </p:spTree>
    <p:extLst>
      <p:ext uri="{BB962C8B-B14F-4D97-AF65-F5344CB8AC3E}">
        <p14:creationId xmlns:p14="http://schemas.microsoft.com/office/powerpoint/2010/main" val="369415371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1F25653-CEF9-0C44-8A65-4422679FDB5C}" type="slidenum">
              <a:rPr lang="en-US" altLang="ja-JP"/>
              <a:pPr>
                <a:defRPr/>
              </a:pPr>
              <a:t>‹#›</a:t>
            </a:fld>
            <a:endParaRPr lang="en-US" altLang="ja-JP"/>
          </a:p>
        </p:txBody>
      </p:sp>
    </p:spTree>
    <p:extLst>
      <p:ext uri="{BB962C8B-B14F-4D97-AF65-F5344CB8AC3E}">
        <p14:creationId xmlns:p14="http://schemas.microsoft.com/office/powerpoint/2010/main" val="32414519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smtClean="0">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smtClean="0">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smtClean="0">
                <a:latin typeface="Tahoma" charset="0"/>
              </a:defRPr>
            </a:lvl1pPr>
          </a:lstStyle>
          <a:p>
            <a:pPr>
              <a:defRPr/>
            </a:pPr>
            <a:fld id="{1A7B127F-0B2F-794D-B1DF-69EC34CBC15F}" type="slidenum">
              <a:rPr lang="en-US"/>
              <a:pPr>
                <a:defRPr/>
              </a:pPr>
              <a:t>‹#›</a:t>
            </a:fld>
            <a:endParaRPr lang="en-US"/>
          </a:p>
        </p:txBody>
      </p:sp>
    </p:spTree>
    <p:extLst>
      <p:ext uri="{BB962C8B-B14F-4D97-AF65-F5344CB8AC3E}">
        <p14:creationId xmlns:p14="http://schemas.microsoft.com/office/powerpoint/2010/main" val="1188486337"/>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smtClean="0">
                <a:latin typeface="Tahoma"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smtClean="0">
                <a:latin typeface="Tahoma"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smtClean="0">
                <a:latin typeface="Tahoma" charset="0"/>
              </a:defRPr>
            </a:lvl1pPr>
          </a:lstStyle>
          <a:p>
            <a:pPr>
              <a:defRPr/>
            </a:pPr>
            <a:fld id="{F96DB786-47DB-FD4E-B24D-15AA1EAEA392}" type="slidenum">
              <a:rPr lang="en-US"/>
              <a:pPr>
                <a:defRPr/>
              </a:pPr>
              <a:t>‹#›</a:t>
            </a:fld>
            <a:endParaRPr lang="en-US"/>
          </a:p>
        </p:txBody>
      </p:sp>
    </p:spTree>
    <p:extLst>
      <p:ext uri="{BB962C8B-B14F-4D97-AF65-F5344CB8AC3E}">
        <p14:creationId xmlns:p14="http://schemas.microsoft.com/office/powerpoint/2010/main" val="1241747926"/>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smtClean="0">
                <a:latin typeface="Tahoma" charset="0"/>
              </a:defRPr>
            </a:lvl1pPr>
          </a:lstStyle>
          <a:p>
            <a:pPr>
              <a:defRPr/>
            </a:pPr>
            <a:endParaRPr lang="en-US"/>
          </a:p>
        </p:txBody>
      </p:sp>
      <p:sp>
        <p:nvSpPr>
          <p:cNvPr id="8" name="Rectangle 9"/>
          <p:cNvSpPr>
            <a:spLocks noGrp="1" noChangeArrowheads="1"/>
          </p:cNvSpPr>
          <p:nvPr>
            <p:ph type="ftr" sz="quarter" idx="11"/>
          </p:nvPr>
        </p:nvSpPr>
        <p:spPr/>
        <p:txBody>
          <a:bodyPr/>
          <a:lstStyle>
            <a:lvl1pPr>
              <a:defRPr smtClean="0">
                <a:latin typeface="Tahoma"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a:defRPr smtClean="0">
                <a:latin typeface="Tahoma" charset="0"/>
              </a:defRPr>
            </a:lvl1pPr>
          </a:lstStyle>
          <a:p>
            <a:pPr>
              <a:defRPr/>
            </a:pPr>
            <a:fld id="{FB60294A-B12D-6C48-AB51-1C736BEF5243}" type="slidenum">
              <a:rPr lang="en-US"/>
              <a:pPr>
                <a:defRPr/>
              </a:pPr>
              <a:t>‹#›</a:t>
            </a:fld>
            <a:endParaRPr lang="en-US"/>
          </a:p>
        </p:txBody>
      </p:sp>
    </p:spTree>
    <p:extLst>
      <p:ext uri="{BB962C8B-B14F-4D97-AF65-F5344CB8AC3E}">
        <p14:creationId xmlns:p14="http://schemas.microsoft.com/office/powerpoint/2010/main" val="1764340457"/>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smtClean="0">
                <a:latin typeface="Tahoma" charset="0"/>
              </a:defRPr>
            </a:lvl1pPr>
          </a:lstStyle>
          <a:p>
            <a:pPr>
              <a:defRPr/>
            </a:pPr>
            <a:endParaRPr lang="en-US"/>
          </a:p>
        </p:txBody>
      </p:sp>
      <p:sp>
        <p:nvSpPr>
          <p:cNvPr id="4" name="Rectangle 9"/>
          <p:cNvSpPr>
            <a:spLocks noGrp="1" noChangeArrowheads="1"/>
          </p:cNvSpPr>
          <p:nvPr>
            <p:ph type="ftr" sz="quarter" idx="11"/>
          </p:nvPr>
        </p:nvSpPr>
        <p:spPr/>
        <p:txBody>
          <a:bodyPr/>
          <a:lstStyle>
            <a:lvl1pPr>
              <a:defRPr smtClean="0">
                <a:latin typeface="Tahoma"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a:defRPr smtClean="0">
                <a:latin typeface="Tahoma" charset="0"/>
              </a:defRPr>
            </a:lvl1pPr>
          </a:lstStyle>
          <a:p>
            <a:pPr>
              <a:defRPr/>
            </a:pPr>
            <a:fld id="{9C6FE2CF-9D32-9A4F-BF57-F3E1DDB9C89D}" type="slidenum">
              <a:rPr lang="en-US"/>
              <a:pPr>
                <a:defRPr/>
              </a:pPr>
              <a:t>‹#›</a:t>
            </a:fld>
            <a:endParaRPr lang="en-US"/>
          </a:p>
        </p:txBody>
      </p:sp>
    </p:spTree>
    <p:extLst>
      <p:ext uri="{BB962C8B-B14F-4D97-AF65-F5344CB8AC3E}">
        <p14:creationId xmlns:p14="http://schemas.microsoft.com/office/powerpoint/2010/main" val="4265695706"/>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smtClean="0">
                <a:latin typeface="Tahoma" charset="0"/>
              </a:defRPr>
            </a:lvl1pPr>
          </a:lstStyle>
          <a:p>
            <a:pPr>
              <a:defRPr/>
            </a:pPr>
            <a:endParaRPr lang="en-US"/>
          </a:p>
        </p:txBody>
      </p:sp>
      <p:sp>
        <p:nvSpPr>
          <p:cNvPr id="3" name="Rectangle 9"/>
          <p:cNvSpPr>
            <a:spLocks noGrp="1" noChangeArrowheads="1"/>
          </p:cNvSpPr>
          <p:nvPr>
            <p:ph type="ftr" sz="quarter" idx="11"/>
          </p:nvPr>
        </p:nvSpPr>
        <p:spPr/>
        <p:txBody>
          <a:bodyPr/>
          <a:lstStyle>
            <a:lvl1pPr>
              <a:defRPr smtClean="0">
                <a:latin typeface="Tahoma" charset="0"/>
              </a:defRPr>
            </a:lvl1pPr>
          </a:lstStyle>
          <a:p>
            <a:pPr>
              <a:defRPr/>
            </a:pPr>
            <a:endParaRPr lang="en-US"/>
          </a:p>
        </p:txBody>
      </p:sp>
      <p:sp>
        <p:nvSpPr>
          <p:cNvPr id="4" name="Rectangle 10"/>
          <p:cNvSpPr>
            <a:spLocks noGrp="1" noChangeArrowheads="1"/>
          </p:cNvSpPr>
          <p:nvPr>
            <p:ph type="sldNum" sz="quarter" idx="12"/>
          </p:nvPr>
        </p:nvSpPr>
        <p:spPr/>
        <p:txBody>
          <a:bodyPr/>
          <a:lstStyle>
            <a:lvl1pPr>
              <a:defRPr smtClean="0">
                <a:latin typeface="Tahoma" charset="0"/>
              </a:defRPr>
            </a:lvl1pPr>
          </a:lstStyle>
          <a:p>
            <a:pPr>
              <a:defRPr/>
            </a:pPr>
            <a:fld id="{0191B7A2-40A2-6B45-9226-214FF226DDB4}" type="slidenum">
              <a:rPr lang="en-US"/>
              <a:pPr>
                <a:defRPr/>
              </a:pPr>
              <a:t>‹#›</a:t>
            </a:fld>
            <a:endParaRPr lang="en-US"/>
          </a:p>
        </p:txBody>
      </p:sp>
    </p:spTree>
    <p:extLst>
      <p:ext uri="{BB962C8B-B14F-4D97-AF65-F5344CB8AC3E}">
        <p14:creationId xmlns:p14="http://schemas.microsoft.com/office/powerpoint/2010/main" val="2882457282"/>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smtClean="0">
                <a:latin typeface="Tahoma"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smtClean="0">
                <a:latin typeface="Tahoma"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smtClean="0">
                <a:latin typeface="Tahoma" charset="0"/>
              </a:defRPr>
            </a:lvl1pPr>
          </a:lstStyle>
          <a:p>
            <a:pPr>
              <a:defRPr/>
            </a:pPr>
            <a:fld id="{4027BE0F-520D-6E45-9916-7A4A4AE27731}" type="slidenum">
              <a:rPr lang="en-US"/>
              <a:pPr>
                <a:defRPr/>
              </a:pPr>
              <a:t>‹#›</a:t>
            </a:fld>
            <a:endParaRPr lang="en-US"/>
          </a:p>
        </p:txBody>
      </p:sp>
    </p:spTree>
    <p:extLst>
      <p:ext uri="{BB962C8B-B14F-4D97-AF65-F5344CB8AC3E}">
        <p14:creationId xmlns:p14="http://schemas.microsoft.com/office/powerpoint/2010/main" val="2576454324"/>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smtClean="0">
                <a:latin typeface="Tahoma"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smtClean="0">
                <a:latin typeface="Tahoma"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smtClean="0">
                <a:latin typeface="Tahoma" charset="0"/>
              </a:defRPr>
            </a:lvl1pPr>
          </a:lstStyle>
          <a:p>
            <a:pPr>
              <a:defRPr/>
            </a:pPr>
            <a:fld id="{36C660B8-A969-814F-A0CD-184861F1A94E}" type="slidenum">
              <a:rPr lang="en-US"/>
              <a:pPr>
                <a:defRPr/>
              </a:pPr>
              <a:t>‹#›</a:t>
            </a:fld>
            <a:endParaRPr lang="en-US"/>
          </a:p>
        </p:txBody>
      </p:sp>
    </p:spTree>
    <p:extLst>
      <p:ext uri="{BB962C8B-B14F-4D97-AF65-F5344CB8AC3E}">
        <p14:creationId xmlns:p14="http://schemas.microsoft.com/office/powerpoint/2010/main" val="3811353769"/>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smtClean="0">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smtClean="0">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smtClean="0">
                <a:latin typeface="Tahoma" charset="0"/>
              </a:defRPr>
            </a:lvl1pPr>
          </a:lstStyle>
          <a:p>
            <a:pPr>
              <a:defRPr/>
            </a:pPr>
            <a:fld id="{AEF5A389-E752-9F46-A34A-42C6E5DAEE5A}" type="slidenum">
              <a:rPr lang="en-US"/>
              <a:pPr>
                <a:defRPr/>
              </a:pPr>
              <a:t>‹#›</a:t>
            </a:fld>
            <a:endParaRPr lang="en-US"/>
          </a:p>
        </p:txBody>
      </p:sp>
    </p:spTree>
    <p:extLst>
      <p:ext uri="{BB962C8B-B14F-4D97-AF65-F5344CB8AC3E}">
        <p14:creationId xmlns:p14="http://schemas.microsoft.com/office/powerpoint/2010/main" val="535725771"/>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smtClean="0">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smtClean="0">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smtClean="0">
                <a:latin typeface="Tahoma" charset="0"/>
              </a:defRPr>
            </a:lvl1pPr>
          </a:lstStyle>
          <a:p>
            <a:pPr>
              <a:defRPr/>
            </a:pPr>
            <a:fld id="{3602E790-D56C-6E4D-9280-3704C1B70D2B}" type="slidenum">
              <a:rPr lang="en-US"/>
              <a:pPr>
                <a:defRPr/>
              </a:pPr>
              <a:t>‹#›</a:t>
            </a:fld>
            <a:endParaRPr lang="en-US"/>
          </a:p>
        </p:txBody>
      </p:sp>
    </p:spTree>
    <p:extLst>
      <p:ext uri="{BB962C8B-B14F-4D97-AF65-F5344CB8AC3E}">
        <p14:creationId xmlns:p14="http://schemas.microsoft.com/office/powerpoint/2010/main" val="3315904014"/>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26964579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3A7ADEA3-D6D7-E049-8A03-DC8BDAC50140}" type="slidenum">
              <a:rPr lang="en-US" altLang="ja-JP"/>
              <a:pPr>
                <a:defRPr/>
              </a:pPr>
              <a:t>‹#›</a:t>
            </a:fld>
            <a:endParaRPr lang="en-US" altLang="ja-JP"/>
          </a:p>
        </p:txBody>
      </p:sp>
    </p:spTree>
    <p:extLst>
      <p:ext uri="{BB962C8B-B14F-4D97-AF65-F5344CB8AC3E}">
        <p14:creationId xmlns:p14="http://schemas.microsoft.com/office/powerpoint/2010/main" val="18602314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480175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7434814"/>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553086212"/>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770353073"/>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7060105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94255790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3898048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97716067"/>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49594150"/>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4037250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C069B6E-B7A6-FE4E-950E-5573B6CC55F2}" type="slidenum">
              <a:rPr lang="en-US" altLang="ja-JP"/>
              <a:pPr>
                <a:defRPr/>
              </a:pPr>
              <a:t>‹#›</a:t>
            </a:fld>
            <a:endParaRPr lang="en-US" altLang="ja-JP"/>
          </a:p>
        </p:txBody>
      </p:sp>
    </p:spTree>
    <p:extLst>
      <p:ext uri="{BB962C8B-B14F-4D97-AF65-F5344CB8AC3E}">
        <p14:creationId xmlns:p14="http://schemas.microsoft.com/office/powerpoint/2010/main" val="5804853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21665340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126803684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3811830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41804190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36702792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58156909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84195467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27010839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2184084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2386680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D5AE6EAA-AF00-CA4E-9BEE-E6577B86C64C}" type="slidenum">
              <a:rPr lang="en-US" altLang="ja-JP"/>
              <a:pPr>
                <a:defRPr/>
              </a:pPr>
              <a:t>‹#›</a:t>
            </a:fld>
            <a:endParaRPr lang="en-US" altLang="ja-JP"/>
          </a:p>
        </p:txBody>
      </p:sp>
    </p:spTree>
    <p:extLst>
      <p:ext uri="{BB962C8B-B14F-4D97-AF65-F5344CB8AC3E}">
        <p14:creationId xmlns:p14="http://schemas.microsoft.com/office/powerpoint/2010/main" val="155117247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36642612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2582740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9469915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190023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6720484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0516959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668553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084246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0436026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74390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C031416-720A-6B42-8E3E-7538AF707D54}" type="slidenum">
              <a:rPr lang="en-US" altLang="ja-JP"/>
              <a:pPr>
                <a:defRPr/>
              </a:pPr>
              <a:t>‹#›</a:t>
            </a:fld>
            <a:endParaRPr lang="en-US" altLang="ja-JP"/>
          </a:p>
        </p:txBody>
      </p:sp>
    </p:spTree>
    <p:extLst>
      <p:ext uri="{BB962C8B-B14F-4D97-AF65-F5344CB8AC3E}">
        <p14:creationId xmlns:p14="http://schemas.microsoft.com/office/powerpoint/2010/main" val="13661004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781948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580514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117261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461582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5/10/19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907254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5/10/19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1382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5/10/19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144879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5/10/19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2395077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5/10/19</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4784255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5/10/19</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97936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E6F6728-CBC8-5149-BA56-7DD91C78C886}" type="slidenum">
              <a:rPr lang="en-US"/>
              <a:pPr>
                <a:defRPr/>
              </a:pPr>
              <a:t>‹#›</a:t>
            </a:fld>
            <a:endParaRPr lang="en-US"/>
          </a:p>
        </p:txBody>
      </p:sp>
    </p:spTree>
    <p:extLst>
      <p:ext uri="{BB962C8B-B14F-4D97-AF65-F5344CB8AC3E}">
        <p14:creationId xmlns:p14="http://schemas.microsoft.com/office/powerpoint/2010/main" val="1353127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7F785D6-03C8-0943-9149-CCDE40FA9315}" type="slidenum">
              <a:rPr lang="en-US" altLang="ja-JP"/>
              <a:pPr>
                <a:defRPr/>
              </a:pPr>
              <a:t>‹#›</a:t>
            </a:fld>
            <a:endParaRPr lang="en-US" altLang="ja-JP"/>
          </a:p>
        </p:txBody>
      </p:sp>
    </p:spTree>
    <p:extLst>
      <p:ext uri="{BB962C8B-B14F-4D97-AF65-F5344CB8AC3E}">
        <p14:creationId xmlns:p14="http://schemas.microsoft.com/office/powerpoint/2010/main" val="29727242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5/10/19</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793043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5/10/19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419897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5/10/19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422495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5/10/19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686998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5/10/19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8328663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26718034"/>
      </p:ext>
    </p:extLst>
  </p:cSld>
  <p:clrMapOvr>
    <a:masterClrMapping/>
  </p:clrMapOvr>
  <p:transition spd="med">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696784"/>
      </p:ext>
    </p:extLst>
  </p:cSld>
  <p:clrMapOvr>
    <a:masterClrMapping/>
  </p:clrMapOvr>
  <p:transition spd="med">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20711940"/>
      </p:ext>
    </p:extLst>
  </p:cSld>
  <p:clrMapOvr>
    <a:masterClrMapping/>
  </p:clrMapOvr>
  <p:transition spd="med">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730193"/>
      </p:ext>
    </p:extLst>
  </p:cSld>
  <p:clrMapOvr>
    <a:masterClrMapping/>
  </p:clrMapOvr>
  <p:transition spd="med">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413043"/>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E0C1396-B2B3-ED40-B4B2-F05C8A22BB76}" type="slidenum">
              <a:rPr lang="en-US" altLang="ja-JP"/>
              <a:pPr>
                <a:defRPr/>
              </a:pPr>
              <a:t>‹#›</a:t>
            </a:fld>
            <a:endParaRPr lang="en-US" altLang="ja-JP"/>
          </a:p>
        </p:txBody>
      </p:sp>
    </p:spTree>
    <p:extLst>
      <p:ext uri="{BB962C8B-B14F-4D97-AF65-F5344CB8AC3E}">
        <p14:creationId xmlns:p14="http://schemas.microsoft.com/office/powerpoint/2010/main" val="227343174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12184203"/>
      </p:ext>
    </p:extLst>
  </p:cSld>
  <p:clrMapOvr>
    <a:masterClrMapping/>
  </p:clrMapOvr>
  <p:transition spd="med">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947058"/>
      </p:ext>
    </p:extLst>
  </p:cSld>
  <p:clrMapOvr>
    <a:masterClrMapping/>
  </p:clrMapOvr>
  <p:transition spd="med">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26850617"/>
      </p:ext>
    </p:extLst>
  </p:cSld>
  <p:clrMapOvr>
    <a:masterClrMapping/>
  </p:clrMapOvr>
  <p:transition spd="med">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18810967"/>
      </p:ext>
    </p:extLst>
  </p:cSld>
  <p:clrMapOvr>
    <a:masterClrMapping/>
  </p:clrMapOvr>
  <p:transition spd="med">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5709913"/>
      </p:ext>
    </p:extLst>
  </p:cSld>
  <p:clrMapOvr>
    <a:masterClrMapping/>
  </p:clrMapOvr>
  <p:transition spd="med">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2151198"/>
      </p:ext>
    </p:extLst>
  </p:cSld>
  <p:clrMapOvr>
    <a:masterClrMapping/>
  </p:clrMapOvr>
  <p:transition spd="med">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ea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66675456"/>
      </p:ext>
    </p:extLst>
  </p:cSld>
  <p:clrMapOvr>
    <a:masterClrMapping/>
  </p:clrMapOvr>
  <p:transition spd="med">
    <p:cu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33231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747741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3471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B213B20-056E-5940-B6F8-3405A4769BA0}" type="slidenum">
              <a:rPr lang="en-US" altLang="ja-JP"/>
              <a:pPr>
                <a:defRPr/>
              </a:pPr>
              <a:t>‹#›</a:t>
            </a:fld>
            <a:endParaRPr lang="en-US" altLang="ja-JP"/>
          </a:p>
        </p:txBody>
      </p:sp>
    </p:spTree>
    <p:extLst>
      <p:ext uri="{BB962C8B-B14F-4D97-AF65-F5344CB8AC3E}">
        <p14:creationId xmlns:p14="http://schemas.microsoft.com/office/powerpoint/2010/main" val="270108436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44086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11614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398340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4060211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247005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959943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573609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8321551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10/05/19</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580287619"/>
      </p:ext>
    </p:extLst>
  </p:cSld>
  <p:clrMapOvr>
    <a:overrideClrMapping bg1="dk1" tx1="lt1" bg2="dk2" tx2="lt2" accent1="accent1" accent2="accent2" accent3="accent3" accent4="accent4" accent5="accent5" accent6="accent6" hlink="hlink" folHlink="folHlink"/>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10/05/19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859401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76063530-A32D-ED4C-8CCD-B82086777A12}" type="slidenum">
              <a:rPr lang="en-US"/>
              <a:pPr>
                <a:defRPr/>
              </a:pPr>
              <a:t>‹#›</a:t>
            </a:fld>
            <a:endParaRPr lang="en-US"/>
          </a:p>
        </p:txBody>
      </p:sp>
    </p:spTree>
    <p:extLst>
      <p:ext uri="{BB962C8B-B14F-4D97-AF65-F5344CB8AC3E}">
        <p14:creationId xmlns:p14="http://schemas.microsoft.com/office/powerpoint/2010/main" val="282520017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10/05/19</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041504725"/>
      </p:ext>
    </p:extLst>
  </p:cSld>
  <p:clrMapOvr>
    <a:overrideClrMapping bg1="lt1" tx1="dk1" bg2="lt2" tx2="dk2" accent1="accent1" accent2="accent2" accent3="accent3" accent4="accent4" accent5="accent5" accent6="accent6" hlink="hlink" folHlink="folHlink"/>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10/05/19</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13801452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10/05/19</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40749796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10/05/19</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28872791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10/05/19</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90050295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10/05/19</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50697140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10/05/19</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64500664"/>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10/05/19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0822800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10/05/19</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118055559"/>
      </p:ext>
    </p:extLst>
  </p:cSld>
  <p:clrMapOvr>
    <a:overrideClrMapping bg1="lt1" tx1="dk1" bg2="lt2" tx2="dk2" accent1="accent1" accent2="accent2" accent3="accent3" accent4="accent4" accent5="accent5" accent6="accent6" hlink="hlink" folHlink="folHlink"/>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6079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853B15E-7967-614F-9B68-60A9D93F1987}" type="slidenum">
              <a:rPr lang="en-US"/>
              <a:pPr>
                <a:defRPr/>
              </a:pPr>
              <a:t>‹#›</a:t>
            </a:fld>
            <a:endParaRPr lang="en-US"/>
          </a:p>
        </p:txBody>
      </p:sp>
    </p:spTree>
    <p:extLst>
      <p:ext uri="{BB962C8B-B14F-4D97-AF65-F5344CB8AC3E}">
        <p14:creationId xmlns:p14="http://schemas.microsoft.com/office/powerpoint/2010/main" val="372596556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854693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357748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302446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699488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78285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091953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311243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480530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291033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0156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76A7337-83BA-8E4E-AB3E-74352B1EE5C2}" type="slidenum">
              <a:rPr lang="en-US"/>
              <a:pPr>
                <a:defRPr/>
              </a:pPr>
              <a:t>‹#›</a:t>
            </a:fld>
            <a:endParaRPr lang="en-US"/>
          </a:p>
        </p:txBody>
      </p:sp>
    </p:spTree>
    <p:extLst>
      <p:ext uri="{BB962C8B-B14F-4D97-AF65-F5344CB8AC3E}">
        <p14:creationId xmlns:p14="http://schemas.microsoft.com/office/powerpoint/2010/main" val="255428159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7152758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290895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080269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167108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926680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244115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27973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067853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036650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0899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B2A3D9C-60BE-9F4F-B1F6-CA7C8CA8AE35}" type="slidenum">
              <a:rPr lang="en-US"/>
              <a:pPr>
                <a:defRPr/>
              </a:pPr>
              <a:t>‹#›</a:t>
            </a:fld>
            <a:endParaRPr lang="en-US"/>
          </a:p>
        </p:txBody>
      </p:sp>
    </p:spTree>
    <p:extLst>
      <p:ext uri="{BB962C8B-B14F-4D97-AF65-F5344CB8AC3E}">
        <p14:creationId xmlns:p14="http://schemas.microsoft.com/office/powerpoint/2010/main" val="256842639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318632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268669"/>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3873194"/>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729540"/>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3049520"/>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462638"/>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807743"/>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991179"/>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1106864"/>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2406336"/>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A72E4451-E21C-D042-BE6C-8DF2499E5DDC}" type="slidenum">
              <a:rPr lang="en-US"/>
              <a:pPr>
                <a:defRPr/>
              </a:pPr>
              <a:t>‹#›</a:t>
            </a:fld>
            <a:endParaRPr lang="en-US"/>
          </a:p>
        </p:txBody>
      </p:sp>
    </p:spTree>
    <p:extLst>
      <p:ext uri="{BB962C8B-B14F-4D97-AF65-F5344CB8AC3E}">
        <p14:creationId xmlns:p14="http://schemas.microsoft.com/office/powerpoint/2010/main" val="42081409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8173033"/>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5515110"/>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7812880"/>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559701295"/>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745313"/>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a:t>Click to edit Master text styles</a:t>
            </a:r>
          </a:p>
        </p:txBody>
      </p:sp>
    </p:spTree>
    <p:extLst>
      <p:ext uri="{BB962C8B-B14F-4D97-AF65-F5344CB8AC3E}">
        <p14:creationId xmlns:p14="http://schemas.microsoft.com/office/powerpoint/2010/main" val="1086788192"/>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69"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5337593"/>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764381"/>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7907116"/>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86494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87177A4-E5D7-C44F-8530-94F125C7B695}" type="slidenum">
              <a:rPr lang="en-US"/>
              <a:pPr>
                <a:defRPr/>
              </a:pPr>
              <a:t>‹#›</a:t>
            </a:fld>
            <a:endParaRPr lang="en-US"/>
          </a:p>
        </p:txBody>
      </p:sp>
    </p:spTree>
    <p:extLst>
      <p:ext uri="{BB962C8B-B14F-4D97-AF65-F5344CB8AC3E}">
        <p14:creationId xmlns:p14="http://schemas.microsoft.com/office/powerpoint/2010/main" val="139350913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1405976243"/>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a:sym typeface="GillSans"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471568824"/>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72778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69" y="1151930"/>
            <a:ext cx="5411391" cy="31789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2056561"/>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67C5A2-E225-7B4C-87DB-44EC199A4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53257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843691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012606-F70A-5A4D-8453-B0AEEADDF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597668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EC75B1-5AA9-0545-A026-6CFB25D88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118163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57CBF3-8544-BB4D-B934-D5CE4044C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07830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AB5AF5-E384-544D-A802-179B467052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9839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1368A2DF-BD2B-3846-B3E9-ECE30284F896}" type="slidenum">
              <a:rPr lang="en-US"/>
              <a:pPr>
                <a:defRPr/>
              </a:pPr>
              <a:t>‹#›</a:t>
            </a:fld>
            <a:endParaRPr lang="en-US"/>
          </a:p>
        </p:txBody>
      </p:sp>
    </p:spTree>
    <p:extLst>
      <p:ext uri="{BB962C8B-B14F-4D97-AF65-F5344CB8AC3E}">
        <p14:creationId xmlns:p14="http://schemas.microsoft.com/office/powerpoint/2010/main" val="53546747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AE101D-C9C2-204C-A67B-ADF7CC6FC2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407568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977487-3558-AC44-9CD3-3D00C65194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025303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230AA-269E-B04C-9F78-8ECAA7F003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818791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1B3617-A545-224A-8B04-8A5F8EF096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061839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DC5496-F0F4-8E4F-8345-7DF73D8BEA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14863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0C4EAA-E6D3-584B-894E-900CBE881D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129067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algn="ctr"/>
              <a:endParaRPr lang="en-US" sz="2400">
                <a:solidFill>
                  <a:srgbClr val="EAEAEA"/>
                </a:solidFill>
                <a:latin typeface="Times New Roman" charset="0"/>
                <a:ea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algn="ctr"/>
              <a:endParaRPr lang="en-US" sz="2400">
                <a:solidFill>
                  <a:srgbClr val="EAEAEA"/>
                </a:solidFill>
                <a:latin typeface="Times New Roman" charset="0"/>
                <a:ea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algn="ctr"/>
              <a:endParaRPr lang="en-US" sz="2400">
                <a:solidFill>
                  <a:srgbClr val="EAEAEA"/>
                </a:solidFill>
                <a:latin typeface="Times New Roman" charset="0"/>
                <a:ea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lgn="ct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1A3750CB-AB0A-B041-BB45-47C0290D95E1}" type="slidenum">
              <a:rPr lang="en-US"/>
              <a:pPr>
                <a:defRPr/>
              </a:pPr>
              <a:t>‹#›</a:t>
            </a:fld>
            <a:endParaRPr lang="en-US"/>
          </a:p>
        </p:txBody>
      </p:sp>
    </p:spTree>
    <p:extLst>
      <p:ext uri="{BB962C8B-B14F-4D97-AF65-F5344CB8AC3E}">
        <p14:creationId xmlns:p14="http://schemas.microsoft.com/office/powerpoint/2010/main" val="3905057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061089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818046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4296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6BA9F4E-260A-524B-A2FD-9E1937A1392A}" type="slidenum">
              <a:rPr lang="en-US"/>
              <a:pPr>
                <a:defRPr/>
              </a:pPr>
              <a:t>‹#›</a:t>
            </a:fld>
            <a:endParaRPr lang="en-US"/>
          </a:p>
        </p:txBody>
      </p:sp>
    </p:spTree>
    <p:extLst>
      <p:ext uri="{BB962C8B-B14F-4D97-AF65-F5344CB8AC3E}">
        <p14:creationId xmlns:p14="http://schemas.microsoft.com/office/powerpoint/2010/main" val="887666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0B338BE-A354-D246-A205-35240DAD4253}" type="slidenum">
              <a:rPr lang="en-US"/>
              <a:pPr>
                <a:defRPr/>
              </a:pPr>
              <a:t>‹#›</a:t>
            </a:fld>
            <a:endParaRPr lang="en-US"/>
          </a:p>
        </p:txBody>
      </p:sp>
    </p:spTree>
    <p:extLst>
      <p:ext uri="{BB962C8B-B14F-4D97-AF65-F5344CB8AC3E}">
        <p14:creationId xmlns:p14="http://schemas.microsoft.com/office/powerpoint/2010/main" val="20590690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632552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88124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655048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649416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297004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902653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609406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487137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C685F10-B127-8246-89A9-42180CBA2F4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1725334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824A235-F150-4142-AA68-9626EC277EFE}"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4983906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D654F95-E03C-644B-8526-9B64F4497385}" type="slidenum">
              <a:rPr lang="en-US"/>
              <a:pPr>
                <a:defRPr/>
              </a:pPr>
              <a:t>‹#›</a:t>
            </a:fld>
            <a:endParaRPr lang="en-US"/>
          </a:p>
        </p:txBody>
      </p:sp>
    </p:spTree>
    <p:extLst>
      <p:ext uri="{BB962C8B-B14F-4D97-AF65-F5344CB8AC3E}">
        <p14:creationId xmlns:p14="http://schemas.microsoft.com/office/powerpoint/2010/main" val="142475997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3D48C9A5-0014-684F-BC87-13FA48DE03B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35634921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D056200C-BEF3-C846-87CD-66208060DAB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11686887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4AFBB0EA-A5CF-6B4D-87BF-48D1264C842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79296621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FD64AB59-D561-3244-9E60-63C3E3A1189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13332101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DF1CC55-7EFC-504E-8C71-5BF1EB63033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52784135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CCD324B5-9828-C24C-A3A1-D9E4CF77C1B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16419119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203B4EC-143D-4240-9BDC-A89B84ACA16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27195086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F7DD307-22F6-0D44-AC88-03EF896B16C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68289461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66BB419-B04D-9F42-902C-2071F5D6B74C}"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21627522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7"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C349FB02-DAEF-8D4D-8E53-C56D79867F2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559837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48D179D-5383-3647-8FDB-321AD61EFA58}" type="slidenum">
              <a:rPr lang="en-US"/>
              <a:pPr>
                <a:defRPr/>
              </a:pPr>
              <a:t>‹#›</a:t>
            </a:fld>
            <a:endParaRPr lang="en-US"/>
          </a:p>
        </p:txBody>
      </p:sp>
    </p:spTree>
    <p:extLst>
      <p:ext uri="{BB962C8B-B14F-4D97-AF65-F5344CB8AC3E}">
        <p14:creationId xmlns:p14="http://schemas.microsoft.com/office/powerpoint/2010/main" val="11765688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EEA1558F-D41D-D949-A02E-FFEB60970451}" type="slidenum">
              <a:rPr lang="en-US"/>
              <a:pPr>
                <a:defRPr/>
              </a:pPr>
              <a:t>‹#›</a:t>
            </a:fld>
            <a:endParaRPr lang="en-US"/>
          </a:p>
        </p:txBody>
      </p:sp>
    </p:spTree>
    <p:extLst>
      <p:ext uri="{BB962C8B-B14F-4D97-AF65-F5344CB8AC3E}">
        <p14:creationId xmlns:p14="http://schemas.microsoft.com/office/powerpoint/2010/main" val="106071131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4EE8698F-5A9F-AB4F-B2C1-E241CC4C10DF}" type="slidenum">
              <a:rPr lang="en-US"/>
              <a:pPr>
                <a:defRPr/>
              </a:pPr>
              <a:t>‹#›</a:t>
            </a:fld>
            <a:endParaRPr lang="en-US"/>
          </a:p>
        </p:txBody>
      </p:sp>
    </p:spTree>
    <p:extLst>
      <p:ext uri="{BB962C8B-B14F-4D97-AF65-F5344CB8AC3E}">
        <p14:creationId xmlns:p14="http://schemas.microsoft.com/office/powerpoint/2010/main" val="372417989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5BC8D003-700A-CD42-A87F-4B0E07710855}" type="slidenum">
              <a:rPr lang="en-US"/>
              <a:pPr>
                <a:defRPr/>
              </a:pPr>
              <a:t>‹#›</a:t>
            </a:fld>
            <a:endParaRPr lang="en-US"/>
          </a:p>
        </p:txBody>
      </p:sp>
    </p:spTree>
    <p:extLst>
      <p:ext uri="{BB962C8B-B14F-4D97-AF65-F5344CB8AC3E}">
        <p14:creationId xmlns:p14="http://schemas.microsoft.com/office/powerpoint/2010/main" val="353923836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357C312-0FFD-2E45-94D7-0BE99AE52647}" type="slidenum">
              <a:rPr lang="en-US"/>
              <a:pPr>
                <a:defRPr/>
              </a:pPr>
              <a:t>‹#›</a:t>
            </a:fld>
            <a:endParaRPr lang="en-US"/>
          </a:p>
        </p:txBody>
      </p:sp>
    </p:spTree>
    <p:extLst>
      <p:ext uri="{BB962C8B-B14F-4D97-AF65-F5344CB8AC3E}">
        <p14:creationId xmlns:p14="http://schemas.microsoft.com/office/powerpoint/2010/main" val="392370954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96E15C3-795A-6247-BC1D-5919EE689E2E}" type="slidenum">
              <a:rPr lang="en-US"/>
              <a:pPr>
                <a:defRPr/>
              </a:pPr>
              <a:t>‹#›</a:t>
            </a:fld>
            <a:endParaRPr lang="en-US"/>
          </a:p>
        </p:txBody>
      </p:sp>
    </p:spTree>
    <p:extLst>
      <p:ext uri="{BB962C8B-B14F-4D97-AF65-F5344CB8AC3E}">
        <p14:creationId xmlns:p14="http://schemas.microsoft.com/office/powerpoint/2010/main" val="396094522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92F6BFD-551C-1644-9E5A-875DBA1EFDF9}" type="slidenum">
              <a:rPr lang="en-US"/>
              <a:pPr>
                <a:defRPr/>
              </a:pPr>
              <a:t>‹#›</a:t>
            </a:fld>
            <a:endParaRPr lang="en-US"/>
          </a:p>
        </p:txBody>
      </p:sp>
    </p:spTree>
    <p:extLst>
      <p:ext uri="{BB962C8B-B14F-4D97-AF65-F5344CB8AC3E}">
        <p14:creationId xmlns:p14="http://schemas.microsoft.com/office/powerpoint/2010/main" val="111819357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0901CAB0-F870-A244-8929-A20D107E2C31}" type="slidenum">
              <a:rPr lang="en-US"/>
              <a:pPr>
                <a:defRPr/>
              </a:pPr>
              <a:t>‹#›</a:t>
            </a:fld>
            <a:endParaRPr lang="en-US"/>
          </a:p>
        </p:txBody>
      </p:sp>
    </p:spTree>
    <p:extLst>
      <p:ext uri="{BB962C8B-B14F-4D97-AF65-F5344CB8AC3E}">
        <p14:creationId xmlns:p14="http://schemas.microsoft.com/office/powerpoint/2010/main" val="24738333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C55E71AA-F578-6F47-AEF1-D14750634EE4}" type="slidenum">
              <a:rPr lang="en-US"/>
              <a:pPr>
                <a:defRPr/>
              </a:pPr>
              <a:t>‹#›</a:t>
            </a:fld>
            <a:endParaRPr lang="en-US"/>
          </a:p>
        </p:txBody>
      </p:sp>
    </p:spTree>
    <p:extLst>
      <p:ext uri="{BB962C8B-B14F-4D97-AF65-F5344CB8AC3E}">
        <p14:creationId xmlns:p14="http://schemas.microsoft.com/office/powerpoint/2010/main" val="318986572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10D8CAA4-10CA-2640-8E5F-B1B726E63BA3}" type="slidenum">
              <a:rPr lang="en-US"/>
              <a:pPr>
                <a:defRPr/>
              </a:pPr>
              <a:t>‹#›</a:t>
            </a:fld>
            <a:endParaRPr lang="en-US"/>
          </a:p>
        </p:txBody>
      </p:sp>
    </p:spTree>
    <p:extLst>
      <p:ext uri="{BB962C8B-B14F-4D97-AF65-F5344CB8AC3E}">
        <p14:creationId xmlns:p14="http://schemas.microsoft.com/office/powerpoint/2010/main" val="186559711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24F2B18-A897-AA4E-B401-B1D99B0EE520}" type="slidenum">
              <a:rPr lang="en-US"/>
              <a:pPr>
                <a:defRPr/>
              </a:pPr>
              <a:t>‹#›</a:t>
            </a:fld>
            <a:endParaRPr lang="en-US"/>
          </a:p>
        </p:txBody>
      </p:sp>
    </p:spTree>
    <p:extLst>
      <p:ext uri="{BB962C8B-B14F-4D97-AF65-F5344CB8AC3E}">
        <p14:creationId xmlns:p14="http://schemas.microsoft.com/office/powerpoint/2010/main" val="32729782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1125B0D-94FB-0B47-84BA-A7687E4C52F7}" type="slidenum">
              <a:rPr lang="en-US"/>
              <a:pPr>
                <a:defRPr/>
              </a:pPr>
              <a:t>‹#›</a:t>
            </a:fld>
            <a:endParaRPr lang="en-US"/>
          </a:p>
        </p:txBody>
      </p:sp>
    </p:spTree>
    <p:extLst>
      <p:ext uri="{BB962C8B-B14F-4D97-AF65-F5344CB8AC3E}">
        <p14:creationId xmlns:p14="http://schemas.microsoft.com/office/powerpoint/2010/main" val="145240832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F5B3474E-B45D-AA43-99B2-627C0A46AEAE}" type="slidenum">
              <a:rPr lang="en-US"/>
              <a:pPr>
                <a:defRPr/>
              </a:pPr>
              <a:t>‹#›</a:t>
            </a:fld>
            <a:endParaRPr lang="en-US"/>
          </a:p>
        </p:txBody>
      </p:sp>
    </p:spTree>
    <p:extLst>
      <p:ext uri="{BB962C8B-B14F-4D97-AF65-F5344CB8AC3E}">
        <p14:creationId xmlns:p14="http://schemas.microsoft.com/office/powerpoint/2010/main" val="386772667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022793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556198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33180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744693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179465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20262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35161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502914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5325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F205D6B5-8A8C-7745-987B-821B75E20ED3}" type="slidenum">
              <a:rPr lang="en-US"/>
              <a:pPr>
                <a:defRPr/>
              </a:pPr>
              <a:t>‹#›</a:t>
            </a:fld>
            <a:endParaRPr lang="en-US"/>
          </a:p>
        </p:txBody>
      </p:sp>
    </p:spTree>
    <p:extLst>
      <p:ext uri="{BB962C8B-B14F-4D97-AF65-F5344CB8AC3E}">
        <p14:creationId xmlns:p14="http://schemas.microsoft.com/office/powerpoint/2010/main" val="354014764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666438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387648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853419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46210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466494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472797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759843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388071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308975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1120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4665844-EAC1-9B42-946F-A32A39D9C590}" type="slidenum">
              <a:rPr lang="en-US"/>
              <a:pPr>
                <a:defRPr/>
              </a:pPr>
              <a:t>‹#›</a:t>
            </a:fld>
            <a:endParaRPr lang="en-US"/>
          </a:p>
        </p:txBody>
      </p:sp>
    </p:spTree>
    <p:extLst>
      <p:ext uri="{BB962C8B-B14F-4D97-AF65-F5344CB8AC3E}">
        <p14:creationId xmlns:p14="http://schemas.microsoft.com/office/powerpoint/2010/main" val="306718760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352442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160060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922325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24342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338065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120286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315942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791819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2065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5323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58546EA-F2DA-D545-B113-9C2912888B37}" type="slidenum">
              <a:rPr lang="en-US"/>
              <a:pPr>
                <a:defRPr/>
              </a:pPr>
              <a:t>‹#›</a:t>
            </a:fld>
            <a:endParaRPr lang="en-US"/>
          </a:p>
        </p:txBody>
      </p:sp>
    </p:spTree>
    <p:extLst>
      <p:ext uri="{BB962C8B-B14F-4D97-AF65-F5344CB8AC3E}">
        <p14:creationId xmlns:p14="http://schemas.microsoft.com/office/powerpoint/2010/main" val="411231756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550716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15186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619232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0199135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5/10/19</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07031039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5/10/19</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51187317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5/10/19</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21355635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5/10/19</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83483631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5/10/19</a:t>
            </a:fld>
            <a:endParaRPr lang="en-US">
              <a:latin typeface="Arial"/>
              <a:ea typeface="SimSun"/>
            </a:endParaRPr>
          </a:p>
        </p:txBody>
      </p:sp>
      <p:sp>
        <p:nvSpPr>
          <p:cNvPr id="8"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9"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79064819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5/10/19</a:t>
            </a:fld>
            <a:endParaRPr lang="en-US">
              <a:latin typeface="Arial"/>
              <a:ea typeface="SimSun"/>
            </a:endParaRPr>
          </a:p>
        </p:txBody>
      </p:sp>
      <p:sp>
        <p:nvSpPr>
          <p:cNvPr id="4"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5"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1149527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03F736E-030E-0541-B349-1C72B28A21BA}" type="slidenum">
              <a:rPr lang="en-US"/>
              <a:pPr>
                <a:defRPr/>
              </a:pPr>
              <a:t>‹#›</a:t>
            </a:fld>
            <a:endParaRPr lang="en-US"/>
          </a:p>
        </p:txBody>
      </p:sp>
    </p:spTree>
    <p:extLst>
      <p:ext uri="{BB962C8B-B14F-4D97-AF65-F5344CB8AC3E}">
        <p14:creationId xmlns:p14="http://schemas.microsoft.com/office/powerpoint/2010/main" val="327188543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5/10/19</a:t>
            </a:fld>
            <a:endParaRPr lang="en-US">
              <a:latin typeface="Arial"/>
              <a:ea typeface="SimSun"/>
            </a:endParaRPr>
          </a:p>
        </p:txBody>
      </p:sp>
      <p:sp>
        <p:nvSpPr>
          <p:cNvPr id="3"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84137255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5/10/19</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81155788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5/10/19</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18640331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5/10/19</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36887481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5/10/19</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96905802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936291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207823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025173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43243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35717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B12EACD9-2704-A547-B781-77E927CD4035}" type="slidenum">
              <a:rPr lang="en-US"/>
              <a:pPr>
                <a:defRPr/>
              </a:pPr>
              <a:t>‹#›</a:t>
            </a:fld>
            <a:endParaRPr lang="en-US"/>
          </a:p>
        </p:txBody>
      </p:sp>
    </p:spTree>
    <p:extLst>
      <p:ext uri="{BB962C8B-B14F-4D97-AF65-F5344CB8AC3E}">
        <p14:creationId xmlns:p14="http://schemas.microsoft.com/office/powerpoint/2010/main" val="332175726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170211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108603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416004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596160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912758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315823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50827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428132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025711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3160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21D3FD26-A878-CE4D-AE6E-6948CBD4DC94}" type="slidenum">
              <a:rPr lang="en-US"/>
              <a:pPr>
                <a:defRPr/>
              </a:pPr>
              <a:t>‹#›</a:t>
            </a:fld>
            <a:endParaRPr lang="en-US"/>
          </a:p>
        </p:txBody>
      </p:sp>
    </p:spTree>
    <p:extLst>
      <p:ext uri="{BB962C8B-B14F-4D97-AF65-F5344CB8AC3E}">
        <p14:creationId xmlns:p14="http://schemas.microsoft.com/office/powerpoint/2010/main" val="274252035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556293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170780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456597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423411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044993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700215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645231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149285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481345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3299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EFCE7A5-9BC9-8847-8F0B-46756DD517EF}" type="slidenum">
              <a:rPr lang="en-US"/>
              <a:pPr>
                <a:defRPr/>
              </a:pPr>
              <a:t>‹#›</a:t>
            </a:fld>
            <a:endParaRPr lang="en-US"/>
          </a:p>
        </p:txBody>
      </p:sp>
    </p:spTree>
    <p:extLst>
      <p:ext uri="{BB962C8B-B14F-4D97-AF65-F5344CB8AC3E}">
        <p14:creationId xmlns:p14="http://schemas.microsoft.com/office/powerpoint/2010/main" val="3513057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8B47A863-F08F-8A4B-B117-E80C6055A44B}" type="slidenum">
              <a:rPr lang="en-US"/>
              <a:pPr>
                <a:defRPr/>
              </a:pPr>
              <a:t>‹#›</a:t>
            </a:fld>
            <a:endParaRPr lang="en-US"/>
          </a:p>
        </p:txBody>
      </p:sp>
    </p:spTree>
    <p:extLst>
      <p:ext uri="{BB962C8B-B14F-4D97-AF65-F5344CB8AC3E}">
        <p14:creationId xmlns:p14="http://schemas.microsoft.com/office/powerpoint/2010/main" val="387663893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687803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4843249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108219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321406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52669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183146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149880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127224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735060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9868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AA784FC-8C06-8D4F-A4DE-DE510876399B}" type="slidenum">
              <a:rPr lang="en-US"/>
              <a:pPr>
                <a:defRPr/>
              </a:pPr>
              <a:t>‹#›</a:t>
            </a:fld>
            <a:endParaRPr lang="en-US"/>
          </a:p>
        </p:txBody>
      </p:sp>
    </p:spTree>
    <p:extLst>
      <p:ext uri="{BB962C8B-B14F-4D97-AF65-F5344CB8AC3E}">
        <p14:creationId xmlns:p14="http://schemas.microsoft.com/office/powerpoint/2010/main" val="349496986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20518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5627673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441489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973494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75991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996856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523147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406196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29742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89961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E2AEA04-8EF3-FD42-A221-F3AE849C0A28}" type="slidenum">
              <a:rPr lang="en-US"/>
              <a:pPr>
                <a:defRPr/>
              </a:pPr>
              <a:t>‹#›</a:t>
            </a:fld>
            <a:endParaRPr lang="en-US"/>
          </a:p>
        </p:txBody>
      </p:sp>
    </p:spTree>
    <p:extLst>
      <p:ext uri="{BB962C8B-B14F-4D97-AF65-F5344CB8AC3E}">
        <p14:creationId xmlns:p14="http://schemas.microsoft.com/office/powerpoint/2010/main" val="236583271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756829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186200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013670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565215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829596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040382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115258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499221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988161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391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4A7DF76-4196-654A-A25C-B7224156C922}" type="slidenum">
              <a:rPr lang="en-US"/>
              <a:pPr>
                <a:defRPr/>
              </a:pPr>
              <a:t>‹#›</a:t>
            </a:fld>
            <a:endParaRPr lang="en-US"/>
          </a:p>
        </p:txBody>
      </p:sp>
    </p:spTree>
    <p:extLst>
      <p:ext uri="{BB962C8B-B14F-4D97-AF65-F5344CB8AC3E}">
        <p14:creationId xmlns:p14="http://schemas.microsoft.com/office/powerpoint/2010/main" val="308102625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321550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217360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804027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265066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453638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854258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4922856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782026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169154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7644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9135466-D3C0-044C-8799-B08B3A3FE25F}" type="slidenum">
              <a:rPr lang="en-US"/>
              <a:pPr>
                <a:defRPr/>
              </a:pPr>
              <a:t>‹#›</a:t>
            </a:fld>
            <a:endParaRPr lang="en-US"/>
          </a:p>
        </p:txBody>
      </p:sp>
    </p:spTree>
    <p:extLst>
      <p:ext uri="{BB962C8B-B14F-4D97-AF65-F5344CB8AC3E}">
        <p14:creationId xmlns:p14="http://schemas.microsoft.com/office/powerpoint/2010/main" val="283791101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387725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9BAC72-79A8-8C42-812F-50A9BAD05F36}" type="slidenum">
              <a:rPr lang="en-US"/>
              <a:pPr>
                <a:defRPr/>
              </a:pPr>
              <a:t>‹#›</a:t>
            </a:fld>
            <a:endParaRPr lang="en-US"/>
          </a:p>
        </p:txBody>
      </p:sp>
    </p:spTree>
    <p:extLst>
      <p:ext uri="{BB962C8B-B14F-4D97-AF65-F5344CB8AC3E}">
        <p14:creationId xmlns:p14="http://schemas.microsoft.com/office/powerpoint/2010/main" val="371087637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CC15E9-C9E8-5E42-A5A5-D577AE772F5F}" type="slidenum">
              <a:rPr lang="en-US"/>
              <a:pPr>
                <a:defRPr/>
              </a:pPr>
              <a:t>‹#›</a:t>
            </a:fld>
            <a:endParaRPr lang="en-US"/>
          </a:p>
        </p:txBody>
      </p:sp>
    </p:spTree>
    <p:extLst>
      <p:ext uri="{BB962C8B-B14F-4D97-AF65-F5344CB8AC3E}">
        <p14:creationId xmlns:p14="http://schemas.microsoft.com/office/powerpoint/2010/main" val="322192833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7DC464-3654-7941-A9A4-407AA82856DD}" type="slidenum">
              <a:rPr lang="en-US"/>
              <a:pPr>
                <a:defRPr/>
              </a:pPr>
              <a:t>‹#›</a:t>
            </a:fld>
            <a:endParaRPr lang="en-US"/>
          </a:p>
        </p:txBody>
      </p:sp>
    </p:spTree>
    <p:extLst>
      <p:ext uri="{BB962C8B-B14F-4D97-AF65-F5344CB8AC3E}">
        <p14:creationId xmlns:p14="http://schemas.microsoft.com/office/powerpoint/2010/main" val="48406938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4E361D1-A39F-E740-A617-DF7E42D80293}" type="slidenum">
              <a:rPr lang="en-US"/>
              <a:pPr>
                <a:defRPr/>
              </a:pPr>
              <a:t>‹#›</a:t>
            </a:fld>
            <a:endParaRPr lang="en-US"/>
          </a:p>
        </p:txBody>
      </p:sp>
    </p:spTree>
    <p:extLst>
      <p:ext uri="{BB962C8B-B14F-4D97-AF65-F5344CB8AC3E}">
        <p14:creationId xmlns:p14="http://schemas.microsoft.com/office/powerpoint/2010/main" val="74873612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54FB98D-5AEC-B640-93ED-72ADDA569777}" type="slidenum">
              <a:rPr lang="en-US"/>
              <a:pPr>
                <a:defRPr/>
              </a:pPr>
              <a:t>‹#›</a:t>
            </a:fld>
            <a:endParaRPr lang="en-US"/>
          </a:p>
        </p:txBody>
      </p:sp>
    </p:spTree>
    <p:extLst>
      <p:ext uri="{BB962C8B-B14F-4D97-AF65-F5344CB8AC3E}">
        <p14:creationId xmlns:p14="http://schemas.microsoft.com/office/powerpoint/2010/main" val="120388959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5EA5961-F479-354B-959C-742D69E1CBAA}" type="slidenum">
              <a:rPr lang="en-US"/>
              <a:pPr>
                <a:defRPr/>
              </a:pPr>
              <a:t>‹#›</a:t>
            </a:fld>
            <a:endParaRPr lang="en-US"/>
          </a:p>
        </p:txBody>
      </p:sp>
    </p:spTree>
    <p:extLst>
      <p:ext uri="{BB962C8B-B14F-4D97-AF65-F5344CB8AC3E}">
        <p14:creationId xmlns:p14="http://schemas.microsoft.com/office/powerpoint/2010/main" val="328684670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ED3345D-3ADB-2D45-A335-E772923EC979}" type="slidenum">
              <a:rPr lang="en-US"/>
              <a:pPr>
                <a:defRPr/>
              </a:pPr>
              <a:t>‹#›</a:t>
            </a:fld>
            <a:endParaRPr lang="en-US"/>
          </a:p>
        </p:txBody>
      </p:sp>
    </p:spTree>
    <p:extLst>
      <p:ext uri="{BB962C8B-B14F-4D97-AF65-F5344CB8AC3E}">
        <p14:creationId xmlns:p14="http://schemas.microsoft.com/office/powerpoint/2010/main" val="257960204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561075-4A8D-1A49-BAC5-46F76FCC1823}" type="slidenum">
              <a:rPr lang="en-US"/>
              <a:pPr>
                <a:defRPr/>
              </a:pPr>
              <a:t>‹#›</a:t>
            </a:fld>
            <a:endParaRPr lang="en-US"/>
          </a:p>
        </p:txBody>
      </p:sp>
    </p:spTree>
    <p:extLst>
      <p:ext uri="{BB962C8B-B14F-4D97-AF65-F5344CB8AC3E}">
        <p14:creationId xmlns:p14="http://schemas.microsoft.com/office/powerpoint/2010/main" val="37214340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47BB0F-3522-A343-8C46-401109D84604}" type="slidenum">
              <a:rPr lang="en-US"/>
              <a:pPr>
                <a:defRPr/>
              </a:pPr>
              <a:t>‹#›</a:t>
            </a:fld>
            <a:endParaRPr lang="en-US"/>
          </a:p>
        </p:txBody>
      </p:sp>
    </p:spTree>
    <p:extLst>
      <p:ext uri="{BB962C8B-B14F-4D97-AF65-F5344CB8AC3E}">
        <p14:creationId xmlns:p14="http://schemas.microsoft.com/office/powerpoint/2010/main" val="2391498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1" hangingPunct="1">
              <a:defRPr/>
            </a:pPr>
            <a:endParaRPr lang="en-US">
              <a:solidFill>
                <a:srgbClr val="FFFFFF"/>
              </a:solidFill>
              <a:latin typeface="Arial" charset="0"/>
              <a:cs typeface="Arial"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Arial" charset="0"/>
                <a:cs typeface="Arial" charset="0"/>
              </a:endParaRPr>
            </a:p>
          </p:txBody>
        </p:sp>
      </p:grpSp>
      <p:sp>
        <p:nvSpPr>
          <p:cNvPr id="374797" name="Rectangle 13"/>
          <p:cNvSpPr>
            <a:spLocks noGrp="1" noChangeArrowheads="1"/>
          </p:cNvSpPr>
          <p:nvPr>
            <p:ph type="subTitle" idx="1"/>
          </p:nvPr>
        </p:nvSpPr>
        <p:spPr>
          <a:xfrm>
            <a:off x="1371600" y="3886200"/>
            <a:ext cx="6400800" cy="1752600"/>
          </a:xfrm>
        </p:spPr>
        <p:txBody>
          <a:bodyPr/>
          <a:lstStyle>
            <a:lvl1pPr marL="0" indent="0" algn="ctr">
              <a:buFont typeface="Times" pitchFamily="-128" charset="0"/>
              <a:buNone/>
              <a:defRPr/>
            </a:lvl1pPr>
          </a:lstStyle>
          <a:p>
            <a:r>
              <a:rPr lang="en-US"/>
              <a:t>Click to edit Master subtitle style</a:t>
            </a:r>
          </a:p>
        </p:txBody>
      </p:sp>
      <p:sp>
        <p:nvSpPr>
          <p:cNvPr id="374798"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smtClean="0"/>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smtClean="0"/>
            </a:lvl1pPr>
          </a:lstStyle>
          <a:p>
            <a:pPr>
              <a:defRPr/>
            </a:pPr>
            <a:fld id="{154D2420-38F9-8848-A546-2A915121821F}" type="slidenum">
              <a:rPr lang="en-US"/>
              <a:pPr>
                <a:defRPr/>
              </a:pPr>
              <a:t>‹#›</a:t>
            </a:fld>
            <a:endParaRPr lang="en-US"/>
          </a:p>
        </p:txBody>
      </p:sp>
    </p:spTree>
    <p:extLst>
      <p:ext uri="{BB962C8B-B14F-4D97-AF65-F5344CB8AC3E}">
        <p14:creationId xmlns:p14="http://schemas.microsoft.com/office/powerpoint/2010/main" val="187398482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F7253E-2D08-C24E-AB6C-5DF89B8411E5}" type="slidenum">
              <a:rPr lang="en-US"/>
              <a:pPr>
                <a:defRPr/>
              </a:pPr>
              <a:t>‹#›</a:t>
            </a:fld>
            <a:endParaRPr lang="en-US"/>
          </a:p>
        </p:txBody>
      </p:sp>
    </p:spTree>
    <p:extLst>
      <p:ext uri="{BB962C8B-B14F-4D97-AF65-F5344CB8AC3E}">
        <p14:creationId xmlns:p14="http://schemas.microsoft.com/office/powerpoint/2010/main" val="72188449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CF55DF-013E-4A4F-8262-D3F8862EF592}" type="slidenum">
              <a:rPr lang="en-US"/>
              <a:pPr>
                <a:defRPr/>
              </a:pPr>
              <a:t>‹#›</a:t>
            </a:fld>
            <a:endParaRPr lang="en-US"/>
          </a:p>
        </p:txBody>
      </p:sp>
    </p:spTree>
    <p:extLst>
      <p:ext uri="{BB962C8B-B14F-4D97-AF65-F5344CB8AC3E}">
        <p14:creationId xmlns:p14="http://schemas.microsoft.com/office/powerpoint/2010/main" val="275858962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2497042C-1B7A-504B-8072-92D2E2768F27}" type="slidenum">
              <a:rPr lang="en-US"/>
              <a:pPr>
                <a:defRPr/>
              </a:pPr>
              <a:t>‹#›</a:t>
            </a:fld>
            <a:endParaRPr lang="en-US"/>
          </a:p>
        </p:txBody>
      </p:sp>
    </p:spTree>
    <p:extLst>
      <p:ext uri="{BB962C8B-B14F-4D97-AF65-F5344CB8AC3E}">
        <p14:creationId xmlns:p14="http://schemas.microsoft.com/office/powerpoint/2010/main" val="2948707910"/>
      </p:ext>
    </p:extLst>
  </p:cSld>
  <p:clrMapOvr>
    <a:masterClrMapping/>
  </p:clrMapOvr>
  <p:transition>
    <p:dissolve/>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410A484-C407-D143-92BA-86289D8DD20E}" type="slidenum">
              <a:rPr lang="en-US"/>
              <a:pPr>
                <a:defRPr/>
              </a:pPr>
              <a:t>‹#›</a:t>
            </a:fld>
            <a:endParaRPr lang="en-US"/>
          </a:p>
        </p:txBody>
      </p:sp>
    </p:spTree>
    <p:extLst>
      <p:ext uri="{BB962C8B-B14F-4D97-AF65-F5344CB8AC3E}">
        <p14:creationId xmlns:p14="http://schemas.microsoft.com/office/powerpoint/2010/main" val="407924863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3637844"/>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12" charset="-128"/>
                <a:cs typeface="ＭＳ Ｐゴシック" pitchFamily="-112" charset="-128"/>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ea typeface="ＭＳ Ｐゴシック" pitchFamily="-112" charset="-128"/>
                <a:cs typeface="ＭＳ Ｐゴシック" pitchFamily="-112"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7F5E359-BDB1-D64D-94B8-5661D8FAB349}" type="slidenum">
              <a:rPr lang="en-US"/>
              <a:pPr>
                <a:defRPr/>
              </a:pPr>
              <a:t>‹#›</a:t>
            </a:fld>
            <a:endParaRPr lang="en-US"/>
          </a:p>
        </p:txBody>
      </p:sp>
    </p:spTree>
    <p:extLst>
      <p:ext uri="{BB962C8B-B14F-4D97-AF65-F5344CB8AC3E}">
        <p14:creationId xmlns:p14="http://schemas.microsoft.com/office/powerpoint/2010/main" val="417256917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25D857C4-DD0E-164E-A18C-C6C719B38EB8}" type="slidenum">
              <a:rPr lang="en-US"/>
              <a:pPr>
                <a:defRPr/>
              </a:pPr>
              <a:t>‹#›</a:t>
            </a:fld>
            <a:endParaRPr lang="en-US"/>
          </a:p>
        </p:txBody>
      </p:sp>
    </p:spTree>
    <p:extLst>
      <p:ext uri="{BB962C8B-B14F-4D97-AF65-F5344CB8AC3E}">
        <p14:creationId xmlns:p14="http://schemas.microsoft.com/office/powerpoint/2010/main" val="1299174981"/>
      </p:ext>
    </p:extLst>
  </p:cSld>
  <p:clrMapOvr>
    <a:masterClrMapping/>
  </p:clrMapOvr>
  <p:transition spd="med">
    <p:randomBar dir="ver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837A6CCC-8BBC-B840-8C5C-F56378D0F0FF}" type="slidenum">
              <a:rPr lang="en-US"/>
              <a:pPr>
                <a:defRPr/>
              </a:pPr>
              <a:t>‹#›</a:t>
            </a:fld>
            <a:endParaRPr lang="en-US"/>
          </a:p>
        </p:txBody>
      </p:sp>
    </p:spTree>
    <p:extLst>
      <p:ext uri="{BB962C8B-B14F-4D97-AF65-F5344CB8AC3E}">
        <p14:creationId xmlns:p14="http://schemas.microsoft.com/office/powerpoint/2010/main" val="2801387665"/>
      </p:ext>
    </p:extLst>
  </p:cSld>
  <p:clrMapOvr>
    <a:masterClrMapping/>
  </p:clrMapOvr>
  <p:transition spd="med">
    <p:randomBar dir="vert"/>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47322755-C28C-B148-8A73-5BD3A223E2E6}" type="slidenum">
              <a:rPr lang="en-US"/>
              <a:pPr>
                <a:defRPr/>
              </a:pPr>
              <a:t>‹#›</a:t>
            </a:fld>
            <a:endParaRPr lang="en-US"/>
          </a:p>
        </p:txBody>
      </p:sp>
    </p:spTree>
    <p:extLst>
      <p:ext uri="{BB962C8B-B14F-4D97-AF65-F5344CB8AC3E}">
        <p14:creationId xmlns:p14="http://schemas.microsoft.com/office/powerpoint/2010/main" val="608062624"/>
      </p:ext>
    </p:extLst>
  </p:cSld>
  <p:clrMapOvr>
    <a:masterClrMapping/>
  </p:clrMapOvr>
  <p:transition spd="med">
    <p:randomBar dir="vert"/>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9F0DB54B-1294-8D48-9C62-2C7106267F09}" type="slidenum">
              <a:rPr lang="en-US"/>
              <a:pPr>
                <a:defRPr/>
              </a:pPr>
              <a:t>‹#›</a:t>
            </a:fld>
            <a:endParaRPr lang="en-US"/>
          </a:p>
        </p:txBody>
      </p:sp>
    </p:spTree>
    <p:extLst>
      <p:ext uri="{BB962C8B-B14F-4D97-AF65-F5344CB8AC3E}">
        <p14:creationId xmlns:p14="http://schemas.microsoft.com/office/powerpoint/2010/main" val="2651612930"/>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55B296-D889-164B-81DB-C94EBEF68822}" type="slidenum">
              <a:rPr lang="en-US"/>
              <a:pPr>
                <a:defRPr/>
              </a:pPr>
              <a:t>‹#›</a:t>
            </a:fld>
            <a:endParaRPr lang="en-US"/>
          </a:p>
        </p:txBody>
      </p:sp>
    </p:spTree>
    <p:extLst>
      <p:ext uri="{BB962C8B-B14F-4D97-AF65-F5344CB8AC3E}">
        <p14:creationId xmlns:p14="http://schemas.microsoft.com/office/powerpoint/2010/main" val="121541760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2719478F-01F2-7C4E-94C3-2C51C0F0CBCF}" type="slidenum">
              <a:rPr lang="en-US"/>
              <a:pPr>
                <a:defRPr/>
              </a:pPr>
              <a:t>‹#›</a:t>
            </a:fld>
            <a:endParaRPr lang="en-US"/>
          </a:p>
        </p:txBody>
      </p:sp>
    </p:spTree>
    <p:extLst>
      <p:ext uri="{BB962C8B-B14F-4D97-AF65-F5344CB8AC3E}">
        <p14:creationId xmlns:p14="http://schemas.microsoft.com/office/powerpoint/2010/main" val="3076565167"/>
      </p:ext>
    </p:extLst>
  </p:cSld>
  <p:clrMapOvr>
    <a:masterClrMapping/>
  </p:clrMapOvr>
  <p:transition spd="med">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E2F0FAD0-4F37-A94E-99AF-3BFFE93760B2}" type="slidenum">
              <a:rPr lang="en-US"/>
              <a:pPr>
                <a:defRPr/>
              </a:pPr>
              <a:t>‹#›</a:t>
            </a:fld>
            <a:endParaRPr lang="en-US"/>
          </a:p>
        </p:txBody>
      </p:sp>
    </p:spTree>
    <p:extLst>
      <p:ext uri="{BB962C8B-B14F-4D97-AF65-F5344CB8AC3E}">
        <p14:creationId xmlns:p14="http://schemas.microsoft.com/office/powerpoint/2010/main" val="2755271227"/>
      </p:ext>
    </p:extLst>
  </p:cSld>
  <p:clrMapOvr>
    <a:masterClrMapping/>
  </p:clrMapOvr>
  <p:transition spd="med">
    <p:randomBar dir="ver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ED71F4E6-A8D4-C04F-A92C-1FED88BA49FC}" type="slidenum">
              <a:rPr lang="en-US"/>
              <a:pPr>
                <a:defRPr/>
              </a:pPr>
              <a:t>‹#›</a:t>
            </a:fld>
            <a:endParaRPr lang="en-US"/>
          </a:p>
        </p:txBody>
      </p:sp>
    </p:spTree>
    <p:extLst>
      <p:ext uri="{BB962C8B-B14F-4D97-AF65-F5344CB8AC3E}">
        <p14:creationId xmlns:p14="http://schemas.microsoft.com/office/powerpoint/2010/main" val="3090930488"/>
      </p:ext>
    </p:extLst>
  </p:cSld>
  <p:clrMapOvr>
    <a:masterClrMapping/>
  </p:clrMapOvr>
  <p:transition spd="med">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429C29EF-F2FC-9A4A-B142-3CB5DCA08F4B}" type="slidenum">
              <a:rPr lang="en-US"/>
              <a:pPr>
                <a:defRPr/>
              </a:pPr>
              <a:t>‹#›</a:t>
            </a:fld>
            <a:endParaRPr lang="en-US"/>
          </a:p>
        </p:txBody>
      </p:sp>
    </p:spTree>
    <p:extLst>
      <p:ext uri="{BB962C8B-B14F-4D97-AF65-F5344CB8AC3E}">
        <p14:creationId xmlns:p14="http://schemas.microsoft.com/office/powerpoint/2010/main" val="2458454678"/>
      </p:ext>
    </p:extLst>
  </p:cSld>
  <p:clrMapOvr>
    <a:masterClrMapping/>
  </p:clrMapOvr>
  <p:transition spd="med">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04632D40-DA95-9E40-BED6-D6DD3C8694EA}" type="slidenum">
              <a:rPr lang="en-US"/>
              <a:pPr>
                <a:defRPr/>
              </a:pPr>
              <a:t>‹#›</a:t>
            </a:fld>
            <a:endParaRPr lang="en-US"/>
          </a:p>
        </p:txBody>
      </p:sp>
    </p:spTree>
    <p:extLst>
      <p:ext uri="{BB962C8B-B14F-4D97-AF65-F5344CB8AC3E}">
        <p14:creationId xmlns:p14="http://schemas.microsoft.com/office/powerpoint/2010/main" val="576045397"/>
      </p:ext>
    </p:extLst>
  </p:cSld>
  <p:clrMapOvr>
    <a:masterClrMapping/>
  </p:clrMapOvr>
  <p:transition spd="med">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170C1B05-B84F-D548-AF80-8625DA96EF72}" type="slidenum">
              <a:rPr lang="en-US"/>
              <a:pPr>
                <a:defRPr/>
              </a:pPr>
              <a:t>‹#›</a:t>
            </a:fld>
            <a:endParaRPr lang="en-US"/>
          </a:p>
        </p:txBody>
      </p:sp>
    </p:spTree>
    <p:extLst>
      <p:ext uri="{BB962C8B-B14F-4D97-AF65-F5344CB8AC3E}">
        <p14:creationId xmlns:p14="http://schemas.microsoft.com/office/powerpoint/2010/main" val="3921178245"/>
      </p:ext>
    </p:extLst>
  </p:cSld>
  <p:clrMapOvr>
    <a:masterClrMapping/>
  </p:clrMapOvr>
  <p:transition spd="med">
    <p:randomBar dir="vert"/>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6D89B5E6-9922-2041-BB49-973B7FEECE12}" type="slidenum">
              <a:rPr lang="en-US"/>
              <a:pPr>
                <a:defRPr/>
              </a:pPr>
              <a:t>‹#›</a:t>
            </a:fld>
            <a:endParaRPr lang="en-US"/>
          </a:p>
        </p:txBody>
      </p:sp>
    </p:spTree>
    <p:extLst>
      <p:ext uri="{BB962C8B-B14F-4D97-AF65-F5344CB8AC3E}">
        <p14:creationId xmlns:p14="http://schemas.microsoft.com/office/powerpoint/2010/main" val="467512162"/>
      </p:ext>
    </p:extLst>
  </p:cSld>
  <p:clrMapOvr>
    <a:masterClrMapping/>
  </p:clrMapOvr>
  <p:transition spd="med">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a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a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a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zh-CN" altLang="en-US"/>
          </a:p>
        </p:txBody>
      </p:sp>
      <p:sp>
        <p:nvSpPr>
          <p:cNvPr id="28" name="Rectangle 28"/>
          <p:cNvSpPr>
            <a:spLocks noGrp="1" noChangeArrowheads="1"/>
          </p:cNvSpPr>
          <p:nvPr>
            <p:ph type="ftr" sz="quarter" idx="11"/>
          </p:nvPr>
        </p:nvSpPr>
        <p:spPr/>
        <p:txBody>
          <a:bodyPr/>
          <a:lstStyle>
            <a:lvl1pPr>
              <a:defRPr b="0"/>
            </a:lvl1pPr>
          </a:lstStyle>
          <a:p>
            <a:pPr>
              <a:defRPr/>
            </a:pPr>
            <a:endParaRPr lang="zh-CN" altLang="en-US"/>
          </a:p>
        </p:txBody>
      </p:sp>
      <p:sp>
        <p:nvSpPr>
          <p:cNvPr id="29" name="Rectangle 29"/>
          <p:cNvSpPr>
            <a:spLocks noGrp="1" noChangeArrowheads="1"/>
          </p:cNvSpPr>
          <p:nvPr>
            <p:ph type="sldNum" sz="quarter" idx="12"/>
          </p:nvPr>
        </p:nvSpPr>
        <p:spPr/>
        <p:txBody>
          <a:bodyPr/>
          <a:lstStyle>
            <a:lvl1pPr>
              <a:defRPr b="0"/>
            </a:lvl1pPr>
          </a:lstStyle>
          <a:p>
            <a:pPr>
              <a:defRPr/>
            </a:pPr>
            <a:fld id="{99E00CF2-F6AA-C74C-8BB5-725A96285C83}" type="slidenum">
              <a:rPr lang="en-US" altLang="zh-CN"/>
              <a:pPr>
                <a:defRPr/>
              </a:pPr>
              <a:t>‹#›</a:t>
            </a:fld>
            <a:endParaRPr lang="en-US" altLang="zh-CN"/>
          </a:p>
        </p:txBody>
      </p:sp>
    </p:spTree>
    <p:extLst>
      <p:ext uri="{BB962C8B-B14F-4D97-AF65-F5344CB8AC3E}">
        <p14:creationId xmlns:p14="http://schemas.microsoft.com/office/powerpoint/2010/main" val="94562935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6D042F-2BDA-2849-9F90-5BAC8309074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289911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02FA99-585D-454E-B047-B608EDD50EE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20059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508A0B-9FD6-8649-BD0F-FD420D36000E}" type="slidenum">
              <a:rPr lang="en-US"/>
              <a:pPr>
                <a:defRPr/>
              </a:pPr>
              <a:t>‹#›</a:t>
            </a:fld>
            <a:endParaRPr lang="en-US"/>
          </a:p>
        </p:txBody>
      </p:sp>
    </p:spTree>
    <p:extLst>
      <p:ext uri="{BB962C8B-B14F-4D97-AF65-F5344CB8AC3E}">
        <p14:creationId xmlns:p14="http://schemas.microsoft.com/office/powerpoint/2010/main" val="367548477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777D1B-FCCA-CA4C-9B77-61F06C4A67B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5752488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5A85E-36FF-E44A-AFAB-7FE14B84AC1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8758518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4C5AB0-9FD5-3C41-9D71-6B5BF8A162B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6990025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9CF78B-D074-9043-9D36-1F6962CF341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0516094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C153C4-7AD6-F644-B259-622876C6DAD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9889776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EF9329-7CC0-5746-8CA7-B0EBF147F52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8990203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931C0-E120-2140-A92D-768AFF6C0C5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1634411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55CB97-CBCE-8243-BDDA-5E2473DC290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3024937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CCB525-77D4-6940-89C2-9EA7F1518CA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4403990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E2FF8443-505D-B441-A6B6-A0B48B71DBE9}" type="slidenum">
              <a:rPr lang="en-US" altLang="zh-CN"/>
              <a:pPr>
                <a:defRPr/>
              </a:pPr>
              <a:t>‹#›</a:t>
            </a:fld>
            <a:endParaRPr lang="en-US" altLang="zh-CN"/>
          </a:p>
        </p:txBody>
      </p:sp>
    </p:spTree>
    <p:extLst>
      <p:ext uri="{BB962C8B-B14F-4D97-AF65-F5344CB8AC3E}">
        <p14:creationId xmlns:p14="http://schemas.microsoft.com/office/powerpoint/2010/main" val="37776144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461387-DE0F-F045-941C-CB5E5B4D79F8}" type="slidenum">
              <a:rPr lang="en-US"/>
              <a:pPr>
                <a:defRPr/>
              </a:pPr>
              <a:t>‹#›</a:t>
            </a:fld>
            <a:endParaRPr lang="en-US"/>
          </a:p>
        </p:txBody>
      </p:sp>
    </p:spTree>
    <p:extLst>
      <p:ext uri="{BB962C8B-B14F-4D97-AF65-F5344CB8AC3E}">
        <p14:creationId xmlns:p14="http://schemas.microsoft.com/office/powerpoint/2010/main" val="211208937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274110-1D83-4B4D-92EA-1EC693CAF3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577236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A69B1BB-E763-48A1-B693-BAF9171154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64596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5967C4-F44E-41D7-8938-4B66309F18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71637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D188043-597A-492C-A58C-90625D1376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84391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140136B-B624-4047-B200-F4567CE72D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156724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2B270C1-43EF-4093-9607-D6ED3C8D43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118910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C065E58-1B22-45AF-A6D9-53A636388A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050516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FC908C-6C45-4201-B980-AC6814EC7E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345175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8D9ABCD-922B-4026-B8AD-F729469911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905039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DA9911-4680-41D2-9E8E-744AFE0782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6695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777773-E726-D240-93E3-49BE5D433A07}" type="slidenum">
              <a:rPr lang="en-US"/>
              <a:pPr>
                <a:defRPr/>
              </a:pPr>
              <a:t>‹#›</a:t>
            </a:fld>
            <a:endParaRPr lang="en-US"/>
          </a:p>
        </p:txBody>
      </p:sp>
    </p:spTree>
    <p:extLst>
      <p:ext uri="{BB962C8B-B14F-4D97-AF65-F5344CB8AC3E}">
        <p14:creationId xmlns:p14="http://schemas.microsoft.com/office/powerpoint/2010/main" val="236334024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F9951-15BD-4C91-9185-B69E5D02C7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925536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8207C01-9D78-45E9-A57D-E093BF4B54A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715794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b="1"/>
            </a:lvl1pPr>
          </a:lstStyle>
          <a:p>
            <a:fld id="{79BE1D65-E894-4A3F-AFF1-0C931AA14F71}" type="slidenum">
              <a:rPr lang="en-US" altLang="en-US"/>
              <a:pPr/>
              <a:t>‹#›</a:t>
            </a:fld>
            <a:endParaRPr lang="en-US" altLang="en-US"/>
          </a:p>
        </p:txBody>
      </p:sp>
    </p:spTree>
    <p:extLst>
      <p:ext uri="{BB962C8B-B14F-4D97-AF65-F5344CB8AC3E}">
        <p14:creationId xmlns:p14="http://schemas.microsoft.com/office/powerpoint/2010/main" val="192925576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b="1"/>
            </a:lvl1pPr>
          </a:lstStyle>
          <a:p>
            <a:fld id="{0A4BC511-21DB-4C0C-A0DE-6AA7F24D03C8}" type="slidenum">
              <a:rPr lang="en-US" altLang="en-US"/>
              <a:pPr/>
              <a:t>‹#›</a:t>
            </a:fld>
            <a:endParaRPr lang="en-US" altLang="en-US"/>
          </a:p>
        </p:txBody>
      </p:sp>
    </p:spTree>
    <p:extLst>
      <p:ext uri="{BB962C8B-B14F-4D97-AF65-F5344CB8AC3E}">
        <p14:creationId xmlns:p14="http://schemas.microsoft.com/office/powerpoint/2010/main" val="103650903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b="1"/>
            </a:lvl1pPr>
          </a:lstStyle>
          <a:p>
            <a:fld id="{91E7D050-EFF1-4CA7-B557-D56B06E5E8EA}" type="slidenum">
              <a:rPr lang="en-US" altLang="en-US"/>
              <a:pPr/>
              <a:t>‹#›</a:t>
            </a:fld>
            <a:endParaRPr lang="en-US" altLang="en-US"/>
          </a:p>
        </p:txBody>
      </p:sp>
    </p:spTree>
    <p:extLst>
      <p:ext uri="{BB962C8B-B14F-4D97-AF65-F5344CB8AC3E}">
        <p14:creationId xmlns:p14="http://schemas.microsoft.com/office/powerpoint/2010/main" val="60437682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6"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7" name="Rectangle 6"/>
          <p:cNvSpPr>
            <a:spLocks noGrp="1" noChangeArrowheads="1"/>
          </p:cNvSpPr>
          <p:nvPr>
            <p:ph type="sldNum" sz="quarter" idx="12"/>
          </p:nvPr>
        </p:nvSpPr>
        <p:spPr/>
        <p:txBody>
          <a:bodyPr/>
          <a:lstStyle>
            <a:lvl1pPr eaLnBrk="0" hangingPunct="0">
              <a:defRPr b="1"/>
            </a:lvl1pPr>
          </a:lstStyle>
          <a:p>
            <a:fld id="{E5DBC904-6609-437E-85E8-D84C12DEB2CC}" type="slidenum">
              <a:rPr lang="en-US" altLang="en-US"/>
              <a:pPr/>
              <a:t>‹#›</a:t>
            </a:fld>
            <a:endParaRPr lang="en-US" altLang="en-US"/>
          </a:p>
        </p:txBody>
      </p:sp>
    </p:spTree>
    <p:extLst>
      <p:ext uri="{BB962C8B-B14F-4D97-AF65-F5344CB8AC3E}">
        <p14:creationId xmlns:p14="http://schemas.microsoft.com/office/powerpoint/2010/main" val="170801077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8"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9" name="Rectangle 6"/>
          <p:cNvSpPr>
            <a:spLocks noGrp="1" noChangeArrowheads="1"/>
          </p:cNvSpPr>
          <p:nvPr>
            <p:ph type="sldNum" sz="quarter" idx="12"/>
          </p:nvPr>
        </p:nvSpPr>
        <p:spPr/>
        <p:txBody>
          <a:bodyPr/>
          <a:lstStyle>
            <a:lvl1pPr eaLnBrk="0" hangingPunct="0">
              <a:defRPr b="1"/>
            </a:lvl1pPr>
          </a:lstStyle>
          <a:p>
            <a:fld id="{2FF01B11-7C1C-4078-8899-A72B77341190}" type="slidenum">
              <a:rPr lang="en-US" altLang="en-US"/>
              <a:pPr/>
              <a:t>‹#›</a:t>
            </a:fld>
            <a:endParaRPr lang="en-US" altLang="en-US"/>
          </a:p>
        </p:txBody>
      </p:sp>
    </p:spTree>
    <p:extLst>
      <p:ext uri="{BB962C8B-B14F-4D97-AF65-F5344CB8AC3E}">
        <p14:creationId xmlns:p14="http://schemas.microsoft.com/office/powerpoint/2010/main" val="216438027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4"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5" name="Rectangle 6"/>
          <p:cNvSpPr>
            <a:spLocks noGrp="1" noChangeArrowheads="1"/>
          </p:cNvSpPr>
          <p:nvPr>
            <p:ph type="sldNum" sz="quarter" idx="12"/>
          </p:nvPr>
        </p:nvSpPr>
        <p:spPr/>
        <p:txBody>
          <a:bodyPr/>
          <a:lstStyle>
            <a:lvl1pPr eaLnBrk="0" hangingPunct="0">
              <a:defRPr b="1"/>
            </a:lvl1pPr>
          </a:lstStyle>
          <a:p>
            <a:fld id="{264C796F-1FAE-4820-9226-89B9C6BC94F1}" type="slidenum">
              <a:rPr lang="en-US" altLang="en-US"/>
              <a:pPr/>
              <a:t>‹#›</a:t>
            </a:fld>
            <a:endParaRPr lang="en-US" altLang="en-US"/>
          </a:p>
        </p:txBody>
      </p:sp>
    </p:spTree>
    <p:extLst>
      <p:ext uri="{BB962C8B-B14F-4D97-AF65-F5344CB8AC3E}">
        <p14:creationId xmlns:p14="http://schemas.microsoft.com/office/powerpoint/2010/main" val="11536971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3"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4" name="Rectangle 6"/>
          <p:cNvSpPr>
            <a:spLocks noGrp="1" noChangeArrowheads="1"/>
          </p:cNvSpPr>
          <p:nvPr>
            <p:ph type="sldNum" sz="quarter" idx="12"/>
          </p:nvPr>
        </p:nvSpPr>
        <p:spPr/>
        <p:txBody>
          <a:bodyPr/>
          <a:lstStyle>
            <a:lvl1pPr eaLnBrk="0" hangingPunct="0">
              <a:defRPr b="1"/>
            </a:lvl1pPr>
          </a:lstStyle>
          <a:p>
            <a:fld id="{907C0D26-BCD0-43DD-B793-C7A57223B961}" type="slidenum">
              <a:rPr lang="en-US" altLang="en-US"/>
              <a:pPr/>
              <a:t>‹#›</a:t>
            </a:fld>
            <a:endParaRPr lang="en-US" altLang="en-US"/>
          </a:p>
        </p:txBody>
      </p:sp>
    </p:spTree>
    <p:extLst>
      <p:ext uri="{BB962C8B-B14F-4D97-AF65-F5344CB8AC3E}">
        <p14:creationId xmlns:p14="http://schemas.microsoft.com/office/powerpoint/2010/main" val="306091780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6"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7" name="Rectangle 6"/>
          <p:cNvSpPr>
            <a:spLocks noGrp="1" noChangeArrowheads="1"/>
          </p:cNvSpPr>
          <p:nvPr>
            <p:ph type="sldNum" sz="quarter" idx="12"/>
          </p:nvPr>
        </p:nvSpPr>
        <p:spPr/>
        <p:txBody>
          <a:bodyPr/>
          <a:lstStyle>
            <a:lvl1pPr eaLnBrk="0" hangingPunct="0">
              <a:defRPr b="1"/>
            </a:lvl1pPr>
          </a:lstStyle>
          <a:p>
            <a:fld id="{4D0178CB-A35E-4675-9962-99AEF9A06D9C}" type="slidenum">
              <a:rPr lang="en-US" altLang="en-US"/>
              <a:pPr/>
              <a:t>‹#›</a:t>
            </a:fld>
            <a:endParaRPr lang="en-US" altLang="en-US"/>
          </a:p>
        </p:txBody>
      </p:sp>
    </p:spTree>
    <p:extLst>
      <p:ext uri="{BB962C8B-B14F-4D97-AF65-F5344CB8AC3E}">
        <p14:creationId xmlns:p14="http://schemas.microsoft.com/office/powerpoint/2010/main" val="2461205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F95483FE-A2FF-0647-B498-917566D95076}" type="slidenum">
              <a:rPr lang="en-US"/>
              <a:pPr>
                <a:defRPr/>
              </a:pPr>
              <a:t>‹#›</a:t>
            </a:fld>
            <a:endParaRPr lang="en-US"/>
          </a:p>
        </p:txBody>
      </p:sp>
    </p:spTree>
    <p:extLst>
      <p:ext uri="{BB962C8B-B14F-4D97-AF65-F5344CB8AC3E}">
        <p14:creationId xmlns:p14="http://schemas.microsoft.com/office/powerpoint/2010/main" val="36597585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8D0FA76-4E3E-EC45-A33D-72DDC40C3ABA}" type="slidenum">
              <a:rPr lang="en-US"/>
              <a:pPr>
                <a:defRPr/>
              </a:pPr>
              <a:t>‹#›</a:t>
            </a:fld>
            <a:endParaRPr lang="en-US"/>
          </a:p>
        </p:txBody>
      </p:sp>
    </p:spTree>
    <p:extLst>
      <p:ext uri="{BB962C8B-B14F-4D97-AF65-F5344CB8AC3E}">
        <p14:creationId xmlns:p14="http://schemas.microsoft.com/office/powerpoint/2010/main" val="109358961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6"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7" name="Rectangle 6"/>
          <p:cNvSpPr>
            <a:spLocks noGrp="1" noChangeArrowheads="1"/>
          </p:cNvSpPr>
          <p:nvPr>
            <p:ph type="sldNum" sz="quarter" idx="12"/>
          </p:nvPr>
        </p:nvSpPr>
        <p:spPr/>
        <p:txBody>
          <a:bodyPr/>
          <a:lstStyle>
            <a:lvl1pPr eaLnBrk="0" hangingPunct="0">
              <a:defRPr b="1"/>
            </a:lvl1pPr>
          </a:lstStyle>
          <a:p>
            <a:fld id="{A96A37E2-BF8D-4869-BD13-D909DD8032DD}" type="slidenum">
              <a:rPr lang="en-US" altLang="en-US"/>
              <a:pPr/>
              <a:t>‹#›</a:t>
            </a:fld>
            <a:endParaRPr lang="en-US" altLang="en-US"/>
          </a:p>
        </p:txBody>
      </p:sp>
    </p:spTree>
    <p:extLst>
      <p:ext uri="{BB962C8B-B14F-4D97-AF65-F5344CB8AC3E}">
        <p14:creationId xmlns:p14="http://schemas.microsoft.com/office/powerpoint/2010/main" val="243481026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b="1"/>
            </a:lvl1pPr>
          </a:lstStyle>
          <a:p>
            <a:fld id="{AA84FABD-415E-4E67-BAE0-0EB24402835E}" type="slidenum">
              <a:rPr lang="en-US" altLang="en-US"/>
              <a:pPr/>
              <a:t>‹#›</a:t>
            </a:fld>
            <a:endParaRPr lang="en-US" altLang="en-US"/>
          </a:p>
        </p:txBody>
      </p:sp>
    </p:spTree>
    <p:extLst>
      <p:ext uri="{BB962C8B-B14F-4D97-AF65-F5344CB8AC3E}">
        <p14:creationId xmlns:p14="http://schemas.microsoft.com/office/powerpoint/2010/main" val="420628506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b="1"/>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b="1"/>
            </a:lvl1pPr>
          </a:lstStyle>
          <a:p>
            <a:fld id="{A9B58F67-ADDB-46D8-A31E-8B29842F645E}" type="slidenum">
              <a:rPr lang="en-US" altLang="en-US"/>
              <a:pPr/>
              <a:t>‹#›</a:t>
            </a:fld>
            <a:endParaRPr lang="en-US" altLang="en-US"/>
          </a:p>
        </p:txBody>
      </p:sp>
    </p:spTree>
    <p:extLst>
      <p:ext uri="{BB962C8B-B14F-4D97-AF65-F5344CB8AC3E}">
        <p14:creationId xmlns:p14="http://schemas.microsoft.com/office/powerpoint/2010/main" val="65031864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D41A6CB-2512-49F9-917B-2216934ED3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282559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07427B2-1687-4581-87EC-99409B90283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830726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17C9CF-0E51-43C1-B1D7-619CF5EAEA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78757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E5F8C7-77E0-4113-BA2C-8D94C6F11FB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229858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BE72529-8ADD-42F2-BE52-C99314ECBD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476515"/>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14DB159-3D8B-4990-BE42-66E2A67E66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436170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001D95D-4BDD-4EC9-A5C8-1F5AC3DEBD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56726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33B1D6-D0A7-B447-A2B9-44CC8B4613B0}" type="slidenum">
              <a:rPr lang="en-US"/>
              <a:pPr>
                <a:defRPr/>
              </a:pPr>
              <a:t>‹#›</a:t>
            </a:fld>
            <a:endParaRPr lang="en-US"/>
          </a:p>
        </p:txBody>
      </p:sp>
    </p:spTree>
    <p:extLst>
      <p:ext uri="{BB962C8B-B14F-4D97-AF65-F5344CB8AC3E}">
        <p14:creationId xmlns:p14="http://schemas.microsoft.com/office/powerpoint/2010/main" val="267723311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A37C2B6-2A5F-4A34-A323-71CD16FE2E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132895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7276E7C-040E-405A-990A-BCEAAA2B690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4253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173F7E-5524-46BE-B434-616C12D6CE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814312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F922B9-CE25-43D5-ABBA-0416FA4C84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044795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3D483ED-1AB0-4706-908B-5732C34EE2D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97928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0750016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725689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2507103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2089948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919291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36D878-8F85-4F4D-9D1A-DCF7382E74E8}" type="slidenum">
              <a:rPr lang="en-US"/>
              <a:pPr>
                <a:defRPr/>
              </a:pPr>
              <a:t>‹#›</a:t>
            </a:fld>
            <a:endParaRPr lang="en-US"/>
          </a:p>
        </p:txBody>
      </p:sp>
    </p:spTree>
    <p:extLst>
      <p:ext uri="{BB962C8B-B14F-4D97-AF65-F5344CB8AC3E}">
        <p14:creationId xmlns:p14="http://schemas.microsoft.com/office/powerpoint/2010/main" val="289540985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9535602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3221070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244121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2197507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3054732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5602004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1275116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4850394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C685F10-B127-8246-89A9-42180CBA2F4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81257985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824A235-F150-4142-AA68-9626EC277EFE}"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40392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EB3218-684D-F04B-BF0B-3DDF452EEC42}" type="slidenum">
              <a:rPr lang="en-US"/>
              <a:pPr>
                <a:defRPr/>
              </a:pPr>
              <a:t>‹#›</a:t>
            </a:fld>
            <a:endParaRPr lang="en-US"/>
          </a:p>
        </p:txBody>
      </p:sp>
    </p:spTree>
    <p:extLst>
      <p:ext uri="{BB962C8B-B14F-4D97-AF65-F5344CB8AC3E}">
        <p14:creationId xmlns:p14="http://schemas.microsoft.com/office/powerpoint/2010/main" val="302930782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3D48C9A5-0014-684F-BC87-13FA48DE03B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88977716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D056200C-BEF3-C846-87CD-66208060DAB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5777013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4AFBB0EA-A5CF-6B4D-87BF-48D1264C842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16650318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FD64AB59-D561-3244-9E60-63C3E3A1189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94043830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DF1CC55-7EFC-504E-8C71-5BF1EB63033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70022612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CCD324B5-9828-C24C-A3A1-D9E4CF77C1B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95682966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203B4EC-143D-4240-9BDC-A89B84ACA16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94553170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F7DD307-22F6-0D44-AC88-03EF896B16C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79252135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66BB419-B04D-9F42-902C-2071F5D6B74C}"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064154935"/>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7"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C349FB02-DAEF-8D4D-8E53-C56D79867F2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064361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A08457-99B3-924A-8A6C-05F5189FB214}" type="slidenum">
              <a:rPr lang="en-US"/>
              <a:pPr>
                <a:defRPr/>
              </a:pPr>
              <a:t>‹#›</a:t>
            </a:fld>
            <a:endParaRPr lang="en-US"/>
          </a:p>
        </p:txBody>
      </p:sp>
    </p:spTree>
    <p:extLst>
      <p:ext uri="{BB962C8B-B14F-4D97-AF65-F5344CB8AC3E}">
        <p14:creationId xmlns:p14="http://schemas.microsoft.com/office/powerpoint/2010/main" val="329128399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ADD22C13-5563-3442-B718-BC314DA7190A}" type="slidenum">
              <a:rPr lang="en-GB"/>
              <a:pPr>
                <a:defRPr/>
              </a:pPr>
              <a:t>‹#›</a:t>
            </a:fld>
            <a:endParaRPr lang="en-GB"/>
          </a:p>
        </p:txBody>
      </p:sp>
    </p:spTree>
    <p:extLst>
      <p:ext uri="{BB962C8B-B14F-4D97-AF65-F5344CB8AC3E}">
        <p14:creationId xmlns:p14="http://schemas.microsoft.com/office/powerpoint/2010/main" val="16248594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06BEB689-5C09-6044-A5BB-05F441909490}" type="slidenum">
              <a:rPr lang="en-GB"/>
              <a:pPr>
                <a:defRPr/>
              </a:pPr>
              <a:t>‹#›</a:t>
            </a:fld>
            <a:endParaRPr lang="en-GB"/>
          </a:p>
        </p:txBody>
      </p:sp>
    </p:spTree>
    <p:extLst>
      <p:ext uri="{BB962C8B-B14F-4D97-AF65-F5344CB8AC3E}">
        <p14:creationId xmlns:p14="http://schemas.microsoft.com/office/powerpoint/2010/main" val="63427788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29E3F8FA-0B57-8B40-9724-347323C1012B}" type="slidenum">
              <a:rPr lang="en-GB"/>
              <a:pPr>
                <a:defRPr/>
              </a:pPr>
              <a:t>‹#›</a:t>
            </a:fld>
            <a:endParaRPr lang="en-GB"/>
          </a:p>
        </p:txBody>
      </p:sp>
    </p:spTree>
    <p:extLst>
      <p:ext uri="{BB962C8B-B14F-4D97-AF65-F5344CB8AC3E}">
        <p14:creationId xmlns:p14="http://schemas.microsoft.com/office/powerpoint/2010/main" val="379760338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b="1"/>
            </a:lvl1pPr>
          </a:lstStyle>
          <a:p>
            <a:pPr>
              <a:defRPr/>
            </a:pPr>
            <a:fld id="{5A127E26-6FB0-7444-8617-3E56A35770F6}" type="slidenum">
              <a:rPr lang="en-GB"/>
              <a:pPr>
                <a:defRPr/>
              </a:pPr>
              <a:t>‹#›</a:t>
            </a:fld>
            <a:endParaRPr lang="en-GB"/>
          </a:p>
        </p:txBody>
      </p:sp>
    </p:spTree>
    <p:extLst>
      <p:ext uri="{BB962C8B-B14F-4D97-AF65-F5344CB8AC3E}">
        <p14:creationId xmlns:p14="http://schemas.microsoft.com/office/powerpoint/2010/main" val="386623509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b="1"/>
            </a:lvl1pPr>
          </a:lstStyle>
          <a:p>
            <a:pPr>
              <a:defRPr/>
            </a:pPr>
            <a:fld id="{D2A6EE54-9071-7B41-8D29-766CDAAD2929}" type="slidenum">
              <a:rPr lang="en-GB"/>
              <a:pPr>
                <a:defRPr/>
              </a:pPr>
              <a:t>‹#›</a:t>
            </a:fld>
            <a:endParaRPr lang="en-GB"/>
          </a:p>
        </p:txBody>
      </p:sp>
    </p:spTree>
    <p:extLst>
      <p:ext uri="{BB962C8B-B14F-4D97-AF65-F5344CB8AC3E}">
        <p14:creationId xmlns:p14="http://schemas.microsoft.com/office/powerpoint/2010/main" val="931394326"/>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b="1"/>
            </a:lvl1pPr>
          </a:lstStyle>
          <a:p>
            <a:pPr>
              <a:defRPr/>
            </a:pPr>
            <a:fld id="{1894F560-5FE6-824C-ABE1-E013DB94CD15}" type="slidenum">
              <a:rPr lang="en-GB"/>
              <a:pPr>
                <a:defRPr/>
              </a:pPr>
              <a:t>‹#›</a:t>
            </a:fld>
            <a:endParaRPr lang="en-GB"/>
          </a:p>
        </p:txBody>
      </p:sp>
    </p:spTree>
    <p:extLst>
      <p:ext uri="{BB962C8B-B14F-4D97-AF65-F5344CB8AC3E}">
        <p14:creationId xmlns:p14="http://schemas.microsoft.com/office/powerpoint/2010/main" val="118992964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b="1"/>
            </a:lvl1pPr>
          </a:lstStyle>
          <a:p>
            <a:pPr>
              <a:defRPr/>
            </a:pPr>
            <a:fld id="{7163B344-F4B1-D941-93E6-CBDDB2F985D8}" type="slidenum">
              <a:rPr lang="en-GB"/>
              <a:pPr>
                <a:defRPr/>
              </a:pPr>
              <a:t>‹#›</a:t>
            </a:fld>
            <a:endParaRPr lang="en-GB"/>
          </a:p>
        </p:txBody>
      </p:sp>
    </p:spTree>
    <p:extLst>
      <p:ext uri="{BB962C8B-B14F-4D97-AF65-F5344CB8AC3E}">
        <p14:creationId xmlns:p14="http://schemas.microsoft.com/office/powerpoint/2010/main" val="374088300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b="1"/>
            </a:lvl1pPr>
          </a:lstStyle>
          <a:p>
            <a:pPr>
              <a:defRPr/>
            </a:pPr>
            <a:fld id="{88A8F6D6-599B-E442-B053-B6C1DE4D18E6}" type="slidenum">
              <a:rPr lang="en-GB"/>
              <a:pPr>
                <a:defRPr/>
              </a:pPr>
              <a:t>‹#›</a:t>
            </a:fld>
            <a:endParaRPr lang="en-GB"/>
          </a:p>
        </p:txBody>
      </p:sp>
    </p:spTree>
    <p:extLst>
      <p:ext uri="{BB962C8B-B14F-4D97-AF65-F5344CB8AC3E}">
        <p14:creationId xmlns:p14="http://schemas.microsoft.com/office/powerpoint/2010/main" val="393241400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b="1"/>
            </a:lvl1pPr>
          </a:lstStyle>
          <a:p>
            <a:pPr>
              <a:defRPr/>
            </a:pPr>
            <a:fld id="{EBB68E95-36A2-D14A-BE78-3D480E3612D9}" type="slidenum">
              <a:rPr lang="en-GB"/>
              <a:pPr>
                <a:defRPr/>
              </a:pPr>
              <a:t>‹#›</a:t>
            </a:fld>
            <a:endParaRPr lang="en-GB"/>
          </a:p>
        </p:txBody>
      </p:sp>
    </p:spTree>
    <p:extLst>
      <p:ext uri="{BB962C8B-B14F-4D97-AF65-F5344CB8AC3E}">
        <p14:creationId xmlns:p14="http://schemas.microsoft.com/office/powerpoint/2010/main" val="374625104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38ACE13B-B0A1-D348-A813-B4B0102C15D9}" type="slidenum">
              <a:rPr lang="en-GB"/>
              <a:pPr>
                <a:defRPr/>
              </a:pPr>
              <a:t>‹#›</a:t>
            </a:fld>
            <a:endParaRPr lang="en-GB"/>
          </a:p>
        </p:txBody>
      </p:sp>
    </p:spTree>
    <p:extLst>
      <p:ext uri="{BB962C8B-B14F-4D97-AF65-F5344CB8AC3E}">
        <p14:creationId xmlns:p14="http://schemas.microsoft.com/office/powerpoint/2010/main" val="735109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6F816A-FFB9-274E-AC41-C3A81E878180}" type="slidenum">
              <a:rPr lang="en-US"/>
              <a:pPr>
                <a:defRPr/>
              </a:pPr>
              <a:t>‹#›</a:t>
            </a:fld>
            <a:endParaRPr lang="en-US"/>
          </a:p>
        </p:txBody>
      </p:sp>
    </p:spTree>
    <p:extLst>
      <p:ext uri="{BB962C8B-B14F-4D97-AF65-F5344CB8AC3E}">
        <p14:creationId xmlns:p14="http://schemas.microsoft.com/office/powerpoint/2010/main" val="241585457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b="1"/>
            </a:lvl1pPr>
          </a:lstStyle>
          <a:p>
            <a:pPr>
              <a:defRPr/>
            </a:pPr>
            <a:fld id="{8663F585-B082-9B43-BAD5-F2F6147D04AE}" type="slidenum">
              <a:rPr lang="en-GB"/>
              <a:pPr>
                <a:defRPr/>
              </a:pPr>
              <a:t>‹#›</a:t>
            </a:fld>
            <a:endParaRPr lang="en-GB"/>
          </a:p>
        </p:txBody>
      </p:sp>
    </p:spTree>
    <p:extLst>
      <p:ext uri="{BB962C8B-B14F-4D97-AF65-F5344CB8AC3E}">
        <p14:creationId xmlns:p14="http://schemas.microsoft.com/office/powerpoint/2010/main" val="605568050"/>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pPr>
                <a:defRPr/>
              </a:pPr>
              <a:t>‹#›</a:t>
            </a:fld>
            <a:endParaRPr lang="en-GB"/>
          </a:p>
        </p:txBody>
      </p:sp>
    </p:spTree>
    <p:extLst>
      <p:ext uri="{BB962C8B-B14F-4D97-AF65-F5344CB8AC3E}">
        <p14:creationId xmlns:p14="http://schemas.microsoft.com/office/powerpoint/2010/main" val="1961132739"/>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pPr>
                <a:defRPr/>
              </a:pPr>
              <a:t>‹#›</a:t>
            </a:fld>
            <a:endParaRPr lang="en-GB"/>
          </a:p>
        </p:txBody>
      </p:sp>
    </p:spTree>
    <p:extLst>
      <p:ext uri="{BB962C8B-B14F-4D97-AF65-F5344CB8AC3E}">
        <p14:creationId xmlns:p14="http://schemas.microsoft.com/office/powerpoint/2010/main" val="391361765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pPr>
                <a:defRPr/>
              </a:pPr>
              <a:t>‹#›</a:t>
            </a:fld>
            <a:endParaRPr lang="en-GB"/>
          </a:p>
        </p:txBody>
      </p:sp>
    </p:spTree>
    <p:extLst>
      <p:ext uri="{BB962C8B-B14F-4D97-AF65-F5344CB8AC3E}">
        <p14:creationId xmlns:p14="http://schemas.microsoft.com/office/powerpoint/2010/main" val="139191897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pPr>
                <a:defRPr/>
              </a:pPr>
              <a:t>‹#›</a:t>
            </a:fld>
            <a:endParaRPr lang="en-GB"/>
          </a:p>
        </p:txBody>
      </p:sp>
    </p:spTree>
    <p:extLst>
      <p:ext uri="{BB962C8B-B14F-4D97-AF65-F5344CB8AC3E}">
        <p14:creationId xmlns:p14="http://schemas.microsoft.com/office/powerpoint/2010/main" val="32523404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pPr>
                <a:defRPr/>
              </a:pPr>
              <a:t>‹#›</a:t>
            </a:fld>
            <a:endParaRPr lang="en-GB"/>
          </a:p>
        </p:txBody>
      </p:sp>
    </p:spTree>
    <p:extLst>
      <p:ext uri="{BB962C8B-B14F-4D97-AF65-F5344CB8AC3E}">
        <p14:creationId xmlns:p14="http://schemas.microsoft.com/office/powerpoint/2010/main" val="1021895308"/>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pPr>
                <a:defRPr/>
              </a:pPr>
              <a:t>‹#›</a:t>
            </a:fld>
            <a:endParaRPr lang="en-GB"/>
          </a:p>
        </p:txBody>
      </p:sp>
    </p:spTree>
    <p:extLst>
      <p:ext uri="{BB962C8B-B14F-4D97-AF65-F5344CB8AC3E}">
        <p14:creationId xmlns:p14="http://schemas.microsoft.com/office/powerpoint/2010/main" val="40833502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pPr>
                <a:defRPr/>
              </a:pPr>
              <a:t>‹#›</a:t>
            </a:fld>
            <a:endParaRPr lang="en-GB"/>
          </a:p>
        </p:txBody>
      </p:sp>
    </p:spTree>
    <p:extLst>
      <p:ext uri="{BB962C8B-B14F-4D97-AF65-F5344CB8AC3E}">
        <p14:creationId xmlns:p14="http://schemas.microsoft.com/office/powerpoint/2010/main" val="397072961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pPr>
                <a:defRPr/>
              </a:pPr>
              <a:t>‹#›</a:t>
            </a:fld>
            <a:endParaRPr lang="en-GB"/>
          </a:p>
        </p:txBody>
      </p:sp>
    </p:spTree>
    <p:extLst>
      <p:ext uri="{BB962C8B-B14F-4D97-AF65-F5344CB8AC3E}">
        <p14:creationId xmlns:p14="http://schemas.microsoft.com/office/powerpoint/2010/main" val="534730018"/>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pPr>
                <a:defRPr/>
              </a:pPr>
              <a:t>‹#›</a:t>
            </a:fld>
            <a:endParaRPr lang="en-GB"/>
          </a:p>
        </p:txBody>
      </p:sp>
    </p:spTree>
    <p:extLst>
      <p:ext uri="{BB962C8B-B14F-4D97-AF65-F5344CB8AC3E}">
        <p14:creationId xmlns:p14="http://schemas.microsoft.com/office/powerpoint/2010/main" val="30876761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98F3ED35-3604-9A4B-BFF3-6CB702CB7BE9}" type="slidenum">
              <a:rPr lang="en-US"/>
              <a:pPr>
                <a:defRPr/>
              </a:pPr>
              <a:t>‹#›</a:t>
            </a:fld>
            <a:endParaRPr lang="en-US"/>
          </a:p>
        </p:txBody>
      </p:sp>
    </p:spTree>
    <p:extLst>
      <p:ext uri="{BB962C8B-B14F-4D97-AF65-F5344CB8AC3E}">
        <p14:creationId xmlns:p14="http://schemas.microsoft.com/office/powerpoint/2010/main" val="3063332288"/>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pPr>
                <a:defRPr/>
              </a:pPr>
              <a:t>‹#›</a:t>
            </a:fld>
            <a:endParaRPr lang="en-GB"/>
          </a:p>
        </p:txBody>
      </p:sp>
    </p:spTree>
    <p:extLst>
      <p:ext uri="{BB962C8B-B14F-4D97-AF65-F5344CB8AC3E}">
        <p14:creationId xmlns:p14="http://schemas.microsoft.com/office/powerpoint/2010/main" val="43920692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pPr>
                <a:defRPr/>
              </a:pPr>
              <a:t>‹#›</a:t>
            </a:fld>
            <a:endParaRPr lang="en-GB"/>
          </a:p>
        </p:txBody>
      </p:sp>
    </p:spTree>
    <p:extLst>
      <p:ext uri="{BB962C8B-B14F-4D97-AF65-F5344CB8AC3E}">
        <p14:creationId xmlns:p14="http://schemas.microsoft.com/office/powerpoint/2010/main" val="353585829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97197122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8971374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5392857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3247549"/>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2432112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25488645"/>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8529287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52467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5DFFE7D-5FD7-6644-8EB6-2B5DB67B21FE}" type="slidenum">
              <a:rPr lang="en-US"/>
              <a:pPr>
                <a:defRPr/>
              </a:pPr>
              <a:t>‹#›</a:t>
            </a:fld>
            <a:endParaRPr lang="en-US"/>
          </a:p>
        </p:txBody>
      </p:sp>
    </p:spTree>
    <p:extLst>
      <p:ext uri="{BB962C8B-B14F-4D97-AF65-F5344CB8AC3E}">
        <p14:creationId xmlns:p14="http://schemas.microsoft.com/office/powerpoint/2010/main" val="383649474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99213748"/>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22810889"/>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8739942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3847116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3101867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5/10/19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8967159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5/10/19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6666956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5/10/19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20095051"/>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5/10/19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75890751"/>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5/10/19</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791906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86AD1DB-9958-BE46-B780-7F96E7065629}" type="slidenum">
              <a:rPr lang="en-US"/>
              <a:pPr>
                <a:defRPr/>
              </a:pPr>
              <a:t>‹#›</a:t>
            </a:fld>
            <a:endParaRPr lang="en-US"/>
          </a:p>
        </p:txBody>
      </p:sp>
    </p:spTree>
    <p:extLst>
      <p:ext uri="{BB962C8B-B14F-4D97-AF65-F5344CB8AC3E}">
        <p14:creationId xmlns:p14="http://schemas.microsoft.com/office/powerpoint/2010/main" val="383057861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5/10/19</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3100305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5/10/19</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860554"/>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5/10/19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01780968"/>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5/10/19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85463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5/10/19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64356417"/>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5/10/19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369531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FDC02B3-A45C-0742-9A4E-3B1AC0EBAA62}" type="slidenum">
              <a:rPr lang="en-US"/>
              <a:pPr>
                <a:defRPr/>
              </a:pPr>
              <a:t>‹#›</a:t>
            </a:fld>
            <a:endParaRPr lang="en-US"/>
          </a:p>
        </p:txBody>
      </p:sp>
    </p:spTree>
    <p:extLst>
      <p:ext uri="{BB962C8B-B14F-4D97-AF65-F5344CB8AC3E}">
        <p14:creationId xmlns:p14="http://schemas.microsoft.com/office/powerpoint/2010/main" val="2429769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4738CC03-80E7-4347-BBB7-C45FFEBC8286}" type="slidenum">
              <a:rPr lang="en-US"/>
              <a:pPr>
                <a:defRPr/>
              </a:pPr>
              <a:t>‹#›</a:t>
            </a:fld>
            <a:endParaRPr lang="en-US"/>
          </a:p>
        </p:txBody>
      </p:sp>
    </p:spTree>
    <p:extLst>
      <p:ext uri="{BB962C8B-B14F-4D97-AF65-F5344CB8AC3E}">
        <p14:creationId xmlns:p14="http://schemas.microsoft.com/office/powerpoint/2010/main" val="42866321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5F3D51E5-245E-7C49-9A14-0A33B18C7598}" type="slidenum">
              <a:rPr lang="en-US"/>
              <a:pPr>
                <a:defRPr/>
              </a:pPr>
              <a:t>‹#›</a:t>
            </a:fld>
            <a:endParaRPr lang="en-US"/>
          </a:p>
        </p:txBody>
      </p:sp>
    </p:spTree>
    <p:extLst>
      <p:ext uri="{BB962C8B-B14F-4D97-AF65-F5344CB8AC3E}">
        <p14:creationId xmlns:p14="http://schemas.microsoft.com/office/powerpoint/2010/main" val="12766704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AD037B9-843B-6845-BD99-D3F7B629F469}" type="slidenum">
              <a:rPr lang="en-US"/>
              <a:pPr>
                <a:defRPr/>
              </a:pPr>
              <a:t>‹#›</a:t>
            </a:fld>
            <a:endParaRPr lang="en-US"/>
          </a:p>
        </p:txBody>
      </p:sp>
    </p:spTree>
    <p:extLst>
      <p:ext uri="{BB962C8B-B14F-4D97-AF65-F5344CB8AC3E}">
        <p14:creationId xmlns:p14="http://schemas.microsoft.com/office/powerpoint/2010/main" val="30919845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41910294-0733-7046-B356-F2819195E9D9}" type="slidenum">
              <a:rPr lang="en-US"/>
              <a:pPr>
                <a:defRPr/>
              </a:pPr>
              <a:t>‹#›</a:t>
            </a:fld>
            <a:endParaRPr lang="en-US"/>
          </a:p>
        </p:txBody>
      </p:sp>
    </p:spTree>
    <p:extLst>
      <p:ext uri="{BB962C8B-B14F-4D97-AF65-F5344CB8AC3E}">
        <p14:creationId xmlns:p14="http://schemas.microsoft.com/office/powerpoint/2010/main" val="39084135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C690E30-F493-9C44-8BB2-9D4AD407541A}" type="slidenum">
              <a:rPr lang="en-US"/>
              <a:pPr>
                <a:defRPr/>
              </a:pPr>
              <a:t>‹#›</a:t>
            </a:fld>
            <a:endParaRPr lang="en-US"/>
          </a:p>
        </p:txBody>
      </p:sp>
    </p:spTree>
    <p:extLst>
      <p:ext uri="{BB962C8B-B14F-4D97-AF65-F5344CB8AC3E}">
        <p14:creationId xmlns:p14="http://schemas.microsoft.com/office/powerpoint/2010/main" val="29575804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0EE111F-B016-224C-93C5-C628879A3895}" type="slidenum">
              <a:rPr lang="en-US"/>
              <a:pPr>
                <a:defRPr/>
              </a:pPr>
              <a:t>‹#›</a:t>
            </a:fld>
            <a:endParaRPr lang="en-US"/>
          </a:p>
        </p:txBody>
      </p:sp>
    </p:spTree>
    <p:extLst>
      <p:ext uri="{BB962C8B-B14F-4D97-AF65-F5344CB8AC3E}">
        <p14:creationId xmlns:p14="http://schemas.microsoft.com/office/powerpoint/2010/main" val="7745969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D4EE798-690A-EB48-95BB-A1CEA1D0439D}" type="slidenum">
              <a:rPr lang="en-US"/>
              <a:pPr>
                <a:defRPr/>
              </a:pPr>
              <a:t>‹#›</a:t>
            </a:fld>
            <a:endParaRPr lang="en-US"/>
          </a:p>
        </p:txBody>
      </p:sp>
    </p:spTree>
    <p:extLst>
      <p:ext uri="{BB962C8B-B14F-4D97-AF65-F5344CB8AC3E}">
        <p14:creationId xmlns:p14="http://schemas.microsoft.com/office/powerpoint/2010/main" val="18227166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6997A26-A295-834C-BB60-2B737FCEEBDE}" type="slidenum">
              <a:rPr lang="en-US"/>
              <a:pPr>
                <a:defRPr/>
              </a:pPr>
              <a:t>‹#›</a:t>
            </a:fld>
            <a:endParaRPr lang="en-US"/>
          </a:p>
        </p:txBody>
      </p:sp>
    </p:spTree>
    <p:extLst>
      <p:ext uri="{BB962C8B-B14F-4D97-AF65-F5344CB8AC3E}">
        <p14:creationId xmlns:p14="http://schemas.microsoft.com/office/powerpoint/2010/main" val="17236491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71C1D8F4-40CA-F045-904F-E870EA978EAC}" type="slidenum">
              <a:rPr lang="en-US"/>
              <a:pPr>
                <a:defRPr/>
              </a:pPr>
              <a:t>‹#›</a:t>
            </a:fld>
            <a:endParaRPr lang="en-US"/>
          </a:p>
        </p:txBody>
      </p:sp>
    </p:spTree>
    <p:extLst>
      <p:ext uri="{BB962C8B-B14F-4D97-AF65-F5344CB8AC3E}">
        <p14:creationId xmlns:p14="http://schemas.microsoft.com/office/powerpoint/2010/main" val="4250987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C2D0E9B-364E-0049-82B0-D8A28BE23736}" type="slidenum">
              <a:rPr lang="en-US"/>
              <a:pPr>
                <a:defRPr/>
              </a:pPr>
              <a:t>‹#›</a:t>
            </a:fld>
            <a:endParaRPr lang="en-US"/>
          </a:p>
        </p:txBody>
      </p:sp>
    </p:spTree>
    <p:extLst>
      <p:ext uri="{BB962C8B-B14F-4D97-AF65-F5344CB8AC3E}">
        <p14:creationId xmlns:p14="http://schemas.microsoft.com/office/powerpoint/2010/main" val="2155366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DFA0D8F-8876-F348-829C-A582A7358D66}" type="slidenum">
              <a:rPr lang="en-US"/>
              <a:pPr>
                <a:defRPr/>
              </a:pPr>
              <a:t>‹#›</a:t>
            </a:fld>
            <a:endParaRPr lang="en-US"/>
          </a:p>
        </p:txBody>
      </p:sp>
    </p:spTree>
    <p:extLst>
      <p:ext uri="{BB962C8B-B14F-4D97-AF65-F5344CB8AC3E}">
        <p14:creationId xmlns:p14="http://schemas.microsoft.com/office/powerpoint/2010/main" val="1675154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D1E99688-425C-FB4F-8C73-81888B5B8121}" type="slidenum">
              <a:rPr lang="en-US"/>
              <a:pPr>
                <a:defRPr/>
              </a:pPr>
              <a:t>‹#›</a:t>
            </a:fld>
            <a:endParaRPr lang="en-US"/>
          </a:p>
        </p:txBody>
      </p:sp>
    </p:spTree>
    <p:extLst>
      <p:ext uri="{BB962C8B-B14F-4D97-AF65-F5344CB8AC3E}">
        <p14:creationId xmlns:p14="http://schemas.microsoft.com/office/powerpoint/2010/main" val="20835907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840270D-24A0-3642-B71E-CF2E8A6D7121}" type="slidenum">
              <a:rPr lang="en-US"/>
              <a:pPr>
                <a:defRPr/>
              </a:pPr>
              <a:t>‹#›</a:t>
            </a:fld>
            <a:endParaRPr lang="en-US"/>
          </a:p>
        </p:txBody>
      </p:sp>
    </p:spTree>
    <p:extLst>
      <p:ext uri="{BB962C8B-B14F-4D97-AF65-F5344CB8AC3E}">
        <p14:creationId xmlns:p14="http://schemas.microsoft.com/office/powerpoint/2010/main" val="42531810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DCA9395-2862-4E4E-88D4-6699858F8B14}" type="slidenum">
              <a:rPr lang="en-US"/>
              <a:pPr>
                <a:defRPr/>
              </a:pPr>
              <a:t>‹#›</a:t>
            </a:fld>
            <a:endParaRPr lang="en-US"/>
          </a:p>
        </p:txBody>
      </p:sp>
    </p:spTree>
    <p:extLst>
      <p:ext uri="{BB962C8B-B14F-4D97-AF65-F5344CB8AC3E}">
        <p14:creationId xmlns:p14="http://schemas.microsoft.com/office/powerpoint/2010/main" val="20028802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4B2DA09-BFED-5D49-8EFC-29CACD91F4DB}" type="slidenum">
              <a:rPr lang="en-US"/>
              <a:pPr>
                <a:defRPr/>
              </a:pPr>
              <a:t>‹#›</a:t>
            </a:fld>
            <a:endParaRPr lang="en-US"/>
          </a:p>
        </p:txBody>
      </p:sp>
    </p:spTree>
    <p:extLst>
      <p:ext uri="{BB962C8B-B14F-4D97-AF65-F5344CB8AC3E}">
        <p14:creationId xmlns:p14="http://schemas.microsoft.com/office/powerpoint/2010/main" val="14605768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C2164738-2931-1446-95C9-92BC82F5CAC2}" type="slidenum">
              <a:rPr lang="en-US"/>
              <a:pPr>
                <a:defRPr/>
              </a:pPr>
              <a:t>‹#›</a:t>
            </a:fld>
            <a:endParaRPr lang="en-US"/>
          </a:p>
        </p:txBody>
      </p:sp>
    </p:spTree>
    <p:extLst>
      <p:ext uri="{BB962C8B-B14F-4D97-AF65-F5344CB8AC3E}">
        <p14:creationId xmlns:p14="http://schemas.microsoft.com/office/powerpoint/2010/main" val="38203691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7001672-0CE3-C54F-BBD4-149B6F93F7B7}" type="slidenum">
              <a:rPr lang="en-US"/>
              <a:pPr>
                <a:defRPr/>
              </a:pPr>
              <a:t>‹#›</a:t>
            </a:fld>
            <a:endParaRPr lang="en-US"/>
          </a:p>
        </p:txBody>
      </p:sp>
    </p:spTree>
    <p:extLst>
      <p:ext uri="{BB962C8B-B14F-4D97-AF65-F5344CB8AC3E}">
        <p14:creationId xmlns:p14="http://schemas.microsoft.com/office/powerpoint/2010/main" val="32172591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C86B6A4-F2BF-1F44-81D2-643C31A0CF6B}" type="slidenum">
              <a:rPr lang="en-US"/>
              <a:pPr>
                <a:defRPr/>
              </a:pPr>
              <a:t>‹#›</a:t>
            </a:fld>
            <a:endParaRPr lang="en-US"/>
          </a:p>
        </p:txBody>
      </p:sp>
    </p:spTree>
    <p:extLst>
      <p:ext uri="{BB962C8B-B14F-4D97-AF65-F5344CB8AC3E}">
        <p14:creationId xmlns:p14="http://schemas.microsoft.com/office/powerpoint/2010/main" val="4220050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EE9A01B-B7B2-CD43-AF8A-A21388E9EE47}" type="slidenum">
              <a:rPr lang="en-US"/>
              <a:pPr>
                <a:defRPr/>
              </a:pPr>
              <a:t>‹#›</a:t>
            </a:fld>
            <a:endParaRPr lang="en-US"/>
          </a:p>
        </p:txBody>
      </p:sp>
    </p:spTree>
    <p:extLst>
      <p:ext uri="{BB962C8B-B14F-4D97-AF65-F5344CB8AC3E}">
        <p14:creationId xmlns:p14="http://schemas.microsoft.com/office/powerpoint/2010/main" val="3061681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D0471E-2E27-F048-9396-8048DE41E92B}" type="slidenum">
              <a:rPr lang="en-US"/>
              <a:pPr>
                <a:defRPr/>
              </a:pPr>
              <a:t>‹#›</a:t>
            </a:fld>
            <a:endParaRPr lang="en-US"/>
          </a:p>
        </p:txBody>
      </p:sp>
    </p:spTree>
    <p:extLst>
      <p:ext uri="{BB962C8B-B14F-4D97-AF65-F5344CB8AC3E}">
        <p14:creationId xmlns:p14="http://schemas.microsoft.com/office/powerpoint/2010/main" val="19693001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E767784F-2523-6E4C-A808-B9C281B8FD59}" type="slidenum">
              <a:rPr lang="en-US"/>
              <a:pPr>
                <a:defRPr/>
              </a:pPr>
              <a:t>‹#›</a:t>
            </a:fld>
            <a:endParaRPr lang="en-US"/>
          </a:p>
        </p:txBody>
      </p:sp>
    </p:spTree>
    <p:extLst>
      <p:ext uri="{BB962C8B-B14F-4D97-AF65-F5344CB8AC3E}">
        <p14:creationId xmlns:p14="http://schemas.microsoft.com/office/powerpoint/2010/main" val="14313379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DAE17D4-BA7F-D84D-B107-828CC9AAEA43}" type="slidenum">
              <a:rPr lang="en-US"/>
              <a:pPr>
                <a:defRPr/>
              </a:pPr>
              <a:t>‹#›</a:t>
            </a:fld>
            <a:endParaRPr lang="en-US"/>
          </a:p>
        </p:txBody>
      </p:sp>
    </p:spTree>
    <p:extLst>
      <p:ext uri="{BB962C8B-B14F-4D97-AF65-F5344CB8AC3E}">
        <p14:creationId xmlns:p14="http://schemas.microsoft.com/office/powerpoint/2010/main" val="3399338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461DB06-CDC7-EB4A-AAA9-05B26A3B9DBA}" type="slidenum">
              <a:rPr lang="en-US"/>
              <a:pPr>
                <a:defRPr/>
              </a:pPr>
              <a:t>‹#›</a:t>
            </a:fld>
            <a:endParaRPr lang="en-US"/>
          </a:p>
        </p:txBody>
      </p:sp>
    </p:spTree>
    <p:extLst>
      <p:ext uri="{BB962C8B-B14F-4D97-AF65-F5344CB8AC3E}">
        <p14:creationId xmlns:p14="http://schemas.microsoft.com/office/powerpoint/2010/main" val="42500941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5F87590-1BD8-DD48-B0C4-F530E20E0FDB}" type="slidenum">
              <a:rPr lang="en-US"/>
              <a:pPr>
                <a:defRPr/>
              </a:pPr>
              <a:t>‹#›</a:t>
            </a:fld>
            <a:endParaRPr lang="en-US"/>
          </a:p>
        </p:txBody>
      </p:sp>
    </p:spTree>
    <p:extLst>
      <p:ext uri="{BB962C8B-B14F-4D97-AF65-F5344CB8AC3E}">
        <p14:creationId xmlns:p14="http://schemas.microsoft.com/office/powerpoint/2010/main" val="30024527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284D78E-9E7B-C147-8EA4-0ECA4F835C3B}" type="slidenum">
              <a:rPr lang="en-US"/>
              <a:pPr>
                <a:defRPr/>
              </a:pPr>
              <a:t>‹#›</a:t>
            </a:fld>
            <a:endParaRPr lang="en-US"/>
          </a:p>
        </p:txBody>
      </p:sp>
    </p:spTree>
    <p:extLst>
      <p:ext uri="{BB962C8B-B14F-4D97-AF65-F5344CB8AC3E}">
        <p14:creationId xmlns:p14="http://schemas.microsoft.com/office/powerpoint/2010/main" val="16828032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5A1C758B-215C-674C-BC08-248BDD5CD762}" type="slidenum">
              <a:rPr lang="en-US"/>
              <a:pPr>
                <a:defRPr/>
              </a:pPr>
              <a:t>‹#›</a:t>
            </a:fld>
            <a:endParaRPr lang="en-US"/>
          </a:p>
        </p:txBody>
      </p:sp>
    </p:spTree>
    <p:extLst>
      <p:ext uri="{BB962C8B-B14F-4D97-AF65-F5344CB8AC3E}">
        <p14:creationId xmlns:p14="http://schemas.microsoft.com/office/powerpoint/2010/main" val="30675879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D5C461A-C4A6-DA40-9CE1-9DF4F8E53706}" type="slidenum">
              <a:rPr lang="en-US"/>
              <a:pPr>
                <a:defRPr/>
              </a:pPr>
              <a:t>‹#›</a:t>
            </a:fld>
            <a:endParaRPr lang="en-US"/>
          </a:p>
        </p:txBody>
      </p:sp>
    </p:spTree>
    <p:extLst>
      <p:ext uri="{BB962C8B-B14F-4D97-AF65-F5344CB8AC3E}">
        <p14:creationId xmlns:p14="http://schemas.microsoft.com/office/powerpoint/2010/main" val="37076757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3369E895-4F19-A744-BAC9-DA3346AD8E93}" type="slidenum">
              <a:rPr lang="en-US"/>
              <a:pPr>
                <a:defRPr/>
              </a:pPr>
              <a:t>‹#›</a:t>
            </a:fld>
            <a:endParaRPr lang="en-US"/>
          </a:p>
        </p:txBody>
      </p:sp>
    </p:spTree>
    <p:extLst>
      <p:ext uri="{BB962C8B-B14F-4D97-AF65-F5344CB8AC3E}">
        <p14:creationId xmlns:p14="http://schemas.microsoft.com/office/powerpoint/2010/main" val="11167162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2E4DA80-4C4D-DA4A-A6F9-331A177777D5}" type="slidenum">
              <a:rPr lang="en-US"/>
              <a:pPr>
                <a:defRPr/>
              </a:pPr>
              <a:t>‹#›</a:t>
            </a:fld>
            <a:endParaRPr lang="en-US"/>
          </a:p>
        </p:txBody>
      </p:sp>
    </p:spTree>
    <p:extLst>
      <p:ext uri="{BB962C8B-B14F-4D97-AF65-F5344CB8AC3E}">
        <p14:creationId xmlns:p14="http://schemas.microsoft.com/office/powerpoint/2010/main" val="3763901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0663751-C567-2643-B91E-37C9127188B0}" type="slidenum">
              <a:rPr lang="en-US"/>
              <a:pPr>
                <a:defRPr/>
              </a:pPr>
              <a:t>‹#›</a:t>
            </a:fld>
            <a:endParaRPr lang="en-US"/>
          </a:p>
        </p:txBody>
      </p:sp>
    </p:spTree>
    <p:extLst>
      <p:ext uri="{BB962C8B-B14F-4D97-AF65-F5344CB8AC3E}">
        <p14:creationId xmlns:p14="http://schemas.microsoft.com/office/powerpoint/2010/main" val="20422353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3B68D92-B422-9641-B8E5-A31AB9CE0613}" type="slidenum">
              <a:rPr lang="en-US"/>
              <a:pPr>
                <a:defRPr/>
              </a:pPr>
              <a:t>‹#›</a:t>
            </a:fld>
            <a:endParaRPr lang="en-US"/>
          </a:p>
        </p:txBody>
      </p:sp>
    </p:spTree>
    <p:extLst>
      <p:ext uri="{BB962C8B-B14F-4D97-AF65-F5344CB8AC3E}">
        <p14:creationId xmlns:p14="http://schemas.microsoft.com/office/powerpoint/2010/main" val="12987157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E65A6DA-037B-9242-8A5F-CC4DDABCDC91}" type="slidenum">
              <a:rPr lang="en-US"/>
              <a:pPr>
                <a:defRPr/>
              </a:pPr>
              <a:t>‹#›</a:t>
            </a:fld>
            <a:endParaRPr lang="en-US"/>
          </a:p>
        </p:txBody>
      </p:sp>
    </p:spTree>
    <p:extLst>
      <p:ext uri="{BB962C8B-B14F-4D97-AF65-F5344CB8AC3E}">
        <p14:creationId xmlns:p14="http://schemas.microsoft.com/office/powerpoint/2010/main" val="42627953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1FA45CAE-B2B0-3142-887C-4CE47DE15D4C}" type="slidenum">
              <a:rPr lang="en-US"/>
              <a:pPr>
                <a:defRPr/>
              </a:pPr>
              <a:t>‹#›</a:t>
            </a:fld>
            <a:endParaRPr lang="en-US"/>
          </a:p>
        </p:txBody>
      </p:sp>
    </p:spTree>
    <p:extLst>
      <p:ext uri="{BB962C8B-B14F-4D97-AF65-F5344CB8AC3E}">
        <p14:creationId xmlns:p14="http://schemas.microsoft.com/office/powerpoint/2010/main" val="251086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BE48E16-C876-0F40-9ACD-617CD4E1D59C}" type="slidenum">
              <a:rPr lang="en-US"/>
              <a:pPr>
                <a:defRPr/>
              </a:pPr>
              <a:t>‹#›</a:t>
            </a:fld>
            <a:endParaRPr lang="en-US"/>
          </a:p>
        </p:txBody>
      </p:sp>
    </p:spTree>
    <p:extLst>
      <p:ext uri="{BB962C8B-B14F-4D97-AF65-F5344CB8AC3E}">
        <p14:creationId xmlns:p14="http://schemas.microsoft.com/office/powerpoint/2010/main" val="4985332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45F0B32-8F67-1144-B737-A7BEFB6B13F9}" type="slidenum">
              <a:rPr lang="en-US"/>
              <a:pPr>
                <a:defRPr/>
              </a:pPr>
              <a:t>‹#›</a:t>
            </a:fld>
            <a:endParaRPr lang="en-US"/>
          </a:p>
        </p:txBody>
      </p:sp>
    </p:spTree>
    <p:extLst>
      <p:ext uri="{BB962C8B-B14F-4D97-AF65-F5344CB8AC3E}">
        <p14:creationId xmlns:p14="http://schemas.microsoft.com/office/powerpoint/2010/main" val="37442045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ABAC214-BAEF-AB48-ACCA-B7D47087875C}" type="slidenum">
              <a:rPr lang="en-US"/>
              <a:pPr>
                <a:defRPr/>
              </a:pPr>
              <a:t>‹#›</a:t>
            </a:fld>
            <a:endParaRPr lang="en-US"/>
          </a:p>
        </p:txBody>
      </p:sp>
    </p:spTree>
    <p:extLst>
      <p:ext uri="{BB962C8B-B14F-4D97-AF65-F5344CB8AC3E}">
        <p14:creationId xmlns:p14="http://schemas.microsoft.com/office/powerpoint/2010/main" val="42872308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DC9BD51-603D-F04B-9EB6-2EB13262DCF8}" type="slidenum">
              <a:rPr lang="en-US"/>
              <a:pPr>
                <a:defRPr/>
              </a:pPr>
              <a:t>‹#›</a:t>
            </a:fld>
            <a:endParaRPr lang="en-US"/>
          </a:p>
        </p:txBody>
      </p:sp>
    </p:spTree>
    <p:extLst>
      <p:ext uri="{BB962C8B-B14F-4D97-AF65-F5344CB8AC3E}">
        <p14:creationId xmlns:p14="http://schemas.microsoft.com/office/powerpoint/2010/main" val="20127631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D0523710-5479-E94F-B25D-83BE01056A4D}" type="slidenum">
              <a:rPr lang="en-US"/>
              <a:pPr>
                <a:defRPr/>
              </a:pPr>
              <a:t>‹#›</a:t>
            </a:fld>
            <a:endParaRPr lang="en-US"/>
          </a:p>
        </p:txBody>
      </p:sp>
    </p:spTree>
    <p:extLst>
      <p:ext uri="{BB962C8B-B14F-4D97-AF65-F5344CB8AC3E}">
        <p14:creationId xmlns:p14="http://schemas.microsoft.com/office/powerpoint/2010/main" val="9791063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94255F5-4157-FC4C-94AD-F990808670F8}" type="slidenum">
              <a:rPr lang="en-US"/>
              <a:pPr>
                <a:defRPr/>
              </a:pPr>
              <a:t>‹#›</a:t>
            </a:fld>
            <a:endParaRPr lang="en-US"/>
          </a:p>
        </p:txBody>
      </p:sp>
    </p:spTree>
    <p:extLst>
      <p:ext uri="{BB962C8B-B14F-4D97-AF65-F5344CB8AC3E}">
        <p14:creationId xmlns:p14="http://schemas.microsoft.com/office/powerpoint/2010/main" val="23584262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2F12E5F9-DB05-3B41-AC89-F449CF7D0331}" type="slidenum">
              <a:rPr lang="en-US"/>
              <a:pPr>
                <a:defRPr/>
              </a:pPr>
              <a:t>‹#›</a:t>
            </a:fld>
            <a:endParaRPr lang="en-US"/>
          </a:p>
        </p:txBody>
      </p:sp>
    </p:spTree>
    <p:extLst>
      <p:ext uri="{BB962C8B-B14F-4D97-AF65-F5344CB8AC3E}">
        <p14:creationId xmlns:p14="http://schemas.microsoft.com/office/powerpoint/2010/main" val="7530017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6E9C4559-9489-CA48-B3F4-954C14C7600E}" type="slidenum">
              <a:rPr lang="en-US"/>
              <a:pPr>
                <a:defRPr/>
              </a:pPr>
              <a:t>‹#›</a:t>
            </a:fld>
            <a:endParaRPr lang="en-US"/>
          </a:p>
        </p:txBody>
      </p:sp>
    </p:spTree>
    <p:extLst>
      <p:ext uri="{BB962C8B-B14F-4D97-AF65-F5344CB8AC3E}">
        <p14:creationId xmlns:p14="http://schemas.microsoft.com/office/powerpoint/2010/main" val="8274701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4AD19BF-4344-0545-B5C3-073D9789B8DE}" type="slidenum">
              <a:rPr lang="en-US"/>
              <a:pPr>
                <a:defRPr/>
              </a:pPr>
              <a:t>‹#›</a:t>
            </a:fld>
            <a:endParaRPr lang="en-US"/>
          </a:p>
        </p:txBody>
      </p:sp>
    </p:spTree>
    <p:extLst>
      <p:ext uri="{BB962C8B-B14F-4D97-AF65-F5344CB8AC3E}">
        <p14:creationId xmlns:p14="http://schemas.microsoft.com/office/powerpoint/2010/main" val="30595742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053C780-7DC0-5846-9ABE-D5EF00E55C31}" type="slidenum">
              <a:rPr lang="en-US"/>
              <a:pPr>
                <a:defRPr/>
              </a:pPr>
              <a:t>‹#›</a:t>
            </a:fld>
            <a:endParaRPr lang="en-US"/>
          </a:p>
        </p:txBody>
      </p:sp>
    </p:spTree>
    <p:extLst>
      <p:ext uri="{BB962C8B-B14F-4D97-AF65-F5344CB8AC3E}">
        <p14:creationId xmlns:p14="http://schemas.microsoft.com/office/powerpoint/2010/main" val="23992164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1D42FE1-8FAF-E94C-B5CE-8526EB6181E6}" type="slidenum">
              <a:rPr lang="en-US"/>
              <a:pPr>
                <a:defRPr/>
              </a:pPr>
              <a:t>‹#›</a:t>
            </a:fld>
            <a:endParaRPr lang="en-US"/>
          </a:p>
        </p:txBody>
      </p:sp>
    </p:spTree>
    <p:extLst>
      <p:ext uri="{BB962C8B-B14F-4D97-AF65-F5344CB8AC3E}">
        <p14:creationId xmlns:p14="http://schemas.microsoft.com/office/powerpoint/2010/main" val="3871403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1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5.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6.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7.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8.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9.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1.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2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4.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5.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6.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theme" Target="../theme/theme27.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8.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theme" Target="../theme/theme29.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9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31.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theme" Target="../theme/theme32.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3.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4.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5.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6.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7.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8.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9.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40.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41.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42.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3.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image" Target="../media/image5.jpeg"/><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4.xml"/><Relationship Id="rId17" Type="http://schemas.openxmlformats.org/officeDocument/2006/relationships/image" Target="../media/image9.png"/><Relationship Id="rId2" Type="http://schemas.openxmlformats.org/officeDocument/2006/relationships/slideLayout" Target="../slideLayouts/slideLayout442.xml"/><Relationship Id="rId16" Type="http://schemas.openxmlformats.org/officeDocument/2006/relationships/image" Target="../media/image8.png"/><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5" Type="http://schemas.openxmlformats.org/officeDocument/2006/relationships/image" Target="../media/image7.png"/><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 Id="rId14" Type="http://schemas.openxmlformats.org/officeDocument/2006/relationships/image" Target="../media/image6.png"/></Relationships>
</file>

<file path=ppt/slideMasters/_rels/slideMaster45.xml.rels><?xml version="1.0" encoding="UTF-8" standalone="yes"?>
<Relationships xmlns="http://schemas.openxmlformats.org/package/2006/relationships"><Relationship Id="rId3" Type="http://schemas.openxmlformats.org/officeDocument/2006/relationships/slideLayout" Target="../slideLayouts/slideLayout454.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6.xml"/><Relationship Id="rId1" Type="http://schemas.openxmlformats.org/officeDocument/2006/relationships/slideLayout" Target="../slideLayouts/slideLayout45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7.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46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9.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50.xml"/><Relationship Id="rId1" Type="http://schemas.openxmlformats.org/officeDocument/2006/relationships/slideLayout" Target="../slideLayouts/slideLayout47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87.xml"/><Relationship Id="rId13" Type="http://schemas.openxmlformats.org/officeDocument/2006/relationships/theme" Target="../theme/theme51.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slideLayout" Target="../slideLayouts/slideLayout491.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99.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52.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theme" Target="../theme/theme53.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slideLayout" Target="../slideLayouts/slideLayout527.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slideLayout" Target="../slideLayouts/slideLayout526.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35.xml"/><Relationship Id="rId13" Type="http://schemas.openxmlformats.org/officeDocument/2006/relationships/theme" Target="../theme/theme55.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slideLayout" Target="../slideLayouts/slideLayout539.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6.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7.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slideLayout" Target="../slideLayouts/slideLayout574.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slideLayout" Target="../slideLayouts/slideLayout573.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 Id="rId1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82.xml"/><Relationship Id="rId3" Type="http://schemas.openxmlformats.org/officeDocument/2006/relationships/slideLayout" Target="../slideLayouts/slideLayout577.xml"/><Relationship Id="rId7" Type="http://schemas.openxmlformats.org/officeDocument/2006/relationships/slideLayout" Target="../slideLayouts/slideLayout581.xml"/><Relationship Id="rId12" Type="http://schemas.openxmlformats.org/officeDocument/2006/relationships/theme" Target="../theme/theme59.xml"/><Relationship Id="rId2" Type="http://schemas.openxmlformats.org/officeDocument/2006/relationships/slideLayout" Target="../slideLayouts/slideLayout576.xml"/><Relationship Id="rId1" Type="http://schemas.openxmlformats.org/officeDocument/2006/relationships/slideLayout" Target="../slideLayouts/slideLayout575.xml"/><Relationship Id="rId6" Type="http://schemas.openxmlformats.org/officeDocument/2006/relationships/slideLayout" Target="../slideLayouts/slideLayout580.xml"/><Relationship Id="rId11" Type="http://schemas.openxmlformats.org/officeDocument/2006/relationships/slideLayout" Target="../slideLayouts/slideLayout585.xml"/><Relationship Id="rId5" Type="http://schemas.openxmlformats.org/officeDocument/2006/relationships/slideLayout" Target="../slideLayouts/slideLayout579.xml"/><Relationship Id="rId10" Type="http://schemas.openxmlformats.org/officeDocument/2006/relationships/slideLayout" Target="../slideLayouts/slideLayout584.xml"/><Relationship Id="rId4" Type="http://schemas.openxmlformats.org/officeDocument/2006/relationships/slideLayout" Target="../slideLayouts/slideLayout578.xml"/><Relationship Id="rId9" Type="http://schemas.openxmlformats.org/officeDocument/2006/relationships/slideLayout" Target="../slideLayouts/slideLayout5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a typeface="ＭＳ Ｐゴシック" charset="0"/>
                <a:cs typeface="ＭＳ Ｐゴシック" charset="0"/>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a:defRPr/>
            </a:pPr>
            <a:fld id="{6433E9F7-14DA-3B41-AD2D-2120B15F5C3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45" r:id="rId1"/>
    <p:sldLayoutId id="2147484623" r:id="rId2"/>
    <p:sldLayoutId id="2147484624" r:id="rId3"/>
    <p:sldLayoutId id="2147484625" r:id="rId4"/>
    <p:sldLayoutId id="2147484626" r:id="rId5"/>
    <p:sldLayoutId id="2147484627" r:id="rId6"/>
    <p:sldLayoutId id="2147484628" r:id="rId7"/>
    <p:sldLayoutId id="2147484629" r:id="rId8"/>
    <p:sldLayoutId id="2147484630" r:id="rId9"/>
    <p:sldLayoutId id="2147484631" r:id="rId10"/>
    <p:sldLayoutId id="214748463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1618"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1162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2E737531-7962-794A-AD39-7A130A630F3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53" r:id="rId1"/>
    <p:sldLayoutId id="2147484714" r:id="rId2"/>
    <p:sldLayoutId id="2147484715" r:id="rId3"/>
    <p:sldLayoutId id="2147484716" r:id="rId4"/>
    <p:sldLayoutId id="2147484717" r:id="rId5"/>
    <p:sldLayoutId id="2147484718" r:id="rId6"/>
    <p:sldLayoutId id="2147484719" r:id="rId7"/>
    <p:sldLayoutId id="2147484720" r:id="rId8"/>
    <p:sldLayoutId id="2147484721" r:id="rId9"/>
    <p:sldLayoutId id="2147484722" r:id="rId10"/>
    <p:sldLayoutId id="2147484723"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2391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D7AF5649-ABB0-6441-8876-1DE0111B68F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54" r:id="rId1"/>
    <p:sldLayoutId id="2147484724" r:id="rId2"/>
    <p:sldLayoutId id="2147484725" r:id="rId3"/>
    <p:sldLayoutId id="2147484726" r:id="rId4"/>
    <p:sldLayoutId id="2147484727" r:id="rId5"/>
    <p:sldLayoutId id="2147484728" r:id="rId6"/>
    <p:sldLayoutId id="2147484729" r:id="rId7"/>
    <p:sldLayoutId id="2147484730" r:id="rId8"/>
    <p:sldLayoutId id="2147484731" r:id="rId9"/>
    <p:sldLayoutId id="2147484732" r:id="rId10"/>
    <p:sldLayoutId id="2147484733"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solidFill>
                  <a:srgbClr val="000000"/>
                </a:solidFill>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000000"/>
                </a:solidFill>
                <a:latin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Times New Roman" charset="0"/>
              </a:defRPr>
            </a:lvl1pPr>
          </a:lstStyle>
          <a:p>
            <a:pPr>
              <a:defRPr/>
            </a:pPr>
            <a:fld id="{27B460E2-5F00-A34E-8FD2-5D0B970615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55" r:id="rId1"/>
  </p:sldLayoutIdLst>
  <p:transition>
    <p:dissolve/>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imes New Roman" charset="0"/>
              </a:defRPr>
            </a:lvl1pPr>
          </a:lstStyle>
          <a:p>
            <a:pPr>
              <a:defRPr/>
            </a:pPr>
            <a:fld id="{07FE2D7D-FA14-9E4F-BABC-8C0DFBA104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56"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0290"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402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D37A939D-1F8D-B142-AC56-47687960F6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3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Times New Roman" charset="0"/>
                <a:ea typeface="宋体" charset="0"/>
                <a:cs typeface="宋体"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Times New Roman" charset="0"/>
                <a:ea typeface="宋体" charset="0"/>
                <a:cs typeface="宋体"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宋体" charset="0"/>
              </a:defRPr>
            </a:lvl1pPr>
          </a:lstStyle>
          <a:p>
            <a:fld id="{F9B14072-029C-8C4A-8A29-EDDB5618453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60" r:id="rId4"/>
    <p:sldLayoutId id="2147484761" r:id="rId5"/>
    <p:sldLayoutId id="2147484762" r:id="rId6"/>
    <p:sldLayoutId id="2147484763" r:id="rId7"/>
    <p:sldLayoutId id="2147484764" r:id="rId8"/>
    <p:sldLayoutId id="2147484765" r:id="rId9"/>
    <p:sldLayoutId id="2147484766" r:id="rId10"/>
    <p:sldLayoutId id="2147484767" r:id="rId11"/>
    <p:sldLayoutId id="2147484768"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8962"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6896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A822691F-6723-844D-9E7D-34F854B3F6D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81" r:id="rId1"/>
    <p:sldLayoutId id="2147484735" r:id="rId2"/>
    <p:sldLayoutId id="2147484736" r:id="rId3"/>
    <p:sldLayoutId id="2147484737" r:id="rId4"/>
    <p:sldLayoutId id="2147484738" r:id="rId5"/>
    <p:sldLayoutId id="2147484739" r:id="rId6"/>
    <p:sldLayoutId id="2147484740" r:id="rId7"/>
    <p:sldLayoutId id="2147484741" r:id="rId8"/>
    <p:sldLayoutId id="2147484742" r:id="rId9"/>
    <p:sldLayoutId id="2147484743" r:id="rId10"/>
    <p:sldLayoutId id="2147484744"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1250" name="Group 2"/>
          <p:cNvGrpSpPr>
            <a:grpSpLocks/>
          </p:cNvGrpSpPr>
          <p:nvPr/>
        </p:nvGrpSpPr>
        <p:grpSpPr bwMode="auto">
          <a:xfrm>
            <a:off x="228600" y="228600"/>
            <a:ext cx="8686800" cy="5943600"/>
            <a:chOff x="144" y="144"/>
            <a:chExt cx="5472" cy="3744"/>
          </a:xfrm>
        </p:grpSpPr>
        <p:sp>
          <p:nvSpPr>
            <p:cNvPr id="1812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eaLnBrk="1" hangingPunct="1"/>
              <a:endParaRPr lang="en-US" sz="2400">
                <a:solidFill>
                  <a:srgbClr val="FFFFFF"/>
                </a:solidFill>
                <a:latin typeface="Times New Roman" charset="0"/>
              </a:endParaRPr>
            </a:p>
          </p:txBody>
        </p:sp>
        <p:sp>
          <p:nvSpPr>
            <p:cNvPr id="1812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eaLnBrk="1" hangingPunct="1"/>
              <a:endParaRPr lang="en-US" sz="2400">
                <a:solidFill>
                  <a:srgbClr val="FFFFFF"/>
                </a:solidFill>
                <a:latin typeface="Times New Roman" charset="0"/>
              </a:endParaRPr>
            </a:p>
          </p:txBody>
        </p:sp>
        <p:sp>
          <p:nvSpPr>
            <p:cNvPr id="181258"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81251"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81252"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4"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smtClean="0">
                <a:solidFill>
                  <a:srgbClr val="FFFFFF"/>
                </a:solidFill>
                <a:latin typeface="Arial" charset="0"/>
              </a:defRPr>
            </a:lvl1pPr>
          </a:lstStyle>
          <a:p>
            <a:pPr>
              <a:defRPr/>
            </a:pPr>
            <a:endParaRPr lang="en-US"/>
          </a:p>
        </p:txBody>
      </p:sp>
      <p:sp>
        <p:nvSpPr>
          <p:cNvPr id="4105"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smtClean="0">
                <a:solidFill>
                  <a:srgbClr val="FFFFFF"/>
                </a:solidFill>
                <a:latin typeface="Arial" charset="0"/>
              </a:defRPr>
            </a:lvl1pPr>
          </a:lstStyle>
          <a:p>
            <a:pPr>
              <a:defRPr/>
            </a:pPr>
            <a:endParaRPr lang="en-US"/>
          </a:p>
        </p:txBody>
      </p:sp>
      <p:sp>
        <p:nvSpPr>
          <p:cNvPr id="4106"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smtClean="0">
                <a:solidFill>
                  <a:srgbClr val="FFFFFF"/>
                </a:solidFill>
                <a:latin typeface="Arial" charset="0"/>
              </a:defRPr>
            </a:lvl1pPr>
          </a:lstStyle>
          <a:p>
            <a:pPr>
              <a:defRPr/>
            </a:pPr>
            <a:fld id="{3C66E45D-B6EC-E944-88A7-C73560DD6BF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82" r:id="rId1"/>
    <p:sldLayoutId id="2147484783" r:id="rId2"/>
    <p:sldLayoutId id="2147484784" r:id="rId3"/>
    <p:sldLayoutId id="2147484785" r:id="rId4"/>
    <p:sldLayoutId id="2147484786" r:id="rId5"/>
    <p:sldLayoutId id="2147484787" r:id="rId6"/>
    <p:sldLayoutId id="2147484788" r:id="rId7"/>
    <p:sldLayoutId id="2147484789" r:id="rId8"/>
    <p:sldLayoutId id="2147484790" r:id="rId9"/>
    <p:sldLayoutId id="2147484791" r:id="rId10"/>
    <p:sldLayoutId id="2147484792"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MS PGothic" pitchFamily="34" charset="-128"/>
          <a:cs typeface="MS PGothic" charset="0"/>
        </a:defRPr>
      </a:lvl1pPr>
      <a:lvl2pPr algn="l" rtl="0" eaLnBrk="0" fontAlgn="base" hangingPunct="0">
        <a:lnSpc>
          <a:spcPct val="80000"/>
        </a:lnSpc>
        <a:spcBef>
          <a:spcPct val="0"/>
        </a:spcBef>
        <a:spcAft>
          <a:spcPct val="0"/>
        </a:spcAft>
        <a:defRPr sz="4400">
          <a:solidFill>
            <a:schemeClr val="tx2"/>
          </a:solidFill>
          <a:latin typeface="Times New Roman" charset="0"/>
          <a:ea typeface="MS PGothic" pitchFamily="34" charset="-128"/>
          <a:cs typeface="MS PGothic" charset="0"/>
        </a:defRPr>
      </a:lvl2pPr>
      <a:lvl3pPr algn="l" rtl="0" eaLnBrk="0" fontAlgn="base" hangingPunct="0">
        <a:lnSpc>
          <a:spcPct val="80000"/>
        </a:lnSpc>
        <a:spcBef>
          <a:spcPct val="0"/>
        </a:spcBef>
        <a:spcAft>
          <a:spcPct val="0"/>
        </a:spcAft>
        <a:defRPr sz="4400">
          <a:solidFill>
            <a:schemeClr val="tx2"/>
          </a:solidFill>
          <a:latin typeface="Times New Roman" charset="0"/>
          <a:ea typeface="MS PGothic" pitchFamily="34" charset="-128"/>
          <a:cs typeface="MS PGothic" charset="0"/>
        </a:defRPr>
      </a:lvl3pPr>
      <a:lvl4pPr algn="l" rtl="0" eaLnBrk="0" fontAlgn="base" hangingPunct="0">
        <a:lnSpc>
          <a:spcPct val="80000"/>
        </a:lnSpc>
        <a:spcBef>
          <a:spcPct val="0"/>
        </a:spcBef>
        <a:spcAft>
          <a:spcPct val="0"/>
        </a:spcAft>
        <a:defRPr sz="4400">
          <a:solidFill>
            <a:schemeClr val="tx2"/>
          </a:solidFill>
          <a:latin typeface="Times New Roman" charset="0"/>
          <a:ea typeface="MS PGothic" pitchFamily="34" charset="-128"/>
          <a:cs typeface="MS PGothic" charset="0"/>
        </a:defRPr>
      </a:lvl4pPr>
      <a:lvl5pPr algn="l" rtl="0" eaLnBrk="0" fontAlgn="base" hangingPunct="0">
        <a:lnSpc>
          <a:spcPct val="80000"/>
        </a:lnSpc>
        <a:spcBef>
          <a:spcPct val="0"/>
        </a:spcBef>
        <a:spcAft>
          <a:spcPct val="0"/>
        </a:spcAft>
        <a:defRPr sz="4400">
          <a:solidFill>
            <a:schemeClr val="tx2"/>
          </a:solidFill>
          <a:latin typeface="Times New Roman" charset="0"/>
          <a:ea typeface="MS PGothic" pitchFamily="34" charset="-128"/>
          <a:cs typeface="MS PGothic" charset="0"/>
        </a:defRPr>
      </a:lvl5pPr>
      <a:lvl6pPr marL="457200" algn="l" rtl="0" fontAlgn="base">
        <a:lnSpc>
          <a:spcPct val="80000"/>
        </a:lnSpc>
        <a:spcBef>
          <a:spcPct val="0"/>
        </a:spcBef>
        <a:spcAft>
          <a:spcPct val="0"/>
        </a:spcAft>
        <a:defRPr sz="4400">
          <a:solidFill>
            <a:schemeClr val="tx2"/>
          </a:solidFill>
          <a:latin typeface="Times New Roman" charset="0"/>
        </a:defRPr>
      </a:lvl6pPr>
      <a:lvl7pPr marL="914400" algn="l" rtl="0" fontAlgn="base">
        <a:lnSpc>
          <a:spcPct val="80000"/>
        </a:lnSpc>
        <a:spcBef>
          <a:spcPct val="0"/>
        </a:spcBef>
        <a:spcAft>
          <a:spcPct val="0"/>
        </a:spcAft>
        <a:defRPr sz="4400">
          <a:solidFill>
            <a:schemeClr val="tx2"/>
          </a:solidFill>
          <a:latin typeface="Times New Roman" charset="0"/>
        </a:defRPr>
      </a:lvl7pPr>
      <a:lvl8pPr marL="1371600" algn="l" rtl="0" fontAlgn="base">
        <a:lnSpc>
          <a:spcPct val="80000"/>
        </a:lnSpc>
        <a:spcBef>
          <a:spcPct val="0"/>
        </a:spcBef>
        <a:spcAft>
          <a:spcPct val="0"/>
        </a:spcAft>
        <a:defRPr sz="4400">
          <a:solidFill>
            <a:schemeClr val="tx2"/>
          </a:solidFill>
          <a:latin typeface="Times New Roman" charset="0"/>
        </a:defRPr>
      </a:lvl8pPr>
      <a:lvl9pPr marL="1828800" algn="l" rtl="0" fontAlgn="base">
        <a:lnSpc>
          <a:spcPct val="8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093368905"/>
      </p:ext>
    </p:extLst>
  </p:cSld>
  <p:clrMap bg1="dk2" tx1="lt1" bg2="dk1" tx2="lt2" accent1="accent1" accent2="accent2" accent3="accent3" accent4="accent4" accent5="accent5" accent6="accent6" hlink="hlink" folHlink="folHlink"/>
  <p:sldLayoutIdLst>
    <p:sldLayoutId id="2147484794" r:id="rId1"/>
    <p:sldLayoutId id="2147484795" r:id="rId2"/>
    <p:sldLayoutId id="2147484796" r:id="rId3"/>
    <p:sldLayoutId id="2147484797" r:id="rId4"/>
    <p:sldLayoutId id="2147484798" r:id="rId5"/>
    <p:sldLayoutId id="2147484799" r:id="rId6"/>
    <p:sldLayoutId id="2147484800" r:id="rId7"/>
    <p:sldLayoutId id="2147484801" r:id="rId8"/>
    <p:sldLayoutId id="2147484802" r:id="rId9"/>
    <p:sldLayoutId id="2147484803" r:id="rId10"/>
    <p:sldLayoutId id="214748480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eaLnBrk="1" hangingPunct="1">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ea typeface="ＭＳ Ｐゴシック" charset="0"/>
              </a:rPr>
              <a:pPr eaLnBrk="1" hangingPunct="1"/>
              <a:t>‹#›</a:t>
            </a:fld>
            <a:endParaRPr lang="en-US">
              <a:ea typeface="ＭＳ Ｐゴシック" charset="0"/>
            </a:endParaRPr>
          </a:p>
        </p:txBody>
      </p:sp>
    </p:spTree>
    <p:extLst>
      <p:ext uri="{BB962C8B-B14F-4D97-AF65-F5344CB8AC3E}">
        <p14:creationId xmlns:p14="http://schemas.microsoft.com/office/powerpoint/2010/main" val="51368783"/>
      </p:ext>
    </p:extLst>
  </p:cSld>
  <p:clrMap bg1="lt1" tx1="dk1" bg2="lt2" tx2="dk2" accent1="accent1" accent2="accent2" accent3="accent3" accent4="accent4" accent5="accent5" accent6="accent6" hlink="hlink" folHlink="folHlink"/>
  <p:sldLayoutIdLst>
    <p:sldLayoutId id="2147484806" r:id="rId1"/>
    <p:sldLayoutId id="2147484807" r:id="rId2"/>
    <p:sldLayoutId id="2147484808" r:id="rId3"/>
    <p:sldLayoutId id="2147484809" r:id="rId4"/>
    <p:sldLayoutId id="2147484810" r:id="rId5"/>
    <p:sldLayoutId id="2147484811" r:id="rId6"/>
    <p:sldLayoutId id="2147484812" r:id="rId7"/>
    <p:sldLayoutId id="2147484813" r:id="rId8"/>
    <p:sldLayoutId id="2147484814" r:id="rId9"/>
    <p:sldLayoutId id="2147484815" r:id="rId10"/>
    <p:sldLayoutId id="214748481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409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smtClean="0">
                <a:latin typeface="Times New Roman" charset="0"/>
              </a:defRPr>
            </a:lvl1pPr>
          </a:lstStyle>
          <a:p>
            <a:pPr>
              <a:defRPr/>
            </a:pPr>
            <a:endParaRPr lang="en-US" altLang="ja-JP"/>
          </a:p>
        </p:txBody>
      </p:sp>
      <p:sp>
        <p:nvSpPr>
          <p:cNvPr id="409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smtClean="0">
                <a:latin typeface="Times New Roman" charset="0"/>
              </a:defRPr>
            </a:lvl1pPr>
          </a:lstStyle>
          <a:p>
            <a:pPr>
              <a:defRPr/>
            </a:pPr>
            <a:endParaRPr lang="en-US" altLang="ja-JP"/>
          </a:p>
        </p:txBody>
      </p:sp>
      <p:sp>
        <p:nvSpPr>
          <p:cNvPr id="409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smtClean="0">
                <a:latin typeface="Times New Roman" charset="0"/>
              </a:defRPr>
            </a:lvl1pPr>
          </a:lstStyle>
          <a:p>
            <a:pPr>
              <a:defRPr/>
            </a:pPr>
            <a:fld id="{937CBBEC-FEAF-E54B-A84D-C519DE080DAA}"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633" r:id="rId1"/>
    <p:sldLayoutId id="2147484634" r:id="rId2"/>
    <p:sldLayoutId id="2147484635" r:id="rId3"/>
    <p:sldLayoutId id="2147484636" r:id="rId4"/>
    <p:sldLayoutId id="2147484637" r:id="rId5"/>
    <p:sldLayoutId id="2147484638" r:id="rId6"/>
    <p:sldLayoutId id="2147484639" r:id="rId7"/>
    <p:sldLayoutId id="2147484640" r:id="rId8"/>
    <p:sldLayoutId id="2147484641" r:id="rId9"/>
    <p:sldLayoutId id="2147484642" r:id="rId10"/>
    <p:sldLayoutId id="2147484643" r:id="rId11"/>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kumimoji="1"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kumimoji="1"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kumimoji="1"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kumimoji="1" sz="4400">
          <a:solidFill>
            <a:schemeClr val="tx2"/>
          </a:solidFill>
          <a:latin typeface="Times New Roman" charset="0"/>
          <a:ea typeface="MS PGothic" pitchFamily="34" charset="-128"/>
          <a:cs typeface="MS PGothic" charset="0"/>
        </a:defRPr>
      </a:lvl5pPr>
      <a:lvl6pPr marL="457200" algn="ctr" rtl="0" fontAlgn="base">
        <a:spcBef>
          <a:spcPct val="0"/>
        </a:spcBef>
        <a:spcAft>
          <a:spcPct val="0"/>
        </a:spcAft>
        <a:defRPr kumimoji="1" sz="4400">
          <a:solidFill>
            <a:schemeClr val="tx2"/>
          </a:solidFill>
          <a:latin typeface="Times New Roman" charset="0"/>
          <a:ea typeface="ＭＳ Ｐゴシック" charset="-128"/>
        </a:defRPr>
      </a:lvl6pPr>
      <a:lvl7pPr marL="914400" algn="ctr" rtl="0" fontAlgn="base">
        <a:spcBef>
          <a:spcPct val="0"/>
        </a:spcBef>
        <a:spcAft>
          <a:spcPct val="0"/>
        </a:spcAft>
        <a:defRPr kumimoji="1" sz="4400">
          <a:solidFill>
            <a:schemeClr val="tx2"/>
          </a:solidFill>
          <a:latin typeface="Times New Roman" charset="0"/>
          <a:ea typeface="ＭＳ Ｐゴシック" charset="-128"/>
        </a:defRPr>
      </a:lvl7pPr>
      <a:lvl8pPr marL="1371600" algn="ctr" rtl="0" fontAlgn="base">
        <a:spcBef>
          <a:spcPct val="0"/>
        </a:spcBef>
        <a:spcAft>
          <a:spcPct val="0"/>
        </a:spcAft>
        <a:defRPr kumimoji="1" sz="4400">
          <a:solidFill>
            <a:schemeClr val="tx2"/>
          </a:solidFill>
          <a:latin typeface="Times New Roman" charset="0"/>
          <a:ea typeface="ＭＳ Ｐゴシック" charset="-128"/>
        </a:defRPr>
      </a:lvl8pPr>
      <a:lvl9pPr marL="1828800" algn="ctr" rtl="0" fontAlgn="base">
        <a:spcBef>
          <a:spcPct val="0"/>
        </a:spcBef>
        <a:spcAft>
          <a:spcPct val="0"/>
        </a:spcAft>
        <a:defRPr kumimoji="1" sz="4400">
          <a:solidFill>
            <a:schemeClr val="tx2"/>
          </a:solidFill>
          <a:latin typeface="Times New Roman"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903567475"/>
      </p:ext>
    </p:extLst>
  </p:cSld>
  <p:clrMap bg1="lt1" tx1="dk1" bg2="lt2" tx2="dk2" accent1="accent1" accent2="accent2" accent3="accent3" accent4="accent4" accent5="accent5" accent6="accent6" hlink="hlink" folHlink="folHlink"/>
  <p:sldLayoutIdLst>
    <p:sldLayoutId id="2147484818" r:id="rId1"/>
    <p:sldLayoutId id="2147484819" r:id="rId2"/>
    <p:sldLayoutId id="2147484820" r:id="rId3"/>
    <p:sldLayoutId id="2147484821" r:id="rId4"/>
    <p:sldLayoutId id="2147484822" r:id="rId5"/>
    <p:sldLayoutId id="2147484823" r:id="rId6"/>
    <p:sldLayoutId id="2147484824" r:id="rId7"/>
    <p:sldLayoutId id="2147484825" r:id="rId8"/>
    <p:sldLayoutId id="2147484826" r:id="rId9"/>
    <p:sldLayoutId id="2147484827" r:id="rId10"/>
    <p:sldLayoutId id="2147484828" r:id="rId11"/>
    <p:sldLayoutId id="2147484829" r:id="rId12"/>
    <p:sldLayoutId id="21474848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ea typeface="ＭＳ Ｐゴシック" charset="0"/>
              </a:rPr>
              <a:pPr eaLnBrk="1" hangingPunct="1">
                <a:defRPr/>
              </a:pPr>
              <a:t>5/10/19</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ea typeface="ＭＳ Ｐゴシック" charset="0"/>
              </a:rPr>
              <a:pPr eaLnBrk="1" hangingPunct="1">
                <a:defRPr/>
              </a:pPr>
              <a:t>‹#›</a:t>
            </a:fld>
            <a:endParaRPr lang="en-US">
              <a:latin typeface="Calibri" charset="0"/>
              <a:ea typeface="ＭＳ Ｐゴシック" charset="0"/>
            </a:endParaRPr>
          </a:p>
        </p:txBody>
      </p:sp>
    </p:spTree>
    <p:extLst>
      <p:ext uri="{BB962C8B-B14F-4D97-AF65-F5344CB8AC3E}">
        <p14:creationId xmlns:p14="http://schemas.microsoft.com/office/powerpoint/2010/main" val="1410599780"/>
      </p:ext>
    </p:extLst>
  </p:cSld>
  <p:clrMap bg1="lt1" tx1="dk1" bg2="lt2" tx2="dk2" accent1="accent1" accent2="accent2" accent3="accent3" accent4="accent4" accent5="accent5" accent6="accent6" hlink="hlink" folHlink="folHlink"/>
  <p:sldLayoutIdLst>
    <p:sldLayoutId id="2147484832" r:id="rId1"/>
    <p:sldLayoutId id="2147484833" r:id="rId2"/>
    <p:sldLayoutId id="2147484834" r:id="rId3"/>
    <p:sldLayoutId id="2147484835" r:id="rId4"/>
    <p:sldLayoutId id="2147484836" r:id="rId5"/>
    <p:sldLayoutId id="2147484837" r:id="rId6"/>
    <p:sldLayoutId id="2147484838" r:id="rId7"/>
    <p:sldLayoutId id="2147484839" r:id="rId8"/>
    <p:sldLayoutId id="2147484840" r:id="rId9"/>
    <p:sldLayoutId id="2147484841" r:id="rId10"/>
    <p:sldLayoutId id="214748484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a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latin typeface="Arial" charset="0"/>
                  <a:ea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grpSp>
      </p:grpSp>
    </p:spTree>
    <p:extLst>
      <p:ext uri="{BB962C8B-B14F-4D97-AF65-F5344CB8AC3E}">
        <p14:creationId xmlns:p14="http://schemas.microsoft.com/office/powerpoint/2010/main" val="2653255857"/>
      </p:ext>
    </p:extLst>
  </p:cSld>
  <p:clrMap bg1="dk2" tx1="lt1" bg2="dk1" tx2="lt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 id="214748485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880165413"/>
      </p:ext>
    </p:extLst>
  </p:cSld>
  <p:clrMap bg1="dk2" tx1="lt1" bg2="dk1" tx2="lt2" accent1="accent1" accent2="accent2" accent3="accent3" accent4="accent4" accent5="accent5" accent6="accent6" hlink="hlink" folHlink="folHlink"/>
  <p:sldLayoutIdLst>
    <p:sldLayoutId id="2147484857" r:id="rId1"/>
    <p:sldLayoutId id="2147484858" r:id="rId2"/>
    <p:sldLayoutId id="2147484859" r:id="rId3"/>
    <p:sldLayoutId id="2147484860" r:id="rId4"/>
    <p:sldLayoutId id="2147484861" r:id="rId5"/>
    <p:sldLayoutId id="2147484862" r:id="rId6"/>
    <p:sldLayoutId id="2147484863" r:id="rId7"/>
    <p:sldLayoutId id="2147484864" r:id="rId8"/>
    <p:sldLayoutId id="2147484865" r:id="rId9"/>
    <p:sldLayoutId id="2147484866" r:id="rId10"/>
    <p:sldLayoutId id="2147484867"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10/05/19</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235000058"/>
      </p:ext>
    </p:extLst>
  </p:cSld>
  <p:clrMap bg1="lt1" tx1="dk1" bg2="lt2" tx2="dk2" accent1="accent1" accent2="accent2" accent3="accent3" accent4="accent4" accent5="accent5" accent6="accent6" hlink="hlink" folHlink="folHlink"/>
  <p:sldLayoutIdLst>
    <p:sldLayoutId id="2147484869" r:id="rId1"/>
    <p:sldLayoutId id="2147484870" r:id="rId2"/>
    <p:sldLayoutId id="2147484871" r:id="rId3"/>
    <p:sldLayoutId id="2147484872" r:id="rId4"/>
    <p:sldLayoutId id="2147484873" r:id="rId5"/>
    <p:sldLayoutId id="2147484874" r:id="rId6"/>
    <p:sldLayoutId id="2147484875" r:id="rId7"/>
    <p:sldLayoutId id="2147484876" r:id="rId8"/>
    <p:sldLayoutId id="2147484877" r:id="rId9"/>
    <p:sldLayoutId id="2147484878" r:id="rId10"/>
    <p:sldLayoutId id="214748487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17336221"/>
      </p:ext>
    </p:extLst>
  </p:cSld>
  <p:clrMap bg1="lt1" tx1="dk1" bg2="lt2" tx2="dk2" accent1="accent1" accent2="accent2" accent3="accent3" accent4="accent4" accent5="accent5" accent6="accent6" hlink="hlink" folHlink="folHlink"/>
  <p:sldLayoutIdLst>
    <p:sldLayoutId id="2147484881" r:id="rId1"/>
    <p:sldLayoutId id="2147484882" r:id="rId2"/>
    <p:sldLayoutId id="2147484883" r:id="rId3"/>
    <p:sldLayoutId id="2147484884" r:id="rId4"/>
    <p:sldLayoutId id="2147484885" r:id="rId5"/>
    <p:sldLayoutId id="2147484886" r:id="rId6"/>
    <p:sldLayoutId id="2147484887" r:id="rId7"/>
    <p:sldLayoutId id="2147484888" r:id="rId8"/>
    <p:sldLayoutId id="2147484889" r:id="rId9"/>
    <p:sldLayoutId id="2147484890" r:id="rId10"/>
    <p:sldLayoutId id="21474848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3043139649"/>
      </p:ext>
    </p:extLst>
  </p:cSld>
  <p:clrMap bg1="dk2" tx1="lt1" bg2="dk1" tx2="lt2" accent1="accent1" accent2="accent2" accent3="accent3" accent4="accent4" accent5="accent5" accent6="accent6" hlink="hlink" folHlink="folHlink"/>
  <p:sldLayoutIdLst>
    <p:sldLayoutId id="2147484893" r:id="rId1"/>
    <p:sldLayoutId id="2147484894" r:id="rId2"/>
    <p:sldLayoutId id="2147484895" r:id="rId3"/>
    <p:sldLayoutId id="2147484896" r:id="rId4"/>
    <p:sldLayoutId id="2147484897" r:id="rId5"/>
    <p:sldLayoutId id="2147484898" r:id="rId6"/>
    <p:sldLayoutId id="2147484899" r:id="rId7"/>
    <p:sldLayoutId id="2147484900" r:id="rId8"/>
    <p:sldLayoutId id="2147484901" r:id="rId9"/>
    <p:sldLayoutId id="2147484902" r:id="rId10"/>
    <p:sldLayoutId id="2147484903"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496300617"/>
      </p:ext>
    </p:extLst>
  </p:cSld>
  <p:clrMap bg1="lt1" tx1="dk1" bg2="lt2" tx2="dk2" accent1="accent1" accent2="accent2" accent3="accent3" accent4="accent4" accent5="accent5" accent6="accent6" hlink="hlink" folHlink="folHlink"/>
  <p:sldLayoutIdLst>
    <p:sldLayoutId id="2147484905" r:id="rId1"/>
    <p:sldLayoutId id="2147484906" r:id="rId2"/>
    <p:sldLayoutId id="2147484907" r:id="rId3"/>
    <p:sldLayoutId id="2147484908" r:id="rId4"/>
    <p:sldLayoutId id="2147484909" r:id="rId5"/>
    <p:sldLayoutId id="2147484910" r:id="rId6"/>
    <p:sldLayoutId id="2147484911" r:id="rId7"/>
    <p:sldLayoutId id="2147484912" r:id="rId8"/>
    <p:sldLayoutId id="2147484913" r:id="rId9"/>
    <p:sldLayoutId id="2147484914" r:id="rId10"/>
    <p:sldLayoutId id="2147484915" r:id="rId11"/>
    <p:sldLayoutId id="214748491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892969" y="3536156"/>
            <a:ext cx="7358063" cy="7947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Sans" charset="0"/>
              </a:rPr>
              <a:t>Click to edit Master text styles</a:t>
            </a:r>
          </a:p>
          <a:p>
            <a:pPr lvl="1"/>
            <a:r>
              <a:rPr lang="en-US">
                <a:sym typeface="GillSans" charset="0"/>
              </a:rPr>
              <a:t>Second level</a:t>
            </a:r>
          </a:p>
          <a:p>
            <a:pPr lvl="2"/>
            <a:r>
              <a:rPr lang="en-US">
                <a:sym typeface="GillSans" charset="0"/>
              </a:rPr>
              <a:t>Third level</a:t>
            </a:r>
          </a:p>
          <a:p>
            <a:pPr lvl="3"/>
            <a:r>
              <a:rPr lang="en-US">
                <a:sym typeface="GillSans" charset="0"/>
              </a:rPr>
              <a:t>Fourth level</a:t>
            </a:r>
          </a:p>
          <a:p>
            <a:pPr lvl="4"/>
            <a:r>
              <a:rPr lang="en-US">
                <a:sym typeface="GillSans" charset="0"/>
              </a:rPr>
              <a:t>Fifth level</a:t>
            </a:r>
          </a:p>
        </p:txBody>
      </p:sp>
      <p:sp>
        <p:nvSpPr>
          <p:cNvPr id="1027" name="Rectangle 2"/>
          <p:cNvSpPr>
            <a:spLocks noGrp="1" noChangeArrowheads="1"/>
          </p:cNvSpPr>
          <p:nvPr>
            <p:ph type="title"/>
          </p:nvPr>
        </p:nvSpPr>
        <p:spPr bwMode="auto">
          <a:xfrm>
            <a:off x="892969" y="1151930"/>
            <a:ext cx="7358063" cy="232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b" anchorCtr="0" compatLnSpc="1">
            <a:prstTxWarp prst="textNoShape">
              <a:avLst/>
            </a:prstTxWarp>
          </a:bodyPr>
          <a:lstStyle/>
          <a:p>
            <a:pPr lvl="0"/>
            <a:r>
              <a:rPr lang="en-US">
                <a:sym typeface="GillSans" charset="0"/>
              </a:rPr>
              <a:t>Click to edit Master title style</a:t>
            </a:r>
          </a:p>
        </p:txBody>
      </p:sp>
    </p:spTree>
    <p:extLst>
      <p:ext uri="{BB962C8B-B14F-4D97-AF65-F5344CB8AC3E}">
        <p14:creationId xmlns:p14="http://schemas.microsoft.com/office/powerpoint/2010/main" val="2826033781"/>
      </p:ext>
    </p:extLst>
  </p:cSld>
  <p:clrMap bg1="lt1" tx1="dk1" bg2="lt2" tx2="dk2" accent1="accent1" accent2="accent2" accent3="accent3" accent4="accent4" accent5="accent5" accent6="accent6" hlink="hlink" folHlink="folHlink"/>
  <p:sldLayoutIdLst>
    <p:sldLayoutId id="2147484918" r:id="rId1"/>
    <p:sldLayoutId id="2147484919" r:id="rId2"/>
    <p:sldLayoutId id="2147484920" r:id="rId3"/>
    <p:sldLayoutId id="2147484921" r:id="rId4"/>
    <p:sldLayoutId id="2147484922" r:id="rId5"/>
    <p:sldLayoutId id="2147484923" r:id="rId6"/>
    <p:sldLayoutId id="2147484924" r:id="rId7"/>
    <p:sldLayoutId id="2147484925" r:id="rId8"/>
    <p:sldLayoutId id="2147484926" r:id="rId9"/>
    <p:sldLayoutId id="2147484927" r:id="rId10"/>
    <p:sldLayoutId id="2147484928" r:id="rId11"/>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Sans" charset="0"/>
        </a:defRPr>
      </a:lvl1pPr>
      <a:lvl2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5pPr>
      <a:lvl6pPr marL="321457"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6pPr>
      <a:lvl7pPr marL="642915"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7pPr>
      <a:lvl8pPr marL="964372"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8pPr>
      <a:lvl9pPr marL="1285829"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9pPr>
    </p:titleStyle>
    <p:bodyStyle>
      <a:lvl1pPr marL="241093" indent="-241093" algn="ctr" rtl="0" eaLnBrk="0" fontAlgn="base" hangingPunct="0">
        <a:spcBef>
          <a:spcPct val="0"/>
        </a:spcBef>
        <a:spcAft>
          <a:spcPct val="0"/>
        </a:spcAft>
        <a:defRPr sz="2500">
          <a:solidFill>
            <a:schemeClr val="tx1"/>
          </a:solidFill>
          <a:latin typeface="+mn-lt"/>
          <a:ea typeface="+mn-ea"/>
          <a:cs typeface="+mn-cs"/>
          <a:sym typeface="GillSans" charset="0"/>
        </a:defRPr>
      </a:lvl1pPr>
      <a:lvl2pPr marL="522368" indent="-200911" algn="ctr" rtl="0" eaLnBrk="0" fontAlgn="base" hangingPunct="0">
        <a:spcBef>
          <a:spcPct val="0"/>
        </a:spcBef>
        <a:spcAft>
          <a:spcPct val="0"/>
        </a:spcAft>
        <a:defRPr sz="2500">
          <a:solidFill>
            <a:schemeClr val="tx1"/>
          </a:solidFill>
          <a:latin typeface="+mn-lt"/>
          <a:ea typeface="+mn-ea"/>
          <a:cs typeface="+mn-cs"/>
          <a:sym typeface="GillSans" charset="0"/>
        </a:defRPr>
      </a:lvl2pPr>
      <a:lvl3pPr marL="803643" indent="-160729" algn="ctr" rtl="0" eaLnBrk="0" fontAlgn="base" hangingPunct="0">
        <a:spcBef>
          <a:spcPct val="0"/>
        </a:spcBef>
        <a:spcAft>
          <a:spcPct val="0"/>
        </a:spcAft>
        <a:defRPr sz="2500">
          <a:solidFill>
            <a:schemeClr val="tx1"/>
          </a:solidFill>
          <a:latin typeface="+mn-lt"/>
          <a:ea typeface="+mn-ea"/>
          <a:cs typeface="+mn-cs"/>
          <a:sym typeface="GillSans" charset="0"/>
        </a:defRPr>
      </a:lvl3pPr>
      <a:lvl4pPr marL="1125101" indent="-160729" algn="ctr" rtl="0" eaLnBrk="0" fontAlgn="base" hangingPunct="0">
        <a:spcBef>
          <a:spcPct val="0"/>
        </a:spcBef>
        <a:spcAft>
          <a:spcPct val="0"/>
        </a:spcAft>
        <a:defRPr sz="2500">
          <a:solidFill>
            <a:schemeClr val="tx1"/>
          </a:solidFill>
          <a:latin typeface="+mn-lt"/>
          <a:ea typeface="+mn-ea"/>
          <a:cs typeface="+mn-cs"/>
          <a:sym typeface="GillSans" charset="0"/>
        </a:defRPr>
      </a:lvl4pPr>
      <a:lvl5pPr marL="1446558" indent="-160729" algn="ctr" rtl="0" eaLnBrk="0" fontAlgn="base" hangingPunct="0">
        <a:spcBef>
          <a:spcPct val="0"/>
        </a:spcBef>
        <a:spcAft>
          <a:spcPct val="0"/>
        </a:spcAft>
        <a:defRPr sz="2500">
          <a:solidFill>
            <a:schemeClr val="tx1"/>
          </a:solidFill>
          <a:latin typeface="+mn-lt"/>
          <a:ea typeface="+mn-ea"/>
          <a:cs typeface="+mn-cs"/>
          <a:sym typeface="GillSans" charset="0"/>
        </a:defRPr>
      </a:lvl5pPr>
      <a:lvl6pPr marL="321457" algn="ctr" rtl="0" fontAlgn="base">
        <a:spcBef>
          <a:spcPct val="0"/>
        </a:spcBef>
        <a:spcAft>
          <a:spcPct val="0"/>
        </a:spcAft>
        <a:defRPr sz="2500">
          <a:solidFill>
            <a:schemeClr val="tx1"/>
          </a:solidFill>
          <a:latin typeface="+mn-lt"/>
          <a:ea typeface="+mn-ea"/>
          <a:cs typeface="+mn-cs"/>
          <a:sym typeface="GillSans" charset="0"/>
        </a:defRPr>
      </a:lvl6pPr>
      <a:lvl7pPr marL="642915" algn="ctr" rtl="0" fontAlgn="base">
        <a:spcBef>
          <a:spcPct val="0"/>
        </a:spcBef>
        <a:spcAft>
          <a:spcPct val="0"/>
        </a:spcAft>
        <a:defRPr sz="2500">
          <a:solidFill>
            <a:schemeClr val="tx1"/>
          </a:solidFill>
          <a:latin typeface="+mn-lt"/>
          <a:ea typeface="+mn-ea"/>
          <a:cs typeface="+mn-cs"/>
          <a:sym typeface="GillSans" charset="0"/>
        </a:defRPr>
      </a:lvl7pPr>
      <a:lvl8pPr marL="964372" algn="ctr" rtl="0" fontAlgn="base">
        <a:spcBef>
          <a:spcPct val="0"/>
        </a:spcBef>
        <a:spcAft>
          <a:spcPct val="0"/>
        </a:spcAft>
        <a:defRPr sz="2500">
          <a:solidFill>
            <a:schemeClr val="tx1"/>
          </a:solidFill>
          <a:latin typeface="+mn-lt"/>
          <a:ea typeface="+mn-ea"/>
          <a:cs typeface="+mn-cs"/>
          <a:sym typeface="GillSans" charset="0"/>
        </a:defRPr>
      </a:lvl8pPr>
      <a:lvl9pPr marL="1285829" algn="ctr" rtl="0" fontAlgn="base">
        <a:spcBef>
          <a:spcPct val="0"/>
        </a:spcBef>
        <a:spcAft>
          <a:spcPct val="0"/>
        </a:spcAft>
        <a:defRPr sz="2500">
          <a:solidFill>
            <a:schemeClr val="tx1"/>
          </a:solidFill>
          <a:latin typeface="+mn-lt"/>
          <a:ea typeface="+mn-ea"/>
          <a:cs typeface="+mn-cs"/>
          <a:sym typeface="GillSans" charset="0"/>
        </a:defRPr>
      </a:lvl9pPr>
    </p:bodyStyle>
    <p:otherStyle>
      <a:defPPr>
        <a:defRPr lang="en-US"/>
      </a:defPPr>
      <a:lvl1pPr marL="0" algn="l" defTabSz="642915" rtl="0" eaLnBrk="1" latinLnBrk="0" hangingPunct="1">
        <a:defRPr sz="1300" kern="1200">
          <a:solidFill>
            <a:schemeClr val="tx1"/>
          </a:solidFill>
          <a:latin typeface="+mn-lt"/>
          <a:ea typeface="+mn-ea"/>
          <a:cs typeface="+mn-cs"/>
        </a:defRPr>
      </a:lvl1pPr>
      <a:lvl2pPr marL="321457" algn="l" defTabSz="642915" rtl="0" eaLnBrk="1" latinLnBrk="0" hangingPunct="1">
        <a:defRPr sz="1300" kern="1200">
          <a:solidFill>
            <a:schemeClr val="tx1"/>
          </a:solidFill>
          <a:latin typeface="+mn-lt"/>
          <a:ea typeface="+mn-ea"/>
          <a:cs typeface="+mn-cs"/>
        </a:defRPr>
      </a:lvl2pPr>
      <a:lvl3pPr marL="642915" algn="l" defTabSz="642915" rtl="0" eaLnBrk="1" latinLnBrk="0" hangingPunct="1">
        <a:defRPr sz="1300" kern="1200">
          <a:solidFill>
            <a:schemeClr val="tx1"/>
          </a:solidFill>
          <a:latin typeface="+mn-lt"/>
          <a:ea typeface="+mn-ea"/>
          <a:cs typeface="+mn-cs"/>
        </a:defRPr>
      </a:lvl3pPr>
      <a:lvl4pPr marL="964372" algn="l" defTabSz="642915" rtl="0" eaLnBrk="1" latinLnBrk="0" hangingPunct="1">
        <a:defRPr sz="1300" kern="1200">
          <a:solidFill>
            <a:schemeClr val="tx1"/>
          </a:solidFill>
          <a:latin typeface="+mn-lt"/>
          <a:ea typeface="+mn-ea"/>
          <a:cs typeface="+mn-cs"/>
        </a:defRPr>
      </a:lvl4pPr>
      <a:lvl5pPr marL="1285829" algn="l" defTabSz="642915" rtl="0" eaLnBrk="1" latinLnBrk="0" hangingPunct="1">
        <a:defRPr sz="1300" kern="1200">
          <a:solidFill>
            <a:schemeClr val="tx1"/>
          </a:solidFill>
          <a:latin typeface="+mn-lt"/>
          <a:ea typeface="+mn-ea"/>
          <a:cs typeface="+mn-cs"/>
        </a:defRPr>
      </a:lvl5pPr>
      <a:lvl6pPr marL="1607287" algn="l" defTabSz="642915" rtl="0" eaLnBrk="1" latinLnBrk="0" hangingPunct="1">
        <a:defRPr sz="1300" kern="1200">
          <a:solidFill>
            <a:schemeClr val="tx1"/>
          </a:solidFill>
          <a:latin typeface="+mn-lt"/>
          <a:ea typeface="+mn-ea"/>
          <a:cs typeface="+mn-cs"/>
        </a:defRPr>
      </a:lvl6pPr>
      <a:lvl7pPr marL="1928744" algn="l" defTabSz="642915" rtl="0" eaLnBrk="1" latinLnBrk="0" hangingPunct="1">
        <a:defRPr sz="1300" kern="1200">
          <a:solidFill>
            <a:schemeClr val="tx1"/>
          </a:solidFill>
          <a:latin typeface="+mn-lt"/>
          <a:ea typeface="+mn-ea"/>
          <a:cs typeface="+mn-cs"/>
        </a:defRPr>
      </a:lvl7pPr>
      <a:lvl8pPr marL="2250201" algn="l" defTabSz="642915" rtl="0" eaLnBrk="1" latinLnBrk="0" hangingPunct="1">
        <a:defRPr sz="1300" kern="1200">
          <a:solidFill>
            <a:schemeClr val="tx1"/>
          </a:solidFill>
          <a:latin typeface="+mn-lt"/>
          <a:ea typeface="+mn-ea"/>
          <a:cs typeface="+mn-cs"/>
        </a:defRPr>
      </a:lvl8pPr>
      <a:lvl9pPr marL="2571659" algn="l" defTabSz="642915" rtl="0" eaLnBrk="1" latinLnBrk="0" hangingPunct="1">
        <a:defRPr sz="13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9DC586C-AE0B-BD4A-8E39-8E56DBDC326C}" type="slidenum">
              <a:rPr lang="en-US">
                <a:solidFill>
                  <a:srgbClr val="000000"/>
                </a:solidFill>
                <a:latin typeface="Times New Roman" charset="0"/>
                <a:ea typeface="ＭＳ Ｐゴシック" charset="0"/>
              </a:rPr>
              <a:pPr>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488274514"/>
      </p:ext>
    </p:extLst>
  </p:cSld>
  <p:clrMap bg1="lt1" tx1="dk1" bg2="lt2" tx2="dk2" accent1="accent1" accent2="accent2" accent3="accent3" accent4="accent4" accent5="accent5" accent6="accent6" hlink="hlink" folHlink="folHlink"/>
  <p:sldLayoutIdLst>
    <p:sldLayoutId id="2147484930" r:id="rId1"/>
    <p:sldLayoutId id="2147484931" r:id="rId2"/>
    <p:sldLayoutId id="2147484932" r:id="rId3"/>
    <p:sldLayoutId id="2147484933" r:id="rId4"/>
    <p:sldLayoutId id="2147484934" r:id="rId5"/>
    <p:sldLayoutId id="2147484935" r:id="rId6"/>
    <p:sldLayoutId id="2147484936" r:id="rId7"/>
    <p:sldLayoutId id="2147484937" r:id="rId8"/>
    <p:sldLayoutId id="2147484938" r:id="rId9"/>
    <p:sldLayoutId id="2147484939" r:id="rId10"/>
    <p:sldLayoutId id="2147484940" r:id="rId11"/>
    <p:sldLayoutId id="2147484941"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50E21B79-B0CF-E848-ACF2-FF07EE63A81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46"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8839200" cy="6858000"/>
            <a:chOff x="0" y="0"/>
            <a:chExt cx="5568" cy="4320"/>
          </a:xfrm>
        </p:grpSpPr>
        <p:grpSp>
          <p:nvGrpSpPr>
            <p:cNvPr id="32776" name="Group 3"/>
            <p:cNvGrpSpPr>
              <a:grpSpLocks/>
            </p:cNvGrpSpPr>
            <p:nvPr userDrawn="1"/>
          </p:nvGrpSpPr>
          <p:grpSpPr bwMode="auto">
            <a:xfrm>
              <a:off x="0" y="0"/>
              <a:ext cx="3216" cy="3072"/>
              <a:chOff x="0" y="0"/>
              <a:chExt cx="2928" cy="2784"/>
            </a:xfrm>
          </p:grpSpPr>
          <p:sp>
            <p:nvSpPr>
              <p:cNvPr id="32789"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90"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91"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92"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93"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nvGrpSpPr>
            <p:cNvPr id="32777" name="Group 9"/>
            <p:cNvGrpSpPr>
              <a:grpSpLocks/>
            </p:cNvGrpSpPr>
            <p:nvPr userDrawn="1"/>
          </p:nvGrpSpPr>
          <p:grpSpPr bwMode="auto">
            <a:xfrm>
              <a:off x="2016" y="2016"/>
              <a:ext cx="2448" cy="2304"/>
              <a:chOff x="0" y="0"/>
              <a:chExt cx="2928" cy="2784"/>
            </a:xfrm>
          </p:grpSpPr>
          <p:sp>
            <p:nvSpPr>
              <p:cNvPr id="32784"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8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8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8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8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nvGrpSpPr>
            <p:cNvPr id="32778" name="Group 15"/>
            <p:cNvGrpSpPr>
              <a:grpSpLocks/>
            </p:cNvGrpSpPr>
            <p:nvPr userDrawn="1"/>
          </p:nvGrpSpPr>
          <p:grpSpPr bwMode="auto">
            <a:xfrm>
              <a:off x="2832" y="96"/>
              <a:ext cx="2736" cy="2592"/>
              <a:chOff x="0" y="0"/>
              <a:chExt cx="2928" cy="2784"/>
            </a:xfrm>
          </p:grpSpPr>
          <p:sp>
            <p:nvSpPr>
              <p:cNvPr id="32779"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80"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81"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82"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sp>
            <p:nvSpPr>
              <p:cNvPr id="32783"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EAEAEA"/>
                  </a:solidFill>
                  <a:latin typeface="Times" charset="0"/>
                  <a:ea typeface="ＭＳ Ｐゴシック" charset="0"/>
                </a:endParaRPr>
              </a:p>
            </p:txBody>
          </p:sp>
        </p:grpSp>
      </p:grpSp>
      <p:sp>
        <p:nvSpPr>
          <p:cNvPr id="3277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defRPr>
            </a:lvl1pPr>
          </a:lstStyle>
          <a:p>
            <a:pPr>
              <a:defRPr/>
            </a:pPr>
            <a:fld id="{4456D0B8-70D8-D346-ACA5-1E21589FF832}"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115830656"/>
      </p:ext>
    </p:extLst>
  </p:cSld>
  <p:clrMap bg1="dk2" tx1="lt1" bg2="dk1" tx2="lt2" accent1="accent1" accent2="accent2" accent3="accent3" accent4="accent4" accent5="accent5" accent6="accent6" hlink="hlink" folHlink="folHlink"/>
  <p:sldLayoutIdLst>
    <p:sldLayoutId id="214748494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3226929114"/>
      </p:ext>
    </p:extLst>
  </p:cSld>
  <p:clrMap bg1="dk2" tx1="lt1" bg2="dk1" tx2="lt2" accent1="accent1" accent2="accent2" accent3="accent3" accent4="accent4" accent5="accent5" accent6="accent6" hlink="hlink" folHlink="folHlink"/>
  <p:sldLayoutIdLst>
    <p:sldLayoutId id="2147484945" r:id="rId1"/>
    <p:sldLayoutId id="2147484946" r:id="rId2"/>
    <p:sldLayoutId id="2147484947" r:id="rId3"/>
    <p:sldLayoutId id="2147484948" r:id="rId4"/>
    <p:sldLayoutId id="2147484949" r:id="rId5"/>
    <p:sldLayoutId id="2147484950" r:id="rId6"/>
    <p:sldLayoutId id="2147484951" r:id="rId7"/>
    <p:sldLayoutId id="2147484952" r:id="rId8"/>
    <p:sldLayoutId id="2147484953" r:id="rId9"/>
    <p:sldLayoutId id="2147484954" r:id="rId10"/>
    <p:sldLayoutId id="2147484955"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ea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ea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ED355979-4672-764F-A196-5C5E3B914B1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43953706"/>
      </p:ext>
    </p:extLst>
  </p:cSld>
  <p:clrMap bg1="dk2" tx1="lt1" bg2="dk1" tx2="lt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 id="2147484963" r:id="rId7"/>
    <p:sldLayoutId id="2147484964" r:id="rId8"/>
    <p:sldLayoutId id="2147484965" r:id="rId9"/>
    <p:sldLayoutId id="2147484966" r:id="rId10"/>
    <p:sldLayoutId id="2147484967" r:id="rId11"/>
    <p:sldLayoutId id="214748496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ヒラギノ角ゴ Pro W3" charset="0"/>
                <a:cs typeface="ヒラギノ角ゴ Pro W3" charset="0"/>
              </a:defRPr>
            </a:lvl1pPr>
          </a:lstStyle>
          <a:p>
            <a:pPr>
              <a:defRPr/>
            </a:pPr>
            <a:endParaRPr lang="en-US">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ヒラギノ角ゴ Pro W3" charset="0"/>
                <a:cs typeface="ヒラギノ角ゴ Pro W3" charset="0"/>
              </a:defRPr>
            </a:lvl1pPr>
          </a:lstStyle>
          <a:p>
            <a:pPr>
              <a:defRPr/>
            </a:pPr>
            <a:endParaRPr lang="en-US">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64958A8C-4883-3B43-A43D-FEBDDC560567}"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2652888686"/>
      </p:ext>
    </p:extLst>
  </p:cSld>
  <p:clrMap bg1="lt1" tx1="dk1" bg2="lt2" tx2="dk2" accent1="accent1" accent2="accent2" accent3="accent3" accent4="accent4" accent5="accent5" accent6="accent6" hlink="hlink" folHlink="folHlink"/>
  <p:sldLayoutIdLst>
    <p:sldLayoutId id="214748498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7061265"/>
      </p:ext>
    </p:extLst>
  </p:cSld>
  <p:clrMap bg1="lt1" tx1="dk1" bg2="lt2" tx2="dk2" accent1="accent1" accent2="accent2" accent3="accent3" accent4="accent4" accent5="accent5" accent6="accent6" hlink="hlink" folHlink="folHlink"/>
  <p:sldLayoutIdLst>
    <p:sldLayoutId id="2147484994" r:id="rId1"/>
    <p:sldLayoutId id="2147484995" r:id="rId2"/>
    <p:sldLayoutId id="2147484996" r:id="rId3"/>
    <p:sldLayoutId id="2147484997" r:id="rId4"/>
    <p:sldLayoutId id="2147484998" r:id="rId5"/>
    <p:sldLayoutId id="2147484999" r:id="rId6"/>
    <p:sldLayoutId id="2147485000" r:id="rId7"/>
    <p:sldLayoutId id="2147485001" r:id="rId8"/>
    <p:sldLayoutId id="2147485002" r:id="rId9"/>
    <p:sldLayoutId id="2147485003" r:id="rId10"/>
    <p:sldLayoutId id="214748500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2474270897"/>
      </p:ext>
    </p:extLst>
  </p:cSld>
  <p:clrMap bg1="dk2" tx1="lt1" bg2="dk1" tx2="lt2" accent1="accent1" accent2="accent2" accent3="accent3" accent4="accent4" accent5="accent5" accent6="accent6" hlink="hlink" folHlink="folHlink"/>
  <p:sldLayoutIdLst>
    <p:sldLayoutId id="2147485006" r:id="rId1"/>
    <p:sldLayoutId id="2147485007" r:id="rId2"/>
    <p:sldLayoutId id="2147485008" r:id="rId3"/>
    <p:sldLayoutId id="2147485009" r:id="rId4"/>
    <p:sldLayoutId id="2147485010" r:id="rId5"/>
    <p:sldLayoutId id="2147485011" r:id="rId6"/>
    <p:sldLayoutId id="2147485012" r:id="rId7"/>
    <p:sldLayoutId id="2147485013" r:id="rId8"/>
    <p:sldLayoutId id="2147485014" r:id="rId9"/>
    <p:sldLayoutId id="2147485015" r:id="rId10"/>
    <p:sldLayoutId id="2147485016"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912496475"/>
      </p:ext>
    </p:extLst>
  </p:cSld>
  <p:clrMap bg1="dk2" tx1="lt1" bg2="dk1" tx2="lt2" accent1="accent1" accent2="accent2" accent3="accent3" accent4="accent4" accent5="accent5" accent6="accent6" hlink="hlink" folHlink="folHlink"/>
  <p:sldLayoutIdLst>
    <p:sldLayoutId id="2147485018" r:id="rId1"/>
    <p:sldLayoutId id="2147485019" r:id="rId2"/>
    <p:sldLayoutId id="2147485020" r:id="rId3"/>
    <p:sldLayoutId id="2147485021" r:id="rId4"/>
    <p:sldLayoutId id="2147485022" r:id="rId5"/>
    <p:sldLayoutId id="2147485023" r:id="rId6"/>
    <p:sldLayoutId id="2147485024" r:id="rId7"/>
    <p:sldLayoutId id="2147485025" r:id="rId8"/>
    <p:sldLayoutId id="2147485026" r:id="rId9"/>
    <p:sldLayoutId id="2147485027" r:id="rId10"/>
    <p:sldLayoutId id="2147485028"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Arial"/>
              </a:defRPr>
            </a:lvl1pPr>
          </a:lstStyle>
          <a:p>
            <a:pPr defTabSz="457200" fontAlgn="auto">
              <a:spcBef>
                <a:spcPts val="0"/>
              </a:spcBef>
              <a:spcAft>
                <a:spcPts val="0"/>
              </a:spcAft>
            </a:pPr>
            <a:fld id="{52F367E4-7E1D-FF4E-AF00-438FDA6547A0}" type="datetimeFigureOut">
              <a:rPr lang="en-US" smtClean="0">
                <a:latin typeface="Arial"/>
                <a:ea typeface="SimSun"/>
              </a:rPr>
              <a:pPr defTabSz="457200" fontAlgn="auto">
                <a:spcBef>
                  <a:spcPts val="0"/>
                </a:spcBef>
                <a:spcAft>
                  <a:spcPts val="0"/>
                </a:spcAft>
              </a:pPr>
              <a:t>5/10/19</a:t>
            </a:fld>
            <a:endParaRPr lang="en-US">
              <a:latin typeface="Arial"/>
              <a:ea typeface="SimSun"/>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Arial"/>
              </a:defRPr>
            </a:lvl1pPr>
          </a:lstStyle>
          <a:p>
            <a:pPr defTabSz="457200" fontAlgn="auto">
              <a:spcBef>
                <a:spcPts val="0"/>
              </a:spcBef>
              <a:spcAft>
                <a:spcPts val="0"/>
              </a:spcAft>
            </a:pPr>
            <a:endParaRPr lang="en-US">
              <a:latin typeface="Arial"/>
              <a:ea typeface="SimSun"/>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pPr defTabSz="457200" fontAlgn="auto">
              <a:spcBef>
                <a:spcPts val="0"/>
              </a:spcBef>
              <a:spcAft>
                <a:spcPts val="0"/>
              </a:spcAft>
            </a:pPr>
            <a:fld id="{8C99E196-A115-2F47-A252-2B1A00B54207}" type="slidenum">
              <a:rPr lang="en-US" smtClean="0">
                <a:latin typeface="Arial"/>
                <a:ea typeface="SimSun"/>
              </a:rPr>
              <a:pPr defTabSz="457200" fontAlgn="auto">
                <a:spcBef>
                  <a:spcPts val="0"/>
                </a:spcBef>
                <a:spcAft>
                  <a:spcPts val="0"/>
                </a:spcAft>
              </a:pPr>
              <a:t>‹#›</a:t>
            </a:fld>
            <a:endParaRPr lang="en-US">
              <a:latin typeface="Arial"/>
              <a:ea typeface="SimSun"/>
            </a:endParaRPr>
          </a:p>
        </p:txBody>
      </p:sp>
    </p:spTree>
    <p:extLst>
      <p:ext uri="{BB962C8B-B14F-4D97-AF65-F5344CB8AC3E}">
        <p14:creationId xmlns:p14="http://schemas.microsoft.com/office/powerpoint/2010/main" val="4085901368"/>
      </p:ext>
    </p:extLst>
  </p:cSld>
  <p:clrMap bg1="lt1" tx1="dk1" bg2="lt2" tx2="dk2" accent1="accent1" accent2="accent2" accent3="accent3" accent4="accent4" accent5="accent5" accent6="accent6" hlink="hlink" folHlink="folHlink"/>
  <p:sldLayoutIdLst>
    <p:sldLayoutId id="2147485030" r:id="rId1"/>
    <p:sldLayoutId id="2147485031" r:id="rId2"/>
    <p:sldLayoutId id="2147485032" r:id="rId3"/>
    <p:sldLayoutId id="2147485033" r:id="rId4"/>
    <p:sldLayoutId id="2147485034" r:id="rId5"/>
    <p:sldLayoutId id="2147485035" r:id="rId6"/>
    <p:sldLayoutId id="2147485036" r:id="rId7"/>
    <p:sldLayoutId id="2147485037" r:id="rId8"/>
    <p:sldLayoutId id="2147485038" r:id="rId9"/>
    <p:sldLayoutId id="2147485039" r:id="rId10"/>
    <p:sldLayoutId id="21474850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2571357021"/>
      </p:ext>
    </p:extLst>
  </p:cSld>
  <p:clrMap bg1="dk2" tx1="lt1" bg2="dk1" tx2="lt2" accent1="accent1" accent2="accent2" accent3="accent3" accent4="accent4" accent5="accent5" accent6="accent6" hlink="hlink" folHlink="folHlink"/>
  <p:sldLayoutIdLst>
    <p:sldLayoutId id="2147485042" r:id="rId1"/>
    <p:sldLayoutId id="2147485043" r:id="rId2"/>
    <p:sldLayoutId id="2147485044" r:id="rId3"/>
    <p:sldLayoutId id="2147485045" r:id="rId4"/>
    <p:sldLayoutId id="2147485046" r:id="rId5"/>
    <p:sldLayoutId id="2147485047" r:id="rId6"/>
    <p:sldLayoutId id="2147485048" r:id="rId7"/>
    <p:sldLayoutId id="2147485049" r:id="rId8"/>
    <p:sldLayoutId id="2147485050" r:id="rId9"/>
    <p:sldLayoutId id="2147485051" r:id="rId10"/>
    <p:sldLayoutId id="2147485052"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881495403"/>
      </p:ext>
    </p:extLst>
  </p:cSld>
  <p:clrMap bg1="dk2" tx1="lt1" bg2="dk1" tx2="lt2" accent1="accent1" accent2="accent2" accent3="accent3" accent4="accent4" accent5="accent5" accent6="accent6" hlink="hlink" folHlink="folHlink"/>
  <p:sldLayoutIdLst>
    <p:sldLayoutId id="2147485054" r:id="rId1"/>
    <p:sldLayoutId id="2147485055"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70940BF7-1EC6-7143-8E77-759447D8037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47" r:id="rId1"/>
    <p:sldLayoutId id="2147484654" r:id="rId2"/>
    <p:sldLayoutId id="2147484655" r:id="rId3"/>
    <p:sldLayoutId id="2147484656" r:id="rId4"/>
    <p:sldLayoutId id="2147484657" r:id="rId5"/>
    <p:sldLayoutId id="2147484658" r:id="rId6"/>
    <p:sldLayoutId id="2147484659" r:id="rId7"/>
    <p:sldLayoutId id="2147484660" r:id="rId8"/>
    <p:sldLayoutId id="2147484661" r:id="rId9"/>
    <p:sldLayoutId id="2147484662" r:id="rId10"/>
    <p:sldLayoutId id="2147484663"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3376141412"/>
      </p:ext>
    </p:extLst>
  </p:cSld>
  <p:clrMap bg1="dk2" tx1="lt1" bg2="dk1" tx2="lt2" accent1="accent1" accent2="accent2" accent3="accent3" accent4="accent4" accent5="accent5" accent6="accent6" hlink="hlink" folHlink="folHlink"/>
  <p:sldLayoutIdLst>
    <p:sldLayoutId id="2147485066" r:id="rId1"/>
    <p:sldLayoutId id="2147485067" r:id="rId2"/>
    <p:sldLayoutId id="2147485068" r:id="rId3"/>
    <p:sldLayoutId id="2147485069" r:id="rId4"/>
    <p:sldLayoutId id="2147485070" r:id="rId5"/>
    <p:sldLayoutId id="2147485071" r:id="rId6"/>
    <p:sldLayoutId id="2147485072" r:id="rId7"/>
    <p:sldLayoutId id="2147485073" r:id="rId8"/>
    <p:sldLayoutId id="2147485074" r:id="rId9"/>
    <p:sldLayoutId id="2147485075" r:id="rId10"/>
    <p:sldLayoutId id="2147485076"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63077920"/>
      </p:ext>
    </p:extLst>
  </p:cSld>
  <p:clrMap bg1="lt1" tx1="dk1" bg2="lt2" tx2="dk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91586339"/>
      </p:ext>
    </p:extLst>
  </p:cSld>
  <p:clrMap bg1="lt1" tx1="dk1" bg2="lt2" tx2="dk2" accent1="accent1" accent2="accent2" accent3="accent3" accent4="accent4" accent5="accent5" accent6="accent6" hlink="hlink" folHlink="folHlink"/>
  <p:sldLayoutIdLst>
    <p:sldLayoutId id="2147485090" r:id="rId1"/>
    <p:sldLayoutId id="2147485091" r:id="rId2"/>
    <p:sldLayoutId id="2147485092" r:id="rId3"/>
    <p:sldLayoutId id="2147485093" r:id="rId4"/>
    <p:sldLayoutId id="2147485094" r:id="rId5"/>
    <p:sldLayoutId id="2147485095" r:id="rId6"/>
    <p:sldLayoutId id="2147485096" r:id="rId7"/>
    <p:sldLayoutId id="2147485097" r:id="rId8"/>
    <p:sldLayoutId id="2147485098" r:id="rId9"/>
    <p:sldLayoutId id="2147485099" r:id="rId10"/>
    <p:sldLayoutId id="214748510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2356754166"/>
      </p:ext>
    </p:extLst>
  </p:cSld>
  <p:clrMap bg1="dk2" tx1="lt1" bg2="dk1" tx2="lt2" accent1="accent1" accent2="accent2" accent3="accent3" accent4="accent4" accent5="accent5" accent6="accent6" hlink="hlink" folHlink="folHlink"/>
  <p:sldLayoutIdLst>
    <p:sldLayoutId id="2147485102" r:id="rId1"/>
    <p:sldLayoutId id="2147485103" r:id="rId2"/>
    <p:sldLayoutId id="2147485104" r:id="rId3"/>
    <p:sldLayoutId id="2147485105" r:id="rId4"/>
    <p:sldLayoutId id="2147485106" r:id="rId5"/>
    <p:sldLayoutId id="2147485107" r:id="rId6"/>
    <p:sldLayoutId id="2147485108" r:id="rId7"/>
    <p:sldLayoutId id="2147485109" r:id="rId8"/>
    <p:sldLayoutId id="2147485110" r:id="rId9"/>
    <p:sldLayoutId id="2147485111" r:id="rId10"/>
    <p:sldLayoutId id="2147485112"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6626"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00" y="1755775"/>
            <a:ext cx="1096963" cy="55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7"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8"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9"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30"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a:ea typeface="ＭＳ Ｐゴシック" charset="0"/>
            </a:endParaRPr>
          </a:p>
        </p:txBody>
      </p:sp>
      <p:sp>
        <p:nvSpPr>
          <p:cNvPr id="11"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a:ea typeface="ＭＳ Ｐゴシック" charset="0"/>
            </a:endParaRPr>
          </a:p>
        </p:txBody>
      </p:sp>
      <p:sp>
        <p:nvSpPr>
          <p:cNvPr id="12"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pPr algn="ctr">
              <a:defRPr/>
            </a:pPr>
            <a:fld id="{FF6D996B-A81F-9F46-9984-9F31FE6D3546}" type="slidenum">
              <a:rPr lang="en-US">
                <a:ea typeface="ＭＳ Ｐゴシック" charset="0"/>
              </a:rPr>
              <a:pPr algn="ctr">
                <a:defRPr/>
              </a:pPr>
              <a:t>‹#›</a:t>
            </a:fld>
            <a:endParaRPr lang="en-US">
              <a:ea typeface="ＭＳ Ｐゴシック" charset="0"/>
            </a:endParaRPr>
          </a:p>
        </p:txBody>
      </p:sp>
    </p:spTree>
    <p:extLst>
      <p:ext uri="{BB962C8B-B14F-4D97-AF65-F5344CB8AC3E}">
        <p14:creationId xmlns:p14="http://schemas.microsoft.com/office/powerpoint/2010/main" val="1673038074"/>
      </p:ext>
    </p:extLst>
  </p:cSld>
  <p:clrMap bg1="dk2" tx1="lt1" bg2="dk1" tx2="lt2" accent1="accent1" accent2="accent2" accent3="accent3" accent4="accent4" accent5="accent5" accent6="accent6" hlink="hlink" folHlink="folHlink"/>
  <p:sldLayoutIdLst>
    <p:sldLayoutId id="2147485114" r:id="rId1"/>
    <p:sldLayoutId id="2147485115" r:id="rId2"/>
    <p:sldLayoutId id="2147485116" r:id="rId3"/>
    <p:sldLayoutId id="2147485117" r:id="rId4"/>
    <p:sldLayoutId id="2147485118" r:id="rId5"/>
    <p:sldLayoutId id="2147485119" r:id="rId6"/>
    <p:sldLayoutId id="2147485120" r:id="rId7"/>
    <p:sldLayoutId id="2147485121" r:id="rId8"/>
    <p:sldLayoutId id="2147485122" r:id="rId9"/>
    <p:sldLayoutId id="2147485123" r:id="rId10"/>
    <p:sldLayoutId id="2147485124"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7"/>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17"/>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17"/>
        </a:buBlip>
        <a:defRPr>
          <a:solidFill>
            <a:schemeClr val="tx1"/>
          </a:solidFill>
          <a:latin typeface="+mn-lt"/>
          <a:ea typeface="+mn-ea"/>
        </a:defRPr>
      </a:lvl3pPr>
      <a:lvl4pPr marL="1371600" indent="-336550" algn="l" rtl="0" eaLnBrk="0" fontAlgn="base" hangingPunct="0">
        <a:spcBef>
          <a:spcPts val="600"/>
        </a:spcBef>
        <a:spcAft>
          <a:spcPct val="0"/>
        </a:spcAft>
        <a:buBlip>
          <a:blip r:embed="rId17"/>
        </a:buBlip>
        <a:defRPr>
          <a:solidFill>
            <a:schemeClr val="tx1"/>
          </a:solidFill>
          <a:latin typeface="+mn-lt"/>
          <a:ea typeface="+mn-ea"/>
        </a:defRPr>
      </a:lvl4pPr>
      <a:lvl5pPr marL="1720850" indent="-349250" algn="l" rtl="0" eaLnBrk="0" fontAlgn="base" hangingPunct="0">
        <a:spcBef>
          <a:spcPts val="600"/>
        </a:spcBef>
        <a:spcAft>
          <a:spcPct val="0"/>
        </a:spcAft>
        <a:buBlip>
          <a:blip r:embed="rId17"/>
        </a:buBlip>
        <a:defRPr>
          <a:solidFill>
            <a:schemeClr val="tx1"/>
          </a:solidFill>
          <a:latin typeface="+mn-lt"/>
          <a:ea typeface="+mn-ea"/>
        </a:defRPr>
      </a:lvl5pPr>
      <a:lvl6pPr marL="2178050" indent="-349250" algn="l" rtl="0" fontAlgn="base">
        <a:spcBef>
          <a:spcPts val="600"/>
        </a:spcBef>
        <a:spcAft>
          <a:spcPct val="0"/>
        </a:spcAft>
        <a:buBlip>
          <a:blip r:embed="rId17"/>
        </a:buBlip>
        <a:defRPr>
          <a:solidFill>
            <a:schemeClr val="tx1"/>
          </a:solidFill>
          <a:latin typeface="+mn-lt"/>
          <a:ea typeface="+mn-ea"/>
        </a:defRPr>
      </a:lvl6pPr>
      <a:lvl7pPr marL="2635250" indent="-349250" algn="l" rtl="0" fontAlgn="base">
        <a:spcBef>
          <a:spcPts val="600"/>
        </a:spcBef>
        <a:spcAft>
          <a:spcPct val="0"/>
        </a:spcAft>
        <a:buBlip>
          <a:blip r:embed="rId17"/>
        </a:buBlip>
        <a:defRPr>
          <a:solidFill>
            <a:schemeClr val="tx1"/>
          </a:solidFill>
          <a:latin typeface="+mn-lt"/>
          <a:ea typeface="+mn-ea"/>
        </a:defRPr>
      </a:lvl7pPr>
      <a:lvl8pPr marL="3092450" indent="-349250" algn="l" rtl="0" fontAlgn="base">
        <a:spcBef>
          <a:spcPts val="600"/>
        </a:spcBef>
        <a:spcAft>
          <a:spcPct val="0"/>
        </a:spcAft>
        <a:buBlip>
          <a:blip r:embed="rId17"/>
        </a:buBlip>
        <a:defRPr>
          <a:solidFill>
            <a:schemeClr val="tx1"/>
          </a:solidFill>
          <a:latin typeface="+mn-lt"/>
          <a:ea typeface="+mn-ea"/>
        </a:defRPr>
      </a:lvl8pPr>
      <a:lvl9pPr marL="3549650" indent="-34925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B79F90B2-01F4-8D44-8397-A5651BBCFFDF}"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368165724"/>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Lst>
  <p:transitio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EC1564BD-B0DD-1742-808E-99D8D2D499C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071731106"/>
      </p:ext>
    </p:extLst>
  </p:cSld>
  <p:clrMap bg1="lt1" tx1="dk1" bg2="lt2" tx2="dk2" accent1="accent1" accent2="accent2" accent3="accent3" accent4="accent4" accent5="accent5" accent6="accent6" hlink="hlink" folHlink="folHlink"/>
  <p:sldLayoutIdLst>
    <p:sldLayoutId id="214748514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rgbClr val="000000"/>
                </a:solidFill>
                <a:latin typeface="Times New Roman" charset="0"/>
                <a:cs typeface="+mn-cs"/>
              </a:defRPr>
            </a:lvl1pPr>
          </a:lstStyle>
          <a:p>
            <a:pPr>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rgbClr val="000000"/>
                </a:solidFill>
                <a:latin typeface="Times New Roman" charset="0"/>
                <a:cs typeface="+mn-cs"/>
              </a:defRPr>
            </a:lvl1pPr>
          </a:lstStyle>
          <a:p>
            <a:pPr>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solidFill>
                  <a:srgbClr val="000000"/>
                </a:solidFill>
                <a:latin typeface="Times New Roman" charset="0"/>
                <a:cs typeface="+mn-cs"/>
              </a:defRPr>
            </a:lvl1pPr>
          </a:lstStyle>
          <a:p>
            <a:pPr>
              <a:defRPr/>
            </a:pPr>
            <a:fld id="{090C5BC6-9C42-6E4D-B66C-B54F9F48E48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066378691"/>
      </p:ext>
    </p:extLst>
  </p:cSld>
  <p:clrMap bg1="lt1" tx1="dk1" bg2="lt2" tx2="dk2" accent1="accent1" accent2="accent2" accent3="accent3" accent4="accent4" accent5="accent5" accent6="accent6" hlink="hlink" folHlink="folHlink"/>
  <p:sldLayoutIdLst>
    <p:sldLayoutId id="2147485148" r:id="rId1"/>
    <p:sldLayoutId id="2147485149" r:id="rId2"/>
    <p:sldLayoutId id="2147485150" r:id="rId3"/>
    <p:sldLayoutId id="2147485151" r:id="rId4"/>
    <p:sldLayoutId id="2147485152" r:id="rId5"/>
    <p:sldLayoutId id="2147485153" r:id="rId6"/>
    <p:sldLayoutId id="2147485154" r:id="rId7"/>
    <p:sldLayoutId id="2147485155" r:id="rId8"/>
    <p:sldLayoutId id="2147485156" r:id="rId9"/>
    <p:sldLayoutId id="2147485157" r:id="rId10"/>
    <p:sldLayoutId id="214748515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11618" name="Group 2"/>
          <p:cNvGrpSpPr>
            <a:grpSpLocks/>
          </p:cNvGrpSpPr>
          <p:nvPr/>
        </p:nvGrpSpPr>
        <p:grpSpPr bwMode="auto">
          <a:xfrm>
            <a:off x="0" y="0"/>
            <a:ext cx="8839200" cy="6858000"/>
            <a:chOff x="0" y="0"/>
            <a:chExt cx="5568" cy="4320"/>
          </a:xfrm>
        </p:grpSpPr>
        <p:grpSp>
          <p:nvGrpSpPr>
            <p:cNvPr id="111624" name="Group 3"/>
            <p:cNvGrpSpPr>
              <a:grpSpLocks/>
            </p:cNvGrpSpPr>
            <p:nvPr userDrawn="1"/>
          </p:nvGrpSpPr>
          <p:grpSpPr bwMode="auto">
            <a:xfrm>
              <a:off x="0" y="0"/>
              <a:ext cx="3216" cy="3072"/>
              <a:chOff x="0" y="0"/>
              <a:chExt cx="2928" cy="2784"/>
            </a:xfrm>
          </p:grpSpPr>
          <p:sp>
            <p:nvSpPr>
              <p:cNvPr id="111637"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38"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39"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40"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41"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grpSp>
        <p:grpSp>
          <p:nvGrpSpPr>
            <p:cNvPr id="111625" name="Group 9"/>
            <p:cNvGrpSpPr>
              <a:grpSpLocks/>
            </p:cNvGrpSpPr>
            <p:nvPr userDrawn="1"/>
          </p:nvGrpSpPr>
          <p:grpSpPr bwMode="auto">
            <a:xfrm>
              <a:off x="2016" y="2016"/>
              <a:ext cx="2448" cy="2304"/>
              <a:chOff x="0" y="0"/>
              <a:chExt cx="2928" cy="2784"/>
            </a:xfrm>
          </p:grpSpPr>
          <p:sp>
            <p:nvSpPr>
              <p:cNvPr id="111632"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3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34"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3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36"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grpSp>
        <p:grpSp>
          <p:nvGrpSpPr>
            <p:cNvPr id="111626" name="Group 15"/>
            <p:cNvGrpSpPr>
              <a:grpSpLocks/>
            </p:cNvGrpSpPr>
            <p:nvPr userDrawn="1"/>
          </p:nvGrpSpPr>
          <p:grpSpPr bwMode="auto">
            <a:xfrm>
              <a:off x="2832" y="96"/>
              <a:ext cx="2736" cy="2592"/>
              <a:chOff x="0" y="0"/>
              <a:chExt cx="2928" cy="2784"/>
            </a:xfrm>
          </p:grpSpPr>
          <p:sp>
            <p:nvSpPr>
              <p:cNvPr id="111627"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28"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29"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30"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sp>
            <p:nvSpPr>
              <p:cNvPr id="111631"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EAEAEA"/>
                  </a:solidFill>
                  <a:latin typeface="Times" charset="0"/>
                  <a:ea typeface="ＭＳ Ｐゴシック" charset="0"/>
                </a:endParaRPr>
              </a:p>
            </p:txBody>
          </p:sp>
        </p:grpSp>
      </p:grpSp>
      <p:sp>
        <p:nvSpPr>
          <p:cNvPr id="111619"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1620"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rgbClr val="EAEAEA"/>
                </a:solidFill>
                <a:ea typeface="ＭＳ Ｐゴシック" charset="-128"/>
                <a:cs typeface="ＭＳ Ｐゴシック" charset="-128"/>
              </a:defRPr>
            </a:lvl1pPr>
          </a:lstStyle>
          <a:p>
            <a:pPr eaLnBrk="1" hangingPunct="1">
              <a:defRPr/>
            </a:pPr>
            <a:endParaRPr lang="zh-CN" altLang="en-US">
              <a:latin typeface="Times New Roman" charset="0"/>
            </a:endParaRPr>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EAEAEA"/>
                </a:solidFill>
                <a:ea typeface="ＭＳ Ｐゴシック" charset="-128"/>
                <a:cs typeface="ＭＳ Ｐゴシック" charset="-128"/>
              </a:defRPr>
            </a:lvl1pPr>
          </a:lstStyle>
          <a:p>
            <a:pPr eaLnBrk="1" hangingPunct="1">
              <a:defRPr/>
            </a:pPr>
            <a:endParaRPr lang="zh-CN" altLang="en-US">
              <a:latin typeface="Times New Roman" charset="0"/>
            </a:endParaRPr>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defRPr>
            </a:lvl1pPr>
          </a:lstStyle>
          <a:p>
            <a:pPr eaLnBrk="1" hangingPunct="1">
              <a:defRPr/>
            </a:pPr>
            <a:fld id="{6031F131-B571-A041-928F-74221932011B}" type="slidenum">
              <a:rPr lang="en-US" altLang="zh-CN">
                <a:latin typeface="Times New Roman" charset="0"/>
                <a:ea typeface="ＭＳ Ｐゴシック" charset="0"/>
              </a:rPr>
              <a:pPr eaLnBrk="1" hangingPunct="1">
                <a:defRPr/>
              </a:pPr>
              <a:t>‹#›</a:t>
            </a:fld>
            <a:endParaRPr lang="en-US" altLang="zh-CN">
              <a:latin typeface="Times New Roman" charset="0"/>
              <a:ea typeface="ＭＳ Ｐゴシック" charset="0"/>
            </a:endParaRPr>
          </a:p>
        </p:txBody>
      </p:sp>
    </p:spTree>
    <p:extLst>
      <p:ext uri="{BB962C8B-B14F-4D97-AF65-F5344CB8AC3E}">
        <p14:creationId xmlns:p14="http://schemas.microsoft.com/office/powerpoint/2010/main" val="1701647462"/>
      </p:ext>
    </p:extLst>
  </p:cSld>
  <p:clrMap bg1="dk2" tx1="lt1" bg2="dk1" tx2="lt2" accent1="accent1" accent2="accent2" accent3="accent3" accent4="accent4" accent5="accent5" accent6="accent6" hlink="hlink" folHlink="folHlink"/>
  <p:sldLayoutIdLst>
    <p:sldLayoutId id="214748516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eaLnBrk="1" hangingPunct="1">
              <a:defRPr/>
            </a:pPr>
            <a:endParaRPr lang="zh-CN" alt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eaLnBrk="1" hangingPunct="1">
              <a:defRPr/>
            </a:pPr>
            <a:endParaRPr lang="zh-CN" altLang="en-US">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514774A9-37C5-064A-93F5-3E0DA5CEA0BD}" type="slidenum">
              <a:rPr lang="en-US" altLang="zh-CN">
                <a:solidFill>
                  <a:srgbClr val="000000"/>
                </a:solidFill>
                <a:latin typeface="Times New Roman" charset="0"/>
                <a:ea typeface="ＭＳ Ｐゴシック" charset="0"/>
              </a:rPr>
              <a:pPr eaLnBrk="1" hangingPunct="1">
                <a:defRPr/>
              </a:pPr>
              <a:t>‹#›</a:t>
            </a:fld>
            <a:endParaRPr lang="en-US" altLang="zh-CN">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2687248698"/>
      </p:ext>
    </p:extLst>
  </p:cSld>
  <p:clrMap bg1="lt1" tx1="dk1" bg2="lt2" tx2="dk2" accent1="accent1" accent2="accent2" accent3="accent3" accent4="accent4" accent5="accent5" accent6="accent6" hlink="hlink" folHlink="folHlink"/>
  <p:sldLayoutIdLst>
    <p:sldLayoutId id="2147485162" r:id="rId1"/>
    <p:sldLayoutId id="2147485163" r:id="rId2"/>
    <p:sldLayoutId id="2147485164" r:id="rId3"/>
    <p:sldLayoutId id="2147485165" r:id="rId4"/>
    <p:sldLayoutId id="2147485166" r:id="rId5"/>
    <p:sldLayoutId id="2147485167" r:id="rId6"/>
    <p:sldLayoutId id="2147485168" r:id="rId7"/>
    <p:sldLayoutId id="2147485169" r:id="rId8"/>
    <p:sldLayoutId id="2147485170" r:id="rId9"/>
    <p:sldLayoutId id="2147485171" r:id="rId10"/>
    <p:sldLayoutId id="2147485172"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62"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373763"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373764"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solidFill>
                  <a:srgbClr val="FFFFFF"/>
                </a:solidFill>
                <a:latin typeface="Times" charset="0"/>
                <a:cs typeface="Arial" charset="0"/>
              </a:defRPr>
            </a:lvl1pPr>
          </a:lstStyle>
          <a:p>
            <a:pPr>
              <a:defRPr/>
            </a:pPr>
            <a:endParaRPr lang="en-US"/>
          </a:p>
        </p:txBody>
      </p:sp>
      <p:sp>
        <p:nvSpPr>
          <p:cNvPr id="373765"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solidFill>
                  <a:srgbClr val="FFFFFF"/>
                </a:solidFill>
                <a:latin typeface="Times" charset="0"/>
                <a:cs typeface="Arial" charset="0"/>
              </a:defRPr>
            </a:lvl1pPr>
          </a:lstStyle>
          <a:p>
            <a:pPr>
              <a:defRPr/>
            </a:pPr>
            <a:endParaRPr lang="en-US"/>
          </a:p>
        </p:txBody>
      </p:sp>
      <p:sp>
        <p:nvSpPr>
          <p:cNvPr id="373766"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rgbClr val="FFFFFF"/>
                </a:solidFill>
                <a:latin typeface="Times" charset="0"/>
                <a:cs typeface="Arial" charset="0"/>
              </a:defRPr>
            </a:lvl1pPr>
          </a:lstStyle>
          <a:p>
            <a:pPr>
              <a:defRPr/>
            </a:pPr>
            <a:fld id="{C5581E40-6F47-544C-B990-DEBD7895C4AD}" type="slidenum">
              <a:rPr lang="en-US"/>
              <a:pPr>
                <a:defRPr/>
              </a:pPr>
              <a:t>‹#›</a:t>
            </a:fld>
            <a:endParaRPr lang="en-US"/>
          </a:p>
        </p:txBody>
      </p:sp>
      <p:grpSp>
        <p:nvGrpSpPr>
          <p:cNvPr id="50183" name="Group 7"/>
          <p:cNvGrpSpPr>
            <a:grpSpLocks/>
          </p:cNvGrpSpPr>
          <p:nvPr/>
        </p:nvGrpSpPr>
        <p:grpSpPr bwMode="auto">
          <a:xfrm>
            <a:off x="0" y="355600"/>
            <a:ext cx="6172200" cy="2438400"/>
            <a:chOff x="0" y="1200"/>
            <a:chExt cx="3888" cy="1536"/>
          </a:xfrm>
        </p:grpSpPr>
        <p:sp>
          <p:nvSpPr>
            <p:cNvPr id="373768"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373769"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373770"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373771"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1" hangingPunct="1">
                <a:defRPr/>
              </a:pPr>
              <a:endParaRPr lang="en-US">
                <a:solidFill>
                  <a:srgbClr val="FFFFFF"/>
                </a:solidFill>
                <a:latin typeface="Arial" charset="0"/>
                <a:cs typeface="Arial" charset="0"/>
              </a:endParaRPr>
            </a:p>
          </p:txBody>
        </p:sp>
        <p:sp>
          <p:nvSpPr>
            <p:cNvPr id="373772"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Arial" charset="0"/>
                <a:cs typeface="Arial" charset="0"/>
              </a:endParaRPr>
            </a:p>
          </p:txBody>
        </p:sp>
      </p:grpSp>
      <p:sp>
        <p:nvSpPr>
          <p:cNvPr id="50184"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9" name="Rectangle 14"/>
          <p:cNvSpPr>
            <a:spLocks noGrp="1" noChangeArrowheads="1"/>
          </p:cNvSpPr>
          <p:nvPr>
            <p:ph type="title"/>
          </p:nvPr>
        </p:nvSpPr>
        <p:spPr bwMode="auto">
          <a:xfrm>
            <a:off x="152400" y="152400"/>
            <a:ext cx="8915400" cy="1143000"/>
          </a:xfrm>
          <a:prstGeom prst="rect">
            <a:avLst/>
          </a:prstGeom>
          <a:noFill/>
          <a:ln>
            <a:noFill/>
          </a:ln>
          <a:effectLst>
            <a:outerShdw blurRad="63500" dist="12700" dir="162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4748" r:id="rId1"/>
    <p:sldLayoutId id="2147484664" r:id="rId2"/>
    <p:sldLayoutId id="2147484665" r:id="rId3"/>
    <p:sldLayoutId id="2147484666" r:id="rId4"/>
    <p:sldLayoutId id="2147484667" r:id="rId5"/>
    <p:sldLayoutId id="2147484668" r:id="rId6"/>
    <p:sldLayoutId id="2147484669" r:id="rId7"/>
    <p:sldLayoutId id="2147484670" r:id="rId8"/>
    <p:sldLayoutId id="2147484671" r:id="rId9"/>
    <p:sldLayoutId id="2147484672" r:id="rId10"/>
    <p:sldLayoutId id="2147484673" r:id="rId11"/>
  </p:sldLayoutIdLst>
  <p:txStyles>
    <p:titleStyle>
      <a:lvl1pPr algn="ctr" rtl="0" eaLnBrk="0" fontAlgn="base" hangingPunct="0">
        <a:spcBef>
          <a:spcPct val="0"/>
        </a:spcBef>
        <a:spcAft>
          <a:spcPct val="0"/>
        </a:spcAft>
        <a:defRPr sz="4400" b="1">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Font typeface="Wingdings" pitchFamily="-128" charset="2"/>
        <a:buChar char="§"/>
        <a:defRPr sz="2000">
          <a:solidFill>
            <a:schemeClr val="tx1"/>
          </a:solidFill>
          <a:latin typeface="+mn-lt"/>
        </a:defRPr>
      </a:lvl6pPr>
      <a:lvl7pPr marL="2971800" indent="-228600" algn="l" rtl="0" fontAlgn="base">
        <a:spcBef>
          <a:spcPct val="20000"/>
        </a:spcBef>
        <a:spcAft>
          <a:spcPct val="0"/>
        </a:spcAft>
        <a:buFont typeface="Wingdings" pitchFamily="-128" charset="2"/>
        <a:buChar char="§"/>
        <a:defRPr sz="2000">
          <a:solidFill>
            <a:schemeClr val="tx1"/>
          </a:solidFill>
          <a:latin typeface="+mn-lt"/>
        </a:defRPr>
      </a:lvl7pPr>
      <a:lvl8pPr marL="3429000" indent="-228600" algn="l" rtl="0" fontAlgn="base">
        <a:spcBef>
          <a:spcPct val="20000"/>
        </a:spcBef>
        <a:spcAft>
          <a:spcPct val="0"/>
        </a:spcAft>
        <a:buFont typeface="Wingdings" pitchFamily="-128" charset="2"/>
        <a:buChar char="§"/>
        <a:defRPr sz="2000">
          <a:solidFill>
            <a:schemeClr val="tx1"/>
          </a:solidFill>
          <a:latin typeface="+mn-lt"/>
        </a:defRPr>
      </a:lvl8pPr>
      <a:lvl9pPr marL="3886200" indent="-228600" algn="l" rtl="0" fontAlgn="base">
        <a:spcBef>
          <a:spcPct val="20000"/>
        </a:spcBef>
        <a:spcAft>
          <a:spcPct val="0"/>
        </a:spcAft>
        <a:buFont typeface="Wingdings" pitchFamily="-128"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eaLnBrk="1" hangingPunct="1">
              <a:defRPr/>
            </a:pPr>
            <a:endParaRPr lang="zh-CN" alt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eaLnBrk="1" hangingPunct="1">
              <a:defRPr/>
            </a:pPr>
            <a:endParaRPr lang="zh-CN" alt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defRPr/>
            </a:pPr>
            <a:fld id="{EF12094E-08AD-AD48-A78A-343E7D029EB9}" type="slidenum">
              <a:rPr lang="en-US" altLang="zh-CN">
                <a:latin typeface="Times New Roman" charset="0"/>
                <a:ea typeface="ＭＳ Ｐゴシック" charset="0"/>
              </a:rPr>
              <a:pPr eaLnBrk="1" hangingPunct="1">
                <a:defRPr/>
              </a:pPr>
              <a:t>‹#›</a:t>
            </a:fld>
            <a:endParaRPr lang="en-US" altLang="zh-CN">
              <a:latin typeface="Times New Roman" charset="0"/>
              <a:ea typeface="ＭＳ Ｐゴシック" charset="0"/>
            </a:endParaRPr>
          </a:p>
        </p:txBody>
      </p:sp>
    </p:spTree>
    <p:extLst>
      <p:ext uri="{BB962C8B-B14F-4D97-AF65-F5344CB8AC3E}">
        <p14:creationId xmlns:p14="http://schemas.microsoft.com/office/powerpoint/2010/main" val="2640082332"/>
      </p:ext>
    </p:extLst>
  </p:cSld>
  <p:clrMap bg1="lt1" tx1="dk1" bg2="lt2" tx2="dk2" accent1="accent1" accent2="accent2" accent3="accent3" accent4="accent4" accent5="accent5" accent6="accent6" hlink="hlink" folHlink="folHlink"/>
  <p:sldLayoutIdLst>
    <p:sldLayoutId id="214748517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b="0">
                <a:ea typeface="SimSun" pitchFamily="2" charset="-122"/>
              </a:defRPr>
            </a:lvl1pPr>
          </a:lstStyle>
          <a:p>
            <a:endParaRPr lang="en-US" altLang="en-US">
              <a:solidFill>
                <a:srgbClr val="000000"/>
              </a:solidFill>
              <a:latin typeface="Times New Roman" pitchFamily="18"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a:ea typeface="SimSun" pitchFamily="2" charset="-122"/>
              </a:defRPr>
            </a:lvl1pPr>
          </a:lstStyle>
          <a:p>
            <a:endParaRPr lang="en-US" altLang="en-US">
              <a:solidFill>
                <a:srgbClr val="000000"/>
              </a:solidFill>
              <a:latin typeface="Times New Roman" pitchFamily="18"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b="0"/>
            </a:lvl1pPr>
          </a:lstStyle>
          <a:p>
            <a:fld id="{9CE3EF3C-D210-4CA1-B167-536802AB0C1A}" type="slidenum">
              <a:rPr lang="en-US" altLang="en-US" smtClean="0">
                <a:solidFill>
                  <a:srgbClr val="000000"/>
                </a:solidFill>
                <a:latin typeface="Times New Roman" pitchFamily="18" charset="0"/>
                <a:ea typeface="MS PGothic" pitchFamily="34" charset="-128"/>
                <a:cs typeface="+mn-cs"/>
              </a:rPr>
              <a:pPr/>
              <a:t>‹#›</a:t>
            </a:fld>
            <a:endParaRPr lang="en-US" altLang="en-US">
              <a:solidFill>
                <a:srgbClr val="000000"/>
              </a:solidFill>
              <a:latin typeface="Times New Roman" pitchFamily="18" charset="0"/>
              <a:ea typeface="MS PGothic" pitchFamily="34" charset="-128"/>
              <a:cs typeface="+mn-cs"/>
            </a:endParaRPr>
          </a:p>
        </p:txBody>
      </p:sp>
    </p:spTree>
    <p:extLst>
      <p:ext uri="{BB962C8B-B14F-4D97-AF65-F5344CB8AC3E}">
        <p14:creationId xmlns:p14="http://schemas.microsoft.com/office/powerpoint/2010/main" val="1541607560"/>
      </p:ext>
    </p:extLst>
  </p:cSld>
  <p:clrMap bg1="lt1" tx1="dk1" bg2="lt2" tx2="dk2" accent1="accent1" accent2="accent2" accent3="accent3" accent4="accent4" accent5="accent5" accent6="accent6" hlink="hlink" folHlink="folHlink"/>
  <p:sldLayoutIdLst>
    <p:sldLayoutId id="2147485176" r:id="rId1"/>
    <p:sldLayoutId id="2147485177" r:id="rId2"/>
    <p:sldLayoutId id="2147485178" r:id="rId3"/>
    <p:sldLayoutId id="2147485179" r:id="rId4"/>
    <p:sldLayoutId id="2147485180" r:id="rId5"/>
    <p:sldLayoutId id="2147485181" r:id="rId6"/>
    <p:sldLayoutId id="2147485182" r:id="rId7"/>
    <p:sldLayoutId id="2147485183" r:id="rId8"/>
    <p:sldLayoutId id="2147485184" r:id="rId9"/>
    <p:sldLayoutId id="2147485185" r:id="rId10"/>
    <p:sldLayoutId id="2147485186" r:id="rId11"/>
    <p:sldLayoutId id="2147485187"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defRPr>
            </a:lvl1pPr>
          </a:lstStyle>
          <a:p>
            <a:endParaRPr lang="en-US" altLang="en-US">
              <a:latin typeface="Times New Roman" pitchFamily="18" charset="0"/>
              <a:ea typeface="MS PGothic" pitchFamily="34" charset="-128"/>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defRPr>
            </a:lvl1pPr>
          </a:lstStyle>
          <a:p>
            <a:endParaRPr lang="en-US" altLang="en-US">
              <a:latin typeface="Times New Roman" pitchFamily="18" charset="0"/>
              <a:ea typeface="MS PGothic" pitchFamily="34" charset="-128"/>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D574E489-F6B6-4E66-B524-BBD750DA22F2}" type="slidenum">
              <a:rPr lang="en-US" altLang="en-US" smtClean="0">
                <a:latin typeface="Times New Roman" pitchFamily="18" charset="0"/>
                <a:ea typeface="MS PGothic" pitchFamily="34" charset="-128"/>
                <a:cs typeface="+mn-cs"/>
              </a:rPr>
              <a:pPr/>
              <a:t>‹#›</a:t>
            </a:fld>
            <a:endParaRPr lang="en-US" altLang="en-US">
              <a:latin typeface="Times New Roman" pitchFamily="18" charset="0"/>
              <a:ea typeface="MS PGothic" pitchFamily="34" charset="-128"/>
              <a:cs typeface="+mn-cs"/>
            </a:endParaRPr>
          </a:p>
        </p:txBody>
      </p:sp>
    </p:spTree>
    <p:extLst>
      <p:ext uri="{BB962C8B-B14F-4D97-AF65-F5344CB8AC3E}">
        <p14:creationId xmlns:p14="http://schemas.microsoft.com/office/powerpoint/2010/main" val="3081694452"/>
      </p:ext>
    </p:extLst>
  </p:cSld>
  <p:clrMap bg1="lt1" tx1="dk1" bg2="lt2" tx2="dk2" accent1="accent1" accent2="accent2" accent3="accent3" accent4="accent4" accent5="accent5" accent6="accent6" hlink="hlink" folHlink="folHlink"/>
  <p:sldLayoutIdLst>
    <p:sldLayoutId id="2147485189" r:id="rId1"/>
    <p:sldLayoutId id="2147485190" r:id="rId2"/>
    <p:sldLayoutId id="2147485191" r:id="rId3"/>
    <p:sldLayoutId id="2147485192" r:id="rId4"/>
    <p:sldLayoutId id="2147485193" r:id="rId5"/>
    <p:sldLayoutId id="2147485194" r:id="rId6"/>
    <p:sldLayoutId id="2147485195" r:id="rId7"/>
    <p:sldLayoutId id="2147485196" r:id="rId8"/>
    <p:sldLayoutId id="2147485197" r:id="rId9"/>
    <p:sldLayoutId id="2147485198" r:id="rId10"/>
    <p:sldLayoutId id="2147485199"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pitchFamily="34"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pitchFamily="34"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pitchFamily="34"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pitchFamily="34"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b="0">
                <a:ea typeface="SimSun" pitchFamily="2" charset="-122"/>
              </a:defRPr>
            </a:lvl1pPr>
          </a:lstStyle>
          <a:p>
            <a:endParaRPr lang="en-US" altLang="en-US">
              <a:solidFill>
                <a:srgbClr val="000000"/>
              </a:solidFill>
              <a:latin typeface="Times New Roman" pitchFamily="18"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a:ea typeface="SimSun" pitchFamily="2" charset="-122"/>
              </a:defRPr>
            </a:lvl1pPr>
          </a:lstStyle>
          <a:p>
            <a:endParaRPr lang="en-US" altLang="en-US">
              <a:solidFill>
                <a:srgbClr val="000000"/>
              </a:solidFill>
              <a:latin typeface="Times New Roman" pitchFamily="18"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b="0"/>
            </a:lvl1pPr>
          </a:lstStyle>
          <a:p>
            <a:fld id="{2B44E19C-9618-42CB-B598-E49A2A80FAD5}" type="slidenum">
              <a:rPr lang="en-US" altLang="en-US" smtClean="0">
                <a:solidFill>
                  <a:srgbClr val="000000"/>
                </a:solidFill>
                <a:latin typeface="Times New Roman" pitchFamily="18" charset="0"/>
                <a:ea typeface="MS PGothic" pitchFamily="34" charset="-128"/>
                <a:cs typeface="+mn-cs"/>
              </a:rPr>
              <a:pPr/>
              <a:t>‹#›</a:t>
            </a:fld>
            <a:endParaRPr lang="en-US" altLang="en-US">
              <a:solidFill>
                <a:srgbClr val="000000"/>
              </a:solidFill>
              <a:latin typeface="Times New Roman" pitchFamily="18" charset="0"/>
              <a:ea typeface="MS PGothic" pitchFamily="34" charset="-128"/>
              <a:cs typeface="+mn-cs"/>
            </a:endParaRPr>
          </a:p>
        </p:txBody>
      </p:sp>
    </p:spTree>
    <p:extLst>
      <p:ext uri="{BB962C8B-B14F-4D97-AF65-F5344CB8AC3E}">
        <p14:creationId xmlns:p14="http://schemas.microsoft.com/office/powerpoint/2010/main" val="4084021859"/>
      </p:ext>
    </p:extLst>
  </p:cSld>
  <p:clrMap bg1="lt1" tx1="dk1" bg2="lt2" tx2="dk2" accent1="accent1" accent2="accent2" accent3="accent3" accent4="accent4" accent5="accent5" accent6="accent6" hlink="hlink" folHlink="folHlink"/>
  <p:sldLayoutIdLst>
    <p:sldLayoutId id="2147485214" r:id="rId1"/>
    <p:sldLayoutId id="2147485215" r:id="rId2"/>
    <p:sldLayoutId id="2147485216" r:id="rId3"/>
    <p:sldLayoutId id="2147485217" r:id="rId4"/>
    <p:sldLayoutId id="2147485218" r:id="rId5"/>
    <p:sldLayoutId id="2147485219" r:id="rId6"/>
    <p:sldLayoutId id="2147485220" r:id="rId7"/>
    <p:sldLayoutId id="2147485221" r:id="rId8"/>
    <p:sldLayoutId id="2147485222" r:id="rId9"/>
    <p:sldLayoutId id="2147485223" r:id="rId10"/>
    <p:sldLayoutId id="2147485224" r:id="rId11"/>
    <p:sldLayoutId id="2147485225"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37982461"/>
      </p:ext>
    </p:extLst>
  </p:cSld>
  <p:clrMap bg1="lt1" tx1="dk1" bg2="lt2" tx2="dk2" accent1="accent1" accent2="accent2" accent3="accent3" accent4="accent4" accent5="accent5" accent6="accent6" hlink="hlink" folHlink="folHlink"/>
  <p:sldLayoutIdLst>
    <p:sldLayoutId id="2147485227" r:id="rId1"/>
    <p:sldLayoutId id="2147485228" r:id="rId2"/>
    <p:sldLayoutId id="2147485229" r:id="rId3"/>
    <p:sldLayoutId id="2147485230" r:id="rId4"/>
    <p:sldLayoutId id="2147485231" r:id="rId5"/>
    <p:sldLayoutId id="2147485232" r:id="rId6"/>
    <p:sldLayoutId id="2147485233" r:id="rId7"/>
    <p:sldLayoutId id="2147485234" r:id="rId8"/>
    <p:sldLayoutId id="2147485235" r:id="rId9"/>
    <p:sldLayoutId id="2147485236" r:id="rId10"/>
    <p:sldLayoutId id="2147485237" r:id="rId11"/>
    <p:sldLayoutId id="2147485238" r:id="rId12"/>
    <p:sldLayoutId id="214748523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ea typeface="ＭＳ Ｐゴシック" charset="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ea typeface="ＭＳ Ｐゴシック" charset="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ED355979-4672-764F-A196-5C5E3B914B1D}"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36637419"/>
      </p:ext>
    </p:extLst>
  </p:cSld>
  <p:clrMap bg1="dk2" tx1="lt1" bg2="dk1" tx2="lt2" accent1="accent1" accent2="accent2" accent3="accent3" accent4="accent4" accent5="accent5" accent6="accent6" hlink="hlink" folHlink="folHlink"/>
  <p:sldLayoutIdLst>
    <p:sldLayoutId id="2147485241" r:id="rId1"/>
    <p:sldLayoutId id="2147485242" r:id="rId2"/>
    <p:sldLayoutId id="2147485243" r:id="rId3"/>
    <p:sldLayoutId id="2147485244" r:id="rId4"/>
    <p:sldLayoutId id="2147485245" r:id="rId5"/>
    <p:sldLayoutId id="2147485246" r:id="rId6"/>
    <p:sldLayoutId id="2147485247" r:id="rId7"/>
    <p:sldLayoutId id="2147485248" r:id="rId8"/>
    <p:sldLayoutId id="2147485249" r:id="rId9"/>
    <p:sldLayoutId id="2147485250" r:id="rId10"/>
    <p:sldLayoutId id="2147485251" r:id="rId11"/>
    <p:sldLayoutId id="2147485252"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zh-CN"/>
              <a:t>Click to edit the title text format</a:t>
            </a:r>
          </a:p>
        </p:txBody>
      </p:sp>
      <p:sp>
        <p:nvSpPr>
          <p:cNvPr id="41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zh-CN"/>
              <a:t>Click to edit the outline text format</a:t>
            </a:r>
          </a:p>
          <a:p>
            <a:pPr lvl="1"/>
            <a:r>
              <a:rPr lang="en-GB" altLang="zh-CN"/>
              <a:t>Second Outline Level</a:t>
            </a:r>
          </a:p>
          <a:p>
            <a:pPr lvl="2"/>
            <a:r>
              <a:rPr lang="en-GB" altLang="zh-CN"/>
              <a:t>Third Outline Level</a:t>
            </a:r>
          </a:p>
          <a:p>
            <a:pPr lvl="3"/>
            <a:r>
              <a:rPr lang="en-GB" altLang="zh-CN"/>
              <a:t>Fourth Outline Level</a:t>
            </a:r>
          </a:p>
          <a:p>
            <a:pPr lvl="4"/>
            <a:r>
              <a:rPr lang="en-GB" altLang="zh-CN"/>
              <a:t>Fifth Outline Level</a:t>
            </a:r>
          </a:p>
          <a:p>
            <a:pPr lvl="4"/>
            <a:r>
              <a:rPr lang="en-GB" altLang="zh-CN"/>
              <a:t>Sixth Outline Level</a:t>
            </a:r>
          </a:p>
          <a:p>
            <a:pPr lvl="4"/>
            <a:r>
              <a:rPr lang="en-GB" altLang="zh-CN"/>
              <a:t>Seventh Outline Level</a:t>
            </a:r>
          </a:p>
          <a:p>
            <a:pPr lvl="4"/>
            <a:r>
              <a:rPr lang="en-GB" altLang="zh-CN"/>
              <a:t>Eighth Outline Level</a:t>
            </a:r>
          </a:p>
          <a:p>
            <a:pPr lvl="4"/>
            <a:r>
              <a:rPr lang="en-GB" altLang="zh-CN"/>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b="0">
                <a:solidFill>
                  <a:srgbClr val="000000"/>
                </a:solidFill>
                <a:latin typeface="Times New Roman" charset="0"/>
              </a:defRPr>
            </a:lvl1pPr>
          </a:lstStyle>
          <a:p>
            <a:pPr eaLnBrk="1" hangingPunct="1">
              <a:defRPr/>
            </a:pPr>
            <a:fld id="{DA6F4D65-01C7-F74F-AD0B-A9E16B6633DA}" type="slidenum">
              <a:rPr lang="en-GB">
                <a:ea typeface="ＭＳ Ｐゴシック" charset="0"/>
                <a:cs typeface="ＭＳ Ｐゴシック" charset="0"/>
              </a:rPr>
              <a:pPr eaLnBrk="1" hangingPunct="1">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123114373"/>
      </p:ext>
    </p:extLst>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a:ea typeface="宋体"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kumimoji="1" sz="4400">
          <a:solidFill>
            <a:srgbClr val="FFFFFF"/>
          </a:solidFill>
          <a:latin typeface="Arial" charset="0"/>
          <a:ea typeface="宋体"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kumimoji="1" sz="3200">
          <a:solidFill>
            <a:srgbClr val="FFFFFF"/>
          </a:solidFill>
          <a:latin typeface="Arial"/>
          <a:ea typeface="宋体"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kumimoji="1"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kumimoji="1"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kumimoji="1"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kumimoji="1"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eaLnBrk="1" hangingPunct="1">
              <a:defRPr/>
            </a:pPr>
            <a:fld id="{8330111D-546B-D041-B048-E41F918F2345}" type="slidenum">
              <a:rPr lang="en-GB">
                <a:ea typeface="ＭＳ Ｐゴシック" charset="0"/>
                <a:cs typeface="ＭＳ Ｐゴシック" charset="0"/>
              </a:rPr>
              <a:pPr eaLnBrk="1" hangingPunct="1">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996609032"/>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897446375"/>
      </p:ext>
    </p:extLst>
  </p:cSld>
  <p:clrMap bg1="lt1" tx1="dk1" bg2="lt2" tx2="dk2" accent1="accent1" accent2="accent2" accent3="accent3" accent4="accent4" accent5="accent5" accent6="accent6" hlink="hlink" folHlink="folHlink"/>
  <p:sldLayoutIdLst>
    <p:sldLayoutId id="2147485278" r:id="rId1"/>
    <p:sldLayoutId id="2147485279" r:id="rId2"/>
    <p:sldLayoutId id="2147485280" r:id="rId3"/>
    <p:sldLayoutId id="2147485281" r:id="rId4"/>
    <p:sldLayoutId id="2147485282" r:id="rId5"/>
    <p:sldLayoutId id="2147485283" r:id="rId6"/>
    <p:sldLayoutId id="2147485284" r:id="rId7"/>
    <p:sldLayoutId id="2147485285" r:id="rId8"/>
    <p:sldLayoutId id="2147485286" r:id="rId9"/>
    <p:sldLayoutId id="2147485287" r:id="rId10"/>
    <p:sldLayoutId id="2147485288" r:id="rId11"/>
    <p:sldLayoutId id="2147485289" r:id="rId12"/>
    <p:sldLayoutId id="21474852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5/10/19</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4106351964"/>
      </p:ext>
    </p:extLst>
  </p:cSld>
  <p:clrMap bg1="lt1" tx1="dk1" bg2="lt2" tx2="dk2" accent1="accent1" accent2="accent2" accent3="accent3" accent4="accent4" accent5="accent5" accent6="accent6" hlink="hlink" folHlink="folHlink"/>
  <p:sldLayoutIdLst>
    <p:sldLayoutId id="2147485292" r:id="rId1"/>
    <p:sldLayoutId id="2147485293" r:id="rId2"/>
    <p:sldLayoutId id="2147485294" r:id="rId3"/>
    <p:sldLayoutId id="2147485295" r:id="rId4"/>
    <p:sldLayoutId id="2147485296" r:id="rId5"/>
    <p:sldLayoutId id="2147485297" r:id="rId6"/>
    <p:sldLayoutId id="2147485298" r:id="rId7"/>
    <p:sldLayoutId id="2147485299" r:id="rId8"/>
    <p:sldLayoutId id="2147485300" r:id="rId9"/>
    <p:sldLayoutId id="2147485301" r:id="rId10"/>
    <p:sldLayoutId id="214748530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24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0655D5BA-A401-4242-A9B1-91A62F525AF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49"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747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94F9136D-9FB2-7348-AE76-305AC0CEF23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50" r:id="rId1"/>
    <p:sldLayoutId id="2147484684" r:id="rId2"/>
    <p:sldLayoutId id="2147484685" r:id="rId3"/>
    <p:sldLayoutId id="2147484686" r:id="rId4"/>
    <p:sldLayoutId id="2147484687" r:id="rId5"/>
    <p:sldLayoutId id="2147484688" r:id="rId6"/>
    <p:sldLayoutId id="2147484689" r:id="rId7"/>
    <p:sldLayoutId id="2147484690" r:id="rId8"/>
    <p:sldLayoutId id="2147484691" r:id="rId9"/>
    <p:sldLayoutId id="2147484692" r:id="rId10"/>
    <p:sldLayoutId id="2147484693"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870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A1FF41AD-AA63-AE4F-8A7C-E19F888EC9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51"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9933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829053AD-C5CF-A147-B184-0B713A279D9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52" r:id="rId1"/>
    <p:sldLayoutId id="2147484704" r:id="rId2"/>
    <p:sldLayoutId id="2147484705" r:id="rId3"/>
    <p:sldLayoutId id="2147484706" r:id="rId4"/>
    <p:sldLayoutId id="2147484707" r:id="rId5"/>
    <p:sldLayoutId id="2147484708" r:id="rId6"/>
    <p:sldLayoutId id="2147484709" r:id="rId7"/>
    <p:sldLayoutId id="2147484710" r:id="rId8"/>
    <p:sldLayoutId id="2147484711" r:id="rId9"/>
    <p:sldLayoutId id="2147484712" r:id="rId10"/>
    <p:sldLayoutId id="2147484713"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17.xml"/></Relationships>
</file>

<file path=ppt/slides/_rels/slide10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03.xml"/></Relationships>
</file>

<file path=ppt/slides/_rels/slide10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03.xml"/></Relationships>
</file>

<file path=ppt/slides/_rels/slide10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117.xml"/></Relationships>
</file>

<file path=ppt/slides/_rels/slide10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9.xml"/><Relationship Id="rId1" Type="http://schemas.openxmlformats.org/officeDocument/2006/relationships/slideLayout" Target="../slideLayouts/slideLayout181.xml"/></Relationships>
</file>

<file path=ppt/slides/_rels/slide10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0.xml"/><Relationship Id="rId1" Type="http://schemas.openxmlformats.org/officeDocument/2006/relationships/slideLayout" Target="../slideLayouts/slideLayout181.xml"/></Relationships>
</file>

<file path=ppt/slides/_rels/slide10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414.xml"/><Relationship Id="rId1" Type="http://schemas.openxmlformats.org/officeDocument/2006/relationships/themeOverride" Target="../theme/themeOverride4.xml"/></Relationships>
</file>

<file path=ppt/slides/_rels/slide10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515.xml"/></Relationships>
</file>

<file path=ppt/slides/_rels/slide10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515.xml"/></Relationships>
</file>

<file path=ppt/slides/_rels/slide10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3.xml"/><Relationship Id="rId1" Type="http://schemas.openxmlformats.org/officeDocument/2006/relationships/slideLayout" Target="../slideLayouts/slideLayout545.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4.xml"/></Relationships>
</file>

<file path=ppt/slides/_rels/slide11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4.xml"/><Relationship Id="rId1" Type="http://schemas.openxmlformats.org/officeDocument/2006/relationships/slideLayout" Target="../slideLayouts/slideLayout556.xml"/><Relationship Id="rId4" Type="http://schemas.openxmlformats.org/officeDocument/2006/relationships/image" Target="../media/image85.jpeg"/></Relationships>
</file>

<file path=ppt/slides/_rels/slide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5.xml"/><Relationship Id="rId1" Type="http://schemas.openxmlformats.org/officeDocument/2006/relationships/slideLayout" Target="../slideLayouts/slideLayout515.xml"/></Relationships>
</file>

<file path=ppt/slides/_rels/slide1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6.xml"/><Relationship Id="rId1" Type="http://schemas.openxmlformats.org/officeDocument/2006/relationships/slideLayout" Target="../slideLayouts/slideLayout562.xml"/></Relationships>
</file>

<file path=ppt/slides/_rels/slide1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7.xml"/><Relationship Id="rId1" Type="http://schemas.openxmlformats.org/officeDocument/2006/relationships/slideLayout" Target="../slideLayouts/slideLayout562.xml"/></Relationships>
</file>

<file path=ppt/slides/_rels/slide1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8.xml"/><Relationship Id="rId1" Type="http://schemas.openxmlformats.org/officeDocument/2006/relationships/slideLayout" Target="../slideLayouts/slideLayout56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2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36.xml"/></Relationships>
</file>

<file path=ppt/slides/_rels/slide11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36.xml"/></Relationships>
</file>

<file path=ppt/slides/_rels/slide11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3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62.xml"/></Relationships>
</file>

<file path=ppt/slides/_rels/slide12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17.xml"/></Relationships>
</file>

<file path=ppt/slides/_rels/slide12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1.xml"/><Relationship Id="rId1" Type="http://schemas.openxmlformats.org/officeDocument/2006/relationships/slideLayout" Target="../slideLayouts/slideLayout181.xml"/></Relationships>
</file>

<file path=ppt/slides/_rels/slide1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2.xml"/><Relationship Id="rId1" Type="http://schemas.openxmlformats.org/officeDocument/2006/relationships/slideLayout" Target="../slideLayouts/slideLayout181.xml"/></Relationships>
</file>

<file path=ppt/slides/_rels/slide1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3.xml"/><Relationship Id="rId1" Type="http://schemas.openxmlformats.org/officeDocument/2006/relationships/slideLayout" Target="../slideLayouts/slideLayout181.xml"/></Relationships>
</file>

<file path=ppt/slides/_rels/slide12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4.xml"/><Relationship Id="rId1" Type="http://schemas.openxmlformats.org/officeDocument/2006/relationships/slideLayout" Target="../slideLayouts/slideLayout18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81.xml"/></Relationships>
</file>

<file path=ppt/slides/_rels/slide1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6.xml"/><Relationship Id="rId1" Type="http://schemas.openxmlformats.org/officeDocument/2006/relationships/slideLayout" Target="../slideLayouts/slideLayout181.xml"/></Relationships>
</file>

<file path=ppt/slides/_rels/slide12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7.xml"/><Relationship Id="rId1" Type="http://schemas.openxmlformats.org/officeDocument/2006/relationships/slideLayout" Target="../slideLayouts/slideLayout442.xml"/><Relationship Id="rId4" Type="http://schemas.openxmlformats.org/officeDocument/2006/relationships/image" Target="../media/image96.jpeg"/></Relationships>
</file>

<file path=ppt/slides/_rels/slide12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8.xml"/><Relationship Id="rId1" Type="http://schemas.openxmlformats.org/officeDocument/2006/relationships/slideLayout" Target="../slideLayouts/slideLayout442.xml"/></Relationships>
</file>

<file path=ppt/slides/_rels/slide12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9.xml"/><Relationship Id="rId1" Type="http://schemas.openxmlformats.org/officeDocument/2006/relationships/slideLayout" Target="../slideLayouts/slideLayout18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6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8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8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8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8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81.xml"/></Relationships>
</file>

<file path=ppt/slides/_rels/slide13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17.xml"/></Relationships>
</file>

<file path=ppt/slides/_rels/slide13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17.xml"/></Relationships>
</file>

<file path=ppt/slides/_rels/slide13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53.xml"/></Relationships>
</file>

<file path=ppt/slides/_rels/slide13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53.xml"/></Relationships>
</file>

<file path=ppt/slides/_rels/slide13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1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6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17.xml"/></Relationships>
</file>

<file path=ppt/slides/_rels/slide141.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95.xml"/><Relationship Id="rId1" Type="http://schemas.openxmlformats.org/officeDocument/2006/relationships/slideLayout" Target="../slideLayouts/slideLayout493.xml"/><Relationship Id="rId4" Type="http://schemas.openxmlformats.org/officeDocument/2006/relationships/image" Target="../media/image105.jpeg"/></Relationships>
</file>

<file path=ppt/slides/_rels/slide1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 Target="slide23.xml"/><Relationship Id="rId1" Type="http://schemas.openxmlformats.org/officeDocument/2006/relationships/slideLayout" Target="../slideLayouts/slideLayout131.xml"/><Relationship Id="rId5" Type="http://schemas.openxmlformats.org/officeDocument/2006/relationships/image" Target="../media/image108.png"/><Relationship Id="rId4" Type="http://schemas.openxmlformats.org/officeDocument/2006/relationships/image" Target="../media/image107.png"/></Relationships>
</file>

<file path=ppt/slides/_rels/slide1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6.xml"/><Relationship Id="rId1" Type="http://schemas.openxmlformats.org/officeDocument/2006/relationships/slideLayout" Target="../slideLayouts/slideLayout515.xml"/></Relationships>
</file>

<file path=ppt/slides/_rels/slide1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7.xml"/><Relationship Id="rId1" Type="http://schemas.openxmlformats.org/officeDocument/2006/relationships/slideLayout" Target="../slideLayouts/slideLayout515.xml"/></Relationships>
</file>

<file path=ppt/slides/_rels/slide1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8.xml"/><Relationship Id="rId1" Type="http://schemas.openxmlformats.org/officeDocument/2006/relationships/slideLayout" Target="../slideLayouts/slideLayout515.xml"/></Relationships>
</file>

<file path=ppt/slides/_rels/slide1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9.xml"/><Relationship Id="rId1" Type="http://schemas.openxmlformats.org/officeDocument/2006/relationships/slideLayout" Target="../slideLayouts/slideLayout515.xml"/></Relationships>
</file>

<file path=ppt/slides/_rels/slide1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0.xml"/><Relationship Id="rId1" Type="http://schemas.openxmlformats.org/officeDocument/2006/relationships/slideLayout" Target="../slideLayouts/slideLayout515.xml"/></Relationships>
</file>

<file path=ppt/slides/_rels/slide1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1.xml"/><Relationship Id="rId1" Type="http://schemas.openxmlformats.org/officeDocument/2006/relationships/slideLayout" Target="../slideLayouts/slideLayout515.xml"/></Relationships>
</file>

<file path=ppt/slides/_rels/slide1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2.xml"/><Relationship Id="rId1" Type="http://schemas.openxmlformats.org/officeDocument/2006/relationships/slideLayout" Target="../slideLayouts/slideLayout51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6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3.xml"/><Relationship Id="rId1" Type="http://schemas.openxmlformats.org/officeDocument/2006/relationships/slideLayout" Target="../slideLayouts/slideLayout515.xml"/></Relationships>
</file>

<file path=ppt/slides/_rels/slide1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4.xml"/><Relationship Id="rId1" Type="http://schemas.openxmlformats.org/officeDocument/2006/relationships/slideLayout" Target="../slideLayouts/slideLayout515.xml"/></Relationships>
</file>

<file path=ppt/slides/_rels/slide1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5.xml"/><Relationship Id="rId1" Type="http://schemas.openxmlformats.org/officeDocument/2006/relationships/slideLayout" Target="../slideLayouts/slideLayout515.xml"/></Relationships>
</file>

<file path=ppt/slides/_rels/slide1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6.xml"/><Relationship Id="rId1" Type="http://schemas.openxmlformats.org/officeDocument/2006/relationships/slideLayout" Target="../slideLayouts/slideLayout515.xml"/></Relationships>
</file>

<file path=ppt/slides/_rels/slide1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7.xml"/><Relationship Id="rId1" Type="http://schemas.openxmlformats.org/officeDocument/2006/relationships/slideLayout" Target="../slideLayouts/slideLayout515.xml"/></Relationships>
</file>

<file path=ppt/slides/_rels/slide1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8.xml"/><Relationship Id="rId1" Type="http://schemas.openxmlformats.org/officeDocument/2006/relationships/slideLayout" Target="../slideLayouts/slideLayout515.xml"/></Relationships>
</file>

<file path=ppt/slides/_rels/slide1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9.xml"/><Relationship Id="rId1" Type="http://schemas.openxmlformats.org/officeDocument/2006/relationships/slideLayout" Target="../slideLayouts/slideLayout18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81.xml"/></Relationships>
</file>

<file path=ppt/slides/_rels/slide1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1.xml"/><Relationship Id="rId1" Type="http://schemas.openxmlformats.org/officeDocument/2006/relationships/slideLayout" Target="../slideLayouts/slideLayout18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6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2.xml"/><Relationship Id="rId1" Type="http://schemas.openxmlformats.org/officeDocument/2006/relationships/slideLayout" Target="../slideLayouts/slideLayout181.xml"/><Relationship Id="rId4" Type="http://schemas.openxmlformats.org/officeDocument/2006/relationships/image" Target="../media/image119.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5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55.xml"/></Relationships>
</file>

<file path=ppt/slides/_rels/slide16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3.xml"/><Relationship Id="rId1" Type="http://schemas.openxmlformats.org/officeDocument/2006/relationships/slideLayout" Target="../slideLayouts/slideLayout62.xml"/></Relationships>
</file>

<file path=ppt/slides/_rels/slide16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4.xml"/><Relationship Id="rId1" Type="http://schemas.openxmlformats.org/officeDocument/2006/relationships/slideLayout" Target="../slideLayouts/slideLayout73.xml"/></Relationships>
</file>

<file path=ppt/slides/_rels/slide16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5.xml"/><Relationship Id="rId1" Type="http://schemas.openxmlformats.org/officeDocument/2006/relationships/slideLayout" Target="../slideLayouts/slideLayout84.xml"/></Relationships>
</file>

<file path=ppt/slides/_rels/slide1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6.xml"/><Relationship Id="rId1" Type="http://schemas.openxmlformats.org/officeDocument/2006/relationships/slideLayout" Target="../slideLayouts/slideLayout9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86.xml"/></Relationships>
</file>

<file path=ppt/slides/_rels/slide168.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117.xml"/><Relationship Id="rId1" Type="http://schemas.openxmlformats.org/officeDocument/2006/relationships/slideLayout" Target="../slideLayouts/slideLayout493.xml"/><Relationship Id="rId4" Type="http://schemas.openxmlformats.org/officeDocument/2006/relationships/image" Target="../media/image105.jpe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18.xml"/><Relationship Id="rId7" Type="http://schemas.openxmlformats.org/officeDocument/2006/relationships/image" Target="../media/image108.png"/><Relationship Id="rId2" Type="http://schemas.openxmlformats.org/officeDocument/2006/relationships/slideLayout" Target="../slideLayouts/slideLayout474.xml"/><Relationship Id="rId1" Type="http://schemas.openxmlformats.org/officeDocument/2006/relationships/themeOverride" Target="../theme/themeOverride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slide" Target="slide6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6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79.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7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17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1.xml"/><Relationship Id="rId1" Type="http://schemas.openxmlformats.org/officeDocument/2006/relationships/slideLayout" Target="../slideLayouts/slideLayout106.xml"/><Relationship Id="rId4" Type="http://schemas.openxmlformats.org/officeDocument/2006/relationships/image" Target="../media/image125.png"/></Relationships>
</file>

<file path=ppt/slides/_rels/slide17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62.xml"/></Relationships>
</file>

<file path=ppt/slides/_rels/slide17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62.xml"/></Relationships>
</file>

<file path=ppt/slides/_rels/slide17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62.xml"/></Relationships>
</file>

<file path=ppt/slides/_rels/slide17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62.xml"/></Relationships>
</file>

<file path=ppt/slides/_rels/slide17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62.xml"/></Relationships>
</file>

<file path=ppt/slides/_rels/slide17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56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1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3.xml"/><Relationship Id="rId1" Type="http://schemas.openxmlformats.org/officeDocument/2006/relationships/slideLayout" Target="../slideLayouts/slideLayout170.xml"/><Relationship Id="rId4" Type="http://schemas.openxmlformats.org/officeDocument/2006/relationships/image" Target="../media/image119.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6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8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6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5.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1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6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515.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515.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528.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515.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515.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5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1.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64.xml"/><Relationship Id="rId4" Type="http://schemas.openxmlformats.org/officeDocument/2006/relationships/image" Target="../media/image37.jp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74.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6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4.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56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56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181.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5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5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1.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1.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9.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181.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1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1.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2.xml"/></Relationships>
</file>

<file path=ppt/slides/_rels/slide67.xml.rels><?xml version="1.0" encoding="UTF-8" standalone="yes"?>
<Relationships xmlns="http://schemas.openxmlformats.org/package/2006/relationships"><Relationship Id="rId3" Type="http://schemas.openxmlformats.org/officeDocument/2006/relationships/hyperlink" Target="http://images.google.com/imgres?imgurl=www.civ3.com/images/civ_01bab-ham.gif&amp;imgrefurl=http://www.civ3.com/civoftheweek.cfm?civ=Babylonians&amp;h=156&amp;w=120&amp;prev=/images?q=Arameans&amp;svnum=10&amp;hl=en&amp;lr=&amp;ie=UTF-8&amp;oe=UTF-8" TargetMode="External"/><Relationship Id="rId2" Type="http://schemas.openxmlformats.org/officeDocument/2006/relationships/image" Target="../media/image50.png"/><Relationship Id="rId1" Type="http://schemas.openxmlformats.org/officeDocument/2006/relationships/slideLayout" Target="../slideLayouts/slideLayout123.xml"/><Relationship Id="rId5" Type="http://schemas.openxmlformats.org/officeDocument/2006/relationships/image" Target="../media/image52.jpeg"/><Relationship Id="rId4" Type="http://schemas.openxmlformats.org/officeDocument/2006/relationships/image" Target="../media/image5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57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9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67.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3.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13.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18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1.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509.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1.xml"/></Relationships>
</file>

<file path=ppt/slides/_rels/slide7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25.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2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jpeg"/><Relationship Id="rId1" Type="http://schemas.openxmlformats.org/officeDocument/2006/relationships/slideLayout" Target="../slideLayouts/slideLayout575.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25.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337.xml"/><Relationship Id="rId1" Type="http://schemas.openxmlformats.org/officeDocument/2006/relationships/themeOverride" Target="../theme/themeOverride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48.xml"/></Relationships>
</file>

<file path=ppt/slides/_rels/slide8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7.xml"/></Relationships>
</file>

<file path=ppt/slides/_rels/slide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59.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7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1.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1.xml"/><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7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1.xml"/></Relationships>
</file>

<file path=ppt/slides/_rels/slide9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17.xml"/><Relationship Id="rId4" Type="http://schemas.openxmlformats.org/officeDocument/2006/relationships/image" Target="../media/image70.jpeg"/></Relationships>
</file>

<file path=ppt/slides/_rels/slide9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117.xml"/></Relationships>
</file>

<file path=ppt/slides/_rels/slide9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81.xml"/></Relationships>
</file>

<file path=ppt/slides/_rels/slide9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117.xm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392.xml"/></Relationships>
</file>

<file path=ppt/slides/_rels/slide9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17.xml"/></Relationships>
</file>

<file path=ppt/slides/_rels/slide9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17.xml"/></Relationships>
</file>

<file path=ppt/slides/_rels/slide9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0" y="1828800"/>
            <a:ext cx="9144000" cy="701675"/>
          </a:xfrm>
          <a:prstGeom prst="rect">
            <a:avLst/>
          </a:prstGeom>
          <a:noFill/>
          <a:ln w="9525">
            <a:noFill/>
            <a:miter lim="800000"/>
            <a:headEnd/>
            <a:tailEnd/>
          </a:ln>
          <a:effectLst/>
        </p:spPr>
        <p:txBody>
          <a:bodyPr>
            <a:spAutoFit/>
          </a:bodyP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lgn="ctr" eaLnBrk="1" hangingPunct="1">
              <a:spcBef>
                <a:spcPct val="50000"/>
              </a:spcBef>
              <a:defRPr/>
            </a:pPr>
            <a:r>
              <a:rPr kumimoji="1" lang="en-US" altLang="ja-JP" sz="4000" b="0">
                <a:solidFill>
                  <a:srgbClr val="FFFFFF"/>
                </a:solidFill>
                <a:effectLst>
                  <a:outerShdw blurRad="38100" dist="38100" dir="2700000" algn="tl">
                    <a:srgbClr val="000000"/>
                  </a:outerShdw>
                </a:effectLst>
                <a:latin typeface="Copperplate Gothic Light" charset="0"/>
              </a:rPr>
              <a:t>The Minor Prophets</a:t>
            </a:r>
          </a:p>
        </p:txBody>
      </p:sp>
      <p:sp>
        <p:nvSpPr>
          <p:cNvPr id="211970" name="WordArt 4"/>
          <p:cNvSpPr>
            <a:spLocks noChangeArrowheads="1" noChangeShapeType="1" noTextEdit="1"/>
          </p:cNvSpPr>
          <p:nvPr/>
        </p:nvSpPr>
        <p:spPr bwMode="auto">
          <a:xfrm>
            <a:off x="1295400" y="2895600"/>
            <a:ext cx="6705600" cy="1219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r>
              <a:rPr lang="en-US" sz="36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Book of </a:t>
            </a:r>
            <a:r>
              <a:rPr lang="ko-KR" altLang="en-US" sz="3600" b="1" kern="10" dirty="0" err="1">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哈巴谷</a:t>
            </a:r>
            <a:endParaRPr lang="en-US" sz="36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endParaRPr>
          </a:p>
        </p:txBody>
      </p:sp>
      <p:pic>
        <p:nvPicPr>
          <p:cNvPr id="211973" name="Picture 2" descr="http://theweatheredpaddle.com/uploads/2/8/5/0/2850126/506394.jpg?44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1891676" y="330896"/>
            <a:ext cx="5513048" cy="2215991"/>
          </a:xfrm>
          <a:prstGeom prst="rect">
            <a:avLst/>
          </a:prstGeom>
          <a:noFill/>
        </p:spPr>
        <p:txBody>
          <a:bodyPr wrap="none">
            <a:spAutoFit/>
          </a:bodyPr>
          <a:lstStyle/>
          <a:p>
            <a:pPr algn="ctr">
              <a:defRPr/>
            </a:pPr>
            <a:r>
              <a:rPr lang="zh-CN" altLang="en-US" sz="13800" b="1" dirty="0">
                <a:ln w="10541" cmpd="sng">
                  <a:solidFill>
                    <a:schemeClr val="accent1">
                      <a:shade val="88000"/>
                      <a:satMod val="110000"/>
                    </a:schemeClr>
                  </a:solidFill>
                  <a:prstDash val="solid"/>
                </a:ln>
                <a:solidFill>
                  <a:schemeClr val="accent5">
                    <a:lumMod val="50000"/>
                  </a:schemeClr>
                </a:solidFill>
                <a:effectLst>
                  <a:glow rad="190500">
                    <a:schemeClr val="tx1"/>
                  </a:glow>
                </a:effectLst>
                <a:latin typeface="Tahoma" pitchFamily="34" charset="0"/>
                <a:ea typeface="MS PGothic" pitchFamily="34" charset="-128"/>
                <a:cs typeface="+mn-cs"/>
              </a:rPr>
              <a:t>上帝！</a:t>
            </a:r>
            <a:endParaRPr lang="en-US" sz="13800" b="1" dirty="0">
              <a:ln w="10541" cmpd="sng">
                <a:solidFill>
                  <a:schemeClr val="accent1">
                    <a:shade val="88000"/>
                    <a:satMod val="110000"/>
                  </a:schemeClr>
                </a:solidFill>
                <a:prstDash val="solid"/>
              </a:ln>
              <a:solidFill>
                <a:schemeClr val="accent5">
                  <a:lumMod val="50000"/>
                </a:schemeClr>
              </a:solidFill>
              <a:effectLst>
                <a:glow rad="190500">
                  <a:schemeClr val="tx1"/>
                </a:glow>
              </a:effectLst>
              <a:latin typeface="Tahoma" pitchFamily="34" charset="0"/>
              <a:ea typeface="MS PGothic" pitchFamily="34" charset="-128"/>
              <a:cs typeface="+mn-cs"/>
            </a:endParaRPr>
          </a:p>
        </p:txBody>
      </p:sp>
      <p:sp>
        <p:nvSpPr>
          <p:cNvPr id="3" name="TextBox 2"/>
          <p:cNvSpPr txBox="1"/>
          <p:nvPr/>
        </p:nvSpPr>
        <p:spPr>
          <a:xfrm>
            <a:off x="0" y="3200400"/>
            <a:ext cx="9144000" cy="1108075"/>
          </a:xfrm>
          <a:prstGeom prst="rect">
            <a:avLst/>
          </a:prstGeom>
          <a:noFill/>
        </p:spPr>
        <p:txBody>
          <a:bodyPr>
            <a:spAutoFit/>
          </a:bodyPr>
          <a:lstStyle>
            <a:defPPr>
              <a:defRPr lang="ja-JP"/>
            </a:defPPr>
            <a:lvl1pPr algn="ctr">
              <a:defRPr sz="6600" b="1">
                <a:solidFill>
                  <a:schemeClr val="accent5">
                    <a:lumMod val="50000"/>
                  </a:schemeClr>
                </a:solidFill>
                <a:effectLst>
                  <a:glow rad="190500">
                    <a:schemeClr val="tx1"/>
                  </a:glow>
                </a:effectLst>
                <a:latin typeface="Tahoma" pitchFamily="34" charset="0"/>
                <a:ea typeface="MS PGothic" pitchFamily="34" charset="-128"/>
                <a:cs typeface="+mn-cs"/>
              </a:defRPr>
            </a:lvl1pPr>
            <a:lvl2pPr>
              <a:defRPr>
                <a:ea typeface="ＭＳ Ｐゴシック" charset="0"/>
                <a:cs typeface="ＭＳ Ｐゴシック" charset="0"/>
              </a:defRPr>
            </a:lvl2pPr>
            <a:lvl3pPr>
              <a:defRPr>
                <a:ea typeface="ＭＳ Ｐゴシック" charset="0"/>
                <a:cs typeface="ＭＳ Ｐゴシック" charset="0"/>
              </a:defRPr>
            </a:lvl3pPr>
            <a:lvl4pPr>
              <a:defRPr>
                <a:ea typeface="ＭＳ Ｐゴシック" charset="0"/>
                <a:cs typeface="ＭＳ Ｐゴシック" charset="0"/>
              </a:defRPr>
            </a:lvl4pPr>
            <a:lvl5pPr>
              <a:defRPr>
                <a:ea typeface="ＭＳ Ｐゴシック" charset="0"/>
                <a:cs typeface="ＭＳ Ｐゴシック" charset="0"/>
              </a:defRPr>
            </a:lvl5pPr>
            <a:lvl6pPr>
              <a:defRPr>
                <a:ea typeface="ＭＳ Ｐゴシック" charset="0"/>
                <a:cs typeface="ＭＳ Ｐゴシック" charset="0"/>
              </a:defRPr>
            </a:lvl6pPr>
            <a:lvl7pPr>
              <a:defRPr>
                <a:ea typeface="ＭＳ Ｐゴシック" charset="0"/>
                <a:cs typeface="ＭＳ Ｐゴシック" charset="0"/>
              </a:defRPr>
            </a:lvl7pPr>
            <a:lvl8pPr>
              <a:defRPr>
                <a:ea typeface="ＭＳ Ｐゴシック" charset="0"/>
                <a:cs typeface="ＭＳ Ｐゴシック" charset="0"/>
              </a:defRPr>
            </a:lvl8pPr>
            <a:lvl9pPr>
              <a:defRPr>
                <a:ea typeface="ＭＳ Ｐゴシック" charset="0"/>
                <a:cs typeface="ＭＳ Ｐゴシック" charset="0"/>
              </a:defRPr>
            </a:lvl9pPr>
          </a:lstStyle>
          <a:p>
            <a:pPr>
              <a:defRPr/>
            </a:pPr>
            <a:r>
              <a:rPr lang="zh-CN" altLang="en-US" dirty="0"/>
              <a:t>你知道你在做什么吗？</a:t>
            </a:r>
            <a:endParaRPr lang="en-SG" dirty="0"/>
          </a:p>
        </p:txBody>
      </p:sp>
      <p:sp>
        <p:nvSpPr>
          <p:cNvPr id="85001" name="TextBox 3"/>
          <p:cNvSpPr txBox="1">
            <a:spLocks noChangeArrowheads="1"/>
          </p:cNvSpPr>
          <p:nvPr/>
        </p:nvSpPr>
        <p:spPr bwMode="auto">
          <a:xfrm rot="-480967">
            <a:off x="5518150" y="5070475"/>
            <a:ext cx="35052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ja-JP"/>
            </a:defPPr>
            <a:lvl1pPr>
              <a:defRPr sz="4000" b="1">
                <a:solidFill>
                  <a:srgbClr val="0000FF"/>
                </a:solidFill>
                <a:effectLst>
                  <a:glow rad="190500">
                    <a:schemeClr val="tx1"/>
                  </a:glow>
                </a:effectLst>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zh-CN" altLang="en-US" dirty="0"/>
              <a:t>哈巴谷书研读</a:t>
            </a:r>
            <a:endParaRPr lang="en-US" dirty="0"/>
          </a:p>
        </p:txBody>
      </p:sp>
      <p:sp>
        <p:nvSpPr>
          <p:cNvPr id="11"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MS PGothic"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203800976"/>
              </p:ext>
            </p:extLst>
          </p:nvPr>
        </p:nvGraphicFramePr>
        <p:xfrm>
          <a:off x="0" y="0"/>
          <a:ext cx="9144000" cy="6858000"/>
        </p:xfrm>
        <a:graphic>
          <a:graphicData uri="http://schemas.openxmlformats.org/drawingml/2006/table">
            <a:tbl>
              <a:tblPr>
                <a:solidFill>
                  <a:srgbClr val="000099"/>
                </a:solidFil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0" i="0" u="none" strike="noStrike" cap="none" normalizeH="0" baseline="0" dirty="0">
                          <a:ln>
                            <a:noFill/>
                          </a:ln>
                          <a:solidFill>
                            <a:schemeClr val="tx1"/>
                          </a:solidFill>
                          <a:effectLst/>
                          <a:latin typeface="Times New Roman" charset="0"/>
                          <a:ea typeface="MS PGothic" charset="0"/>
                          <a:cs typeface="MS PGothic" charset="0"/>
                        </a:rPr>
                        <a:t>哈巴谷书</a:t>
                      </a:r>
                      <a:r>
                        <a:rPr kumimoji="1" lang="en-US" altLang="zh-CN" sz="2400" b="0" i="0" u="none" strike="noStrike" cap="none" normalizeH="0" baseline="0" dirty="0">
                          <a:ln>
                            <a:noFill/>
                          </a:ln>
                          <a:solidFill>
                            <a:schemeClr val="tx1"/>
                          </a:solidFill>
                          <a:effectLst/>
                          <a:latin typeface="Times New Roman" charset="0"/>
                          <a:ea typeface="MS PGothic" charset="0"/>
                          <a:cs typeface="MS PGothic" charset="0"/>
                        </a:rPr>
                        <a:t>: </a:t>
                      </a:r>
                      <a:r>
                        <a:rPr kumimoji="1" lang="zh-CN" altLang="en-US" sz="2400" b="1" i="0" u="none" strike="noStrike" cap="none" normalizeH="0" baseline="0" dirty="0">
                          <a:ln>
                            <a:noFill/>
                          </a:ln>
                          <a:solidFill>
                            <a:schemeClr val="tx1"/>
                          </a:solidFill>
                          <a:effectLst/>
                          <a:latin typeface="Times New Roman" charset="0"/>
                          <a:ea typeface="MS PGothic" charset="0"/>
                          <a:cs typeface="MS PGothic" charset="0"/>
                        </a:rPr>
                        <a:t>迦勒底的毁灭</a:t>
                      </a:r>
                      <a:endParaRPr kumimoji="0" lang="en-US" sz="2400" b="1" i="0" u="none" strike="noStrike" cap="none" normalizeH="0" baseline="0" dirty="0">
                        <a:ln>
                          <a:noFill/>
                        </a:ln>
                        <a:solidFill>
                          <a:srgbClr val="FFFFFF"/>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a:ln>
                            <a:noFill/>
                          </a:ln>
                          <a:solidFill>
                            <a:schemeClr val="tx1"/>
                          </a:solidFill>
                          <a:effectLst/>
                          <a:latin typeface="+mn-lt"/>
                          <a:ea typeface="+mn-ea"/>
                          <a:cs typeface="+mn-cs"/>
                        </a:rPr>
                        <a:t>第</a:t>
                      </a:r>
                      <a:r>
                        <a:rPr kumimoji="0" lang="en-GB" altLang="ja-JP" sz="1800" u="none" strike="noStrike" kern="1200" cap="none" normalizeH="0" baseline="0">
                          <a:ln>
                            <a:noFill/>
                          </a:ln>
                          <a:solidFill>
                            <a:schemeClr val="tx1"/>
                          </a:solidFill>
                          <a:effectLst/>
                          <a:latin typeface="+mn-lt"/>
                          <a:ea typeface="+mn-ea"/>
                          <a:cs typeface="+mn-cs"/>
                        </a:rPr>
                        <a:t> 1-2 </a:t>
                      </a:r>
                      <a:r>
                        <a:rPr kumimoji="0" lang="zh-CN" altLang="en-US" sz="1800" u="none" strike="noStrike" kern="1200" cap="none" normalizeH="0" baseline="0">
                          <a:ln>
                            <a:noFill/>
                          </a:ln>
                          <a:solidFill>
                            <a:schemeClr val="tx1"/>
                          </a:solidFill>
                          <a:effectLst/>
                          <a:latin typeface="+mn-lt"/>
                          <a:ea typeface="+mn-ea"/>
                          <a:cs typeface="+mn-cs"/>
                        </a:rPr>
                        <a:t>章</a:t>
                      </a:r>
                      <a:endParaRPr kumimoji="0" lang="en-US" sz="1800" u="none" strike="noStrike" kern="1200" cap="none" normalizeH="0" baseline="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a:ln>
                            <a:noFill/>
                          </a:ln>
                          <a:solidFill>
                            <a:schemeClr val="tx1"/>
                          </a:solidFill>
                          <a:effectLst/>
                          <a:latin typeface="+mn-lt"/>
                          <a:ea typeface="+mn-ea"/>
                          <a:cs typeface="+mn-cs"/>
                        </a:rPr>
                        <a:t>第</a:t>
                      </a:r>
                      <a:r>
                        <a:rPr kumimoji="0" lang="en-GB" altLang="ja-JP" sz="1800" u="none" strike="noStrike" kern="1200" cap="none" normalizeH="0" baseline="0">
                          <a:ln>
                            <a:noFill/>
                          </a:ln>
                          <a:solidFill>
                            <a:schemeClr val="tx1"/>
                          </a:solidFill>
                          <a:effectLst/>
                          <a:latin typeface="+mn-lt"/>
                          <a:ea typeface="+mn-ea"/>
                          <a:cs typeface="+mn-cs"/>
                        </a:rPr>
                        <a:t> 3 </a:t>
                      </a:r>
                      <a:r>
                        <a:rPr kumimoji="0" lang="zh-CN" altLang="en-US" sz="1800" u="none" strike="noStrike" kern="1200" cap="none" normalizeH="0" baseline="0">
                          <a:ln>
                            <a:noFill/>
                          </a:ln>
                          <a:solidFill>
                            <a:schemeClr val="tx1"/>
                          </a:solidFill>
                          <a:effectLst/>
                          <a:latin typeface="+mn-lt"/>
                          <a:ea typeface="+mn-ea"/>
                          <a:cs typeface="+mn-cs"/>
                        </a:rPr>
                        <a:t>章</a:t>
                      </a:r>
                      <a:endParaRPr kumimoji="0" lang="en-US" sz="1800" u="none" strike="noStrike" kern="1200" cap="none" normalizeH="0" baseline="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u="none" strike="noStrike" kern="1200" cap="none" normalizeH="0" baseline="0" dirty="0">
                          <a:ln>
                            <a:noFill/>
                          </a:ln>
                          <a:solidFill>
                            <a:schemeClr val="tx1"/>
                          </a:solidFill>
                          <a:effectLst/>
                          <a:latin typeface="+mn-lt"/>
                          <a:ea typeface="+mn-ea"/>
                          <a:cs typeface="+mn-cs"/>
                        </a:rPr>
                        <a:t>迦勒底的惩罚</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赞美诗篇</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哈巴谷的惶惑</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哈巴谷的颂赞</a:t>
                      </a:r>
                      <a:r>
                        <a:rPr kumimoji="0" lang="en-GB" altLang="ja-JP" sz="1800" u="none" strike="noStrike" kern="1200" cap="none" normalizeH="0" baseline="0" dirty="0">
                          <a:ln>
                            <a:noFill/>
                          </a:ln>
                          <a:solidFill>
                            <a:schemeClr val="tx1"/>
                          </a:solidFill>
                          <a:effectLst/>
                          <a:latin typeface="+mn-lt"/>
                          <a:ea typeface="+mn-ea"/>
                          <a:cs typeface="+mn-cs"/>
                        </a:rPr>
                        <a:t> </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上帝的行动被挑战</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上帝的行动被赞扬</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信仰的困扰</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信仰的胜利</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困扰</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解决</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u="none" strike="noStrike" kern="1200" cap="none" normalizeH="0" baseline="0" dirty="0">
                          <a:ln>
                            <a:noFill/>
                          </a:ln>
                          <a:solidFill>
                            <a:schemeClr val="tx1"/>
                          </a:solidFill>
                          <a:effectLst/>
                          <a:latin typeface="+mn-lt"/>
                          <a:ea typeface="+mn-ea"/>
                          <a:cs typeface="+mn-cs"/>
                        </a:rPr>
                        <a:t>哈巴谷</a:t>
                      </a:r>
                      <a:endParaRPr kumimoji="1"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神</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a:ln>
                            <a:noFill/>
                          </a:ln>
                          <a:solidFill>
                            <a:schemeClr val="tx1"/>
                          </a:solidFill>
                          <a:effectLst/>
                          <a:latin typeface="+mn-lt"/>
                          <a:ea typeface="+mn-ea"/>
                          <a:cs typeface="+mn-cs"/>
                        </a:rPr>
                        <a:t>哈巴谷</a:t>
                      </a:r>
                      <a:endParaRPr kumimoji="0" lang="en-US" sz="1800" u="none" strike="noStrike" kern="1200" cap="none" normalizeH="0" baseline="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a:ln>
                            <a:noFill/>
                          </a:ln>
                          <a:solidFill>
                            <a:schemeClr val="tx1"/>
                          </a:solidFill>
                          <a:effectLst/>
                          <a:latin typeface="+mn-lt"/>
                          <a:ea typeface="+mn-ea"/>
                          <a:cs typeface="+mn-cs"/>
                        </a:rPr>
                        <a:t>神</a:t>
                      </a:r>
                      <a:endParaRPr kumimoji="0" lang="en-US" sz="1800" u="none" strike="noStrike" kern="1200" cap="none" normalizeH="0" baseline="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a:ln>
                            <a:noFill/>
                          </a:ln>
                          <a:solidFill>
                            <a:schemeClr val="tx1"/>
                          </a:solidFill>
                          <a:effectLst/>
                          <a:latin typeface="+mn-lt"/>
                          <a:ea typeface="+mn-ea"/>
                          <a:cs typeface="+mn-cs"/>
                        </a:rPr>
                        <a:t>哈巴谷</a:t>
                      </a:r>
                      <a:endParaRPr kumimoji="0" lang="en-US" sz="1800" u="none" strike="noStrike" kern="1200" cap="none" normalizeH="0" baseline="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828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u="none" strike="noStrike" kern="1200" cap="none" normalizeH="0" baseline="0" dirty="0">
                          <a:ln>
                            <a:noFill/>
                          </a:ln>
                          <a:solidFill>
                            <a:schemeClr val="tx1"/>
                          </a:solidFill>
                          <a:effectLst/>
                          <a:latin typeface="+mn-lt"/>
                          <a:ea typeface="+mn-ea"/>
                          <a:cs typeface="+mn-cs"/>
                        </a:rPr>
                        <a:t>耶和华啊！</a:t>
                      </a:r>
                      <a:br>
                        <a:rPr kumimoji="1" lang="en-US" altLang="zh-CN" sz="1800" u="none" strike="noStrike" kern="1200" cap="none" normalizeH="0" baseline="0" dirty="0">
                          <a:ln>
                            <a:noFill/>
                          </a:ln>
                          <a:solidFill>
                            <a:schemeClr val="tx1"/>
                          </a:solidFill>
                          <a:effectLst/>
                          <a:latin typeface="+mn-lt"/>
                          <a:ea typeface="+mn-ea"/>
                          <a:cs typeface="+mn-cs"/>
                        </a:rPr>
                      </a:br>
                      <a:r>
                        <a:rPr kumimoji="1" lang="zh-CN" altLang="en-US" sz="1800" u="none" strike="noStrike" kern="1200" cap="none" normalizeH="0" baseline="0" dirty="0">
                          <a:ln>
                            <a:noFill/>
                          </a:ln>
                          <a:solidFill>
                            <a:schemeClr val="tx1"/>
                          </a:solidFill>
                          <a:effectLst/>
                          <a:latin typeface="+mn-lt"/>
                          <a:ea typeface="+mn-ea"/>
                          <a:cs typeface="+mn-cs"/>
                        </a:rPr>
                        <a:t>为何你不审判犹大的</a:t>
                      </a:r>
                      <a:r>
                        <a:rPr kumimoji="1" lang="en-US" altLang="ja-JP" sz="1800" u="none" strike="noStrike" kern="1200" cap="none" normalizeH="0" baseline="0" dirty="0">
                          <a:ln>
                            <a:noFill/>
                          </a:ln>
                          <a:solidFill>
                            <a:schemeClr val="tx1"/>
                          </a:solidFill>
                          <a:effectLst/>
                          <a:latin typeface="+mn-lt"/>
                          <a:ea typeface="+mn-ea"/>
                          <a:cs typeface="+mn-cs"/>
                        </a:rPr>
                        <a:t> </a:t>
                      </a:r>
                      <a:r>
                        <a:rPr kumimoji="1" lang="zh-CN" altLang="en-US" sz="1800" u="none" strike="noStrike" kern="1200" cap="none" normalizeH="0" baseline="0" dirty="0">
                          <a:ln>
                            <a:noFill/>
                          </a:ln>
                          <a:solidFill>
                            <a:schemeClr val="tx1"/>
                          </a:solidFill>
                          <a:effectLst/>
                          <a:latin typeface="+mn-lt"/>
                          <a:ea typeface="+mn-ea"/>
                          <a:cs typeface="+mn-cs"/>
                        </a:rPr>
                        <a:t>罪</a:t>
                      </a:r>
                      <a:endParaRPr kumimoji="1"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我会兴起</a:t>
                      </a:r>
                      <a:br>
                        <a:rPr kumimoji="0" lang="en-US" altLang="zh-CN" sz="1800" u="none" strike="noStrike" kern="1200" cap="none" normalizeH="0" baseline="0" dirty="0">
                          <a:ln>
                            <a:noFill/>
                          </a:ln>
                          <a:solidFill>
                            <a:schemeClr val="tx1"/>
                          </a:solidFill>
                          <a:effectLst/>
                          <a:latin typeface="+mn-lt"/>
                          <a:ea typeface="+mn-ea"/>
                          <a:cs typeface="+mn-cs"/>
                        </a:rPr>
                      </a:br>
                      <a:r>
                        <a:rPr kumimoji="0" lang="zh-CN" altLang="en-US" sz="1800" u="none" strike="noStrike" kern="1200" cap="none" normalizeH="0" baseline="0" dirty="0">
                          <a:ln>
                            <a:noFill/>
                          </a:ln>
                          <a:solidFill>
                            <a:schemeClr val="tx1"/>
                          </a:solidFill>
                          <a:effectLst/>
                          <a:latin typeface="+mn-lt"/>
                          <a:ea typeface="+mn-ea"/>
                          <a:cs typeface="+mn-cs"/>
                        </a:rPr>
                        <a:t>巴比</a:t>
                      </a:r>
                      <a:r>
                        <a:rPr kumimoji="0" lang="en-US" altLang="ja-JP" sz="1800" u="none" strike="noStrike" kern="1200" cap="none" normalizeH="0" baseline="0" dirty="0">
                          <a:ln>
                            <a:noFill/>
                          </a:ln>
                          <a:solidFill>
                            <a:schemeClr val="tx1"/>
                          </a:solidFill>
                          <a:effectLst/>
                          <a:latin typeface="+mn-lt"/>
                          <a:ea typeface="+mn-ea"/>
                          <a:cs typeface="+mn-cs"/>
                        </a:rPr>
                        <a:t> </a:t>
                      </a:r>
                      <a:r>
                        <a:rPr kumimoji="0" lang="zh-CN" altLang="en-US" sz="1800" u="none" strike="noStrike" kern="1200" cap="none" normalizeH="0" baseline="0" dirty="0">
                          <a:ln>
                            <a:noFill/>
                          </a:ln>
                          <a:solidFill>
                            <a:schemeClr val="tx1"/>
                          </a:solidFill>
                          <a:effectLst/>
                          <a:latin typeface="+mn-lt"/>
                          <a:ea typeface="+mn-ea"/>
                          <a:cs typeface="+mn-cs"/>
                        </a:rPr>
                        <a:t>伦</a:t>
                      </a:r>
                      <a:br>
                        <a:rPr kumimoji="0" lang="en-US" altLang="zh-CN" sz="1800" u="none" strike="noStrike" kern="1200" cap="none" normalizeH="0" baseline="0" dirty="0">
                          <a:ln>
                            <a:noFill/>
                          </a:ln>
                          <a:solidFill>
                            <a:schemeClr val="tx1"/>
                          </a:solidFill>
                          <a:effectLst/>
                          <a:latin typeface="+mn-lt"/>
                          <a:ea typeface="+mn-ea"/>
                          <a:cs typeface="+mn-cs"/>
                        </a:rPr>
                      </a:br>
                      <a:r>
                        <a:rPr kumimoji="0" lang="zh-CN" altLang="en-US" sz="1800" u="none" strike="noStrike" kern="1200" cap="none" normalizeH="0" baseline="0" dirty="0">
                          <a:ln>
                            <a:noFill/>
                          </a:ln>
                          <a:solidFill>
                            <a:schemeClr val="tx1"/>
                          </a:solidFill>
                          <a:effectLst/>
                          <a:latin typeface="+mn-lt"/>
                          <a:ea typeface="+mn-ea"/>
                          <a:cs typeface="+mn-cs"/>
                        </a:rPr>
                        <a:t>来审判</a:t>
                      </a:r>
                      <a:br>
                        <a:rPr kumimoji="0" lang="en-US" altLang="zh-CN" sz="1800" u="none" strike="noStrike" kern="1200" cap="none" normalizeH="0" baseline="0" dirty="0">
                          <a:ln>
                            <a:noFill/>
                          </a:ln>
                          <a:solidFill>
                            <a:schemeClr val="tx1"/>
                          </a:solidFill>
                          <a:effectLst/>
                          <a:latin typeface="+mn-lt"/>
                          <a:ea typeface="+mn-ea"/>
                          <a:cs typeface="+mn-cs"/>
                        </a:rPr>
                      </a:br>
                      <a:r>
                        <a:rPr kumimoji="0" lang="zh-CN" altLang="en-US" sz="1800" u="none" strike="noStrike" kern="1200" cap="none" normalizeH="0" baseline="0" dirty="0">
                          <a:ln>
                            <a:noFill/>
                          </a:ln>
                          <a:solidFill>
                            <a:schemeClr val="tx1"/>
                          </a:solidFill>
                          <a:effectLst/>
                          <a:latin typeface="+mn-lt"/>
                          <a:ea typeface="+mn-ea"/>
                          <a:cs typeface="+mn-cs"/>
                        </a:rPr>
                        <a:t>犹大人</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你怎能容许</a:t>
                      </a:r>
                      <a:br>
                        <a:rPr kumimoji="0" lang="en-US" altLang="zh-CN" sz="1800" u="none" strike="noStrike" kern="1200" cap="none" normalizeH="0" baseline="0" dirty="0">
                          <a:ln>
                            <a:noFill/>
                          </a:ln>
                          <a:solidFill>
                            <a:schemeClr val="tx1"/>
                          </a:solidFill>
                          <a:effectLst/>
                          <a:latin typeface="+mn-lt"/>
                          <a:ea typeface="+mn-ea"/>
                          <a:cs typeface="+mn-cs"/>
                        </a:rPr>
                      </a:br>
                      <a:r>
                        <a:rPr kumimoji="0" lang="zh-CN" altLang="en-US" sz="1800" u="none" strike="noStrike" kern="1200" cap="none" normalizeH="0" baseline="0" dirty="0">
                          <a:ln>
                            <a:noFill/>
                          </a:ln>
                          <a:solidFill>
                            <a:schemeClr val="tx1"/>
                          </a:solidFill>
                          <a:effectLst/>
                          <a:latin typeface="+mn-lt"/>
                          <a:ea typeface="+mn-ea"/>
                          <a:cs typeface="+mn-cs"/>
                        </a:rPr>
                        <a:t>一个比犹</a:t>
                      </a:r>
                      <a:br>
                        <a:rPr kumimoji="0" lang="en-US" altLang="zh-CN" sz="1800" u="none" strike="noStrike" kern="1200" cap="none" normalizeH="0" baseline="0" dirty="0">
                          <a:ln>
                            <a:noFill/>
                          </a:ln>
                          <a:solidFill>
                            <a:schemeClr val="tx1"/>
                          </a:solidFill>
                          <a:effectLst/>
                          <a:latin typeface="+mn-lt"/>
                          <a:ea typeface="+mn-ea"/>
                          <a:cs typeface="+mn-cs"/>
                        </a:rPr>
                      </a:br>
                      <a:r>
                        <a:rPr kumimoji="0" lang="zh-CN" altLang="en-US" sz="1800" u="none" strike="noStrike" kern="1200" cap="none" normalizeH="0" baseline="0" dirty="0">
                          <a:ln>
                            <a:noFill/>
                          </a:ln>
                          <a:solidFill>
                            <a:schemeClr val="tx1"/>
                          </a:solidFill>
                          <a:effectLst/>
                          <a:latin typeface="+mn-lt"/>
                          <a:ea typeface="+mn-ea"/>
                          <a:cs typeface="+mn-cs"/>
                        </a:rPr>
                        <a:t>大更邪 恶的邦</a:t>
                      </a:r>
                      <a:br>
                        <a:rPr kumimoji="0" lang="en-US" altLang="zh-CN" sz="1800" u="none" strike="noStrike" kern="1200" cap="none" normalizeH="0" baseline="0" dirty="0">
                          <a:ln>
                            <a:noFill/>
                          </a:ln>
                          <a:solidFill>
                            <a:schemeClr val="tx1"/>
                          </a:solidFill>
                          <a:effectLst/>
                          <a:latin typeface="+mn-lt"/>
                          <a:ea typeface="+mn-ea"/>
                          <a:cs typeface="+mn-cs"/>
                        </a:rPr>
                      </a:br>
                      <a:r>
                        <a:rPr kumimoji="0" lang="zh-CN" altLang="en-US" sz="1800" u="none" strike="noStrike" kern="1200" cap="none" normalizeH="0" baseline="0" dirty="0">
                          <a:ln>
                            <a:noFill/>
                          </a:ln>
                          <a:solidFill>
                            <a:schemeClr val="tx1"/>
                          </a:solidFill>
                          <a:effectLst/>
                          <a:latin typeface="+mn-lt"/>
                          <a:ea typeface="+mn-ea"/>
                          <a:cs typeface="+mn-cs"/>
                        </a:rPr>
                        <a:t>国来审</a:t>
                      </a:r>
                      <a:br>
                        <a:rPr kumimoji="0" lang="en-US" altLang="zh-CN" sz="1800" u="none" strike="noStrike" kern="1200" cap="none" normalizeH="0" baseline="0" dirty="0">
                          <a:ln>
                            <a:noFill/>
                          </a:ln>
                          <a:solidFill>
                            <a:schemeClr val="tx1"/>
                          </a:solidFill>
                          <a:effectLst/>
                          <a:latin typeface="+mn-lt"/>
                          <a:ea typeface="+mn-ea"/>
                          <a:cs typeface="+mn-cs"/>
                        </a:rPr>
                      </a:br>
                      <a:r>
                        <a:rPr kumimoji="0" lang="zh-CN" altLang="en-US" sz="1800" u="none" strike="noStrike" kern="1200" cap="none" normalizeH="0" baseline="0" dirty="0">
                          <a:ln>
                            <a:noFill/>
                          </a:ln>
                          <a:solidFill>
                            <a:schemeClr val="tx1"/>
                          </a:solidFill>
                          <a:effectLst/>
                          <a:latin typeface="+mn-lt"/>
                          <a:ea typeface="+mn-ea"/>
                          <a:cs typeface="+mn-cs"/>
                        </a:rPr>
                        <a:t>判它？</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我也必</a:t>
                      </a:r>
                      <a:br>
                        <a:rPr kumimoji="0" lang="en-US" altLang="zh-CN" sz="1800" u="none" strike="noStrike" kern="1200" cap="none" normalizeH="0" baseline="0" dirty="0">
                          <a:ln>
                            <a:noFill/>
                          </a:ln>
                          <a:solidFill>
                            <a:schemeClr val="tx1"/>
                          </a:solidFill>
                          <a:effectLst/>
                          <a:latin typeface="+mn-lt"/>
                          <a:ea typeface="+mn-ea"/>
                          <a:cs typeface="+mn-cs"/>
                        </a:rPr>
                      </a:br>
                      <a:r>
                        <a:rPr kumimoji="0" lang="zh-CN" altLang="en-US" sz="1800" u="none" strike="noStrike" kern="1200" cap="none" normalizeH="0" baseline="0" dirty="0">
                          <a:ln>
                            <a:noFill/>
                          </a:ln>
                          <a:solidFill>
                            <a:schemeClr val="tx1"/>
                          </a:solidFill>
                          <a:effectLst/>
                          <a:latin typeface="+mn-lt"/>
                          <a:ea typeface="+mn-ea"/>
                          <a:cs typeface="+mn-cs"/>
                        </a:rPr>
                        <a:t>定必定会</a:t>
                      </a:r>
                      <a:endParaRPr kumimoji="0" lang="en-US" altLang="zh-CN" sz="1800" u="none" strike="noStrike" kern="1200" cap="none" normalizeH="0" baseline="0" dirty="0">
                        <a:ln>
                          <a:noFill/>
                        </a:ln>
                        <a:solidFill>
                          <a:schemeClr val="tx1"/>
                        </a:solidFill>
                        <a:effectLst/>
                        <a:latin typeface="+mn-lt"/>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审判他们</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发怒时</a:t>
                      </a:r>
                      <a:br>
                        <a:rPr kumimoji="0" lang="en-US" altLang="zh-CN" sz="1800" u="none" strike="noStrike" kern="1200" cap="none" normalizeH="0" baseline="0" dirty="0">
                          <a:ln>
                            <a:noFill/>
                          </a:ln>
                          <a:solidFill>
                            <a:schemeClr val="tx1"/>
                          </a:solidFill>
                          <a:effectLst/>
                          <a:latin typeface="+mn-lt"/>
                          <a:ea typeface="+mn-ea"/>
                          <a:cs typeface="+mn-cs"/>
                        </a:rPr>
                      </a:br>
                      <a:r>
                        <a:rPr kumimoji="0" lang="zh-CN" altLang="en-US" sz="1800" u="none" strike="noStrike" kern="1200" cap="none" normalizeH="0" baseline="0" dirty="0">
                          <a:ln>
                            <a:noFill/>
                          </a:ln>
                          <a:solidFill>
                            <a:schemeClr val="tx1"/>
                          </a:solidFill>
                          <a:effectLst/>
                          <a:latin typeface="+mn-lt"/>
                          <a:ea typeface="+mn-ea"/>
                          <a:cs typeface="+mn-cs"/>
                        </a:rPr>
                        <a:t>以怜悯为怀</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他是位伟大全能的神</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我会以不动摇的心等待神为他的子民审判巴比伦</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8"/>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u="none" strike="noStrike" kern="1200" cap="none" normalizeH="0" baseline="0">
                          <a:ln>
                            <a:noFill/>
                          </a:ln>
                          <a:solidFill>
                            <a:schemeClr val="tx1"/>
                          </a:solidFill>
                          <a:effectLst/>
                          <a:latin typeface="+mn-lt"/>
                          <a:ea typeface="+mn-ea"/>
                          <a:cs typeface="+mn-cs"/>
                        </a:rPr>
                        <a:t>1:1-4</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kern="1200" cap="none" normalizeH="0" baseline="0">
                          <a:ln>
                            <a:noFill/>
                          </a:ln>
                          <a:solidFill>
                            <a:schemeClr val="tx1"/>
                          </a:solidFill>
                          <a:effectLst/>
                          <a:latin typeface="+mn-lt"/>
                          <a:ea typeface="+mn-ea"/>
                          <a:cs typeface="+mn-cs"/>
                        </a:rPr>
                        <a:t>1:5-11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kern="1200" cap="none" normalizeH="0" baseline="0">
                          <a:ln>
                            <a:noFill/>
                          </a:ln>
                          <a:solidFill>
                            <a:schemeClr val="tx1"/>
                          </a:solidFill>
                          <a:effectLst/>
                          <a:latin typeface="+mn-lt"/>
                          <a:ea typeface="+mn-ea"/>
                          <a:cs typeface="+mn-cs"/>
                        </a:rPr>
                        <a:t>1:12–2:1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kern="1200" cap="none" normalizeH="0" baseline="0">
                          <a:ln>
                            <a:noFill/>
                          </a:ln>
                          <a:solidFill>
                            <a:schemeClr val="tx1"/>
                          </a:solidFill>
                          <a:effectLst/>
                          <a:latin typeface="+mn-lt"/>
                          <a:ea typeface="+mn-ea"/>
                          <a:cs typeface="+mn-cs"/>
                        </a:rPr>
                        <a:t>2:2-20</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kern="1200" cap="none" normalizeH="0" baseline="0">
                          <a:ln>
                            <a:noFill/>
                          </a:ln>
                          <a:solidFill>
                            <a:schemeClr val="tx1"/>
                          </a:solidFill>
                          <a:effectLst/>
                          <a:latin typeface="+mn-lt"/>
                          <a:ea typeface="+mn-ea"/>
                          <a:cs typeface="+mn-cs"/>
                        </a:rPr>
                        <a:t>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kern="1200" cap="none" normalizeH="0" baseline="0">
                          <a:ln>
                            <a:noFill/>
                          </a:ln>
                          <a:solidFill>
                            <a:schemeClr val="tx1"/>
                          </a:solidFill>
                          <a:effectLst/>
                          <a:latin typeface="+mn-lt"/>
                          <a:ea typeface="+mn-ea"/>
                          <a:cs typeface="+mn-cs"/>
                        </a:rPr>
                        <a:t>3:3-15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kern="1200" cap="none" normalizeH="0" baseline="0">
                          <a:ln>
                            <a:noFill/>
                          </a:ln>
                          <a:solidFill>
                            <a:schemeClr val="tx1"/>
                          </a:solidFill>
                          <a:effectLst/>
                          <a:latin typeface="+mn-lt"/>
                          <a:ea typeface="+mn-ea"/>
                          <a:cs typeface="+mn-cs"/>
                        </a:rPr>
                        <a:t>3:16-19</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9"/>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犹大</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a:ln>
                            <a:noFill/>
                          </a:ln>
                          <a:solidFill>
                            <a:schemeClr val="tx1"/>
                          </a:solidFill>
                          <a:effectLst/>
                          <a:latin typeface="+mn-lt"/>
                          <a:ea typeface="+mn-ea"/>
                          <a:cs typeface="+mn-cs"/>
                        </a:rPr>
                        <a:t>公元前</a:t>
                      </a:r>
                      <a:r>
                        <a:rPr kumimoji="0" lang="en-US" altLang="ja-JP" sz="1800" u="none" strike="noStrike" kern="1200" cap="none" normalizeH="0" baseline="0" dirty="0">
                          <a:ln>
                            <a:noFill/>
                          </a:ln>
                          <a:solidFill>
                            <a:schemeClr val="tx1"/>
                          </a:solidFill>
                          <a:effectLst/>
                          <a:latin typeface="+mn-lt"/>
                          <a:ea typeface="+mn-ea"/>
                          <a:cs typeface="+mn-cs"/>
                        </a:rPr>
                        <a:t>607-605 </a:t>
                      </a:r>
                      <a:r>
                        <a:rPr kumimoji="0" lang="zh-CN" altLang="en-US" sz="1800" u="none" strike="noStrike" kern="1200" cap="none" normalizeH="0" baseline="0" dirty="0">
                          <a:ln>
                            <a:noFill/>
                          </a:ln>
                          <a:solidFill>
                            <a:schemeClr val="tx1"/>
                          </a:solidFill>
                          <a:effectLst/>
                          <a:latin typeface="+mn-lt"/>
                          <a:ea typeface="+mn-ea"/>
                          <a:cs typeface="+mn-cs"/>
                        </a:rPr>
                        <a:t>年</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31482"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sz="2000" b="1">
                <a:solidFill>
                  <a:srgbClr val="FFFFFF"/>
                </a:solidFill>
                <a:latin typeface="Arial" charset="0"/>
                <a:cs typeface="Arial" charset="0"/>
              </a:rPr>
              <a:t>627</a:t>
            </a:r>
          </a:p>
        </p:txBody>
      </p:sp>
      <p:sp>
        <p:nvSpPr>
          <p:cNvPr id="5" name="Rectangle 2">
            <a:extLst>
              <a:ext uri="{FF2B5EF4-FFF2-40B4-BE49-F238E27FC236}">
                <a16:creationId xmlns:a16="http://schemas.microsoft.com/office/drawing/2014/main" id="{EAA5BE65-C55C-4624-95AE-1B393333161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zh-CN" altLang="en-US" sz="4800" b="1" kern="0">
                <a:solidFill>
                  <a:srgbClr val="FFFFFF"/>
                </a:solidFill>
                <a:effectLst>
                  <a:glow rad="127000">
                    <a:srgbClr val="000000"/>
                  </a:glow>
                </a:effectLst>
                <a:latin typeface="Arial" charset="0"/>
                <a:ea typeface="ＭＳ Ｐゴシック" charset="0"/>
                <a:cs typeface="ＭＳ Ｐゴシック" charset="0"/>
              </a:rPr>
              <a:t>哈巴谷书</a:t>
            </a:r>
            <a:endParaRPr lang="en-US" sz="4800"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3881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cs typeface="Arial" charset="0"/>
            </a:endParaRPr>
          </a:p>
        </p:txBody>
      </p:sp>
      <p:sp>
        <p:nvSpPr>
          <p:cNvPr id="2" name="Title 1"/>
          <p:cNvSpPr>
            <a:spLocks noGrp="1"/>
          </p:cNvSpPr>
          <p:nvPr>
            <p:ph type="title" idx="4294967295"/>
          </p:nvPr>
        </p:nvSpPr>
        <p:spPr/>
        <p:txBody>
          <a:bodyPr/>
          <a:lstStyle/>
          <a:p>
            <a:pPr>
              <a:defRPr/>
            </a:pPr>
            <a:r>
              <a:rPr kumimoji="1" lang="zh-TW" altLang="en-US">
                <a:solidFill>
                  <a:srgbClr val="FFFFFF"/>
                </a:solidFill>
                <a:latin typeface="Arial" charset="0"/>
                <a:ea typeface="MS PGothic" charset="0"/>
                <a:cs typeface="Arial" charset="0"/>
              </a:rPr>
              <a:t>哈巴谷</a:t>
            </a:r>
            <a:r>
              <a:rPr kumimoji="1" lang="zh-CN" altLang="en-US">
                <a:solidFill>
                  <a:srgbClr val="FFFFFF"/>
                </a:solidFill>
                <a:latin typeface="Arial" charset="0"/>
                <a:ea typeface="MS PGothic" charset="0"/>
                <a:cs typeface="Arial" charset="0"/>
              </a:rPr>
              <a:t>书</a:t>
            </a:r>
            <a:r>
              <a:rPr lang="en-US" altLang="ja-JP">
                <a:latin typeface="Arial" charset="0"/>
                <a:ea typeface="MS PGothic" charset="0"/>
                <a:cs typeface="Arial" charset="0"/>
              </a:rPr>
              <a:t>2:15  </a:t>
            </a:r>
            <a:endParaRPr lang="en-US">
              <a:latin typeface="Arial" charset="0"/>
              <a:ea typeface="MS PGothic" charset="0"/>
              <a:cs typeface="Arial" charset="0"/>
            </a:endParaRPr>
          </a:p>
        </p:txBody>
      </p:sp>
      <p:pic>
        <p:nvPicPr>
          <p:cNvPr id="249859" name="Picture 4" descr="hab 2 drunk-man-isla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1752600"/>
            <a:ext cx="9401175"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895600" y="2743200"/>
            <a:ext cx="6400800" cy="41148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defRPr/>
            </a:pPr>
            <a:r>
              <a:rPr lang="zh-TW" altLang="en-US" sz="4800" b="1">
                <a:solidFill>
                  <a:srgbClr val="FFFFFF"/>
                </a:solidFill>
                <a:effectLst>
                  <a:outerShdw blurRad="38100" dist="38100" dir="2700000" algn="tl">
                    <a:srgbClr val="000000"/>
                  </a:outerShdw>
                </a:effectLst>
                <a:cs typeface="+mn-cs"/>
              </a:rPr>
              <a:t>你这请邻舍喝酒， 却把毒物混入， 使他醉倒， 为要见他赤裸的， 有祸了！</a:t>
            </a:r>
            <a:endParaRPr lang="en-US" altLang="en-US" sz="4800" b="1">
              <a:solidFill>
                <a:srgbClr val="FFFFCC"/>
              </a:solidFill>
              <a:effectLst>
                <a:outerShdw blurRad="38100" dist="38100" dir="2700000" algn="tl">
                  <a:srgbClr val="000000"/>
                </a:outerShdw>
              </a:effectLst>
              <a:cs typeface="+mn-c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39689" y="-27384"/>
            <a:ext cx="9220200" cy="6934200"/>
          </a:xfrm>
          <a:prstGeom prst="rect">
            <a:avLst/>
          </a:prstGeom>
          <a:solidFill>
            <a:srgbClr val="000000"/>
          </a:solidFill>
          <a:ln w="9525">
            <a:solidFill>
              <a:schemeClr val="tx1"/>
            </a:solidFill>
            <a:round/>
            <a:headEnd/>
            <a:tailEnd/>
          </a:ln>
        </p:spPr>
        <p:txBody>
          <a:bodyPr wrap="square">
            <a:spAutoFit/>
          </a:bodyPr>
          <a:lstStyle/>
          <a:p>
            <a:endParaRPr lang="en-US">
              <a:solidFill>
                <a:srgbClr val="FFFFFF"/>
              </a:solidFill>
              <a:ea typeface="ＭＳ Ｐゴシック" charset="0"/>
            </a:endParaRPr>
          </a:p>
        </p:txBody>
      </p:sp>
      <p:pic>
        <p:nvPicPr>
          <p:cNvPr id="10" name="Picture 9"/>
          <p:cNvPicPr>
            <a:picLocks noChangeAspect="1"/>
          </p:cNvPicPr>
          <p:nvPr/>
        </p:nvPicPr>
        <p:blipFill>
          <a:blip r:embed="rId2"/>
          <a:stretch>
            <a:fillRect/>
          </a:stretch>
        </p:blipFill>
        <p:spPr>
          <a:xfrm>
            <a:off x="0" y="764381"/>
            <a:ext cx="9144000" cy="6093619"/>
          </a:xfrm>
          <a:prstGeom prst="rect">
            <a:avLst/>
          </a:prstGeom>
        </p:spPr>
      </p:pic>
      <p:sp>
        <p:nvSpPr>
          <p:cNvPr id="2" name="Title 1"/>
          <p:cNvSpPr>
            <a:spLocks noGrp="1"/>
          </p:cNvSpPr>
          <p:nvPr>
            <p:ph type="title" idx="4294967295"/>
          </p:nvPr>
        </p:nvSpPr>
        <p:spPr>
          <a:xfrm>
            <a:off x="457200" y="-99392"/>
            <a:ext cx="8229600" cy="864096"/>
          </a:xfrm>
        </p:spPr>
        <p:txBody>
          <a:bodyPr/>
          <a:lstStyle/>
          <a:p>
            <a:pPr>
              <a:defRPr/>
            </a:pPr>
            <a:r>
              <a:rPr lang="zh-CN" altLang="en-US" dirty="0">
                <a:latin typeface="Arial" charset="0"/>
                <a:ea typeface="ＭＳ Ｐゴシック" charset="0"/>
              </a:rPr>
              <a:t>哈巴谷 </a:t>
            </a:r>
            <a:r>
              <a:rPr lang="en-US" dirty="0">
                <a:latin typeface="Arial" charset="0"/>
                <a:ea typeface="ＭＳ Ｐゴシック" charset="0"/>
              </a:rPr>
              <a:t>2:16  </a:t>
            </a:r>
          </a:p>
        </p:txBody>
      </p:sp>
      <p:sp>
        <p:nvSpPr>
          <p:cNvPr id="6" name="Title 1"/>
          <p:cNvSpPr txBox="1">
            <a:spLocks/>
          </p:cNvSpPr>
          <p:nvPr/>
        </p:nvSpPr>
        <p:spPr bwMode="auto">
          <a:xfrm>
            <a:off x="107504" y="692696"/>
            <a:ext cx="3092896" cy="6021288"/>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ru-RU" sz="3600" b="1" dirty="0">
                <a:solidFill>
                  <a:srgbClr val="000000"/>
                </a:solidFill>
                <a:effectLst>
                  <a:glow rad="228600">
                    <a:srgbClr val="FFFFFF"/>
                  </a:glow>
                </a:effectLst>
                <a:latin typeface="Arial"/>
                <a:cs typeface="Arial"/>
              </a:rPr>
              <a:t>"</a:t>
            </a:r>
            <a:r>
              <a:rPr lang="zh-CN" altLang="en-US" sz="3600" b="1" dirty="0">
                <a:solidFill>
                  <a:srgbClr val="000000"/>
                </a:solidFill>
                <a:effectLst>
                  <a:glow rad="228600">
                    <a:srgbClr val="FFFFFF"/>
                  </a:glow>
                </a:effectLst>
                <a:latin typeface="Arial"/>
                <a:cs typeface="Arial"/>
              </a:rPr>
              <a:t>你满有羞</a:t>
            </a:r>
            <a:endParaRPr lang="en-US" altLang="zh-CN" sz="3600" b="1" dirty="0">
              <a:solidFill>
                <a:srgbClr val="000000"/>
              </a:solidFill>
              <a:effectLst>
                <a:glow rad="228600">
                  <a:srgbClr val="FFFFFF"/>
                </a:glow>
              </a:effectLst>
              <a:latin typeface="Arial"/>
              <a:cs typeface="Arial"/>
            </a:endParaRPr>
          </a:p>
          <a:p>
            <a:r>
              <a:rPr lang="zh-CN" altLang="en-US" sz="3600" b="1" dirty="0">
                <a:solidFill>
                  <a:srgbClr val="000000"/>
                </a:solidFill>
                <a:effectLst>
                  <a:glow rad="228600">
                    <a:srgbClr val="FFFFFF"/>
                  </a:glow>
                </a:effectLst>
                <a:latin typeface="Arial"/>
                <a:cs typeface="Arial"/>
              </a:rPr>
              <a:t>辱，</a:t>
            </a:r>
            <a:endParaRPr lang="en-US" altLang="zh-CN" sz="3600" b="1" dirty="0">
              <a:solidFill>
                <a:srgbClr val="000000"/>
              </a:solidFill>
              <a:effectLst>
                <a:glow rad="228600">
                  <a:srgbClr val="FFFFFF"/>
                </a:glow>
              </a:effectLst>
              <a:latin typeface="Arial"/>
              <a:cs typeface="Arial"/>
            </a:endParaRPr>
          </a:p>
          <a:p>
            <a:r>
              <a:rPr lang="zh-CN" altLang="en-US" sz="3600" b="1" dirty="0">
                <a:solidFill>
                  <a:srgbClr val="000000"/>
                </a:solidFill>
                <a:effectLst>
                  <a:glow rad="228600">
                    <a:srgbClr val="FFFFFF"/>
                  </a:glow>
                </a:effectLst>
                <a:latin typeface="Arial"/>
                <a:cs typeface="Arial"/>
              </a:rPr>
              <a:t>没有尊荣，</a:t>
            </a:r>
            <a:endParaRPr lang="en-US" altLang="zh-CN" sz="3600" b="1" dirty="0">
              <a:solidFill>
                <a:srgbClr val="000000"/>
              </a:solidFill>
              <a:effectLst>
                <a:glow rad="228600">
                  <a:srgbClr val="FFFFFF"/>
                </a:glow>
              </a:effectLst>
              <a:latin typeface="Arial"/>
              <a:cs typeface="Arial"/>
            </a:endParaRPr>
          </a:p>
          <a:p>
            <a:r>
              <a:rPr lang="zh-CN" altLang="en-US" sz="3600" b="1" dirty="0">
                <a:solidFill>
                  <a:srgbClr val="000000"/>
                </a:solidFill>
                <a:effectLst>
                  <a:glow rad="228600">
                    <a:srgbClr val="FFFFFF"/>
                  </a:glow>
                </a:effectLst>
                <a:latin typeface="Arial"/>
                <a:cs typeface="Arial"/>
              </a:rPr>
              <a:t>你也喝到露出下体来吧！</a:t>
            </a:r>
            <a:endParaRPr lang="en-US" sz="3600" b="1" dirty="0">
              <a:solidFill>
                <a:srgbClr val="000000"/>
              </a:solidFill>
              <a:effectLst>
                <a:glow rad="228600">
                  <a:srgbClr val="FFFFFF"/>
                </a:glow>
              </a:effectLst>
              <a:latin typeface="Arial"/>
              <a:cs typeface="Arial"/>
            </a:endParaRPr>
          </a:p>
        </p:txBody>
      </p:sp>
      <p:sp>
        <p:nvSpPr>
          <p:cNvPr id="11" name="Title 1"/>
          <p:cNvSpPr txBox="1">
            <a:spLocks/>
          </p:cNvSpPr>
          <p:nvPr/>
        </p:nvSpPr>
        <p:spPr bwMode="auto">
          <a:xfrm>
            <a:off x="5148064" y="692696"/>
            <a:ext cx="3888432" cy="6021288"/>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zh-CN" altLang="en-US" sz="3600" b="1" dirty="0">
                <a:solidFill>
                  <a:srgbClr val="000000"/>
                </a:solidFill>
                <a:effectLst>
                  <a:glow rad="228600">
                    <a:srgbClr val="FFFFFF"/>
                  </a:glow>
                </a:effectLst>
                <a:latin typeface="Arial"/>
                <a:cs typeface="Arial"/>
              </a:rPr>
              <a:t>耶和华右手的杯必传回来给你，使极大的羞辱取代你的尊荣。</a:t>
            </a:r>
            <a:r>
              <a:rPr lang="ru-RU" sz="3600" b="1" dirty="0">
                <a:solidFill>
                  <a:srgbClr val="000000"/>
                </a:solidFill>
                <a:effectLst>
                  <a:glow rad="228600">
                    <a:srgbClr val="FFFFFF"/>
                  </a:glow>
                </a:effectLst>
                <a:latin typeface="Arial"/>
                <a:cs typeface="Arial"/>
              </a:rPr>
              <a:t>"</a:t>
            </a:r>
            <a:endParaRPr lang="en-US" sz="3600" b="1" dirty="0">
              <a:solidFill>
                <a:srgbClr val="000000"/>
              </a:solidFill>
              <a:effectLst>
                <a:glow rad="228600">
                  <a:srgbClr val="FFFFFF"/>
                </a:glow>
              </a:effectLst>
              <a:latin typeface="Arial"/>
              <a:cs typeface="Arial"/>
            </a:endParaRPr>
          </a:p>
        </p:txBody>
      </p:sp>
    </p:spTree>
    <p:extLst>
      <p:ext uri="{BB962C8B-B14F-4D97-AF65-F5344CB8AC3E}">
        <p14:creationId xmlns:p14="http://schemas.microsoft.com/office/powerpoint/2010/main" val="20656621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ed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noFill/>
          <a:ln w="9525">
            <a:noFill/>
            <a:miter lim="800000"/>
            <a:headEnd/>
            <a:tailEnd/>
          </a:ln>
          <a:effectLst/>
        </p:spPr>
        <p:txBody>
          <a:bodyPr anchor="ctr"/>
          <a:lstStyle/>
          <a:p>
            <a:pPr algn="r"/>
            <a:r>
              <a:rPr lang="zh-CN" altLang="en-US" sz="3600" kern="1200" dirty="0">
                <a:effectLst>
                  <a:glow rad="228600">
                    <a:srgbClr val="000000"/>
                  </a:glow>
                </a:effectLst>
                <a:ea typeface="ＭＳ Ｐゴシック" charset="0"/>
              </a:rPr>
              <a:t>哈巴谷 </a:t>
            </a:r>
            <a:r>
              <a:rPr lang="en-US" sz="3600" kern="1200" dirty="0">
                <a:effectLst>
                  <a:glow rad="228600">
                    <a:srgbClr val="000000"/>
                  </a:glow>
                </a:effectLst>
                <a:ea typeface="ＭＳ Ｐゴシック" charset="0"/>
              </a:rPr>
              <a:t>2:17  </a:t>
            </a:r>
          </a:p>
        </p:txBody>
      </p:sp>
      <p:sp>
        <p:nvSpPr>
          <p:cNvPr id="6" name="Title 1"/>
          <p:cNvSpPr txBox="1">
            <a:spLocks/>
          </p:cNvSpPr>
          <p:nvPr/>
        </p:nvSpPr>
        <p:spPr bwMode="auto">
          <a:xfrm>
            <a:off x="100136" y="3212976"/>
            <a:ext cx="8936360" cy="3528392"/>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ru-RU" sz="3600" b="1" dirty="0">
                <a:solidFill>
                  <a:srgbClr val="FFFFFF"/>
                </a:solidFill>
                <a:effectLst>
                  <a:glow rad="228600">
                    <a:srgbClr val="000000"/>
                  </a:glow>
                </a:effectLst>
                <a:latin typeface="Arial"/>
                <a:cs typeface="Arial"/>
              </a:rPr>
              <a:t>"</a:t>
            </a:r>
            <a:r>
              <a:rPr lang="zh-CN" altLang="en-US" sz="3600" b="1" dirty="0">
                <a:solidFill>
                  <a:srgbClr val="FFFFFF"/>
                </a:solidFill>
                <a:effectLst>
                  <a:glow rad="228600">
                    <a:srgbClr val="000000"/>
                  </a:glow>
                </a:effectLst>
                <a:latin typeface="Arial"/>
                <a:cs typeface="Arial"/>
              </a:rPr>
              <a:t>因你向黎巴嫩使用暴力，杀灭惊吓野兽；又杀人流血，向全地各城和其中所有居民施行暴力，就必受到报应</a:t>
            </a:r>
            <a:r>
              <a:rPr lang="ru-RU" sz="3600" b="1" dirty="0">
                <a:solidFill>
                  <a:srgbClr val="FFFFFF"/>
                </a:solidFill>
                <a:effectLst>
                  <a:glow rad="228600">
                    <a:srgbClr val="000000"/>
                  </a:glow>
                </a:effectLst>
                <a:latin typeface="Arial"/>
                <a:cs typeface="Arial"/>
              </a:rPr>
              <a:t>"</a:t>
            </a:r>
            <a:endParaRPr lang="en-US" sz="3600" b="1" dirty="0">
              <a:solidFill>
                <a:srgbClr val="FFFFCC"/>
              </a:solidFill>
              <a:effectLst>
                <a:glow rad="228600">
                  <a:srgbClr val="000000"/>
                </a:glow>
              </a:effectLst>
              <a:latin typeface="Arial"/>
              <a:cs typeface="Arial"/>
            </a:endParaRPr>
          </a:p>
        </p:txBody>
      </p:sp>
    </p:spTree>
    <p:extLst>
      <p:ext uri="{BB962C8B-B14F-4D97-AF65-F5344CB8AC3E}">
        <p14:creationId xmlns:p14="http://schemas.microsoft.com/office/powerpoint/2010/main" val="19890585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4" descr="habakkuk titl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ko-KR" altLang="en-US" dirty="0" err="1">
                <a:solidFill>
                  <a:srgbClr val="000000"/>
                </a:solidFill>
                <a:effectLst/>
                <a:latin typeface="Arial" charset="0"/>
                <a:ea typeface="MS PGothic" charset="0"/>
                <a:cs typeface="Arial" charset="0"/>
              </a:rPr>
              <a:t>哈巴谷</a:t>
            </a:r>
            <a:r>
              <a:rPr lang="en-US" dirty="0">
                <a:solidFill>
                  <a:srgbClr val="000000"/>
                </a:solidFill>
                <a:effectLst/>
                <a:latin typeface="Arial" charset="0"/>
                <a:ea typeface="MS PGothic" charset="0"/>
                <a:cs typeface="Arial" charset="0"/>
              </a:rPr>
              <a:t> 2:1</a:t>
            </a:r>
            <a:endParaRPr lang="en-US" dirty="0">
              <a:solidFill>
                <a:srgbClr val="000000"/>
              </a:solidFill>
              <a:effectLst>
                <a:outerShdw blurRad="38100" dist="38100" dir="2700000" algn="tl">
                  <a:srgbClr val="FFFFFF"/>
                </a:outerShdw>
              </a:effectLst>
              <a:latin typeface="Arial" charset="0"/>
              <a:ea typeface="MS PGothic" charset="0"/>
              <a:cs typeface="Arial" charset="0"/>
            </a:endParaRPr>
          </a:p>
        </p:txBody>
      </p:sp>
      <p:sp>
        <p:nvSpPr>
          <p:cNvPr id="11267" name="Text Box 3"/>
          <p:cNvSpPr txBox="1">
            <a:spLocks noChangeArrowheads="1"/>
          </p:cNvSpPr>
          <p:nvPr/>
        </p:nvSpPr>
        <p:spPr bwMode="auto">
          <a:xfrm>
            <a:off x="228600" y="1447800"/>
            <a:ext cx="6858000" cy="4400550"/>
          </a:xfrm>
          <a:prstGeom prst="rect">
            <a:avLst/>
          </a:prstGeom>
          <a:noFill/>
          <a:ln w="9525">
            <a:noFill/>
            <a:miter lim="800000"/>
            <a:headEnd/>
            <a:tailEnd/>
          </a:ln>
          <a:effectLst/>
        </p:spPr>
        <p:txBody>
          <a:bodyPr>
            <a:spAutoFit/>
          </a:bodyPr>
          <a:lstStyle>
            <a:lvl1pPr marL="742950" indent="-742950">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eaLnBrk="1" hangingPunct="1">
              <a:spcBef>
                <a:spcPct val="50000"/>
              </a:spcBef>
              <a:buFont typeface="Tahoma" charset="0"/>
              <a:buAutoNum type="arabicPeriod"/>
              <a:defRPr/>
            </a:pPr>
            <a:r>
              <a:rPr kumimoji="1" lang="zh-TW" altLang="en-US" sz="4000" dirty="0">
                <a:solidFill>
                  <a:srgbClr val="FFFFFF"/>
                </a:solidFill>
                <a:effectLst>
                  <a:outerShdw blurRad="38100" dist="38100" dir="2700000" algn="tl">
                    <a:srgbClr val="000000"/>
                  </a:outerShdw>
                </a:effectLst>
                <a:latin typeface="Copperplate Gothic Light" charset="0"/>
              </a:rPr>
              <a:t>贪心</a:t>
            </a:r>
            <a:r>
              <a:rPr kumimoji="1" lang="en-US" altLang="zh-TW" sz="4000" dirty="0">
                <a:solidFill>
                  <a:srgbClr val="FFFFFF"/>
                </a:solidFill>
                <a:effectLst>
                  <a:outerShdw blurRad="38100" dist="38100" dir="2700000" algn="tl">
                    <a:srgbClr val="000000"/>
                  </a:outerShdw>
                </a:effectLst>
                <a:latin typeface="Copperplate Gothic Light" charset="0"/>
              </a:rPr>
              <a:t> </a:t>
            </a:r>
            <a:r>
              <a:rPr kumimoji="1" lang="en-US" altLang="ja-JP" sz="4000" dirty="0">
                <a:solidFill>
                  <a:srgbClr val="FFFFFF"/>
                </a:solidFill>
                <a:effectLst>
                  <a:outerShdw blurRad="38100" dist="38100" dir="2700000" algn="tl">
                    <a:srgbClr val="000000"/>
                  </a:outerShdw>
                </a:effectLst>
                <a:latin typeface="Copperplate Gothic Light" charset="0"/>
              </a:rPr>
              <a:t>(2:6-8)</a:t>
            </a:r>
          </a:p>
          <a:p>
            <a:pPr eaLnBrk="1" hangingPunct="1">
              <a:spcBef>
                <a:spcPct val="50000"/>
              </a:spcBef>
              <a:buFont typeface="Tahoma" charset="0"/>
              <a:buAutoNum type="arabicPeriod"/>
              <a:defRPr/>
            </a:pPr>
            <a:r>
              <a:rPr kumimoji="1" lang="zh-CN" altLang="en-US" sz="4000" dirty="0">
                <a:solidFill>
                  <a:srgbClr val="FFFFFF"/>
                </a:solidFill>
                <a:effectLst>
                  <a:outerShdw blurRad="38100" dist="38100" dir="2700000" algn="tl">
                    <a:srgbClr val="000000"/>
                  </a:outerShdw>
                </a:effectLst>
                <a:latin typeface="Copperplate Gothic Light" charset="0"/>
              </a:rPr>
              <a:t>积聚不义之财</a:t>
            </a:r>
            <a:r>
              <a:rPr kumimoji="1" lang="en-US" altLang="ja-JP" sz="4000" dirty="0">
                <a:solidFill>
                  <a:srgbClr val="FFFFFF"/>
                </a:solidFill>
                <a:effectLst>
                  <a:outerShdw blurRad="38100" dist="38100" dir="2700000" algn="tl">
                    <a:srgbClr val="000000"/>
                  </a:outerShdw>
                </a:effectLst>
                <a:latin typeface="Copperplate Gothic Light" charset="0"/>
              </a:rPr>
              <a:t>(2:9-11)</a:t>
            </a:r>
          </a:p>
          <a:p>
            <a:pPr eaLnBrk="1" hangingPunct="1">
              <a:spcBef>
                <a:spcPct val="50000"/>
              </a:spcBef>
              <a:buFont typeface="Tahoma" charset="0"/>
              <a:buAutoNum type="arabicPeriod"/>
              <a:defRPr/>
            </a:pPr>
            <a:r>
              <a:rPr kumimoji="1" lang="ja-JP" altLang="en-US" sz="4000" dirty="0">
                <a:solidFill>
                  <a:srgbClr val="FFFFFF"/>
                </a:solidFill>
                <a:effectLst>
                  <a:outerShdw blurRad="38100" dist="38100" dir="2700000" algn="tl">
                    <a:srgbClr val="000000"/>
                  </a:outerShdw>
                </a:effectLst>
                <a:latin typeface="Copperplate Gothic Light" charset="0"/>
              </a:rPr>
              <a:t>暴力</a:t>
            </a:r>
            <a:r>
              <a:rPr kumimoji="1" lang="en-US" altLang="ja-JP" sz="4000" dirty="0">
                <a:solidFill>
                  <a:srgbClr val="FFFFFF"/>
                </a:solidFill>
                <a:effectLst>
                  <a:outerShdw blurRad="38100" dist="38100" dir="2700000" algn="tl">
                    <a:srgbClr val="000000"/>
                  </a:outerShdw>
                </a:effectLst>
                <a:latin typeface="Copperplate Gothic Light" charset="0"/>
              </a:rPr>
              <a:t> (2:12-14)</a:t>
            </a:r>
          </a:p>
          <a:p>
            <a:pPr eaLnBrk="1" hangingPunct="1">
              <a:spcBef>
                <a:spcPct val="50000"/>
              </a:spcBef>
              <a:buFont typeface="Tahoma" charset="0"/>
              <a:buAutoNum type="arabicPeriod"/>
              <a:defRPr/>
            </a:pPr>
            <a:r>
              <a:rPr kumimoji="1" lang="zh-TW" altLang="en-US" sz="4000" dirty="0">
                <a:solidFill>
                  <a:srgbClr val="FFFFFF"/>
                </a:solidFill>
                <a:effectLst>
                  <a:outerShdw blurRad="38100" dist="38100" dir="2700000" algn="tl">
                    <a:srgbClr val="000000"/>
                  </a:outerShdw>
                </a:effectLst>
                <a:latin typeface="Copperplate Gothic Light" charset="0"/>
              </a:rPr>
              <a:t>放荡</a:t>
            </a:r>
            <a:r>
              <a:rPr kumimoji="1" lang="en-US" altLang="zh-TW" sz="4000" dirty="0">
                <a:solidFill>
                  <a:srgbClr val="FFFFFF"/>
                </a:solidFill>
                <a:effectLst>
                  <a:outerShdw blurRad="38100" dist="38100" dir="2700000" algn="tl">
                    <a:srgbClr val="000000"/>
                  </a:outerShdw>
                </a:effectLst>
                <a:latin typeface="Copperplate Gothic Light" charset="0"/>
              </a:rPr>
              <a:t> </a:t>
            </a:r>
            <a:r>
              <a:rPr kumimoji="1" lang="en-US" altLang="ja-JP" sz="4000" dirty="0">
                <a:solidFill>
                  <a:srgbClr val="FFFFFF"/>
                </a:solidFill>
                <a:effectLst>
                  <a:outerShdw blurRad="38100" dist="38100" dir="2700000" algn="tl">
                    <a:srgbClr val="000000"/>
                  </a:outerShdw>
                </a:effectLst>
                <a:latin typeface="Copperplate Gothic Light" charset="0"/>
              </a:rPr>
              <a:t>(2:15-17)</a:t>
            </a:r>
          </a:p>
          <a:p>
            <a:pPr eaLnBrk="1" hangingPunct="1">
              <a:spcBef>
                <a:spcPct val="50000"/>
              </a:spcBef>
              <a:buFont typeface="Tahoma" charset="0"/>
              <a:buAutoNum type="arabicPeriod"/>
              <a:defRPr/>
            </a:pPr>
            <a:r>
              <a:rPr kumimoji="1" lang="en-US" sz="4000" dirty="0" err="1">
                <a:solidFill>
                  <a:srgbClr val="FFFFFF"/>
                </a:solidFill>
                <a:effectLst>
                  <a:outerShdw blurRad="38100" dist="38100" dir="2700000" algn="tl">
                    <a:srgbClr val="000000"/>
                  </a:outerShdw>
                </a:effectLst>
                <a:latin typeface="Copperplate Gothic Light" charset="0"/>
              </a:rPr>
              <a:t>偶像崇拜</a:t>
            </a:r>
            <a:r>
              <a:rPr kumimoji="1" lang="en-US" sz="4000" dirty="0">
                <a:solidFill>
                  <a:srgbClr val="FFFFFF"/>
                </a:solidFill>
                <a:effectLst>
                  <a:outerShdw blurRad="38100" dist="38100" dir="2700000" algn="tl">
                    <a:srgbClr val="000000"/>
                  </a:outerShdw>
                </a:effectLst>
                <a:latin typeface="Copperplate Gothic Light" charset="0"/>
              </a:rPr>
              <a:t> </a:t>
            </a:r>
            <a:r>
              <a:rPr kumimoji="1" lang="en-US" altLang="ja-JP" sz="4000" dirty="0">
                <a:solidFill>
                  <a:srgbClr val="FFFFFF"/>
                </a:solidFill>
                <a:effectLst>
                  <a:outerShdw blurRad="38100" dist="38100" dir="2700000" algn="tl">
                    <a:srgbClr val="000000"/>
                  </a:outerShdw>
                </a:effectLst>
                <a:latin typeface="Copperplate Gothic Light" charset="0"/>
              </a:rPr>
              <a:t>(2:18-20)</a:t>
            </a:r>
          </a:p>
        </p:txBody>
      </p:sp>
      <p:sp>
        <p:nvSpPr>
          <p:cNvPr id="6" name="Rectangle 6"/>
          <p:cNvSpPr txBox="1">
            <a:spLocks noChangeArrowheads="1"/>
          </p:cNvSpPr>
          <p:nvPr/>
        </p:nvSpPr>
        <p:spPr bwMode="auto">
          <a:xfrm>
            <a:off x="0" y="5943600"/>
            <a:ext cx="5181600" cy="914400"/>
          </a:xfrm>
          <a:prstGeom prst="rect">
            <a:avLst/>
          </a:prstGeom>
          <a:solidFill>
            <a:srgbClr val="000000"/>
          </a:solidFill>
          <a:ln w="9525">
            <a:noFill/>
            <a:miter lim="800000"/>
            <a:headEnd/>
            <a:tailEnd/>
          </a:ln>
          <a:effectLst/>
        </p:spPr>
        <p:txBody>
          <a:bodyPr anchor="ct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lgn="ctr" eaLnBrk="1" hangingPunct="1">
              <a:defRPr/>
            </a:pPr>
            <a:r>
              <a:rPr lang="en-US" sz="4000" dirty="0">
                <a:solidFill>
                  <a:srgbClr val="000000"/>
                </a:solidFill>
                <a:latin typeface="Tahoma" charset="0"/>
              </a:rPr>
              <a:t>Book of </a:t>
            </a:r>
            <a:r>
              <a:rPr lang="ko-KR" altLang="en-US" sz="4000" dirty="0" err="1">
                <a:solidFill>
                  <a:srgbClr val="000000"/>
                </a:solidFill>
                <a:latin typeface="Tahoma" charset="0"/>
              </a:rPr>
              <a:t>哈巴谷</a:t>
            </a:r>
            <a:endParaRPr lang="en-US" sz="4000" dirty="0">
              <a:solidFill>
                <a:srgbClr val="000000"/>
              </a:solidFill>
              <a:effectLst>
                <a:outerShdw blurRad="38100" dist="38100" dir="2700000" algn="tl">
                  <a:srgbClr val="FFFFFF"/>
                </a:outerShdw>
              </a:effectLst>
              <a:latin typeface="Tahoma" charset="0"/>
            </a:endParaRPr>
          </a:p>
        </p:txBody>
      </p:sp>
      <p:sp>
        <p:nvSpPr>
          <p:cNvPr id="250886" name="WordArt 4"/>
          <p:cNvSpPr>
            <a:spLocks noChangeArrowheads="1" noChangeShapeType="1" noTextEdit="1"/>
          </p:cNvSpPr>
          <p:nvPr/>
        </p:nvSpPr>
        <p:spPr bwMode="auto">
          <a:xfrm>
            <a:off x="795338" y="6019800"/>
            <a:ext cx="3852862" cy="685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r>
              <a:rPr lang="zh-TW" altLang="en-US" sz="36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ＭＳ Ｐゴシック"/>
                <a:ea typeface="ＭＳ Ｐゴシック"/>
                <a:cs typeface="ＭＳ Ｐゴシック"/>
              </a:rPr>
              <a:t>哈巴谷书</a:t>
            </a:r>
            <a:endParaRPr lang="en-US" sz="36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ＭＳ Ｐゴシック"/>
              <a:ea typeface="ＭＳ Ｐゴシック"/>
              <a:cs typeface="ＭＳ Ｐゴシック"/>
            </a:endParaRPr>
          </a:p>
        </p:txBody>
      </p:sp>
      <p:sp>
        <p:nvSpPr>
          <p:cNvPr id="8"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defRPr/>
            </a:pPr>
            <a:r>
              <a:rPr lang="zh-CN" alt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巴比伦的</a:t>
            </a:r>
            <a:r>
              <a:rPr lang="en-US" altLang="zh-CHT"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a:t>
            </a:r>
            <a:r>
              <a:rPr lang="zh-CN" alt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大罪状</a:t>
            </a:r>
            <a:endParaRPr 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267">
                                            <p:txEl>
                                              <p:pRg st="4" end="4"/>
                                            </p:txEl>
                                          </p:spTgt>
                                        </p:tgtEl>
                                        <p:attrNameLst>
                                          <p:attrName>style.visibility</p:attrName>
                                        </p:attrNameLst>
                                      </p:cBhvr>
                                      <p:to>
                                        <p:strVal val="visible"/>
                                      </p:to>
                                    </p:set>
                                    <p:anim calcmode="lin" valueType="num">
                                      <p:cBhvr>
                                        <p:cTn id="7" dur="500" fill="hold"/>
                                        <p:tgtEl>
                                          <p:spTgt spid="11267">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932040" cy="5919811"/>
          </a:xfrm>
          <a:effectLst>
            <a:outerShdw blurRad="63500" dist="35921" dir="2700000" algn="ctr" rotWithShape="0">
              <a:schemeClr val="tx2">
                <a:alpha val="74998"/>
              </a:schemeClr>
            </a:outerShdw>
          </a:effectLst>
          <a:ex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雕刻的像有甚么用处呢？不过是匠人雕刻出来的；</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铸造的像、虚假的教师，有甚么用处呢？</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匠人竟倚靠自己所做，那不能说话的假神。</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(2:18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4" descr="wood_ido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20072" y="188640"/>
            <a:ext cx="3671888" cy="489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615913"/>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707904" y="29469"/>
            <a:ext cx="5436096" cy="6828531"/>
          </a:xfrm>
          <a:effectLst>
            <a:outerShdw blurRad="63500" dist="35921" dir="2700000" algn="ctr" rotWithShape="0">
              <a:schemeClr val="tx2">
                <a:alpha val="74998"/>
              </a:schemeClr>
            </a:outerShdw>
          </a:effectLst>
          <a:ex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你这对木头说“起来”，</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对哑石说“醒吧”的人，有祸了！</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它怎能教导你呢？</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看哪！它包金镶银，里面却全无气息。</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(2:19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3" descr="goldido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48" y="260648"/>
            <a:ext cx="3572536" cy="4593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75743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3608" y="1628800"/>
            <a:ext cx="7162800" cy="409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914400" y="5715000"/>
            <a:ext cx="8229600" cy="1143000"/>
          </a:xfrm>
          <a:noFill/>
          <a:ln w="9525">
            <a:noFill/>
            <a:miter lim="800000"/>
            <a:headEnd/>
            <a:tailEnd/>
          </a:ln>
          <a:effectLst/>
        </p:spPr>
        <p:txBody>
          <a:bodyPr anchor="ctr"/>
          <a:lstStyle/>
          <a:p>
            <a:pPr algn="r"/>
            <a:r>
              <a:rPr lang="zh-CN" altLang="en-US" sz="3600" kern="1200" dirty="0">
                <a:effectLst>
                  <a:glow rad="228600">
                    <a:srgbClr val="000000"/>
                  </a:glow>
                </a:effectLst>
                <a:ea typeface="ＭＳ Ｐゴシック" charset="0"/>
              </a:rPr>
              <a:t>哈巴谷 </a:t>
            </a:r>
            <a:r>
              <a:rPr lang="en-US" sz="3600" kern="1200" dirty="0">
                <a:effectLst>
                  <a:glow rad="228600">
                    <a:srgbClr val="000000"/>
                  </a:glow>
                </a:effectLst>
                <a:ea typeface="ＭＳ Ｐゴシック" charset="0"/>
              </a:rPr>
              <a:t>2:20  </a:t>
            </a:r>
          </a:p>
        </p:txBody>
      </p:sp>
      <p:sp>
        <p:nvSpPr>
          <p:cNvPr id="6" name="Title 1"/>
          <p:cNvSpPr txBox="1">
            <a:spLocks/>
          </p:cNvSpPr>
          <p:nvPr/>
        </p:nvSpPr>
        <p:spPr bwMode="auto">
          <a:xfrm>
            <a:off x="0" y="0"/>
            <a:ext cx="9144000" cy="1484784"/>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ru-RU" sz="3600" b="1" dirty="0">
                <a:solidFill>
                  <a:srgbClr val="FFFFFF"/>
                </a:solidFill>
                <a:effectLst>
                  <a:glow rad="228600">
                    <a:srgbClr val="000000"/>
                  </a:glow>
                </a:effectLst>
                <a:latin typeface="Arial"/>
                <a:cs typeface="Arial"/>
              </a:rPr>
              <a:t>"</a:t>
            </a:r>
            <a:r>
              <a:rPr lang="zh-CN" altLang="en-US" sz="3600" b="1" dirty="0">
                <a:solidFill>
                  <a:srgbClr val="FFFFFF"/>
                </a:solidFill>
                <a:effectLst>
                  <a:glow rad="228600">
                    <a:srgbClr val="000000"/>
                  </a:glow>
                </a:effectLst>
                <a:latin typeface="Arial"/>
                <a:cs typeface="Arial"/>
              </a:rPr>
              <a:t>然而耶和华在他的圣殿里，</a:t>
            </a:r>
            <a:endParaRPr lang="en-US" altLang="zh-CN" sz="3600" b="1" dirty="0">
              <a:solidFill>
                <a:srgbClr val="FFFFFF"/>
              </a:solidFill>
              <a:effectLst>
                <a:glow rad="228600">
                  <a:srgbClr val="000000"/>
                </a:glow>
              </a:effectLst>
              <a:latin typeface="Arial"/>
              <a:cs typeface="Arial"/>
            </a:endParaRPr>
          </a:p>
          <a:p>
            <a:pPr algn="ctr"/>
            <a:r>
              <a:rPr lang="zh-CN" altLang="en-US" sz="3600" b="1" dirty="0">
                <a:solidFill>
                  <a:srgbClr val="FFFFFF"/>
                </a:solidFill>
                <a:effectLst>
                  <a:glow rad="228600">
                    <a:srgbClr val="000000"/>
                  </a:glow>
                </a:effectLst>
                <a:latin typeface="Arial"/>
                <a:cs typeface="Arial"/>
              </a:rPr>
              <a:t>全地当在他面前肃静。</a:t>
            </a:r>
            <a:r>
              <a:rPr lang="ru-RU" sz="3600" b="1" dirty="0">
                <a:solidFill>
                  <a:srgbClr val="FFFFFF"/>
                </a:solidFill>
                <a:effectLst>
                  <a:glow rad="228600">
                    <a:srgbClr val="000000"/>
                  </a:glow>
                </a:effectLst>
                <a:latin typeface="Arial"/>
                <a:cs typeface="Arial"/>
              </a:rPr>
              <a:t>"</a:t>
            </a:r>
            <a:endParaRPr lang="en-US" sz="3600" b="1"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29703164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640"/>
            <a:ext cx="9144000" cy="612192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01340"/>
            <a:ext cx="9143999" cy="1080120"/>
          </a:xfrm>
          <a:solidFill>
            <a:srgbClr val="FFFFFF"/>
          </a:solidFill>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We also have a lot of things that we can’t grasp. </a:t>
            </a:r>
          </a:p>
        </p:txBody>
      </p:sp>
      <p:sp>
        <p:nvSpPr>
          <p:cNvPr id="5" name="Rectangle 2"/>
          <p:cNvSpPr txBox="1">
            <a:spLocks noChangeArrowheads="1"/>
          </p:cNvSpPr>
          <p:nvPr/>
        </p:nvSpPr>
        <p:spPr bwMode="auto">
          <a:xfrm>
            <a:off x="1" y="6237312"/>
            <a:ext cx="9143999" cy="432048"/>
          </a:xfrm>
          <a:prstGeom prst="rect">
            <a:avLst/>
          </a:prstGeom>
          <a:solidFill>
            <a:srgbClr val="FFFFFF"/>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000000"/>
                </a:solidFill>
                <a:effectLst>
                  <a:glow rad="127000">
                    <a:srgbClr val="FFFFFF"/>
                  </a:glow>
                </a:effectLst>
                <a:latin typeface="Arial" charset="0"/>
                <a:ea typeface="ＭＳ Ｐゴシック" charset="0"/>
                <a:cs typeface="ＭＳ Ｐゴシック" charset="0"/>
              </a:rPr>
              <a:t>Which came first?</a:t>
            </a:r>
          </a:p>
        </p:txBody>
      </p:sp>
    </p:spTree>
    <p:extLst>
      <p:ext uri="{BB962C8B-B14F-4D97-AF65-F5344CB8AC3E}">
        <p14:creationId xmlns:p14="http://schemas.microsoft.com/office/powerpoint/2010/main" val="329479132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51520" y="172864"/>
            <a:ext cx="8758005" cy="6568504"/>
            <a:chOff x="251520" y="172864"/>
            <a:chExt cx="8758005" cy="6568504"/>
          </a:xfrm>
        </p:grpSpPr>
        <p:pic>
          <p:nvPicPr>
            <p:cNvPr id="2" name="Picture 1"/>
            <p:cNvPicPr>
              <a:picLocks noChangeAspect="1"/>
            </p:cNvPicPr>
            <p:nvPr/>
          </p:nvPicPr>
          <p:blipFill>
            <a:blip r:embed="rId3"/>
            <a:stretch>
              <a:fillRect/>
            </a:stretch>
          </p:blipFill>
          <p:spPr>
            <a:xfrm>
              <a:off x="251520" y="172864"/>
              <a:ext cx="8758005" cy="6568504"/>
            </a:xfrm>
            <a:prstGeom prst="rect">
              <a:avLst/>
            </a:prstGeom>
          </p:spPr>
        </p:pic>
        <p:sp>
          <p:nvSpPr>
            <p:cNvPr id="3" name="Rectangle 2"/>
            <p:cNvSpPr/>
            <p:nvPr/>
          </p:nvSpPr>
          <p:spPr bwMode="auto">
            <a:xfrm>
              <a:off x="4211960" y="1772816"/>
              <a:ext cx="1008112" cy="3600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ＭＳ Ｐゴシック" charset="0"/>
              </a:endParaRPr>
            </a:p>
          </p:txBody>
        </p:sp>
        <p:sp>
          <p:nvSpPr>
            <p:cNvPr id="7" name="Rectangle 6"/>
            <p:cNvSpPr/>
            <p:nvPr/>
          </p:nvSpPr>
          <p:spPr bwMode="auto">
            <a:xfrm>
              <a:off x="5940152" y="2348880"/>
              <a:ext cx="720080" cy="72008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ＭＳ Ｐゴシック" charset="0"/>
              </a:endParaRPr>
            </a:p>
          </p:txBody>
        </p:sp>
        <p:sp>
          <p:nvSpPr>
            <p:cNvPr id="8" name="Rectangle 7"/>
            <p:cNvSpPr/>
            <p:nvPr/>
          </p:nvSpPr>
          <p:spPr bwMode="auto">
            <a:xfrm>
              <a:off x="2771800" y="2276872"/>
              <a:ext cx="720080" cy="72008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ＭＳ Ｐゴシック" charset="0"/>
              </a:endParaRPr>
            </a:p>
          </p:txBody>
        </p:sp>
        <p:sp>
          <p:nvSpPr>
            <p:cNvPr id="13" name="Rectangle 12"/>
            <p:cNvSpPr/>
            <p:nvPr/>
          </p:nvSpPr>
          <p:spPr bwMode="auto">
            <a:xfrm>
              <a:off x="3995936" y="2492896"/>
              <a:ext cx="1440160" cy="3600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ＭＳ Ｐゴシック" charset="0"/>
              </a:endParaRPr>
            </a:p>
          </p:txBody>
        </p:sp>
        <p:sp>
          <p:nvSpPr>
            <p:cNvPr id="14" name="Rectangle 13"/>
            <p:cNvSpPr/>
            <p:nvPr/>
          </p:nvSpPr>
          <p:spPr bwMode="auto">
            <a:xfrm>
              <a:off x="4067944" y="3212976"/>
              <a:ext cx="1368152" cy="3600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cs typeface="ＭＳ Ｐゴシック"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5589240"/>
            <a:ext cx="9143999" cy="792088"/>
          </a:xfrm>
          <a:solidFill>
            <a:srgbClr val="FFFFFF"/>
          </a:solidFill>
          <a:effectLst/>
          <a:extLst/>
        </p:spPr>
        <p:txBody>
          <a:bodyPr/>
          <a:lstStyle/>
          <a:p>
            <a:pPr>
              <a:defRPr/>
            </a:pPr>
            <a:r>
              <a:rPr lang="en-US" sz="5400" b="1" dirty="0">
                <a:solidFill>
                  <a:schemeClr val="tx2"/>
                </a:solidFill>
                <a:effectLst>
                  <a:glow rad="127000">
                    <a:schemeClr val="bg1"/>
                  </a:glow>
                </a:effectLst>
                <a:latin typeface="Times New Roman"/>
                <a:ea typeface="ＭＳ Ｐゴシック" charset="0"/>
                <a:cs typeface="Times New Roman"/>
              </a:rPr>
              <a:t>"So business as usual."</a:t>
            </a:r>
          </a:p>
        </p:txBody>
      </p:sp>
      <p:sp>
        <p:nvSpPr>
          <p:cNvPr id="5" name="Rectangle 2"/>
          <p:cNvSpPr txBox="1">
            <a:spLocks noChangeArrowheads="1"/>
          </p:cNvSpPr>
          <p:nvPr/>
        </p:nvSpPr>
        <p:spPr bwMode="auto">
          <a:xfrm>
            <a:off x="2555776" y="2276872"/>
            <a:ext cx="1008112" cy="79208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spc="-100" dirty="0">
                <a:solidFill>
                  <a:srgbClr val="000000"/>
                </a:solidFill>
                <a:effectLst>
                  <a:glow rad="127000">
                    <a:srgbClr val="FFFFFF"/>
                  </a:glow>
                </a:effectLst>
                <a:latin typeface="Arial Narrow"/>
                <a:ea typeface="ＭＳ Ｐゴシック" charset="0"/>
                <a:cs typeface="Arial Narrow"/>
              </a:rPr>
              <a:t>NEW WAY</a:t>
            </a:r>
          </a:p>
        </p:txBody>
      </p:sp>
      <p:sp>
        <p:nvSpPr>
          <p:cNvPr id="9" name="Rectangle 2"/>
          <p:cNvSpPr txBox="1">
            <a:spLocks noChangeArrowheads="1"/>
          </p:cNvSpPr>
          <p:nvPr/>
        </p:nvSpPr>
        <p:spPr bwMode="auto">
          <a:xfrm>
            <a:off x="5868144" y="2348880"/>
            <a:ext cx="864096" cy="79208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spc="-100" dirty="0">
                <a:solidFill>
                  <a:srgbClr val="000000"/>
                </a:solidFill>
                <a:effectLst>
                  <a:glow rad="127000">
                    <a:srgbClr val="FFFFFF"/>
                  </a:glow>
                </a:effectLst>
                <a:latin typeface="Arial Narrow"/>
                <a:ea typeface="ＭＳ Ｐゴシック" charset="0"/>
                <a:cs typeface="Arial Narrow"/>
              </a:rPr>
              <a:t>OLD WAY</a:t>
            </a:r>
          </a:p>
        </p:txBody>
      </p:sp>
      <p:sp>
        <p:nvSpPr>
          <p:cNvPr id="10" name="Rectangle 2"/>
          <p:cNvSpPr txBox="1">
            <a:spLocks noChangeArrowheads="1"/>
          </p:cNvSpPr>
          <p:nvPr/>
        </p:nvSpPr>
        <p:spPr bwMode="auto">
          <a:xfrm>
            <a:off x="3635896" y="2420888"/>
            <a:ext cx="2160240" cy="57606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spc="-100" dirty="0">
                <a:solidFill>
                  <a:srgbClr val="000000"/>
                </a:solidFill>
                <a:effectLst>
                  <a:glow rad="127000">
                    <a:srgbClr val="FFFFFF"/>
                  </a:glow>
                </a:effectLst>
                <a:latin typeface="Arial Narrow"/>
                <a:ea typeface="ＭＳ Ｐゴシック" charset="0"/>
                <a:cs typeface="Arial Narrow"/>
              </a:rPr>
              <a:t>CIRCUMVENT</a:t>
            </a:r>
          </a:p>
        </p:txBody>
      </p:sp>
      <p:sp>
        <p:nvSpPr>
          <p:cNvPr id="11" name="Rectangle 2"/>
          <p:cNvSpPr txBox="1">
            <a:spLocks noChangeArrowheads="1"/>
          </p:cNvSpPr>
          <p:nvPr/>
        </p:nvSpPr>
        <p:spPr bwMode="auto">
          <a:xfrm>
            <a:off x="4067944" y="1628800"/>
            <a:ext cx="1296144" cy="57606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spc="-100" dirty="0">
                <a:solidFill>
                  <a:srgbClr val="000000"/>
                </a:solidFill>
                <a:effectLst>
                  <a:glow rad="127000">
                    <a:srgbClr val="FFFFFF"/>
                  </a:glow>
                </a:effectLst>
                <a:latin typeface="Arial Narrow"/>
                <a:ea typeface="ＭＳ Ｐゴシック" charset="0"/>
                <a:cs typeface="Arial Narrow"/>
              </a:rPr>
              <a:t>IGNORE</a:t>
            </a:r>
          </a:p>
        </p:txBody>
      </p:sp>
      <p:sp>
        <p:nvSpPr>
          <p:cNvPr id="12" name="Rectangle 2"/>
          <p:cNvSpPr txBox="1">
            <a:spLocks noChangeArrowheads="1"/>
          </p:cNvSpPr>
          <p:nvPr/>
        </p:nvSpPr>
        <p:spPr bwMode="auto">
          <a:xfrm>
            <a:off x="3923928" y="3140968"/>
            <a:ext cx="1584176" cy="57606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spc="-100" dirty="0">
                <a:solidFill>
                  <a:srgbClr val="000000"/>
                </a:solidFill>
                <a:effectLst>
                  <a:glow rad="127000">
                    <a:srgbClr val="FFFFFF"/>
                  </a:glow>
                </a:effectLst>
                <a:latin typeface="Arial Narrow"/>
                <a:ea typeface="ＭＳ Ｐゴシック" charset="0"/>
                <a:cs typeface="Arial Narrow"/>
              </a:rPr>
              <a:t>SABOTAGE</a:t>
            </a:r>
          </a:p>
        </p:txBody>
      </p:sp>
    </p:spTree>
    <p:extLst>
      <p:ext uri="{BB962C8B-B14F-4D97-AF65-F5344CB8AC3E}">
        <p14:creationId xmlns:p14="http://schemas.microsoft.com/office/powerpoint/2010/main" val="67567825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4283968" y="548680"/>
            <a:ext cx="4860032" cy="1295995"/>
          </a:xfrm>
        </p:spPr>
        <p:txBody>
          <a:bodyPr rtlCol="0">
            <a:normAutofit fontScale="90000"/>
          </a:bodyPr>
          <a:lstStyle/>
          <a:p>
            <a:pPr fontAlgn="auto">
              <a:spcAft>
                <a:spcPts val="0"/>
              </a:spcAft>
              <a:defRPr/>
            </a:pPr>
            <a:r>
              <a:rPr kumimoji="0" lang="en-US" dirty="0">
                <a:latin typeface="Arial" charset="0"/>
                <a:ea typeface="+mj-ea"/>
                <a:cs typeface="+mj-cs"/>
              </a:rPr>
              <a:t>哈</a:t>
            </a:r>
            <a:r>
              <a:rPr kumimoji="0" lang="zh-CN" altLang="en-US" dirty="0">
                <a:latin typeface="Arial" charset="0"/>
                <a:ea typeface="+mj-ea"/>
                <a:cs typeface="+mj-cs"/>
              </a:rPr>
              <a:t>罗</a:t>
            </a:r>
            <a:r>
              <a:rPr kumimoji="0" lang="en-US" dirty="0">
                <a:latin typeface="Arial" charset="0"/>
                <a:ea typeface="+mj-ea"/>
                <a:cs typeface="+mj-cs"/>
              </a:rPr>
              <a:t>德．</a:t>
            </a:r>
            <a:r>
              <a:rPr kumimoji="0" lang="zh-CN" altLang="en-US" dirty="0">
                <a:latin typeface="Arial" charset="0"/>
                <a:ea typeface="+mj-ea"/>
                <a:cs typeface="+mj-cs"/>
              </a:rPr>
              <a:t>库</a:t>
            </a:r>
            <a:r>
              <a:rPr kumimoji="0" lang="en-US" dirty="0">
                <a:latin typeface="Arial" charset="0"/>
                <a:ea typeface="+mj-ea"/>
                <a:cs typeface="+mj-cs"/>
              </a:rPr>
              <a:t>席勒</a:t>
            </a:r>
            <a:r>
              <a:rPr kumimoji="0" lang="zh-CN" altLang="en-US" dirty="0">
                <a:latin typeface="Arial" charset="0"/>
                <a:ea typeface="+mj-ea"/>
                <a:cs typeface="+mj-cs"/>
              </a:rPr>
              <a:t> </a:t>
            </a:r>
            <a:r>
              <a:rPr kumimoji="0" lang="en-US" dirty="0">
                <a:latin typeface="Arial" charset="0"/>
                <a:ea typeface="+mj-ea"/>
                <a:cs typeface="+mj-cs"/>
              </a:rPr>
              <a:t>(Rabbi Harold  Kushner)</a:t>
            </a:r>
            <a:br>
              <a:rPr kumimoji="0" lang="en-US" dirty="0">
                <a:latin typeface="Arial" charset="0"/>
                <a:ea typeface="+mj-ea"/>
                <a:cs typeface="+mj-cs"/>
              </a:rPr>
            </a:br>
            <a:r>
              <a:rPr kumimoji="0" lang="zh-CN" altLang="en-US" dirty="0">
                <a:latin typeface="Arial" charset="0"/>
                <a:ea typeface="+mj-ea"/>
                <a:cs typeface="+mj-cs"/>
              </a:rPr>
              <a:t>犹</a:t>
            </a:r>
            <a:r>
              <a:rPr kumimoji="0" lang="en-US" dirty="0">
                <a:latin typeface="Arial" charset="0"/>
                <a:ea typeface="+mj-ea"/>
                <a:cs typeface="+mj-cs"/>
              </a:rPr>
              <a:t>太教拉比</a:t>
            </a:r>
          </a:p>
        </p:txBody>
      </p:sp>
      <p:pic>
        <p:nvPicPr>
          <p:cNvPr id="157698" name="Picture 2" descr="rabbiharoldkushner.gif"/>
          <p:cNvPicPr>
            <a:picLocks noChangeAspect="1"/>
          </p:cNvPicPr>
          <p:nvPr/>
        </p:nvPicPr>
        <p:blipFill>
          <a:blip r:embed="rId3" cstate="screen">
            <a:extLst>
              <a:ext uri="{28A0092B-C50C-407E-A947-70E740481C1C}">
                <a14:useLocalDpi xmlns:a14="http://schemas.microsoft.com/office/drawing/2010/main"/>
              </a:ext>
            </a:extLst>
          </a:blip>
          <a:srcRect r="1538"/>
          <a:stretch>
            <a:fillRect/>
          </a:stretch>
        </p:blipFill>
        <p:spPr bwMode="auto">
          <a:xfrm>
            <a:off x="0" y="-3175"/>
            <a:ext cx="4572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366177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dirty="0">
                <a:solidFill>
                  <a:schemeClr val="bg1"/>
                </a:solidFill>
                <a:latin typeface="Arial"/>
                <a:cs typeface="Arial"/>
              </a:rPr>
              <a:t>Barry Huddleston, </a:t>
            </a:r>
            <a:br>
              <a:rPr lang="en-US" sz="1800" b="1" dirty="0">
                <a:solidFill>
                  <a:schemeClr val="bg1"/>
                </a:solidFill>
                <a:latin typeface="Arial"/>
                <a:cs typeface="Arial"/>
              </a:rPr>
            </a:br>
            <a:r>
              <a:rPr lang="en-US" sz="1800" b="1" i="1" dirty="0">
                <a:solidFill>
                  <a:schemeClr val="bg1"/>
                </a:solidFill>
                <a:latin typeface="Arial"/>
                <a:cs typeface="Arial"/>
              </a:rPr>
              <a:t>The Acrostic Summarized Bible </a:t>
            </a:r>
            <a:r>
              <a:rPr lang="zh-CN" altLang="en-US" sz="1800" b="1" dirty="0">
                <a:solidFill>
                  <a:schemeClr val="bg1"/>
                </a:solidFill>
                <a:latin typeface="Arial"/>
                <a:cs typeface="Arial"/>
              </a:rPr>
              <a:t>圣经总意离合诗集 </a:t>
            </a:r>
            <a:r>
              <a:rPr lang="en-US" sz="1800" b="1" dirty="0">
                <a:solidFill>
                  <a:schemeClr val="bg1"/>
                </a:solidFill>
                <a:latin typeface="Arial"/>
                <a:cs typeface="Arial"/>
              </a:rPr>
              <a:t>(Grand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eaLnBrk="1" fontAlgn="auto" hangingPunct="1">
              <a:spcBef>
                <a:spcPts val="0"/>
              </a:spcBef>
              <a:spcAft>
                <a:spcPts val="0"/>
              </a:spcAft>
            </a:pPr>
            <a:r>
              <a:rPr lang="en-US" sz="1200">
                <a:solidFill>
                  <a:prstClr val="black"/>
                </a:solidFill>
                <a:latin typeface="Helvetica"/>
                <a:ea typeface="ＭＳ Ｐゴシック" charset="0"/>
                <a:cs typeface="+mn-cs"/>
              </a:rPr>
              <a:t> </a:t>
            </a:r>
            <a:endParaRPr lang="en-US">
              <a:solidFill>
                <a:prstClr val="black"/>
              </a:solidFill>
              <a:latin typeface="Tw Cen MT"/>
              <a:ea typeface="ＭＳ Ｐゴシック" charset="0"/>
              <a:cs typeface="+mn-cs"/>
            </a:endParaRPr>
          </a:p>
        </p:txBody>
      </p:sp>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945" r="19842" b="13060"/>
          <a:stretch/>
        </p:blipFill>
        <p:spPr>
          <a:xfrm rot="5400000">
            <a:off x="-329878" y="840413"/>
            <a:ext cx="5870790" cy="5211038"/>
          </a:xfrm>
          <a:prstGeom prst="rect">
            <a:avLst/>
          </a:prstGeom>
        </p:spPr>
      </p:pic>
      <p:sp>
        <p:nvSpPr>
          <p:cNvPr id="14" name="Title 1"/>
          <p:cNvSpPr txBox="1">
            <a:spLocks/>
          </p:cNvSpPr>
          <p:nvPr/>
        </p:nvSpPr>
        <p:spPr bwMode="auto">
          <a:xfrm>
            <a:off x="4379814" y="1539329"/>
            <a:ext cx="47752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eaLnBrk="1" hangingPunct="1"/>
            <a:r>
              <a:rPr lang="zh-CN" altLang="en-US" sz="4800" b="1" dirty="0">
                <a:solidFill>
                  <a:prstClr val="white"/>
                </a:solidFill>
                <a:latin typeface="Arial"/>
                <a:cs typeface="Arial"/>
              </a:rPr>
              <a:t>哈巴谷书</a:t>
            </a:r>
            <a:endParaRPr lang="en-US" sz="4800" b="1" dirty="0">
              <a:solidFill>
                <a:prstClr val="white"/>
              </a:solidFill>
              <a:latin typeface="Arial"/>
              <a:cs typeface="Arial"/>
            </a:endParaRPr>
          </a:p>
        </p:txBody>
      </p:sp>
      <p:sp>
        <p:nvSpPr>
          <p:cNvPr id="15" name="Rectangle 14"/>
          <p:cNvSpPr/>
          <p:nvPr/>
        </p:nvSpPr>
        <p:spPr>
          <a:xfrm>
            <a:off x="-36830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8" name="TextBox 3"/>
          <p:cNvSpPr txBox="1">
            <a:spLocks noChangeArrowheads="1"/>
          </p:cNvSpPr>
          <p:nvPr/>
        </p:nvSpPr>
        <p:spPr bwMode="auto">
          <a:xfrm>
            <a:off x="3889710" y="2519421"/>
            <a:ext cx="5265304" cy="1569660"/>
          </a:xfrm>
          <a:prstGeom prst="rect">
            <a:avLst/>
          </a:prstGeom>
          <a:no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3200" dirty="0">
                <a:solidFill>
                  <a:prstClr val="black"/>
                </a:solidFill>
                <a:latin typeface="Arial"/>
                <a:cs typeface="Arial"/>
              </a:rPr>
              <a:t>1 </a:t>
            </a:r>
            <a:r>
              <a:rPr lang="en-US" sz="3200" b="1" dirty="0">
                <a:solidFill>
                  <a:prstClr val="black"/>
                </a:solidFill>
                <a:latin typeface="Arial"/>
                <a:cs typeface="Arial"/>
              </a:rPr>
              <a:t>W</a:t>
            </a:r>
            <a:r>
              <a:rPr lang="en-US" sz="3200" dirty="0">
                <a:solidFill>
                  <a:prstClr val="black"/>
                </a:solidFill>
                <a:latin typeface="Arial"/>
                <a:cs typeface="Arial"/>
              </a:rPr>
              <a:t>hy is evil unpunished</a:t>
            </a:r>
          </a:p>
          <a:p>
            <a:pPr defTabSz="457200" eaLnBrk="1" fontAlgn="auto" hangingPunct="1">
              <a:spcBef>
                <a:spcPts val="0"/>
              </a:spcBef>
              <a:spcAft>
                <a:spcPts val="0"/>
              </a:spcAft>
            </a:pPr>
            <a:r>
              <a:rPr lang="en-US" sz="3200" dirty="0">
                <a:solidFill>
                  <a:prstClr val="black"/>
                </a:solidFill>
                <a:latin typeface="Arial"/>
                <a:cs typeface="Arial"/>
              </a:rPr>
              <a:t>2 </a:t>
            </a:r>
            <a:r>
              <a:rPr lang="en-US" sz="3200" b="1" dirty="0">
                <a:solidFill>
                  <a:prstClr val="black"/>
                </a:solidFill>
                <a:latin typeface="Arial"/>
                <a:cs typeface="Arial"/>
              </a:rPr>
              <a:t>H</a:t>
            </a:r>
            <a:r>
              <a:rPr lang="en-US" sz="3200" dirty="0">
                <a:solidFill>
                  <a:prstClr val="black"/>
                </a:solidFill>
                <a:latin typeface="Arial"/>
                <a:cs typeface="Arial"/>
              </a:rPr>
              <a:t>aughty Chaldea will fall</a:t>
            </a:r>
          </a:p>
          <a:p>
            <a:pPr defTabSz="457200" eaLnBrk="1" fontAlgn="auto" hangingPunct="1">
              <a:spcBef>
                <a:spcPts val="0"/>
              </a:spcBef>
              <a:spcAft>
                <a:spcPts val="0"/>
              </a:spcAft>
            </a:pPr>
            <a:r>
              <a:rPr lang="en-US" sz="3200" dirty="0">
                <a:solidFill>
                  <a:prstClr val="black"/>
                </a:solidFill>
                <a:latin typeface="Arial"/>
                <a:cs typeface="Arial"/>
              </a:rPr>
              <a:t>3 </a:t>
            </a:r>
            <a:r>
              <a:rPr lang="en-US" sz="3200" b="1" dirty="0">
                <a:solidFill>
                  <a:prstClr val="black"/>
                </a:solidFill>
                <a:latin typeface="Arial"/>
                <a:cs typeface="Arial"/>
              </a:rPr>
              <a:t>Y</a:t>
            </a:r>
            <a:r>
              <a:rPr lang="en-US" sz="3200" dirty="0">
                <a:solidFill>
                  <a:prstClr val="black"/>
                </a:solidFill>
                <a:latin typeface="Arial"/>
                <a:cs typeface="Arial"/>
              </a:rPr>
              <a:t>ield to God’s sovereignty</a:t>
            </a:r>
          </a:p>
        </p:txBody>
      </p:sp>
    </p:spTree>
    <p:extLst>
      <p:ext uri="{BB962C8B-B14F-4D97-AF65-F5344CB8AC3E}">
        <p14:creationId xmlns:p14="http://schemas.microsoft.com/office/powerpoint/2010/main" val="914057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Group Disas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64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bad-things-good-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951617">
            <a:off x="4137025" y="411163"/>
            <a:ext cx="46228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3" name="Title 1"/>
          <p:cNvSpPr>
            <a:spLocks noGrp="1"/>
          </p:cNvSpPr>
          <p:nvPr>
            <p:ph type="title"/>
          </p:nvPr>
        </p:nvSpPr>
        <p:spPr>
          <a:xfrm rot="20676113">
            <a:off x="4050629" y="952222"/>
            <a:ext cx="4492452" cy="4273583"/>
          </a:xfrm>
          <a:solidFill>
            <a:srgbClr val="FFFFFF"/>
          </a:solidFill>
        </p:spPr>
        <p:txBody>
          <a:bodyPr rtlCol="0">
            <a:noAutofit/>
          </a:bodyPr>
          <a:lstStyle/>
          <a:p>
            <a:pPr fontAlgn="auto">
              <a:spcAft>
                <a:spcPts val="0"/>
              </a:spcAft>
              <a:defRPr/>
            </a:pPr>
            <a:r>
              <a:rPr lang="zh-TW" altLang="en-US" sz="7200" dirty="0">
                <a:solidFill>
                  <a:srgbClr val="000000"/>
                </a:solidFill>
                <a:latin typeface="Times New Roman"/>
                <a:ea typeface="+mj-ea"/>
                <a:cs typeface="Times New Roman"/>
              </a:rPr>
              <a:t>当坏事临到好人身上时</a:t>
            </a:r>
            <a:endParaRPr lang="en-US" sz="8800" dirty="0">
              <a:solidFill>
                <a:srgbClr val="000000"/>
              </a:solidFill>
              <a:latin typeface="Times New Roman"/>
              <a:ea typeface="+mj-ea"/>
              <a:cs typeface="Times New Roman"/>
            </a:endParaRPr>
          </a:p>
        </p:txBody>
      </p:sp>
      <p:sp>
        <p:nvSpPr>
          <p:cNvPr id="5" name="Rectangle 8"/>
          <p:cNvSpPr txBox="1">
            <a:spLocks noChangeArrowheads="1"/>
          </p:cNvSpPr>
          <p:nvPr/>
        </p:nvSpPr>
        <p:spPr bwMode="auto">
          <a:xfrm>
            <a:off x="-36513" y="5373688"/>
            <a:ext cx="5075238" cy="14843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a:lnSpc>
                <a:spcPct val="80000"/>
              </a:lnSpc>
            </a:pPr>
            <a:r>
              <a:rPr lang="zh-CN" altLang="en-US" sz="3600" b="1" i="1" dirty="0">
                <a:solidFill>
                  <a:srgbClr val="FFFFFF"/>
                </a:solidFill>
                <a:latin typeface="Arial" charset="0"/>
                <a:cs typeface="Arial" charset="0"/>
              </a:rPr>
              <a:t>小组</a:t>
            </a:r>
            <a:r>
              <a:rPr lang="en-US" altLang="zh-CN" sz="3600" b="1" i="1" dirty="0">
                <a:solidFill>
                  <a:srgbClr val="FFFFFF"/>
                </a:solidFill>
                <a:latin typeface="Arial" charset="0"/>
                <a:cs typeface="Arial" charset="0"/>
              </a:rPr>
              <a:t>: </a:t>
            </a:r>
            <a:r>
              <a:rPr lang="zh-CN" altLang="en-US" sz="3600" b="1" i="1" dirty="0">
                <a:solidFill>
                  <a:srgbClr val="FFFFFF"/>
                </a:solidFill>
                <a:latin typeface="Arial" charset="0"/>
                <a:cs typeface="Arial" charset="0"/>
              </a:rPr>
              <a:t>你同意这个</a:t>
            </a:r>
            <a:endParaRPr lang="en-US" altLang="zh-CN" sz="3600" b="1" i="1" dirty="0">
              <a:solidFill>
                <a:srgbClr val="FFFFFF"/>
              </a:solidFill>
              <a:latin typeface="Arial" charset="0"/>
              <a:cs typeface="Arial" charset="0"/>
            </a:endParaRPr>
          </a:p>
          <a:p>
            <a:pPr algn="ctr">
              <a:lnSpc>
                <a:spcPct val="80000"/>
              </a:lnSpc>
            </a:pPr>
            <a:r>
              <a:rPr lang="zh-CN" altLang="en-US" sz="3600" b="1" i="1" dirty="0">
                <a:solidFill>
                  <a:srgbClr val="FFFFFF"/>
                </a:solidFill>
                <a:latin typeface="Arial" charset="0"/>
                <a:cs typeface="Arial" charset="0"/>
              </a:rPr>
              <a:t>标题吗？</a:t>
            </a:r>
            <a:endParaRPr lang="en-US" altLang="zh-CN" sz="3600" b="1" i="1" dirty="0">
              <a:latin typeface="Arial" charset="0"/>
              <a:cs typeface="Arial" charset="0"/>
            </a:endParaRPr>
          </a:p>
        </p:txBody>
      </p:sp>
      <p:sp>
        <p:nvSpPr>
          <p:cNvPr id="6" name="Title 1"/>
          <p:cNvSpPr txBox="1">
            <a:spLocks/>
          </p:cNvSpPr>
          <p:nvPr/>
        </p:nvSpPr>
        <p:spPr bwMode="auto">
          <a:xfrm>
            <a:off x="611188" y="-1139825"/>
            <a:ext cx="7770812"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normAutofit/>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zh-CN" altLang="en-US" b="1">
                <a:latin typeface="Arial" charset="0"/>
                <a:cs typeface="Geneva" charset="0"/>
              </a:rPr>
              <a:t>当坏事发生在好人身上</a:t>
            </a:r>
            <a:endParaRPr lang="en-US" b="1" dirty="0">
              <a:latin typeface="Arial" charset="0"/>
              <a:cs typeface="Geneva" charset="0"/>
            </a:endParaRPr>
          </a:p>
        </p:txBody>
      </p:sp>
    </p:spTree>
    <p:extLst>
      <p:ext uri="{BB962C8B-B14F-4D97-AF65-F5344CB8AC3E}">
        <p14:creationId xmlns:p14="http://schemas.microsoft.com/office/powerpoint/2010/main" val="11552727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18113"/>
                                        </p:tgtEl>
                                        <p:attrNameLst>
                                          <p:attrName>style.visibility</p:attrName>
                                        </p:attrNameLst>
                                      </p:cBhvr>
                                      <p:to>
                                        <p:strVal val="visible"/>
                                      </p:to>
                                    </p:set>
                                    <p:animEffect transition="in" filter="fade">
                                      <p:cBhvr>
                                        <p:cTn id="12" dur="2000"/>
                                        <p:tgtEl>
                                          <p:spTgt spid="218113"/>
                                        </p:tgtEl>
                                      </p:cBhvr>
                                    </p:animEffect>
                                    <p:anim calcmode="lin" valueType="num">
                                      <p:cBhvr>
                                        <p:cTn id="13" dur="2000" fill="hold"/>
                                        <p:tgtEl>
                                          <p:spTgt spid="218113"/>
                                        </p:tgtEl>
                                        <p:attrNameLst>
                                          <p:attrName>ppt_w</p:attrName>
                                        </p:attrNameLst>
                                      </p:cBhvr>
                                      <p:tavLst>
                                        <p:tav tm="0" fmla="#ppt_w*sin(2.5*pi*$)">
                                          <p:val>
                                            <p:fltVal val="0"/>
                                          </p:val>
                                        </p:tav>
                                        <p:tav tm="100000">
                                          <p:val>
                                            <p:fltVal val="1"/>
                                          </p:val>
                                        </p:tav>
                                      </p:tavLst>
                                    </p:anim>
                                    <p:anim calcmode="lin" valueType="num">
                                      <p:cBhvr>
                                        <p:cTn id="14" dur="2000" fill="hold"/>
                                        <p:tgtEl>
                                          <p:spTgt spid="21811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3" grpId="0" animBg="1"/>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3528" y="-624"/>
            <a:ext cx="8064896" cy="6794675"/>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949280"/>
            <a:ext cx="9143999" cy="783595"/>
          </a:xfrm>
          <a:solidFill>
            <a:schemeClr val="bg1"/>
          </a:solidFill>
          <a:effectLst/>
          <a:extLst/>
        </p:spPr>
        <p:txBody>
          <a:bodyPr/>
          <a:lstStyle/>
          <a:p>
            <a:pPr>
              <a:defRPr/>
            </a:pPr>
            <a:r>
              <a:rPr lang="en-US" sz="4000" b="1" dirty="0">
                <a:solidFill>
                  <a:schemeClr val="tx2"/>
                </a:solidFill>
                <a:effectLst>
                  <a:glow rad="127000">
                    <a:schemeClr val="bg1"/>
                  </a:glow>
                </a:effectLst>
                <a:latin typeface="Times New Roman"/>
                <a:ea typeface="ＭＳ Ｐゴシック" charset="0"/>
                <a:cs typeface="Times New Roman"/>
              </a:rPr>
              <a:t>"Are you in the mood to be amazed?"</a:t>
            </a:r>
          </a:p>
        </p:txBody>
      </p:sp>
    </p:spTree>
    <p:extLst>
      <p:ext uri="{BB962C8B-B14F-4D97-AF65-F5344CB8AC3E}">
        <p14:creationId xmlns:p14="http://schemas.microsoft.com/office/powerpoint/2010/main" val="2834306226"/>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865" y="2463437"/>
            <a:ext cx="6634487" cy="439248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我们在极度</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困惑</a:t>
            </a:r>
            <a:r>
              <a:rPr lang="zh-CN" altLang="en-US" sz="5400" b="1" dirty="0">
                <a:effectLst>
                  <a:glow rad="127000">
                    <a:schemeClr val="tx1"/>
                  </a:glow>
                </a:effectLst>
                <a:latin typeface="Arial" charset="0"/>
                <a:ea typeface="ＭＳ Ｐゴシック" charset="0"/>
                <a:cs typeface="ＭＳ Ｐゴシック" charset="0"/>
              </a:rPr>
              <a:t>的时候</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应当如何看待生命</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2987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I. </a:t>
            </a:r>
            <a:r>
              <a:rPr lang="zh-CN" altLang="en-US" sz="5400" b="1" dirty="0">
                <a:effectLst>
                  <a:glow rad="127000">
                    <a:schemeClr val="tx1"/>
                  </a:glow>
                </a:effectLst>
                <a:latin typeface="Arial" charset="0"/>
                <a:ea typeface="ＭＳ Ｐゴシック" charset="0"/>
                <a:cs typeface="ＭＳ Ｐゴシック" charset="0"/>
              </a:rPr>
              <a:t>我们经常对神的计划</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感到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困惑</a:t>
            </a:r>
            <a:r>
              <a:rPr lang="zh-CN" altLang="en-U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12060727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a:extLst/>
        </p:spPr>
        <p:txBody>
          <a:bodyPr anchor="t"/>
          <a:lstStyle/>
          <a:p>
            <a:pPr marL="985838" indent="-985838" algn="l">
              <a:defRPr/>
            </a:pPr>
            <a:r>
              <a:rPr lang="en-US" sz="4800" b="1" dirty="0">
                <a:effectLst>
                  <a:glow rad="127000">
                    <a:schemeClr val="tx1"/>
                  </a:glow>
                </a:effectLst>
                <a:latin typeface="Arial" charset="0"/>
                <a:ea typeface="ＭＳ Ｐゴシック" charset="0"/>
                <a:cs typeface="ＭＳ Ｐゴシック" charset="0"/>
              </a:rPr>
              <a:t>II.  </a:t>
            </a:r>
            <a:r>
              <a:rPr lang="en-US" sz="5400" b="1" dirty="0">
                <a:effectLst>
                  <a:glow rad="127000">
                    <a:schemeClr val="tx1"/>
                  </a:glow>
                </a:effectLst>
                <a:latin typeface="Arial" charset="0"/>
                <a:ea typeface="ＭＳ Ｐゴシック" charset="0"/>
                <a:cs typeface="ＭＳ Ｐゴシック" charset="0"/>
              </a:rPr>
              <a:t> </a:t>
            </a:r>
            <a:r>
              <a:rPr lang="zh-CN" altLang="en-US" sz="5400" b="1" dirty="0">
                <a:effectLst>
                  <a:glow rad="127000">
                    <a:schemeClr val="tx1"/>
                  </a:glow>
                </a:effectLst>
                <a:latin typeface="Arial" charset="0"/>
                <a:ea typeface="ＭＳ Ｐゴシック" charset="0"/>
                <a:cs typeface="ＭＳ Ｐゴシック" charset="0"/>
              </a:rPr>
              <a:t>我们在困惑中应当</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solidFill>
                  <a:srgbClr val="FFFF00"/>
                </a:solidFill>
                <a:effectLst>
                  <a:glow rad="127000">
                    <a:schemeClr val="tx1"/>
                  </a:glow>
                </a:effectLst>
                <a:latin typeface="Arial" charset="0"/>
                <a:ea typeface="ＭＳ Ｐゴシック" charset="0"/>
                <a:cs typeface="ＭＳ Ｐゴシック" charset="0"/>
              </a:rPr>
              <a:t>惊奇</a:t>
            </a:r>
            <a:r>
              <a:rPr lang="zh-CN" altLang="en-US" sz="5400" b="1" dirty="0">
                <a:effectLst>
                  <a:glow rad="127000">
                    <a:schemeClr val="tx1"/>
                  </a:glow>
                </a:effectLst>
                <a:latin typeface="Arial" charset="0"/>
                <a:ea typeface="ＭＳ Ｐゴシック" charset="0"/>
                <a:cs typeface="ＭＳ Ｐゴシック" charset="0"/>
              </a:rPr>
              <a:t>神的道路。</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a:t>
            </a:r>
          </a:p>
        </p:txBody>
      </p:sp>
    </p:spTree>
    <p:extLst>
      <p:ext uri="{BB962C8B-B14F-4D97-AF65-F5344CB8AC3E}">
        <p14:creationId xmlns:p14="http://schemas.microsoft.com/office/powerpoint/2010/main" val="19001635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哈巴谷</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7458756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MS PGothic"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044216101"/>
              </p:ext>
            </p:extLst>
          </p:nvPr>
        </p:nvGraphicFramePr>
        <p:xfrm>
          <a:off x="0" y="0"/>
          <a:ext cx="9144000" cy="6858000"/>
        </p:xfrm>
        <a:graphic>
          <a:graphicData uri="http://schemas.openxmlformats.org/drawingml/2006/table">
            <a:tb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0" i="0" u="none" strike="noStrike" cap="none" normalizeH="0" baseline="0" dirty="0">
                          <a:ln>
                            <a:noFill/>
                          </a:ln>
                          <a:solidFill>
                            <a:schemeClr val="tx1"/>
                          </a:solidFill>
                          <a:effectLst/>
                          <a:latin typeface="Times New Roman" charset="0"/>
                          <a:ea typeface="MS PGothic" charset="0"/>
                          <a:cs typeface="MS PGothic" charset="0"/>
                        </a:rPr>
                        <a:t>哈巴谷书</a:t>
                      </a:r>
                      <a:r>
                        <a:rPr kumimoji="1" lang="en-US" altLang="zh-CN" sz="2400" b="0" i="0" u="none" strike="noStrike" cap="none" normalizeH="0" baseline="0" dirty="0">
                          <a:ln>
                            <a:noFill/>
                          </a:ln>
                          <a:solidFill>
                            <a:schemeClr val="tx1"/>
                          </a:solidFill>
                          <a:effectLst/>
                          <a:latin typeface="Times New Roman" charset="0"/>
                          <a:ea typeface="MS PGothic" charset="0"/>
                          <a:cs typeface="MS PGothic" charset="0"/>
                        </a:rPr>
                        <a:t>: </a:t>
                      </a:r>
                      <a:r>
                        <a:rPr kumimoji="1" lang="zh-CN" altLang="en-US" sz="2400" b="1" i="0" u="none" strike="noStrike" cap="none" normalizeH="0" baseline="0" dirty="0">
                          <a:ln>
                            <a:noFill/>
                          </a:ln>
                          <a:solidFill>
                            <a:schemeClr val="tx1"/>
                          </a:solidFill>
                          <a:effectLst/>
                          <a:latin typeface="Times New Roman" charset="0"/>
                          <a:ea typeface="MS PGothic" charset="0"/>
                          <a:cs typeface="MS PGothic" charset="0"/>
                        </a:rPr>
                        <a:t>迦勒底的毁灭</a:t>
                      </a:r>
                      <a:endParaRPr kumimoji="0" lang="en-US" sz="2400" b="1" i="0" u="none" strike="noStrike" cap="none" normalizeH="0" baseline="0" dirty="0">
                        <a:ln>
                          <a:noFill/>
                        </a:ln>
                        <a:solidFill>
                          <a:srgbClr val="FFFFFF"/>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第</a:t>
                      </a:r>
                      <a:r>
                        <a:rPr kumimoji="1" lang="en-GB" altLang="ja-JP" sz="2000" b="1" i="0" u="none" strike="noStrike" cap="none" normalizeH="0" baseline="0">
                          <a:ln>
                            <a:noFill/>
                          </a:ln>
                          <a:solidFill>
                            <a:schemeClr val="bg2"/>
                          </a:solidFill>
                          <a:effectLst/>
                          <a:latin typeface="Times New Roman" charset="0"/>
                          <a:ea typeface="MS PGothic" charset="0"/>
                          <a:cs typeface="MS PGothic" charset="0"/>
                        </a:rPr>
                        <a:t> 1-2</a:t>
                      </a: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 章</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第</a:t>
                      </a:r>
                      <a:r>
                        <a:rPr kumimoji="1" lang="en-GB" altLang="ja-JP" sz="2000" b="1" i="0" u="none" strike="noStrike" cap="none" normalizeH="0" baseline="0">
                          <a:ln>
                            <a:noFill/>
                          </a:ln>
                          <a:solidFill>
                            <a:schemeClr val="bg2"/>
                          </a:solidFill>
                          <a:effectLst/>
                          <a:latin typeface="Times New Roman" charset="0"/>
                          <a:ea typeface="MS PGothic" charset="0"/>
                          <a:cs typeface="MS PGothic" charset="0"/>
                        </a:rPr>
                        <a:t> 3</a:t>
                      </a: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 章</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chemeClr val="bg2"/>
                          </a:solidFill>
                          <a:effectLst/>
                          <a:latin typeface="Arial" charset="0"/>
                          <a:ea typeface="MS PGothic" charset="0"/>
                          <a:cs typeface="Arial" charset="0"/>
                        </a:rPr>
                        <a:t>迦勒底的惩罚</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赞美诗篇</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哈巴谷的惶</a:t>
                      </a:r>
                      <a:r>
                        <a:rPr kumimoji="0" lang="zh-CN" altLang="en-US" sz="2000" b="1" i="0" u="none" strike="noStrike" cap="none" normalizeH="0" baseline="0">
                          <a:ln>
                            <a:noFill/>
                          </a:ln>
                          <a:solidFill>
                            <a:schemeClr val="bg2"/>
                          </a:solidFill>
                          <a:effectLst/>
                          <a:latin typeface="Tahoma" charset="0"/>
                          <a:ea typeface="MS PGothic" charset="0"/>
                          <a:cs typeface="MS PGothic" charset="0"/>
                        </a:rPr>
                        <a:t>惑</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哈巴谷的颂赞</a:t>
                      </a:r>
                      <a:r>
                        <a:rPr kumimoji="1" lang="en-GB" altLang="ja-JP" sz="2000" b="1" i="0" u="none" strike="noStrike" cap="none" normalizeH="0" baseline="0">
                          <a:ln>
                            <a:noFill/>
                          </a:ln>
                          <a:solidFill>
                            <a:schemeClr val="bg2"/>
                          </a:solidFill>
                          <a:effectLst/>
                          <a:latin typeface="Times New Roman" charset="0"/>
                          <a:ea typeface="MS PGothic" charset="0"/>
                          <a:cs typeface="MS PGothic" charset="0"/>
                        </a:rPr>
                        <a:t> </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上帝的行动被挑战</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上帝的行动被赞扬</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Tahoma" charset="0"/>
                          <a:ea typeface="MS PGothic" charset="0"/>
                          <a:cs typeface="MS PGothic" charset="0"/>
                        </a:rPr>
                        <a:t>信仰的困扰</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Tahoma" charset="0"/>
                          <a:ea typeface="MS PGothic" charset="0"/>
                          <a:cs typeface="MS PGothic" charset="0"/>
                        </a:rPr>
                        <a:t>信仰的胜利</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困扰</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解决</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神</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神</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828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耶和华啊！</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为何你不审判犹大的</a:t>
                      </a:r>
                      <a:r>
                        <a:rPr kumimoji="1" lang="en-US" altLang="ja-JP" sz="1800" b="1" i="0" u="none" strike="noStrike" cap="none" normalizeH="0" baseline="0">
                          <a:ln>
                            <a:noFill/>
                          </a:ln>
                          <a:solidFill>
                            <a:schemeClr val="bg2"/>
                          </a:solidFill>
                          <a:effectLst/>
                          <a:latin typeface="Times New Roman" charset="0"/>
                          <a:ea typeface="MS PGothic" charset="0"/>
                          <a:cs typeface="MS PGothic" charset="0"/>
                        </a:rPr>
                        <a:t> </a:t>
                      </a: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罪</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bg2"/>
                          </a:solidFill>
                          <a:effectLst/>
                          <a:latin typeface="Times New Roman" charset="0"/>
                          <a:ea typeface="MS PGothic" charset="0"/>
                          <a:cs typeface="MS PGothic" charset="0"/>
                        </a:rPr>
                        <a:t>我会兴起</a:t>
                      </a:r>
                      <a:br>
                        <a:rPr kumimoji="1" lang="en-US" altLang="zh-CN" sz="1800" b="1" i="0" u="none" strike="noStrike" cap="none" normalizeH="0" baseline="0" dirty="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dirty="0">
                          <a:ln>
                            <a:noFill/>
                          </a:ln>
                          <a:solidFill>
                            <a:schemeClr val="bg2"/>
                          </a:solidFill>
                          <a:effectLst/>
                          <a:latin typeface="Times New Roman" charset="0"/>
                          <a:ea typeface="MS PGothic" charset="0"/>
                          <a:cs typeface="MS PGothic" charset="0"/>
                        </a:rPr>
                        <a:t>巴比伦</a:t>
                      </a:r>
                      <a:br>
                        <a:rPr kumimoji="1" lang="en-US" altLang="zh-CN" sz="1800" b="1" i="0" u="none" strike="noStrike" cap="none" normalizeH="0" baseline="0" dirty="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dirty="0">
                          <a:ln>
                            <a:noFill/>
                          </a:ln>
                          <a:solidFill>
                            <a:schemeClr val="bg2"/>
                          </a:solidFill>
                          <a:effectLst/>
                          <a:latin typeface="Times New Roman" charset="0"/>
                          <a:ea typeface="MS PGothic" charset="0"/>
                          <a:cs typeface="MS PGothic" charset="0"/>
                        </a:rPr>
                        <a:t>来审判</a:t>
                      </a:r>
                      <a:br>
                        <a:rPr kumimoji="1" lang="en-US" altLang="zh-CN" sz="1800" b="1" i="0" u="none" strike="noStrike" cap="none" normalizeH="0" baseline="0" dirty="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dirty="0">
                          <a:ln>
                            <a:noFill/>
                          </a:ln>
                          <a:solidFill>
                            <a:schemeClr val="bg2"/>
                          </a:solidFill>
                          <a:effectLst/>
                          <a:latin typeface="Times New Roman" charset="0"/>
                          <a:ea typeface="MS PGothic" charset="0"/>
                          <a:cs typeface="MS PGothic" charset="0"/>
                        </a:rPr>
                        <a:t>犹大人</a:t>
                      </a:r>
                      <a:endParaRPr kumimoji="0" lang="en-US" sz="1800" b="1" i="0" u="none" strike="noStrike" cap="none" normalizeH="0" baseline="0" dirty="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你怎能容许</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一个比犹</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大更邪 恶的邦</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国来审</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判它？</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我也必</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定必定会</a:t>
                      </a:r>
                      <a:endParaRPr kumimoji="1" lang="en-US" altLang="zh-CN" sz="1800" b="1" i="0" u="none" strike="noStrike" cap="none" normalizeH="0" baseline="0">
                        <a:ln>
                          <a:noFill/>
                        </a:ln>
                        <a:solidFill>
                          <a:schemeClr val="bg2"/>
                        </a:solidFill>
                        <a:effectLst/>
                        <a:latin typeface="Times New Roman"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审判他们</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发怒时</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以怜悯为怀</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他是位伟大全能的神</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我会以不动摇的心等待神为他的子民审判巴比伦</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1:1-4</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1:5-11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1:12–2:1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2:2-20</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3:3-15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3:16-19</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9"/>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犹大</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公元</a:t>
                      </a:r>
                      <a:r>
                        <a:rPr kumimoji="1" lang="zh-CN" altLang="en-US" sz="2000" b="1" i="0" u="none" strike="noStrike" cap="none" normalizeH="0" baseline="0">
                          <a:ln>
                            <a:noFill/>
                          </a:ln>
                          <a:solidFill>
                            <a:schemeClr val="bg2"/>
                          </a:solidFill>
                          <a:effectLst/>
                          <a:latin typeface="Arial" charset="0"/>
                          <a:ea typeface="MS PGothic" charset="0"/>
                          <a:cs typeface="Arial" charset="0"/>
                        </a:rPr>
                        <a:t>前</a:t>
                      </a:r>
                      <a:r>
                        <a:rPr kumimoji="1" lang="en-US" altLang="ja-JP" sz="2000" b="1" i="0" u="none" strike="noStrike" cap="none" normalizeH="0" baseline="0">
                          <a:ln>
                            <a:noFill/>
                          </a:ln>
                          <a:solidFill>
                            <a:schemeClr val="bg2"/>
                          </a:solidFill>
                          <a:effectLst/>
                          <a:latin typeface="Arial" charset="0"/>
                          <a:ea typeface="MS PGothic" charset="0"/>
                          <a:cs typeface="Arial" charset="0"/>
                        </a:rPr>
                        <a:t>607-605 </a:t>
                      </a: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年</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54010"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sz="2000" b="1">
                <a:solidFill>
                  <a:srgbClr val="FFFFFF"/>
                </a:solidFill>
                <a:latin typeface="Arial" charset="0"/>
                <a:cs typeface="Arial" charset="0"/>
              </a:rPr>
              <a:t>627</a:t>
            </a:r>
          </a:p>
        </p:txBody>
      </p:sp>
      <p:sp>
        <p:nvSpPr>
          <p:cNvPr id="5" name="Oval 4"/>
          <p:cNvSpPr>
            <a:spLocks noChangeArrowheads="1"/>
          </p:cNvSpPr>
          <p:nvPr/>
        </p:nvSpPr>
        <p:spPr bwMode="auto">
          <a:xfrm>
            <a:off x="5334000" y="381000"/>
            <a:ext cx="3810000" cy="6324600"/>
          </a:xfrm>
          <a:prstGeom prst="ellipse">
            <a:avLst/>
          </a:prstGeom>
          <a:noFill/>
          <a:ln w="57150" cmpd="sng">
            <a:solidFill>
              <a:schemeClr val="bg2"/>
            </a:solidFill>
            <a:round/>
            <a:headEnd/>
            <a:tailEnd/>
          </a:ln>
        </p:spPr>
        <p:txBody>
          <a:bodyPr wrap="square">
            <a:spAutoFit/>
          </a:bodyPr>
          <a:lstStyle/>
          <a:p>
            <a:endParaRPr 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4"/>
          <p:cNvSpPr>
            <a:spLocks noChangeArrowheads="1"/>
          </p:cNvSpPr>
          <p:nvPr/>
        </p:nvSpPr>
        <p:spPr bwMode="auto">
          <a:xfrm>
            <a:off x="-76200" y="-152400"/>
            <a:ext cx="9372600" cy="71628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ea typeface="ＭＳ Ｐゴシック" charset="0"/>
            </a:endParaRPr>
          </a:p>
        </p:txBody>
      </p:sp>
      <p:sp>
        <p:nvSpPr>
          <p:cNvPr id="51203" name="Text Box 3"/>
          <p:cNvSpPr txBox="1">
            <a:spLocks noChangeArrowheads="1"/>
          </p:cNvSpPr>
          <p:nvPr/>
        </p:nvSpPr>
        <p:spPr bwMode="auto">
          <a:xfrm>
            <a:off x="228600" y="909638"/>
            <a:ext cx="8686800" cy="397031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r>
              <a:rPr kumimoji="1" lang="zh-CN" altLang="en-US" sz="2800" dirty="0">
                <a:solidFill>
                  <a:srgbClr val="FFFFFF"/>
                </a:solidFill>
                <a:latin typeface="Arial" charset="0"/>
                <a:ea typeface="Arial" charset="0"/>
                <a:cs typeface="Arial" charset="0"/>
              </a:rPr>
              <a:t>先知否定第三章，因为它是使用在圣殿敬拜的诗篇</a:t>
            </a:r>
            <a:r>
              <a:rPr kumimoji="1" lang="en-US" altLang="zh-CN" sz="2800" dirty="0">
                <a:solidFill>
                  <a:srgbClr val="FFFFFF"/>
                </a:solidFill>
                <a:latin typeface="Arial" charset="0"/>
                <a:ea typeface="Arial" charset="0"/>
                <a:cs typeface="Arial" charset="0"/>
              </a:rPr>
              <a:t>.</a:t>
            </a:r>
          </a:p>
          <a:p>
            <a:pPr eaLnBrk="1" hangingPunct="1">
              <a:defRPr/>
            </a:pPr>
            <a:endParaRPr kumimoji="1" lang="en-US" altLang="zh-CN" sz="2800" dirty="0">
              <a:solidFill>
                <a:srgbClr val="FFFFFF"/>
              </a:solidFill>
              <a:latin typeface="Arial" charset="0"/>
              <a:ea typeface="Arial" charset="0"/>
              <a:cs typeface="Arial" charset="0"/>
            </a:endParaRPr>
          </a:p>
          <a:p>
            <a:pPr eaLnBrk="1" hangingPunct="1">
              <a:defRPr/>
            </a:pPr>
            <a:r>
              <a:rPr kumimoji="1" lang="en-US" altLang="zh-CN" sz="2800" dirty="0">
                <a:solidFill>
                  <a:srgbClr val="FFFFFF"/>
                </a:solidFill>
                <a:latin typeface="Arial" charset="0"/>
                <a:ea typeface="Arial" charset="0"/>
                <a:cs typeface="Arial" charset="0"/>
              </a:rPr>
              <a:t> </a:t>
            </a:r>
            <a:r>
              <a:rPr kumimoji="1" lang="zh-CN" altLang="en-US" sz="2800" dirty="0">
                <a:solidFill>
                  <a:srgbClr val="FFFFFF"/>
                </a:solidFill>
                <a:latin typeface="Arial" charset="0"/>
                <a:ea typeface="Arial" charset="0"/>
                <a:cs typeface="Arial" charset="0"/>
              </a:rPr>
              <a:t>一些学者认为，在被放逐的后期，圣殿崇拜已达到</a:t>
            </a:r>
          </a:p>
          <a:p>
            <a:pPr eaLnBrk="1" hangingPunct="1">
              <a:defRPr/>
            </a:pPr>
            <a:r>
              <a:rPr kumimoji="1" lang="zh-CN" altLang="en-US" sz="2800" dirty="0">
                <a:solidFill>
                  <a:srgbClr val="FFFFFF"/>
                </a:solidFill>
                <a:latin typeface="Arial" charset="0"/>
                <a:ea typeface="Arial" charset="0"/>
                <a:cs typeface="Arial" charset="0"/>
              </a:rPr>
              <a:t>比较净洁和先进的神学。所以诗篇才会被放在</a:t>
            </a:r>
          </a:p>
          <a:p>
            <a:pPr eaLnBrk="1" hangingPunct="1">
              <a:defRPr/>
            </a:pPr>
            <a:r>
              <a:rPr kumimoji="1" lang="zh-CN" altLang="en-US" sz="2800" dirty="0">
                <a:solidFill>
                  <a:srgbClr val="FFFFFF"/>
                </a:solidFill>
                <a:latin typeface="Arial" charset="0"/>
                <a:ea typeface="Arial" charset="0"/>
                <a:cs typeface="Arial" charset="0"/>
              </a:rPr>
              <a:t>这个时期。 </a:t>
            </a:r>
          </a:p>
          <a:p>
            <a:pPr eaLnBrk="1" hangingPunct="1">
              <a:defRPr/>
            </a:pPr>
            <a:endParaRPr kumimoji="1" lang="zh-CN" altLang="en-US" sz="2800" dirty="0">
              <a:solidFill>
                <a:srgbClr val="FFFFFF"/>
              </a:solidFill>
              <a:latin typeface="Arial" charset="0"/>
              <a:ea typeface="Arial" charset="0"/>
              <a:cs typeface="Arial" charset="0"/>
            </a:endParaRPr>
          </a:p>
          <a:p>
            <a:pPr eaLnBrk="1" hangingPunct="1">
              <a:defRPr/>
            </a:pPr>
            <a:r>
              <a:rPr kumimoji="1" lang="zh-CN" altLang="en-US" sz="2800" dirty="0">
                <a:solidFill>
                  <a:srgbClr val="FFFFFF"/>
                </a:solidFill>
                <a:latin typeface="Arial" charset="0"/>
                <a:ea typeface="Arial" charset="0"/>
                <a:cs typeface="Arial" charset="0"/>
              </a:rPr>
              <a:t>进一步的论点支持这个事实，即在昆兰古卷中的哈巴谷注释并没有关于哈巴谷第三章的提示。 </a:t>
            </a:r>
            <a:br>
              <a:rPr kumimoji="1" lang="zh-CN" altLang="en-US" sz="2800" dirty="0">
                <a:solidFill>
                  <a:srgbClr val="FFFFFF"/>
                </a:solidFill>
                <a:latin typeface="Arial" charset="0"/>
                <a:ea typeface="Arial" charset="0"/>
                <a:cs typeface="Arial" charset="0"/>
              </a:rPr>
            </a:br>
            <a:endParaRPr kumimoji="1" lang="zh-CN" altLang="en-US" sz="2800" dirty="0">
              <a:solidFill>
                <a:srgbClr val="FFFFFF"/>
              </a:solidFill>
              <a:latin typeface="Arial" charset="0"/>
              <a:ea typeface="Arial" charset="0"/>
              <a:cs typeface="Arial" charset="0"/>
            </a:endParaRPr>
          </a:p>
        </p:txBody>
      </p:sp>
      <p:sp>
        <p:nvSpPr>
          <p:cNvPr id="51205" name="Text Box 5"/>
          <p:cNvSpPr txBox="1">
            <a:spLocks noChangeArrowheads="1"/>
          </p:cNvSpPr>
          <p:nvPr/>
        </p:nvSpPr>
        <p:spPr bwMode="auto">
          <a:xfrm>
            <a:off x="8378825" y="1905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a:solidFill>
                  <a:srgbClr val="FFFFFF"/>
                </a:solidFill>
                <a:latin typeface="Arial"/>
                <a:ea typeface="ＭＳ Ｐゴシック" pitchFamily="24" charset="-128"/>
                <a:cs typeface="Arial"/>
              </a:rPr>
              <a:t>628</a:t>
            </a:r>
          </a:p>
        </p:txBody>
      </p:sp>
      <p:sp>
        <p:nvSpPr>
          <p:cNvPr id="51206" name="Rectangle 6"/>
          <p:cNvSpPr>
            <a:spLocks noGrp="1" noChangeArrowheads="1"/>
          </p:cNvSpPr>
          <p:nvPr>
            <p:ph type="title" idx="4294967295"/>
          </p:nvPr>
        </p:nvSpPr>
        <p:spPr>
          <a:xfrm>
            <a:off x="228600" y="0"/>
            <a:ext cx="8229600" cy="1143000"/>
          </a:xfrm>
          <a:effectLst>
            <a:outerShdw blurRad="63500" dist="35921" dir="2700000" algn="ctr" rotWithShape="0">
              <a:srgbClr val="000000">
                <a:alpha val="74998"/>
              </a:srgbClr>
            </a:outerShdw>
          </a:effectLst>
        </p:spPr>
        <p:txBody>
          <a:bodyPr/>
          <a:lstStyle/>
          <a:p>
            <a:pPr algn="l" eaLnBrk="1" hangingPunct="1">
              <a:defRPr/>
            </a:pPr>
            <a:r>
              <a:rPr lang="zh-CN" altLang="en-US" sz="3200" u="sng" dirty="0">
                <a:effectLst/>
                <a:latin typeface="Arial" charset="0"/>
                <a:ea typeface="ＭＳ Ｐゴシック" charset="0"/>
              </a:rPr>
              <a:t>其他指控</a:t>
            </a:r>
            <a:endParaRPr lang="en-US" dirty="0">
              <a:latin typeface="Arial" charset="0"/>
              <a:ea typeface="ＭＳ Ｐゴシック" charset="0"/>
            </a:endParaRPr>
          </a:p>
        </p:txBody>
      </p:sp>
    </p:spTree>
    <p:extLst>
      <p:ext uri="{BB962C8B-B14F-4D97-AF65-F5344CB8AC3E}">
        <p14:creationId xmlns:p14="http://schemas.microsoft.com/office/powerpoint/2010/main" val="1966574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 calcmode="lin" valueType="num">
                                      <p:cBhvr>
                                        <p:cTn id="7" dur="500" fill="hold"/>
                                        <p:tgtEl>
                                          <p:spTgt spid="51203"/>
                                        </p:tgtEl>
                                        <p:attrNameLst>
                                          <p:attrName>ppt_w</p:attrName>
                                        </p:attrNameLst>
                                      </p:cBhvr>
                                      <p:tavLst>
                                        <p:tav tm="0">
                                          <p:val>
                                            <p:fltVal val="0"/>
                                          </p:val>
                                        </p:tav>
                                        <p:tav tm="100000">
                                          <p:val>
                                            <p:strVal val="#ppt_w"/>
                                          </p:val>
                                        </p:tav>
                                      </p:tavLst>
                                    </p:anim>
                                    <p:anim calcmode="lin" valueType="num">
                                      <p:cBhvr>
                                        <p:cTn id="8" dur="500" fill="hold"/>
                                        <p:tgtEl>
                                          <p:spTgt spid="512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ea typeface="ＭＳ Ｐゴシック" charset="0"/>
            </a:endParaRPr>
          </a:p>
        </p:txBody>
      </p:sp>
      <p:sp>
        <p:nvSpPr>
          <p:cNvPr id="2" name="Title 1"/>
          <p:cNvSpPr>
            <a:spLocks noGrp="1"/>
          </p:cNvSpPr>
          <p:nvPr>
            <p:ph type="title" idx="4294967295"/>
          </p:nvPr>
        </p:nvSpPr>
        <p:spPr>
          <a:xfrm>
            <a:off x="-76200" y="274638"/>
            <a:ext cx="9296400" cy="1143000"/>
          </a:xfrm>
        </p:spPr>
        <p:txBody>
          <a:bodyPr/>
          <a:lstStyle/>
          <a:p>
            <a:pPr>
              <a:defRPr/>
            </a:pPr>
            <a:r>
              <a:rPr lang="zh-CN" altLang="en-US" dirty="0">
                <a:latin typeface="Arial" charset="0"/>
                <a:ea typeface="ＭＳ Ｐゴシック" charset="0"/>
              </a:rPr>
              <a:t>哈巴谷 </a:t>
            </a:r>
            <a:r>
              <a:rPr lang="en-US" dirty="0">
                <a:latin typeface="Arial" charset="0"/>
                <a:ea typeface="ＭＳ Ｐゴシック" charset="0"/>
              </a:rPr>
              <a:t>3</a:t>
            </a:r>
            <a:br>
              <a:rPr lang="en-US" dirty="0">
                <a:latin typeface="Arial" charset="0"/>
                <a:ea typeface="ＭＳ Ｐゴシック" charset="0"/>
              </a:rPr>
            </a:br>
            <a:r>
              <a:rPr lang="zh-CN" altLang="en-US" dirty="0">
                <a:latin typeface="Arial" charset="0"/>
                <a:ea typeface="ＭＳ Ｐゴシック" charset="0"/>
              </a:rPr>
              <a:t>先知的希望</a:t>
            </a:r>
            <a:endParaRPr lang="en-US" dirty="0">
              <a:latin typeface="Arial" charset="0"/>
              <a:ea typeface="ＭＳ Ｐゴシック" charset="0"/>
            </a:endParaRPr>
          </a:p>
        </p:txBody>
      </p:sp>
      <p:pic>
        <p:nvPicPr>
          <p:cNvPr id="3" name="Picture 2"/>
          <p:cNvPicPr>
            <a:picLocks noChangeAspect="1"/>
          </p:cNvPicPr>
          <p:nvPr/>
        </p:nvPicPr>
        <p:blipFill>
          <a:blip r:embed="rId2"/>
          <a:stretch>
            <a:fillRect/>
          </a:stretch>
        </p:blipFill>
        <p:spPr>
          <a:xfrm>
            <a:off x="611560" y="2060848"/>
            <a:ext cx="8077200" cy="4191000"/>
          </a:xfrm>
          <a:prstGeom prst="rect">
            <a:avLst/>
          </a:prstGeom>
        </p:spPr>
      </p:pic>
    </p:spTree>
    <p:extLst>
      <p:ext uri="{BB962C8B-B14F-4D97-AF65-F5344CB8AC3E}">
        <p14:creationId xmlns:p14="http://schemas.microsoft.com/office/powerpoint/2010/main" val="31853085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ea typeface="ＭＳ Ｐゴシック" charset="0"/>
            </a:endParaRPr>
          </a:p>
        </p:txBody>
      </p:sp>
      <p:pic>
        <p:nvPicPr>
          <p:cNvPr id="4" name="Picture 3"/>
          <p:cNvPicPr>
            <a:picLocks noChangeAspect="1"/>
          </p:cNvPicPr>
          <p:nvPr/>
        </p:nvPicPr>
        <p:blipFill>
          <a:blip r:embed="rId2"/>
          <a:stretch>
            <a:fillRect/>
          </a:stretch>
        </p:blipFill>
        <p:spPr>
          <a:xfrm>
            <a:off x="520700" y="1524000"/>
            <a:ext cx="8102600" cy="3810000"/>
          </a:xfrm>
          <a:prstGeom prst="rect">
            <a:avLst/>
          </a:prstGeom>
        </p:spPr>
      </p:pic>
      <p:sp>
        <p:nvSpPr>
          <p:cNvPr id="2" name="Title 1"/>
          <p:cNvSpPr>
            <a:spLocks noGrp="1"/>
          </p:cNvSpPr>
          <p:nvPr>
            <p:ph type="title" idx="4294967295"/>
          </p:nvPr>
        </p:nvSpPr>
        <p:spPr>
          <a:xfrm>
            <a:off x="-43880" y="274638"/>
            <a:ext cx="9296400" cy="1143000"/>
          </a:xfrm>
        </p:spPr>
        <p:txBody>
          <a:bodyPr/>
          <a:lstStyle/>
          <a:p>
            <a:pPr>
              <a:defRPr/>
            </a:pPr>
            <a:r>
              <a:rPr lang="zh-CN" altLang="en-US" sz="5400" dirty="0">
                <a:latin typeface="Arial" charset="0"/>
                <a:ea typeface="ＭＳ Ｐゴシック" charset="0"/>
              </a:rPr>
              <a:t>为什么的答案是。。。</a:t>
            </a:r>
            <a:endParaRPr lang="en-US" sz="5400" dirty="0">
              <a:latin typeface="Arial" charset="0"/>
              <a:ea typeface="ＭＳ Ｐゴシック" charset="0"/>
            </a:endParaRPr>
          </a:p>
        </p:txBody>
      </p:sp>
      <p:sp>
        <p:nvSpPr>
          <p:cNvPr id="5" name="Title 1"/>
          <p:cNvSpPr txBox="1">
            <a:spLocks/>
          </p:cNvSpPr>
          <p:nvPr/>
        </p:nvSpPr>
        <p:spPr bwMode="auto">
          <a:xfrm>
            <a:off x="-36512" y="1340768"/>
            <a:ext cx="9296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a:defRPr/>
            </a:pPr>
            <a:r>
              <a:rPr lang="ru-RU" sz="6600" dirty="0">
                <a:solidFill>
                  <a:srgbClr val="000090"/>
                </a:solidFill>
                <a:effectLst/>
                <a:latin typeface="Arial" charset="0"/>
                <a:ea typeface="ＭＳ Ｐゴシック" charset="0"/>
              </a:rPr>
              <a:t>“</a:t>
            </a:r>
            <a:r>
              <a:rPr lang="zh-CN" altLang="en-US" sz="6600" dirty="0">
                <a:solidFill>
                  <a:srgbClr val="000090"/>
                </a:solidFill>
                <a:effectLst/>
                <a:latin typeface="Arial" charset="0"/>
                <a:ea typeface="ＭＳ Ｐゴシック" charset="0"/>
              </a:rPr>
              <a:t>谁</a:t>
            </a:r>
            <a:r>
              <a:rPr lang="ru-RU" sz="6600" dirty="0">
                <a:solidFill>
                  <a:srgbClr val="000090"/>
                </a:solidFill>
                <a:effectLst/>
                <a:latin typeface="Arial" charset="0"/>
                <a:ea typeface="ＭＳ Ｐゴシック" charset="0"/>
              </a:rPr>
              <a:t>"</a:t>
            </a:r>
            <a:endParaRPr lang="en-US" sz="6600" dirty="0">
              <a:solidFill>
                <a:srgbClr val="000090"/>
              </a:solidFill>
              <a:effectLst/>
              <a:latin typeface="Arial" charset="0"/>
              <a:ea typeface="ＭＳ Ｐゴシック" charset="0"/>
            </a:endParaRPr>
          </a:p>
        </p:txBody>
      </p:sp>
    </p:spTree>
    <p:extLst>
      <p:ext uri="{BB962C8B-B14F-4D97-AF65-F5344CB8AC3E}">
        <p14:creationId xmlns:p14="http://schemas.microsoft.com/office/powerpoint/2010/main" val="140486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455" fill="hold">
                                          <p:stCondLst>
                                            <p:cond delay="0"/>
                                          </p:stCondLst>
                                        </p:cTn>
                                        <p:tgtEl>
                                          <p:spTgt spid="5"/>
                                        </p:tgtEl>
                                        <p:attrNameLst>
                                          <p:attrName>style.rotation</p:attrName>
                                        </p:attrNameLst>
                                      </p:cBhvr>
                                      <p:to>
                                        <p:strVal val="-45.0"/>
                                      </p:to>
                                    </p:set>
                                    <p:anim calcmode="lin" valueType="num">
                                      <p:cBhvr>
                                        <p:cTn id="8"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904"/>
            <a:ext cx="9191304" cy="5348312"/>
          </a:xfrm>
          <a:prstGeom prst="rect">
            <a:avLst/>
          </a:prstGeom>
        </p:spPr>
      </p:pic>
      <p:sp>
        <p:nvSpPr>
          <p:cNvPr id="8" name="Rectangle 2"/>
          <p:cNvSpPr txBox="1">
            <a:spLocks noChangeArrowheads="1"/>
          </p:cNvSpPr>
          <p:nvPr/>
        </p:nvSpPr>
        <p:spPr bwMode="auto">
          <a:xfrm>
            <a:off x="25586" y="4437112"/>
            <a:ext cx="4509332" cy="8629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991747"/>
            <a:ext cx="2285999" cy="1446653"/>
          </a:xfrm>
          <a:effectLst/>
          <a:extLst/>
        </p:spPr>
        <p:txBody>
          <a:bodyPr/>
          <a:lstStyle/>
          <a:p>
            <a:pPr algn="r">
              <a:defRPr/>
            </a:pPr>
            <a:r>
              <a:rPr lang="ko-KR" altLang="en-US" sz="4800" b="1" dirty="0" err="1">
                <a:solidFill>
                  <a:srgbClr val="000000"/>
                </a:solidFill>
                <a:latin typeface="Arial" charset="0"/>
                <a:ea typeface="ＭＳ Ｐゴシック" charset="0"/>
                <a:cs typeface="ＭＳ Ｐゴシック" charset="0"/>
              </a:rPr>
              <a:t>作个</a:t>
            </a:r>
            <a:endParaRPr lang="en-US" sz="4800" b="1" i="1" dirty="0">
              <a:effectLst>
                <a:glow rad="609600">
                  <a:srgbClr val="000090">
                    <a:alpha val="75000"/>
                  </a:srgbClr>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
        <p:nvSpPr>
          <p:cNvPr id="6" name="Rectangle 2">
            <a:extLst>
              <a:ext uri="{FF2B5EF4-FFF2-40B4-BE49-F238E27FC236}">
                <a16:creationId xmlns:a16="http://schemas.microsoft.com/office/drawing/2014/main" id="{DD26E153-0F7A-0E47-AAC8-924460447B6C}"/>
              </a:ext>
            </a:extLst>
          </p:cNvPr>
          <p:cNvSpPr txBox="1">
            <a:spLocks noChangeArrowheads="1"/>
          </p:cNvSpPr>
          <p:nvPr/>
        </p:nvSpPr>
        <p:spPr bwMode="auto">
          <a:xfrm>
            <a:off x="938213" y="762000"/>
            <a:ext cx="8205787" cy="1446653"/>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7200" b="1" i="1" kern="0" dirty="0" err="1">
                <a:effectLst>
                  <a:glow rad="609600">
                    <a:srgbClr val="000090">
                      <a:alpha val="75000"/>
                    </a:srgbClr>
                  </a:glow>
                </a:effectLst>
                <a:latin typeface="Arial" charset="0"/>
                <a:ea typeface="ＭＳ Ｐゴシック" charset="0"/>
                <a:cs typeface="ＭＳ Ｐゴシック" charset="0"/>
              </a:rPr>
              <a:t>敬畏上帝的人</a:t>
            </a:r>
            <a:endParaRPr lang="en-US" sz="4800" b="1" i="1" kern="0" dirty="0">
              <a:effectLst>
                <a:glow rad="609600">
                  <a:srgbClr val="000090">
                    <a:alpha val="75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0734610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3"/>
          <p:cNvSpPr>
            <a:spLocks noChangeArrowheads="1"/>
          </p:cNvSpPr>
          <p:nvPr/>
        </p:nvSpPr>
        <p:spPr bwMode="auto">
          <a:xfrm>
            <a:off x="-76200" y="76200"/>
            <a:ext cx="9372600" cy="15240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cs typeface="Arial" charset="0"/>
            </a:endParaRPr>
          </a:p>
        </p:txBody>
      </p:sp>
      <p:sp>
        <p:nvSpPr>
          <p:cNvPr id="2" name="Title 1"/>
          <p:cNvSpPr>
            <a:spLocks noGrp="1"/>
          </p:cNvSpPr>
          <p:nvPr>
            <p:ph type="title" idx="4294967295"/>
          </p:nvPr>
        </p:nvSpPr>
        <p:spPr>
          <a:xfrm>
            <a:off x="-152400" y="228600"/>
            <a:ext cx="9296400" cy="1143000"/>
          </a:xfrm>
        </p:spPr>
        <p:txBody>
          <a:bodyPr/>
          <a:lstStyle/>
          <a:p>
            <a:pPr>
              <a:defRPr/>
            </a:pPr>
            <a:r>
              <a:rPr kumimoji="1" lang="zh-TW" altLang="en-US">
                <a:solidFill>
                  <a:srgbClr val="FFFFFF"/>
                </a:solidFill>
                <a:latin typeface="Arial" charset="0"/>
                <a:ea typeface="MS PGothic" charset="0"/>
                <a:cs typeface="Arial" charset="0"/>
              </a:rPr>
              <a:t>哈巴谷</a:t>
            </a:r>
            <a:r>
              <a:rPr kumimoji="1" lang="zh-CN" altLang="en-US">
                <a:solidFill>
                  <a:srgbClr val="FFFFFF"/>
                </a:solidFill>
                <a:latin typeface="Arial" charset="0"/>
                <a:ea typeface="MS PGothic" charset="0"/>
                <a:cs typeface="Arial" charset="0"/>
              </a:rPr>
              <a:t>书</a:t>
            </a:r>
            <a:r>
              <a:rPr lang="en-US" altLang="ja-JP">
                <a:latin typeface="Arial" charset="0"/>
                <a:ea typeface="MS PGothic" charset="0"/>
                <a:cs typeface="Arial" charset="0"/>
              </a:rPr>
              <a:t>3:1-2</a:t>
            </a:r>
            <a:endParaRPr lang="en-US">
              <a:latin typeface="Arial" charset="0"/>
              <a:ea typeface="MS PGothic" charset="0"/>
              <a:cs typeface="Arial" charset="0"/>
            </a:endParaRPr>
          </a:p>
        </p:txBody>
      </p:sp>
      <p:pic>
        <p:nvPicPr>
          <p:cNvPr id="256003" name="Picture 6" descr="Hab3PowerofGodinDeser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4" name="Title 1"/>
          <p:cNvSpPr txBox="1">
            <a:spLocks/>
          </p:cNvSpPr>
          <p:nvPr/>
        </p:nvSpPr>
        <p:spPr bwMode="auto">
          <a:xfrm>
            <a:off x="0" y="1676400"/>
            <a:ext cx="90678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r"/>
            <a:r>
              <a:rPr lang="en-US" sz="3600" b="1" dirty="0" err="1">
                <a:solidFill>
                  <a:srgbClr val="000000"/>
                </a:solidFill>
                <a:cs typeface="Arial" charset="0"/>
              </a:rPr>
              <a:t>哈巴谷先知的祷告</a:t>
            </a:r>
            <a:r>
              <a:rPr lang="en-US" sz="3600" b="1" dirty="0">
                <a:solidFill>
                  <a:srgbClr val="000000"/>
                </a:solidFill>
                <a:cs typeface="Arial" charset="0"/>
              </a:rPr>
              <a:t>， 配</a:t>
            </a:r>
            <a:r>
              <a:rPr lang="zh-CN" altLang="en-US" sz="3600" b="1" dirty="0">
                <a:solidFill>
                  <a:srgbClr val="000000"/>
                </a:solidFill>
                <a:cs typeface="Arial" charset="0"/>
              </a:rPr>
              <a:t>合</a:t>
            </a:r>
            <a:r>
              <a:rPr lang="en-US" sz="3600" b="1" dirty="0" err="1">
                <a:solidFill>
                  <a:srgbClr val="000000"/>
                </a:solidFill>
                <a:cs typeface="Arial" charset="0"/>
              </a:rPr>
              <a:t>激动的音调</a:t>
            </a:r>
            <a:r>
              <a:rPr lang="en-US" sz="3600" b="1" dirty="0">
                <a:solidFill>
                  <a:srgbClr val="000000"/>
                </a:solidFill>
                <a:cs typeface="Arial" charset="0"/>
              </a:rPr>
              <a:t>。</a:t>
            </a:r>
            <a:endParaRPr lang="en-US" sz="4000" b="1" i="1" dirty="0">
              <a:solidFill>
                <a:srgbClr val="000000"/>
              </a:solidFill>
              <a:latin typeface="Arial" charset="0"/>
              <a:cs typeface="Arial" charset="0"/>
            </a:endParaRPr>
          </a:p>
        </p:txBody>
      </p:sp>
      <p:sp>
        <p:nvSpPr>
          <p:cNvPr id="256005" name="Title 1"/>
          <p:cNvSpPr txBox="1">
            <a:spLocks/>
          </p:cNvSpPr>
          <p:nvPr/>
        </p:nvSpPr>
        <p:spPr bwMode="auto">
          <a:xfrm>
            <a:off x="2514600" y="1981200"/>
            <a:ext cx="65532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r"/>
            <a:r>
              <a:rPr lang="zh-TW" altLang="en-US" sz="3600" b="1" dirty="0">
                <a:solidFill>
                  <a:srgbClr val="000000"/>
                </a:solidFill>
                <a:latin typeface="Arial" charset="0"/>
                <a:cs typeface="Arial" charset="0"/>
              </a:rPr>
              <a:t>耶和华啊！ 我听见你的声音， 惧怕你的作为； 求你在这些年间复兴， 在这些年间彰显， </a:t>
            </a:r>
          </a:p>
          <a:p>
            <a:pPr algn="r"/>
            <a:r>
              <a:rPr lang="zh-TW" altLang="en-US" sz="3600" b="1" dirty="0">
                <a:solidFill>
                  <a:srgbClr val="000000"/>
                </a:solidFill>
                <a:latin typeface="Arial" charset="0"/>
                <a:cs typeface="Arial" charset="0"/>
              </a:rPr>
              <a:t>	发怒的时候以怜悯为怀。</a:t>
            </a:r>
            <a:endParaRPr lang="en-US" sz="3600" b="1" dirty="0">
              <a:solidFill>
                <a:srgbClr val="000000"/>
              </a:solidFill>
              <a:latin typeface="Arial" charset="0"/>
              <a:cs typeface="Arial"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2" descr="hearing_Gods_voic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2195736" y="-31"/>
            <a:ext cx="7056784" cy="5415755"/>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耶和华啊！我听见你的声音，惧怕你的作为；</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求你在这些年间复兴，在这些年间彰显，</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发怒的时候以怜悯为怀。</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9633859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07504" y="260648"/>
            <a:ext cx="3851921" cy="3046988"/>
          </a:xfrm>
          <a:noFill/>
          <a:ln w="9525">
            <a:noFill/>
            <a:miter lim="800000"/>
            <a:headEnd/>
            <a:tailEnd/>
          </a:ln>
          <a:effectLst>
            <a:outerShdw blurRad="63500" dist="38099" dir="2700000" algn="ctr" rotWithShape="0">
              <a:schemeClr val="tx1">
                <a:alpha val="74998"/>
              </a:schemeClr>
            </a:outerShdw>
          </a:effectLst>
          <a:extLst/>
        </p:spPr>
        <p:txBody>
          <a:bodyPr wrap="square" anchor="t">
            <a:spAutoFit/>
          </a:bodyPr>
          <a:lstStyle/>
          <a:p>
            <a:pPr defTabSz="457200" eaLnBrk="1" fontAlgn="auto" hangingPunct="1">
              <a:spcBef>
                <a:spcPct val="50000"/>
              </a:spcBef>
              <a:spcAft>
                <a:spcPts val="0"/>
              </a:spcAft>
            </a:pPr>
            <a:r>
              <a:rPr lang="ru-RU" sz="3200" b="1" kern="1200" dirty="0">
                <a:solidFill>
                  <a:srgbClr val="FFFFFF"/>
                </a:solidFill>
                <a:effectLst>
                  <a:glow rad="101600">
                    <a:srgbClr val="000000">
                      <a:alpha val="75000"/>
                    </a:srgbClr>
                  </a:glow>
                </a:effectLst>
                <a:ea typeface="ＭＳ Ｐゴシック" charset="0"/>
              </a:rPr>
              <a:t>"</a:t>
            </a:r>
            <a:r>
              <a:rPr lang="zh-CN" altLang="en-US" sz="3200" b="1" kern="1200" dirty="0">
                <a:solidFill>
                  <a:srgbClr val="FFFFFF"/>
                </a:solidFill>
                <a:effectLst>
                  <a:glow rad="101600">
                    <a:srgbClr val="000000">
                      <a:alpha val="75000"/>
                    </a:srgbClr>
                  </a:glow>
                </a:effectLst>
                <a:ea typeface="ＭＳ Ｐゴシック" charset="0"/>
              </a:rPr>
              <a:t>神由提幔而来，圣者从巴兰山临到。</a:t>
            </a:r>
            <a:br>
              <a:rPr lang="zh-CN" altLang="en-US" sz="3200" b="1" kern="1200" dirty="0">
                <a:solidFill>
                  <a:srgbClr val="FFFFFF"/>
                </a:solidFill>
                <a:effectLst>
                  <a:glow rad="101600">
                    <a:srgbClr val="000000">
                      <a:alpha val="75000"/>
                    </a:srgbClr>
                  </a:glow>
                </a:effectLst>
                <a:ea typeface="ＭＳ Ｐゴシック" charset="0"/>
              </a:rPr>
            </a:br>
            <a:br>
              <a:rPr lang="zh-CN" altLang="en-US" sz="3200" b="1" kern="1200" dirty="0">
                <a:solidFill>
                  <a:srgbClr val="FFFFFF"/>
                </a:solidFill>
                <a:effectLst>
                  <a:glow rad="101600">
                    <a:srgbClr val="000000">
                      <a:alpha val="75000"/>
                    </a:srgbClr>
                  </a:glow>
                </a:effectLst>
                <a:ea typeface="ＭＳ Ｐゴシック" charset="0"/>
              </a:rPr>
            </a:br>
            <a:r>
              <a:rPr lang="zh-CN" altLang="en-US" sz="3200" b="1" kern="1200" dirty="0">
                <a:solidFill>
                  <a:srgbClr val="FFFFFF"/>
                </a:solidFill>
                <a:effectLst>
                  <a:glow rad="101600">
                    <a:srgbClr val="000000">
                      <a:alpha val="75000"/>
                    </a:srgbClr>
                  </a:glow>
                </a:effectLst>
                <a:ea typeface="ＭＳ Ｐゴシック" charset="0"/>
              </a:rPr>
              <a:t>他的荣光弥漫穹苍，赞美他的声音响彻大地。</a:t>
            </a:r>
            <a:r>
              <a:rPr lang="ru-RU" sz="3200" b="1" kern="1200" dirty="0">
                <a:solidFill>
                  <a:srgbClr val="FFFFFF"/>
                </a:solidFill>
                <a:effectLst>
                  <a:glow rad="101600">
                    <a:srgbClr val="000000">
                      <a:alpha val="75000"/>
                    </a:srgbClr>
                  </a:glow>
                </a:effectLst>
                <a:ea typeface="ＭＳ Ｐゴシック" charset="0"/>
              </a:rPr>
              <a:t>"</a:t>
            </a:r>
            <a:r>
              <a:rPr lang="en-SG" sz="3200" b="1" kern="1200" dirty="0">
                <a:solidFill>
                  <a:srgbClr val="FFFFFF"/>
                </a:solidFill>
                <a:effectLst>
                  <a:glow rad="101600">
                    <a:srgbClr val="000000">
                      <a:alpha val="75000"/>
                    </a:srgbClr>
                  </a:glow>
                </a:effectLst>
                <a:ea typeface="ＭＳ Ｐゴシック" charset="0"/>
              </a:rPr>
              <a:t> (3:3 </a:t>
            </a:r>
            <a:r>
              <a:rPr lang="en-US" altLang="zh-CN" sz="3200" b="1" kern="1200" dirty="0">
                <a:solidFill>
                  <a:srgbClr val="FFFFFF"/>
                </a:solidFill>
                <a:effectLst>
                  <a:glow rad="101600">
                    <a:srgbClr val="000000">
                      <a:alpha val="75000"/>
                    </a:srgbClr>
                  </a:glow>
                </a:effectLst>
                <a:ea typeface="ＭＳ Ｐゴシック" charset="0"/>
              </a:rPr>
              <a:t>CNV</a:t>
            </a:r>
            <a:r>
              <a:rPr lang="en-SG" sz="3200" b="1" kern="1200" dirty="0">
                <a:solidFill>
                  <a:srgbClr val="FFFFFF"/>
                </a:solidFill>
                <a:effectLst>
                  <a:glow rad="101600">
                    <a:srgbClr val="000000">
                      <a:alpha val="75000"/>
                    </a:srgbClr>
                  </a:glow>
                </a:effectLst>
                <a:ea typeface="ＭＳ Ｐゴシック" charset="0"/>
              </a:rPr>
              <a:t>).</a:t>
            </a:r>
            <a:endParaRPr lang="en-US" sz="3200" b="1" kern="1200" dirty="0">
              <a:solidFill>
                <a:srgbClr val="FFFFFF"/>
              </a:solidFill>
              <a:effectLst>
                <a:glow rad="101600">
                  <a:srgbClr val="000000">
                    <a:alpha val="75000"/>
                  </a:srgbClr>
                </a:glow>
              </a:effectLst>
              <a:ea typeface="ＭＳ Ｐゴシック"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eaLnBrk="1" fontAlgn="auto" hangingPunct="1">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犹大</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eaLnBrk="1" fontAlgn="auto" hangingPunct="1">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以东</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18288566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284984"/>
            <a:ext cx="9144000" cy="2823467"/>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他的辉煌如光，手中四射光芒，就在其中隐藏着能力。</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(3:4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01527082"/>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5" descr="Exod Nile darkne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157192"/>
            <a:ext cx="9144000" cy="2247403"/>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瘟疫在他面前行走，灾病在他脚下发出。</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(3:5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4446529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255515"/>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他站立，震撼全地；</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他观看，惊散列国。</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永在的山崩裂，长存的岭塌陷；</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他的道路存到永远。</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(3:6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91212042"/>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Explosion 1 16"/>
          <p:cNvSpPr/>
          <p:nvPr/>
        </p:nvSpPr>
        <p:spPr bwMode="auto">
          <a:xfrm>
            <a:off x="4499992" y="3861048"/>
            <a:ext cx="3096344" cy="1872208"/>
          </a:xfrm>
          <a:prstGeom prst="irregularSeal1">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endParaRPr>
          </a:p>
        </p:txBody>
      </p:sp>
      <p:sp>
        <p:nvSpPr>
          <p:cNvPr id="2" name="Explosion 1 1"/>
          <p:cNvSpPr/>
          <p:nvPr/>
        </p:nvSpPr>
        <p:spPr bwMode="auto">
          <a:xfrm>
            <a:off x="395536" y="4365104"/>
            <a:ext cx="3096344" cy="1872208"/>
          </a:xfrm>
          <a:prstGeom prst="irregularSeal1">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endParaRPr>
          </a:p>
        </p:txBody>
      </p:sp>
      <p:sp>
        <p:nvSpPr>
          <p:cNvPr id="4"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 name="Text Box 12"/>
          <p:cNvSpPr txBox="1">
            <a:spLocks noChangeArrowheads="1"/>
          </p:cNvSpPr>
          <p:nvPr/>
        </p:nvSpPr>
        <p:spPr bwMode="auto">
          <a:xfrm>
            <a:off x="-348208" y="4932456"/>
            <a:ext cx="30480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3200" b="1">
                <a:solidFill>
                  <a:srgbClr val="FFFFFF"/>
                </a:solidFill>
                <a:effectLst>
                  <a:glow rad="228600">
                    <a:srgbClr val="000000"/>
                  </a:glow>
                </a:effectLst>
                <a:latin typeface="Arial" charset="0"/>
                <a:cs typeface="Arial" charset="0"/>
              </a:rPr>
              <a:t>Cushan</a:t>
            </a:r>
          </a:p>
        </p:txBody>
      </p:sp>
      <p:sp>
        <p:nvSpPr>
          <p:cNvPr id="10" name="Text Box 13"/>
          <p:cNvSpPr txBox="1">
            <a:spLocks noChangeArrowheads="1"/>
          </p:cNvSpPr>
          <p:nvPr/>
        </p:nvSpPr>
        <p:spPr bwMode="auto">
          <a:xfrm>
            <a:off x="5155728" y="4365104"/>
            <a:ext cx="30480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200" b="1" dirty="0">
                <a:solidFill>
                  <a:srgbClr val="FFFFFF"/>
                </a:solidFill>
                <a:effectLst>
                  <a:glow rad="228600">
                    <a:srgbClr val="000000"/>
                  </a:glow>
                </a:effectLst>
                <a:latin typeface="Arial" charset="0"/>
                <a:cs typeface="Arial" charset="0"/>
              </a:rPr>
              <a:t>米甸</a:t>
            </a:r>
            <a:endParaRPr lang="en-US" sz="3200" b="1" dirty="0">
              <a:solidFill>
                <a:srgbClr val="FFFFFF"/>
              </a:solidFill>
              <a:effectLst>
                <a:glow rad="228600">
                  <a:srgbClr val="000000"/>
                </a:glow>
              </a:effectLst>
              <a:latin typeface="Arial" charset="0"/>
              <a:cs typeface="Arial" charset="0"/>
            </a:endParaRPr>
          </a:p>
        </p:txBody>
      </p:sp>
      <p:sp>
        <p:nvSpPr>
          <p:cNvPr id="15" name="Text Box 9"/>
          <p:cNvSpPr txBox="1">
            <a:spLocks noChangeArrowheads="1"/>
          </p:cNvSpPr>
          <p:nvPr/>
        </p:nvSpPr>
        <p:spPr bwMode="auto">
          <a:xfrm>
            <a:off x="3132138" y="4076700"/>
            <a:ext cx="139223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200" b="1" dirty="0">
                <a:solidFill>
                  <a:srgbClr val="FFFFFF"/>
                </a:solidFill>
                <a:effectLst>
                  <a:glow rad="228600">
                    <a:srgbClr val="000000"/>
                  </a:glow>
                </a:effectLst>
                <a:latin typeface="Arial" charset="0"/>
                <a:cs typeface="Arial" charset="0"/>
              </a:rPr>
              <a:t>西奈山</a:t>
            </a:r>
            <a:endParaRPr lang="en-US" sz="3200" b="1" dirty="0">
              <a:solidFill>
                <a:srgbClr val="FFFFFF"/>
              </a:solidFill>
              <a:effectLst>
                <a:glow rad="228600">
                  <a:srgbClr val="000000"/>
                </a:glow>
              </a:effectLst>
              <a:latin typeface="Arial" charset="0"/>
              <a:cs typeface="Arial" charset="0"/>
            </a:endParaRPr>
          </a:p>
        </p:txBody>
      </p:sp>
      <p:sp>
        <p:nvSpPr>
          <p:cNvPr id="900098" name="Rectangle 2"/>
          <p:cNvSpPr>
            <a:spLocks noGrp="1" noChangeArrowheads="1"/>
          </p:cNvSpPr>
          <p:nvPr>
            <p:ph type="ctrTitle"/>
          </p:nvPr>
        </p:nvSpPr>
        <p:spPr>
          <a:xfrm>
            <a:off x="0" y="188640"/>
            <a:ext cx="7020272" cy="2376264"/>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我看见古珊的帐棚遭难，米甸地的帐幕惊惶。</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(3:7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72197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a typeface="ＭＳ Ｐゴシック" charset="0"/>
            </a:endParaRPr>
          </a:p>
        </p:txBody>
      </p:sp>
      <p:sp>
        <p:nvSpPr>
          <p:cNvPr id="144386" name="Rectangle 3"/>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a typeface="ＭＳ Ｐゴシック" charset="0"/>
            </a:endParaRPr>
          </a:p>
        </p:txBody>
      </p:sp>
      <p:pic>
        <p:nvPicPr>
          <p:cNvPr id="144387" name="Picture 4" descr="redseapar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38625"/>
            <a:ext cx="9144000" cy="261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388" name="Picture 5" descr="CrossingRedSe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0413" y="381000"/>
            <a:ext cx="3846512" cy="384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3494" name="Rectangle 6"/>
          <p:cNvSpPr>
            <a:spLocks noGrp="1"/>
          </p:cNvSpPr>
          <p:nvPr>
            <p:ph type="title"/>
          </p:nvPr>
        </p:nvSpPr>
        <p:spPr>
          <a:xfrm>
            <a:off x="685800" y="304800"/>
            <a:ext cx="7770813" cy="762000"/>
          </a:xfrm>
          <a:extLst/>
        </p:spPr>
        <p:txBody>
          <a:bodyPr>
            <a:normAutofit fontScale="90000"/>
          </a:bodyPr>
          <a:lstStyle/>
          <a:p>
            <a:pPr marL="715963" indent="-715963" eaLnBrk="1" hangingPunct="1">
              <a:defRPr/>
            </a:pPr>
            <a:r>
              <a:rPr lang="zh-CN" altLang="en-US" b="1" dirty="0">
                <a:effectLst>
                  <a:glow rad="317500">
                    <a:schemeClr val="bg2">
                      <a:alpha val="90000"/>
                    </a:schemeClr>
                  </a:glow>
                </a:effectLst>
                <a:latin typeface="Arial"/>
                <a:cs typeface="Arial"/>
              </a:rPr>
              <a:t>海</a:t>
            </a:r>
            <a:endParaRPr lang="en-US" b="1" dirty="0">
              <a:effectLst>
                <a:glow rad="317500">
                  <a:schemeClr val="bg2">
                    <a:alpha val="90000"/>
                  </a:schemeClr>
                </a:glow>
              </a:effectLst>
              <a:latin typeface="Arial"/>
              <a:cs typeface="Arial"/>
            </a:endParaRPr>
          </a:p>
        </p:txBody>
      </p:sp>
      <p:sp>
        <p:nvSpPr>
          <p:cNvPr id="1343495" name="Text Box 7"/>
          <p:cNvSpPr txBox="1">
            <a:spLocks noChangeArrowheads="1"/>
          </p:cNvSpPr>
          <p:nvPr/>
        </p:nvSpPr>
        <p:spPr bwMode="auto">
          <a:xfrm>
            <a:off x="3505200" y="5638800"/>
            <a:ext cx="5486400" cy="830997"/>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ormAutofit fontScale="97500"/>
          </a:bodyPr>
          <a:lstStyle>
            <a:lvl1pPr marL="715963" indent="-715963">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algn="r">
              <a:defRPr/>
            </a:pPr>
            <a:r>
              <a:rPr lang="zh-CN" altLang="en-US" dirty="0">
                <a:solidFill>
                  <a:srgbClr val="FFFFFF"/>
                </a:solidFill>
                <a:effectLst>
                  <a:glow rad="317500">
                    <a:srgbClr val="212121">
                      <a:alpha val="90000"/>
                    </a:srgbClr>
                  </a:glow>
                </a:effectLst>
              </a:rPr>
              <a:t>出埃及记</a:t>
            </a:r>
            <a:r>
              <a:rPr lang="en-US" dirty="0">
                <a:solidFill>
                  <a:srgbClr val="FFFFFF"/>
                </a:solidFill>
                <a:effectLst>
                  <a:glow rad="317500">
                    <a:srgbClr val="212121">
                      <a:alpha val="90000"/>
                    </a:srgbClr>
                  </a:glow>
                </a:effectLst>
              </a:rPr>
              <a:t>12</a:t>
            </a:r>
          </a:p>
        </p:txBody>
      </p:sp>
    </p:spTree>
    <p:extLst>
      <p:ext uri="{BB962C8B-B14F-4D97-AF65-F5344CB8AC3E}">
        <p14:creationId xmlns:p14="http://schemas.microsoft.com/office/powerpoint/2010/main" val="421483503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a typeface="ＭＳ Ｐゴシック" charset="0"/>
            </a:endParaRPr>
          </a:p>
        </p:txBody>
      </p:sp>
      <p:sp>
        <p:nvSpPr>
          <p:cNvPr id="1345539" name="Rectangle 3"/>
          <p:cNvSpPr>
            <a:spLocks noGrp="1"/>
          </p:cNvSpPr>
          <p:nvPr>
            <p:ph type="title"/>
          </p:nvPr>
        </p:nvSpPr>
        <p:spPr>
          <a:xfrm>
            <a:off x="685800" y="304800"/>
            <a:ext cx="7770813" cy="762000"/>
          </a:xfrm>
          <a:extLst/>
        </p:spPr>
        <p:txBody>
          <a:bodyPr>
            <a:normAutofit fontScale="90000"/>
          </a:bodyPr>
          <a:lstStyle/>
          <a:p>
            <a:pPr marL="715963" indent="-715963">
              <a:defRPr/>
            </a:pPr>
            <a:r>
              <a:rPr lang="zh-CN" altLang="en-US" b="1" kern="1200" dirty="0">
                <a:effectLst>
                  <a:glow rad="317500">
                    <a:schemeClr val="bg2">
                      <a:alpha val="90000"/>
                    </a:schemeClr>
                  </a:glow>
                </a:effectLst>
                <a:latin typeface="Arial"/>
                <a:cs typeface="Arial"/>
              </a:rPr>
              <a:t>领袖</a:t>
            </a:r>
            <a:endParaRPr lang="en-US" b="1" kern="1200" dirty="0">
              <a:effectLst>
                <a:glow rad="317500">
                  <a:schemeClr val="bg2">
                    <a:alpha val="90000"/>
                  </a:schemeClr>
                </a:glow>
              </a:effectLst>
              <a:latin typeface="Arial"/>
              <a:cs typeface="Arial"/>
            </a:endParaRPr>
          </a:p>
        </p:txBody>
      </p:sp>
      <p:sp>
        <p:nvSpPr>
          <p:cNvPr id="146435"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a typeface="ＭＳ Ｐゴシック" charset="0"/>
            </a:endParaRPr>
          </a:p>
        </p:txBody>
      </p:sp>
      <p:pic>
        <p:nvPicPr>
          <p:cNvPr id="146436" name="Picture 5" descr="moses_red_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3313" y="1397000"/>
            <a:ext cx="6937375" cy="491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5542" name="Text Box 6"/>
          <p:cNvSpPr txBox="1">
            <a:spLocks noChangeArrowheads="1"/>
          </p:cNvSpPr>
          <p:nvPr/>
        </p:nvSpPr>
        <p:spPr bwMode="auto">
          <a:xfrm>
            <a:off x="3505200" y="5638800"/>
            <a:ext cx="5486400" cy="830997"/>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ormAutofit fontScale="97500"/>
          </a:bodyPr>
          <a:lstStyle>
            <a:defPPr>
              <a:defRPr lang="en-US"/>
            </a:defPPr>
            <a:lvl1pPr marL="715963" indent="-715963" algn="r">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a:defRPr/>
            </a:pPr>
            <a:r>
              <a:rPr lang="zh-CN" altLang="en-US" dirty="0">
                <a:solidFill>
                  <a:srgbClr val="FFFFFF"/>
                </a:solidFill>
                <a:effectLst>
                  <a:glow rad="317500">
                    <a:srgbClr val="212121">
                      <a:alpha val="90000"/>
                    </a:srgbClr>
                  </a:glow>
                </a:effectLst>
              </a:rPr>
              <a:t>出埃及记</a:t>
            </a:r>
            <a:r>
              <a:rPr lang="en-US" dirty="0">
                <a:solidFill>
                  <a:srgbClr val="FFFFFF"/>
                </a:solidFill>
                <a:effectLst>
                  <a:glow rad="317500">
                    <a:srgbClr val="212121">
                      <a:alpha val="90000"/>
                    </a:srgbClr>
                  </a:glow>
                </a:effectLst>
              </a:rPr>
              <a:t>12</a:t>
            </a:r>
          </a:p>
        </p:txBody>
      </p:sp>
    </p:spTree>
    <p:extLst>
      <p:ext uri="{BB962C8B-B14F-4D97-AF65-F5344CB8AC3E}">
        <p14:creationId xmlns:p14="http://schemas.microsoft.com/office/powerpoint/2010/main" val="1364114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5" descr="Red Sea"/>
          <p:cNvPicPr>
            <a:picLocks noChangeAspect="1" noChangeArrowheads="1"/>
          </p:cNvPicPr>
          <p:nvPr/>
        </p:nvPicPr>
        <p:blipFill rotWithShape="1">
          <a:blip r:embed="rId3" cstate="screen">
            <a:lum bright="6000"/>
            <a:extLst>
              <a:ext uri="{28A0092B-C50C-407E-A947-70E740481C1C}">
                <a14:useLocalDpi xmlns:a14="http://schemas.microsoft.com/office/drawing/2010/main"/>
              </a:ext>
            </a:extLst>
          </a:blip>
          <a:srcRect/>
          <a:stretch/>
        </p:blipFill>
        <p:spPr bwMode="auto">
          <a:xfrm>
            <a:off x="0" y="0"/>
            <a:ext cx="444316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499992" y="29469"/>
            <a:ext cx="4644008" cy="6828531"/>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耶和华啊！</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你骑上你的马，乘驾得胜的战车，</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难道是恼怒江河、</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向江河发怒、向海洋泄愤？</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(3:8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8230456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564904"/>
            <a:ext cx="9144000" cy="769349"/>
          </a:xfrm>
          <a:effectLst>
            <a:outerShdw blurRad="63500" dist="35921" dir="2700000" algn="ctr" rotWithShape="0">
              <a:schemeClr val="tx2">
                <a:alpha val="74998"/>
              </a:schemeClr>
            </a:outerShdw>
          </a:effectLst>
          <a:ex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为什么我 知道？</a:t>
            </a:r>
            <a:endParaRPr lang="en-US" sz="6600" b="1" dirty="0">
              <a:effectLst>
                <a:glow rad="127000">
                  <a:schemeClr val="tx1"/>
                </a:glow>
              </a:effectLst>
              <a:latin typeface="Arial" charset="0"/>
              <a:ea typeface="ＭＳ Ｐゴシック" charset="0"/>
              <a:cs typeface="ＭＳ Ｐゴシック" charset="0"/>
            </a:endParaRPr>
          </a:p>
        </p:txBody>
      </p:sp>
      <p:grpSp>
        <p:nvGrpSpPr>
          <p:cNvPr id="10" name="Group 9"/>
          <p:cNvGrpSpPr/>
          <p:nvPr/>
        </p:nvGrpSpPr>
        <p:grpSpPr>
          <a:xfrm>
            <a:off x="3581400" y="1441362"/>
            <a:ext cx="2743200" cy="1247242"/>
            <a:chOff x="3114211" y="711286"/>
            <a:chExt cx="3168352" cy="2069642"/>
          </a:xfrm>
        </p:grpSpPr>
        <p:sp>
          <p:nvSpPr>
            <p:cNvPr id="3" name="Rectangle 2"/>
            <p:cNvSpPr txBox="1">
              <a:spLocks noChangeArrowheads="1"/>
            </p:cNvSpPr>
            <p:nvPr/>
          </p:nvSpPr>
          <p:spPr bwMode="auto">
            <a:xfrm>
              <a:off x="3114211" y="711286"/>
              <a:ext cx="3168352"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不</a:t>
              </a:r>
              <a:endParaRPr kumimoji="0" 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9" name="Group 8"/>
            <p:cNvGrpSpPr/>
            <p:nvPr/>
          </p:nvGrpSpPr>
          <p:grpSpPr>
            <a:xfrm>
              <a:off x="4364360" y="1908447"/>
              <a:ext cx="711696" cy="872481"/>
              <a:chOff x="4211960" y="1908447"/>
              <a:chExt cx="711696" cy="872481"/>
            </a:xfrm>
          </p:grpSpPr>
          <p:cxnSp>
            <p:nvCxnSpPr>
              <p:cNvPr id="5" name="Straight Connector 4"/>
              <p:cNvCxnSpPr/>
              <p:nvPr/>
            </p:nvCxnSpPr>
            <p:spPr bwMode="auto">
              <a:xfrm>
                <a:off x="4211960" y="1916832"/>
                <a:ext cx="432048" cy="864096"/>
              </a:xfrm>
              <a:prstGeom prst="line">
                <a:avLst/>
              </a:prstGeom>
              <a:solidFill>
                <a:schemeClr val="accent1"/>
              </a:solidFill>
              <a:ln w="76200" cap="flat" cmpd="sng" algn="ctr">
                <a:solidFill>
                  <a:schemeClr val="bg1"/>
                </a:solidFill>
                <a:prstDash val="solid"/>
                <a:round/>
                <a:headEnd type="none" w="med" len="med"/>
                <a:tailEnd type="none" w="lg" len="lg"/>
              </a:ln>
              <a:effectLst/>
            </p:spPr>
          </p:cxnSp>
          <p:cxnSp>
            <p:nvCxnSpPr>
              <p:cNvPr id="8" name="Straight Connector 7"/>
              <p:cNvCxnSpPr/>
              <p:nvPr/>
            </p:nvCxnSpPr>
            <p:spPr bwMode="auto">
              <a:xfrm flipH="1">
                <a:off x="4644008" y="1908447"/>
                <a:ext cx="279648" cy="872480"/>
              </a:xfrm>
              <a:prstGeom prst="line">
                <a:avLst/>
              </a:prstGeom>
              <a:solidFill>
                <a:schemeClr val="accent1"/>
              </a:solidFill>
              <a:ln w="76200" cap="flat" cmpd="sng" algn="ctr">
                <a:solidFill>
                  <a:schemeClr val="bg1"/>
                </a:solidFill>
                <a:prstDash val="solid"/>
                <a:round/>
                <a:headEnd type="none" w="med" len="med"/>
                <a:tailEnd type="none" w="lg" len="lg"/>
              </a:ln>
              <a:effectLst/>
            </p:spPr>
          </p:cxnSp>
        </p:grpSp>
      </p:grpSp>
    </p:spTree>
    <p:extLst>
      <p:ext uri="{BB962C8B-B14F-4D97-AF65-F5344CB8AC3E}">
        <p14:creationId xmlns:p14="http://schemas.microsoft.com/office/powerpoint/2010/main" val="301547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487763"/>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你的弓显露，你的箭上弦</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你裂开大地为江河。</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10</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诸山见你而颤抖，</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众水暴流而过；</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深渊发声，举手高扬。</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(3:9-10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79348052"/>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403648" y="29469"/>
            <a:ext cx="7740352" cy="3111499"/>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日月停在本位，</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你的箭发射如光；</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你的矛闪烁辉耀。</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(3:11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15665608"/>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536" y="548680"/>
            <a:ext cx="7272808" cy="5631779"/>
          </a:xfrm>
          <a:effectLst>
            <a:outerShdw blurRad="63500" dist="35921" dir="2700000" algn="ctr" rotWithShape="0">
              <a:schemeClr val="tx2">
                <a:alpha val="74998"/>
              </a:schemeClr>
            </a:outerShdw>
          </a:effectLst>
          <a:ex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你激愤践踏全地，</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你怀怒打碎列国。</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13</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你出来救拔子民，</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拯救你所膏立的。</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你击打恶人的房顶，</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使根基全然显露</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(3:12-13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271406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你用他的枪，刺透他战士的头。</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他们来如暴风，把我们驱散。</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他们的喜好，是暗中吞噬穷人。</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dirty="0">
                <a:effectLst>
                  <a:glow rad="127000">
                    <a:schemeClr val="tx1"/>
                  </a:glow>
                </a:effectLst>
                <a:latin typeface="Arial" charset="0"/>
                <a:ea typeface="ＭＳ Ｐゴシック" charset="0"/>
                <a:cs typeface="ＭＳ Ｐゴシック" charset="0"/>
              </a:rPr>
              <a:t>15 </a:t>
            </a:r>
            <a:r>
              <a:rPr lang="zh-CN" altLang="en-US" sz="3600" b="1" dirty="0">
                <a:effectLst>
                  <a:glow rad="127000">
                    <a:schemeClr val="tx1"/>
                  </a:glow>
                </a:effectLst>
                <a:latin typeface="Arial" charset="0"/>
                <a:ea typeface="ＭＳ Ｐゴシック" charset="0"/>
                <a:cs typeface="ＭＳ Ｐゴシック" charset="0"/>
              </a:rPr>
              <a:t>你乘马驰骋海上，大水汹涌翻腾。</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(3:14-15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7505791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23667"/>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我一听见，就全身发抖；</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因这声音，我嘴唇震颤。</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腐烂侵蚀我骨，我在站立之地战兢。</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我静候灾难之日，犯境的民上来。</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(3:16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31769722"/>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cs typeface="Arial" charset="0"/>
            </a:endParaRPr>
          </a:p>
        </p:txBody>
      </p:sp>
      <p:sp>
        <p:nvSpPr>
          <p:cNvPr id="2" name="Title 1"/>
          <p:cNvSpPr>
            <a:spLocks noGrp="1"/>
          </p:cNvSpPr>
          <p:nvPr>
            <p:ph type="title" idx="4294967295"/>
          </p:nvPr>
        </p:nvSpPr>
        <p:spPr>
          <a:xfrm>
            <a:off x="-76200" y="274638"/>
            <a:ext cx="9296400" cy="1143000"/>
          </a:xfrm>
        </p:spPr>
        <p:txBody>
          <a:bodyPr/>
          <a:lstStyle/>
          <a:p>
            <a:pPr>
              <a:defRPr/>
            </a:pPr>
            <a:r>
              <a:rPr kumimoji="1" lang="zh-TW" altLang="en-US" dirty="0">
                <a:solidFill>
                  <a:srgbClr val="FFFFFF"/>
                </a:solidFill>
                <a:latin typeface="Arial" pitchFamily="34" charset="0"/>
              </a:rPr>
              <a:t>哈巴谷</a:t>
            </a:r>
            <a:r>
              <a:rPr kumimoji="1" lang="zh-CN" altLang="en-US" dirty="0">
                <a:solidFill>
                  <a:srgbClr val="FFFFFF"/>
                </a:solidFill>
                <a:latin typeface="Arial" pitchFamily="34" charset="0"/>
              </a:rPr>
              <a:t>书</a:t>
            </a:r>
            <a:r>
              <a:rPr lang="en-US" altLang="ja-JP" dirty="0">
                <a:latin typeface="Arial" pitchFamily="34" charset="0"/>
              </a:rPr>
              <a:t>3:17 </a:t>
            </a:r>
            <a:r>
              <a:rPr lang="zh-CN" altLang="en-US" dirty="0">
                <a:latin typeface="Arial" pitchFamily="34" charset="0"/>
              </a:rPr>
              <a:t>预计萌芽</a:t>
            </a:r>
            <a:endParaRPr lang="en-US" altLang="en-US" dirty="0">
              <a:latin typeface="Arial" pitchFamily="34" charset="0"/>
            </a:endParaRPr>
          </a:p>
        </p:txBody>
      </p:sp>
      <p:pic>
        <p:nvPicPr>
          <p:cNvPr id="257027" name="Picture 4" descr="hab 3 bu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00200" y="2057400"/>
            <a:ext cx="5938838" cy="3943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6" descr="Hab 3 17somalian-famine-victim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479800" y="3124200"/>
            <a:ext cx="5638800" cy="762000"/>
          </a:xfrm>
        </p:spPr>
        <p:txBody>
          <a:bodyPr/>
          <a:lstStyle/>
          <a:p>
            <a:pPr algn="r">
              <a:defRPr/>
            </a:pPr>
            <a:r>
              <a:rPr lang="zh-TW" altLang="en-US">
                <a:solidFill>
                  <a:srgbClr val="000000"/>
                </a:solidFill>
                <a:effectLst>
                  <a:outerShdw blurRad="38100" dist="38100" dir="2700000" algn="tl">
                    <a:srgbClr val="FFFFFF"/>
                  </a:outerShdw>
                </a:effectLst>
                <a:latin typeface="Arial" charset="0"/>
                <a:ea typeface="MS PGothic" charset="0"/>
                <a:cs typeface="Arial" charset="0"/>
              </a:rPr>
              <a:t>哈巴谷</a:t>
            </a:r>
            <a:r>
              <a:rPr lang="zh-CN" altLang="en-US">
                <a:solidFill>
                  <a:srgbClr val="000000"/>
                </a:solidFill>
                <a:effectLst>
                  <a:outerShdw blurRad="38100" dist="38100" dir="2700000" algn="tl">
                    <a:srgbClr val="FFFFFF"/>
                  </a:outerShdw>
                </a:effectLst>
                <a:latin typeface="Arial" charset="0"/>
                <a:ea typeface="MS PGothic" charset="0"/>
                <a:cs typeface="Arial" charset="0"/>
              </a:rPr>
              <a:t>书</a:t>
            </a:r>
            <a:r>
              <a:rPr lang="en-US">
                <a:solidFill>
                  <a:srgbClr val="000000"/>
                </a:solidFill>
                <a:effectLst>
                  <a:outerShdw blurRad="38100" dist="38100" dir="2700000" algn="tl">
                    <a:srgbClr val="FFFFFF"/>
                  </a:outerShdw>
                </a:effectLst>
                <a:latin typeface="Arial" charset="0"/>
                <a:ea typeface="MS PGothic" charset="0"/>
                <a:cs typeface="Arial" charset="0"/>
              </a:rPr>
              <a:t>3:17-18</a:t>
            </a:r>
          </a:p>
        </p:txBody>
      </p:sp>
      <p:sp>
        <p:nvSpPr>
          <p:cNvPr id="258051" name="Title 1"/>
          <p:cNvSpPr txBox="1">
            <a:spLocks/>
          </p:cNvSpPr>
          <p:nvPr/>
        </p:nvSpPr>
        <p:spPr bwMode="auto">
          <a:xfrm>
            <a:off x="2514600" y="0"/>
            <a:ext cx="66294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r"/>
            <a:r>
              <a:rPr lang="zh-TW" altLang="en-US" sz="3600" b="1" dirty="0">
                <a:solidFill>
                  <a:srgbClr val="000000"/>
                </a:solidFill>
                <a:latin typeface="Arial" charset="0"/>
                <a:cs typeface="Arial" charset="0"/>
              </a:rPr>
              <a:t>无花果树纵不发芽，葡萄树不结果，橄榄树无所出，田里无收成， 圈内的羊被剪除， 棚里也没有牛， </a:t>
            </a:r>
            <a:r>
              <a:rPr lang="en-US" altLang="zh-TW" sz="3600" b="1" baseline="30000" dirty="0">
                <a:solidFill>
                  <a:srgbClr val="000000"/>
                </a:solidFill>
                <a:latin typeface="Arial" charset="0"/>
                <a:cs typeface="Arial" charset="0"/>
              </a:rPr>
              <a:t>18 </a:t>
            </a:r>
            <a:r>
              <a:rPr lang="zh-TW" altLang="en-US" sz="3600" b="1" dirty="0">
                <a:solidFill>
                  <a:srgbClr val="000000"/>
                </a:solidFill>
                <a:latin typeface="Arial" charset="0"/>
                <a:cs typeface="Arial" charset="0"/>
              </a:rPr>
              <a:t>我却要因耶和华欢喜， 以救我的 神为乐。</a:t>
            </a:r>
            <a:endParaRPr lang="en-US" sz="3600" b="1" dirty="0">
              <a:solidFill>
                <a:srgbClr val="000000"/>
              </a:solidFill>
              <a:latin typeface="Arial" charset="0"/>
              <a:cs typeface="Arial"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452" y="0"/>
            <a:ext cx="9144000" cy="1143000"/>
          </a:xfrm>
        </p:spPr>
        <p:txBody>
          <a:bodyPr/>
          <a:lstStyle/>
          <a:p>
            <a:r>
              <a:rPr lang="en-US" b="1" dirty="0">
                <a:solidFill>
                  <a:schemeClr val="bg1"/>
                </a:solidFill>
                <a:effectLst>
                  <a:glow rad="228600">
                    <a:schemeClr val="tx1"/>
                  </a:glow>
                </a:effectLst>
                <a:latin typeface="Arial"/>
                <a:cs typeface="Arial"/>
              </a:rPr>
              <a:t>The Glory of Singapore</a:t>
            </a:r>
          </a:p>
        </p:txBody>
      </p:sp>
      <p:pic>
        <p:nvPicPr>
          <p:cNvPr id="3" name="Picture 2"/>
          <p:cNvPicPr>
            <a:picLocks noChangeAspect="1"/>
          </p:cNvPicPr>
          <p:nvPr/>
        </p:nvPicPr>
        <p:blipFill>
          <a:blip r:embed="rId2"/>
          <a:stretch>
            <a:fillRect/>
          </a:stretch>
        </p:blipFill>
        <p:spPr>
          <a:xfrm>
            <a:off x="-20401" y="1124744"/>
            <a:ext cx="9144000" cy="5140411"/>
          </a:xfrm>
          <a:prstGeom prst="rect">
            <a:avLst/>
          </a:prstGeom>
        </p:spPr>
      </p:pic>
    </p:spTree>
    <p:extLst>
      <p:ext uri="{BB962C8B-B14F-4D97-AF65-F5344CB8AC3E}">
        <p14:creationId xmlns:p14="http://schemas.microsoft.com/office/powerpoint/2010/main" val="2617271536"/>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084664"/>
            <a:ext cx="9144000" cy="5440680"/>
          </a:xfrm>
          <a:prstGeom prst="rect">
            <a:avLst/>
          </a:prstGeom>
        </p:spPr>
      </p:pic>
      <p:sp>
        <p:nvSpPr>
          <p:cNvPr id="2" name="Title 1"/>
          <p:cNvSpPr>
            <a:spLocks noGrp="1"/>
          </p:cNvSpPr>
          <p:nvPr>
            <p:ph type="title"/>
          </p:nvPr>
        </p:nvSpPr>
        <p:spPr>
          <a:xfrm>
            <a:off x="-18452" y="0"/>
            <a:ext cx="9144000" cy="1143000"/>
          </a:xfrm>
        </p:spPr>
        <p:txBody>
          <a:bodyPr/>
          <a:lstStyle/>
          <a:p>
            <a:r>
              <a:rPr lang="en-US" b="1">
                <a:solidFill>
                  <a:schemeClr val="bg1"/>
                </a:solidFill>
                <a:effectLst>
                  <a:glow rad="228600">
                    <a:schemeClr val="tx1"/>
                  </a:glow>
                </a:effectLst>
                <a:latin typeface="Arial"/>
                <a:cs typeface="Arial"/>
              </a:rPr>
              <a:t>The Destruction of Singapore</a:t>
            </a:r>
          </a:p>
        </p:txBody>
      </p:sp>
      <p:sp>
        <p:nvSpPr>
          <p:cNvPr id="3" name="Title 1"/>
          <p:cNvSpPr txBox="1">
            <a:spLocks/>
          </p:cNvSpPr>
          <p:nvPr/>
        </p:nvSpPr>
        <p:spPr bwMode="auto">
          <a:xfrm>
            <a:off x="3397696" y="5835352"/>
            <a:ext cx="5638800" cy="76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a:defRPr/>
            </a:pPr>
            <a:r>
              <a:rPr lang="en-US" sz="3600" b="1" dirty="0">
                <a:solidFill>
                  <a:srgbClr val="FFFFFF"/>
                </a:solidFill>
                <a:effectLst>
                  <a:glow rad="228600">
                    <a:srgbClr val="000000"/>
                  </a:glow>
                </a:effectLst>
                <a:latin typeface="Arial" charset="0"/>
                <a:ea typeface="ＭＳ Ｐゴシック" charset="0"/>
              </a:rPr>
              <a:t>Hesitations 3:17-18</a:t>
            </a:r>
          </a:p>
        </p:txBody>
      </p:sp>
      <p:sp>
        <p:nvSpPr>
          <p:cNvPr id="4" name="Title 1"/>
          <p:cNvSpPr txBox="1">
            <a:spLocks/>
          </p:cNvSpPr>
          <p:nvPr/>
        </p:nvSpPr>
        <p:spPr bwMode="auto">
          <a:xfrm>
            <a:off x="1619672" y="1196752"/>
            <a:ext cx="7355862" cy="45365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ru-RU" sz="2800" b="1" dirty="0">
                <a:solidFill>
                  <a:srgbClr val="FFFFFF"/>
                </a:solidFill>
                <a:effectLst>
                  <a:glow rad="228600">
                    <a:srgbClr val="000000"/>
                  </a:glow>
                </a:effectLst>
                <a:latin typeface="Arial" charset="0"/>
                <a:cs typeface="Arial" charset="0"/>
              </a:rPr>
              <a:t>"</a:t>
            </a:r>
            <a:r>
              <a:rPr lang="en-US" sz="2800" b="1" dirty="0">
                <a:solidFill>
                  <a:srgbClr val="FFFFFF"/>
                </a:solidFill>
                <a:effectLst>
                  <a:glow rad="228600">
                    <a:srgbClr val="000000"/>
                  </a:glow>
                </a:effectLst>
                <a:latin typeface="Arial" charset="0"/>
                <a:cs typeface="Arial" charset="0"/>
              </a:rPr>
              <a:t>Though Marina Bay, Orchard Road and every building is destroyed and not even one bank remains on Shenton Way, though NTUC, Cold Storage and every store has no food, though every dollar of every one of my accounts is lost, though there is no meat in the fridge and no noodles in the cabinets, </a:t>
            </a:r>
            <a:br>
              <a:rPr lang="en-US" sz="2800" b="1" dirty="0">
                <a:solidFill>
                  <a:srgbClr val="FFFFFF"/>
                </a:solidFill>
                <a:effectLst>
                  <a:glow rad="228600">
                    <a:srgbClr val="000000"/>
                  </a:glow>
                </a:effectLst>
                <a:latin typeface="Arial" charset="0"/>
                <a:cs typeface="Arial" charset="0"/>
              </a:rPr>
            </a:br>
            <a:r>
              <a:rPr lang="en-US" sz="2800" b="1" baseline="30000" dirty="0">
                <a:solidFill>
                  <a:srgbClr val="FFFFFF"/>
                </a:solidFill>
                <a:effectLst>
                  <a:glow rad="228600">
                    <a:srgbClr val="000000"/>
                  </a:glow>
                </a:effectLst>
                <a:latin typeface="Arial" charset="0"/>
                <a:cs typeface="Arial" charset="0"/>
              </a:rPr>
              <a:t>18</a:t>
            </a:r>
            <a:r>
              <a:rPr lang="en-US" sz="2800" b="1" dirty="0">
                <a:solidFill>
                  <a:srgbClr val="FFFFFF"/>
                </a:solidFill>
                <a:effectLst>
                  <a:glow rad="228600">
                    <a:srgbClr val="000000"/>
                  </a:glow>
                </a:effectLst>
                <a:latin typeface="Arial" charset="0"/>
                <a:cs typeface="Arial" charset="0"/>
              </a:rPr>
              <a:t>yet I will rejoice in the L</a:t>
            </a:r>
            <a:r>
              <a:rPr lang="en-US" b="1" dirty="0">
                <a:solidFill>
                  <a:srgbClr val="FFFFFF"/>
                </a:solidFill>
                <a:effectLst>
                  <a:glow rad="228600">
                    <a:srgbClr val="000000"/>
                  </a:glow>
                </a:effectLst>
                <a:latin typeface="Arial" charset="0"/>
                <a:cs typeface="Arial" charset="0"/>
              </a:rPr>
              <a:t>ORD</a:t>
            </a:r>
            <a:r>
              <a:rPr lang="en-US" sz="2800" b="1" dirty="0">
                <a:solidFill>
                  <a:srgbClr val="FFFFFF"/>
                </a:solidFill>
                <a:effectLst>
                  <a:glow rad="228600">
                    <a:srgbClr val="000000"/>
                  </a:glow>
                </a:effectLst>
                <a:latin typeface="Arial" charset="0"/>
                <a:cs typeface="Arial" charset="0"/>
              </a:rPr>
              <a:t>, </a:t>
            </a:r>
            <a:br>
              <a:rPr lang="en-US" sz="2800" b="1" dirty="0">
                <a:solidFill>
                  <a:srgbClr val="FFFFFF"/>
                </a:solidFill>
                <a:effectLst>
                  <a:glow rad="228600">
                    <a:srgbClr val="000000"/>
                  </a:glow>
                </a:effectLst>
                <a:latin typeface="Arial" charset="0"/>
                <a:cs typeface="Arial" charset="0"/>
              </a:rPr>
            </a:br>
            <a:r>
              <a:rPr lang="en-US" sz="2800" b="1" dirty="0">
                <a:solidFill>
                  <a:srgbClr val="FFFFFF"/>
                </a:solidFill>
                <a:effectLst>
                  <a:glow rad="228600">
                    <a:srgbClr val="000000"/>
                  </a:glow>
                </a:effectLst>
                <a:latin typeface="Arial" charset="0"/>
                <a:cs typeface="Arial" charset="0"/>
              </a:rPr>
              <a:t>I will be joyful in God my Savior.</a:t>
            </a:r>
            <a:r>
              <a:rPr lang="ru-RU" sz="2800" b="1" dirty="0">
                <a:solidFill>
                  <a:srgbClr val="FFFFFF"/>
                </a:solidFill>
                <a:effectLst>
                  <a:glow rad="228600">
                    <a:srgbClr val="000000"/>
                  </a:glow>
                </a:effectLst>
                <a:latin typeface="Arial" charset="0"/>
                <a:cs typeface="Arial" charset="0"/>
              </a:rPr>
              <a:t>"</a:t>
            </a:r>
            <a:endParaRPr lang="en-US" sz="2800" b="1" dirty="0">
              <a:solidFill>
                <a:srgbClr val="FFFFFF"/>
              </a:solidFill>
              <a:effectLst>
                <a:glow rad="228600">
                  <a:srgbClr val="000000"/>
                </a:glow>
              </a:effectLst>
              <a:latin typeface="Arial" charset="0"/>
              <a:cs typeface="Arial" charset="0"/>
            </a:endParaRPr>
          </a:p>
        </p:txBody>
      </p:sp>
    </p:spTree>
    <p:extLst>
      <p:ext uri="{BB962C8B-B14F-4D97-AF65-F5344CB8AC3E}">
        <p14:creationId xmlns:p14="http://schemas.microsoft.com/office/powerpoint/2010/main" val="4249121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cs typeface="Arial" charset="0"/>
            </a:endParaRPr>
          </a:p>
        </p:txBody>
      </p:sp>
      <p:sp>
        <p:nvSpPr>
          <p:cNvPr id="2" name="Title 1"/>
          <p:cNvSpPr>
            <a:spLocks noGrp="1"/>
          </p:cNvSpPr>
          <p:nvPr>
            <p:ph type="title" idx="4294967295"/>
          </p:nvPr>
        </p:nvSpPr>
        <p:spPr>
          <a:xfrm>
            <a:off x="3962400" y="274638"/>
            <a:ext cx="4724400" cy="1143000"/>
          </a:xfrm>
        </p:spPr>
        <p:txBody>
          <a:bodyPr/>
          <a:lstStyle/>
          <a:p>
            <a:pPr>
              <a:defRPr/>
            </a:pPr>
            <a:r>
              <a:rPr kumimoji="1" lang="zh-TW" altLang="en-US">
                <a:solidFill>
                  <a:srgbClr val="FFFFFF"/>
                </a:solidFill>
                <a:latin typeface="Arial" charset="0"/>
                <a:ea typeface="MS PGothic" charset="0"/>
                <a:cs typeface="Arial" charset="0"/>
              </a:rPr>
              <a:t>哈巴谷</a:t>
            </a:r>
            <a:r>
              <a:rPr kumimoji="1" lang="zh-CN" altLang="en-US">
                <a:solidFill>
                  <a:srgbClr val="FFFFFF"/>
                </a:solidFill>
                <a:latin typeface="Arial" charset="0"/>
                <a:ea typeface="MS PGothic" charset="0"/>
                <a:cs typeface="Arial" charset="0"/>
              </a:rPr>
              <a:t>书</a:t>
            </a:r>
            <a:r>
              <a:rPr lang="en-US" altLang="ja-JP">
                <a:latin typeface="Arial" charset="0"/>
                <a:ea typeface="MS PGothic" charset="0"/>
                <a:cs typeface="Arial" charset="0"/>
              </a:rPr>
              <a:t>3:18 </a:t>
            </a:r>
            <a:endParaRPr lang="en-US">
              <a:latin typeface="Arial" charset="0"/>
              <a:ea typeface="MS PGothic" charset="0"/>
              <a:cs typeface="Arial" charset="0"/>
            </a:endParaRPr>
          </a:p>
        </p:txBody>
      </p:sp>
      <p:pic>
        <p:nvPicPr>
          <p:cNvPr id="260099" name="Picture 4" descr="hab 3hands_raised_u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4078288"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0100" name="Title 1"/>
          <p:cNvSpPr txBox="1">
            <a:spLocks/>
          </p:cNvSpPr>
          <p:nvPr/>
        </p:nvSpPr>
        <p:spPr bwMode="auto">
          <a:xfrm>
            <a:off x="4191000" y="1676400"/>
            <a:ext cx="4724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zh-TW" altLang="en-US" sz="4800" b="1">
                <a:solidFill>
                  <a:srgbClr val="FFFFFF"/>
                </a:solidFill>
                <a:latin typeface="Arial" charset="0"/>
                <a:cs typeface="Arial" charset="0"/>
              </a:rPr>
              <a:t>我却要因耶和华欢喜， 以救我的 神为乐</a:t>
            </a:r>
            <a:endParaRPr lang="en-US" sz="4800">
              <a:solidFill>
                <a:srgbClr val="FFFFFF"/>
              </a:solidFill>
              <a:cs typeface="Arial" charset="0"/>
            </a:endParaRPr>
          </a:p>
        </p:txBody>
      </p:sp>
    </p:spTree>
    <p:extLst>
      <p:ext uri="{BB962C8B-B14F-4D97-AF65-F5344CB8AC3E}">
        <p14:creationId xmlns:p14="http://schemas.microsoft.com/office/powerpoint/2010/main" val="3014442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为什么有这么多不公义的事？</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3" name="TextBox 2">
            <a:extLst>
              <a:ext uri="{FF2B5EF4-FFF2-40B4-BE49-F238E27FC236}">
                <a16:creationId xmlns:a16="http://schemas.microsoft.com/office/drawing/2014/main" id="{DC048441-8EC1-4A77-96B9-2B08BE73455F}"/>
              </a:ext>
            </a:extLst>
          </p:cNvPr>
          <p:cNvSpPr txBox="1"/>
          <p:nvPr/>
        </p:nvSpPr>
        <p:spPr>
          <a:xfrm>
            <a:off x="1104900" y="5181600"/>
            <a:ext cx="6934200" cy="369332"/>
          </a:xfrm>
          <a:prstGeom prst="rect">
            <a:avLst/>
          </a:prstGeom>
          <a:solidFill>
            <a:schemeClr val="tx1"/>
          </a:solidFill>
        </p:spPr>
        <p:txBody>
          <a:bodyPr wrap="square" rtlCol="0">
            <a:spAutoFit/>
          </a:bodyPr>
          <a:lstStyle/>
          <a:p>
            <a:pPr algn="ctr"/>
            <a:r>
              <a:rPr lang="zh-CN" altLang="en-US" dirty="0">
                <a:ln w="0"/>
                <a:solidFill>
                  <a:schemeClr val="bg1"/>
                </a:solidFill>
                <a:effectLst>
                  <a:outerShdw blurRad="38100" dist="19050" dir="2700000" algn="tl" rotWithShape="0">
                    <a:schemeClr val="dk1">
                      <a:alpha val="40000"/>
                    </a:schemeClr>
                  </a:outerShdw>
                </a:effectLst>
              </a:rPr>
              <a:t>一间火热的埃及教会的基督徒，跟随十字架的人</a:t>
            </a:r>
            <a:endParaRPr lang="en-SG"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50286304"/>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cs typeface="Arial" charset="0"/>
            </a:endParaRPr>
          </a:p>
        </p:txBody>
      </p:sp>
      <p:sp>
        <p:nvSpPr>
          <p:cNvPr id="2" name="Title 1"/>
          <p:cNvSpPr>
            <a:spLocks noGrp="1"/>
          </p:cNvSpPr>
          <p:nvPr>
            <p:ph type="title" idx="4294967295"/>
          </p:nvPr>
        </p:nvSpPr>
        <p:spPr/>
        <p:txBody>
          <a:bodyPr/>
          <a:lstStyle/>
          <a:p>
            <a:pPr>
              <a:defRPr/>
            </a:pPr>
            <a:r>
              <a:rPr lang="ko-KR" altLang="en-US" dirty="0" err="1">
                <a:latin typeface="Arial" charset="0"/>
                <a:ea typeface="MS PGothic" charset="0"/>
                <a:cs typeface="Arial" charset="0"/>
              </a:rPr>
              <a:t>哈巴谷</a:t>
            </a:r>
            <a:r>
              <a:rPr lang="en-US" dirty="0">
                <a:latin typeface="Arial" charset="0"/>
                <a:ea typeface="MS PGothic" charset="0"/>
                <a:cs typeface="Arial" charset="0"/>
              </a:rPr>
              <a:t> 3:19</a:t>
            </a:r>
          </a:p>
        </p:txBody>
      </p:sp>
      <p:pic>
        <p:nvPicPr>
          <p:cNvPr id="261123" name="Picture 4" descr="habakkuk3_1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 y="-76200"/>
            <a:ext cx="86106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4" name="Text Box 4"/>
          <p:cNvSpPr txBox="1">
            <a:spLocks noChangeArrowheads="1"/>
          </p:cNvSpPr>
          <p:nvPr/>
        </p:nvSpPr>
        <p:spPr bwMode="auto">
          <a:xfrm>
            <a:off x="0" y="4868863"/>
            <a:ext cx="9144000" cy="19383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en-US" sz="4000">
                <a:solidFill>
                  <a:srgbClr val="FFFFFF"/>
                </a:solidFill>
                <a:cs typeface="Arial" charset="0"/>
              </a:rPr>
              <a:t>主耶和华是我的力量， 他使我的脚快如母鹿的蹄， 在高地上行走。</a:t>
            </a:r>
            <a:endParaRPr kumimoji="1" lang="en-US" altLang="ja-JP" sz="4000" b="1">
              <a:solidFill>
                <a:srgbClr val="FFFFFF"/>
              </a:solidFill>
              <a:latin typeface="Arial" charset="0"/>
              <a:cs typeface="Arial" charset="0"/>
            </a:endParaRPr>
          </a:p>
          <a:p>
            <a:pPr algn="ctr" eaLnBrk="1" hangingPunct="1"/>
            <a:r>
              <a:rPr kumimoji="1" lang="en-US" altLang="ja-JP" sz="4000" b="1">
                <a:solidFill>
                  <a:srgbClr val="FFFFFF"/>
                </a:solidFill>
                <a:latin typeface="Arial" charset="0"/>
                <a:cs typeface="Arial" charset="0"/>
              </a:rPr>
              <a:t>–</a:t>
            </a:r>
            <a:r>
              <a:rPr kumimoji="1" lang="zh-TW" altLang="en-US" sz="4000" b="1">
                <a:solidFill>
                  <a:srgbClr val="FFFFFF"/>
                </a:solidFill>
                <a:latin typeface="Arial" charset="0"/>
                <a:cs typeface="Arial" charset="0"/>
              </a:rPr>
              <a:t>哈巴谷</a:t>
            </a:r>
            <a:r>
              <a:rPr kumimoji="1" lang="zh-CN" altLang="en-US" sz="4000" b="1">
                <a:solidFill>
                  <a:srgbClr val="FFFFFF"/>
                </a:solidFill>
                <a:latin typeface="Arial" charset="0"/>
                <a:cs typeface="Arial" charset="0"/>
              </a:rPr>
              <a:t>书</a:t>
            </a:r>
            <a:r>
              <a:rPr kumimoji="1" lang="en-US" altLang="ja-JP" sz="4000" b="1">
                <a:solidFill>
                  <a:srgbClr val="FFFFFF"/>
                </a:solidFill>
                <a:latin typeface="Arial" charset="0"/>
                <a:cs typeface="Arial" charset="0"/>
              </a:rPr>
              <a:t>3:19</a:t>
            </a:r>
          </a:p>
        </p:txBody>
      </p:sp>
    </p:spTree>
    <p:extLst>
      <p:ext uri="{BB962C8B-B14F-4D97-AF65-F5344CB8AC3E}">
        <p14:creationId xmlns:p14="http://schemas.microsoft.com/office/powerpoint/2010/main" val="14602732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79" name="Rectangle 2"/>
          <p:cNvSpPr>
            <a:spLocks noGrp="1" noChangeArrowheads="1"/>
          </p:cNvSpPr>
          <p:nvPr>
            <p:ph type="title"/>
          </p:nvPr>
        </p:nvSpPr>
        <p:spPr>
          <a:xfrm>
            <a:off x="152400" y="228600"/>
            <a:ext cx="3657600" cy="1524000"/>
          </a:xfrm>
        </p:spPr>
        <p:txBody>
          <a:bodyPr/>
          <a:lstStyle/>
          <a:p>
            <a:pPr eaLnBrk="1" hangingPunct="1"/>
            <a:r>
              <a:rPr lang="zh-SG" altLang="en-US">
                <a:solidFill>
                  <a:schemeClr val="bg1"/>
                </a:solidFill>
                <a:effectLst>
                  <a:outerShdw blurRad="38100" dist="38100" dir="2700000" algn="tl">
                    <a:srgbClr val="808080"/>
                  </a:outerShdw>
                </a:effectLst>
                <a:latin typeface="Arial" pitchFamily="34" charset="0"/>
                <a:ea typeface="MS PGothic" pitchFamily="34" charset="-128"/>
              </a:rPr>
              <a:t>伯沙撒王 </a:t>
            </a:r>
            <a:br>
              <a:rPr lang="en-US" altLang="en-US">
                <a:solidFill>
                  <a:schemeClr val="bg1"/>
                </a:solidFill>
                <a:effectLst>
                  <a:outerShdw blurRad="38100" dist="38100" dir="2700000" algn="tl">
                    <a:srgbClr val="808080"/>
                  </a:outerShdw>
                </a:effectLst>
                <a:latin typeface="Arial" pitchFamily="34" charset="0"/>
                <a:ea typeface="MS PGothic" pitchFamily="34" charset="-128"/>
              </a:rPr>
            </a:br>
            <a:r>
              <a:rPr lang="zh-SG" altLang="en-US">
                <a:solidFill>
                  <a:schemeClr val="bg1"/>
                </a:solidFill>
                <a:effectLst>
                  <a:outerShdw blurRad="38100" dist="38100" dir="2700000" algn="tl">
                    <a:srgbClr val="808080"/>
                  </a:outerShdw>
                </a:effectLst>
                <a:latin typeface="Arial" pitchFamily="34" charset="0"/>
                <a:ea typeface="MS PGothic" pitchFamily="34" charset="-128"/>
              </a:rPr>
              <a:t>谦卑</a:t>
            </a:r>
            <a:endParaRPr lang="en-US" altLang="en-US">
              <a:solidFill>
                <a:schemeClr val="bg1"/>
              </a:solidFill>
              <a:effectLst>
                <a:outerShdw blurRad="38100" dist="38100" dir="2700000" algn="tl">
                  <a:srgbClr val="808080"/>
                </a:outerShdw>
              </a:effectLst>
              <a:latin typeface="Arial" pitchFamily="34" charset="0"/>
              <a:ea typeface="MS PGothic" pitchFamily="34" charset="-128"/>
            </a:endParaRPr>
          </a:p>
        </p:txBody>
      </p:sp>
      <p:sp>
        <p:nvSpPr>
          <p:cNvPr id="152580" name="Rectangle 3"/>
          <p:cNvSpPr>
            <a:spLocks noGrp="1" noChangeArrowheads="1"/>
          </p:cNvSpPr>
          <p:nvPr>
            <p:ph type="body" idx="1"/>
          </p:nvPr>
        </p:nvSpPr>
        <p:spPr>
          <a:xfrm>
            <a:off x="6553200" y="6096000"/>
            <a:ext cx="2590800" cy="762000"/>
          </a:xfrm>
        </p:spPr>
        <p:txBody>
          <a:bodyPr/>
          <a:lstStyle/>
          <a:p>
            <a:pPr eaLnBrk="1" hangingPunct="1">
              <a:defRPr/>
            </a:pPr>
            <a:r>
              <a:rPr lang="zh-SG" altLang="en-US" dirty="0">
                <a:solidFill>
                  <a:schemeClr val="bg1"/>
                </a:solidFill>
                <a:effectLst>
                  <a:outerShdw blurRad="38100" dist="38100" dir="2700000" algn="tl">
                    <a:srgbClr val="808080"/>
                  </a:outerShdw>
                </a:effectLst>
                <a:latin typeface="Arial" pitchFamily="34" charset="0"/>
                <a:ea typeface="MS PGothic" pitchFamily="34" charset="-128"/>
              </a:rPr>
              <a:t>伦勃朗</a:t>
            </a:r>
            <a:endParaRPr lang="en-US" dirty="0">
              <a:solidFill>
                <a:schemeClr val="bg1"/>
              </a:solidFill>
              <a:effectLst>
                <a:outerShdw blurRad="38100" dist="38100" dir="2700000" algn="tl">
                  <a:srgbClr val="808080"/>
                </a:outerShdw>
              </a:effectLst>
              <a:latin typeface="Arial" pitchFamily="34" charset="0"/>
              <a:ea typeface="MS PGothic" pitchFamily="34" charset="-128"/>
            </a:endParaRPr>
          </a:p>
        </p:txBody>
      </p:sp>
    </p:spTree>
    <p:extLst>
      <p:ext uri="{BB962C8B-B14F-4D97-AF65-F5344CB8AC3E}">
        <p14:creationId xmlns:p14="http://schemas.microsoft.com/office/powerpoint/2010/main" val="1830196047"/>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Line 3"/>
          <p:cNvSpPr>
            <a:spLocks noChangeShapeType="1"/>
          </p:cNvSpPr>
          <p:nvPr/>
        </p:nvSpPr>
        <p:spPr bwMode="auto">
          <a:xfrm>
            <a:off x="6553200" y="914400"/>
            <a:ext cx="22098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pic>
        <p:nvPicPr>
          <p:cNvPr id="259074" name="Picture 4" descr="Home">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907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7" name="Freeform 7"/>
          <p:cNvSpPr>
            <a:spLocks/>
          </p:cNvSpPr>
          <p:nvPr/>
        </p:nvSpPr>
        <p:spPr bwMode="auto">
          <a:xfrm>
            <a:off x="3355975" y="-212725"/>
            <a:ext cx="514350" cy="2498725"/>
          </a:xfrm>
          <a:custGeom>
            <a:avLst/>
            <a:gdLst>
              <a:gd name="T0" fmla="*/ 68045013 w 324"/>
              <a:gd name="T1" fmla="*/ 2147483647 h 1574"/>
              <a:gd name="T2" fmla="*/ 141128750 w 324"/>
              <a:gd name="T3" fmla="*/ 2147483647 h 1574"/>
              <a:gd name="T4" fmla="*/ 211693125 w 324"/>
              <a:gd name="T5" fmla="*/ 2147483647 h 1574"/>
              <a:gd name="T6" fmla="*/ 551915013 w 324"/>
              <a:gd name="T7" fmla="*/ 2147483647 h 1574"/>
              <a:gd name="T8" fmla="*/ 624998750 w 324"/>
              <a:gd name="T9" fmla="*/ 2147483647 h 1574"/>
              <a:gd name="T10" fmla="*/ 695563125 w 324"/>
              <a:gd name="T11" fmla="*/ 2147483647 h 1574"/>
              <a:gd name="T12" fmla="*/ 768648450 w 324"/>
              <a:gd name="T13" fmla="*/ 2127011875 h 1574"/>
              <a:gd name="T14" fmla="*/ 672882513 w 324"/>
              <a:gd name="T15" fmla="*/ 433466875 h 1574"/>
              <a:gd name="T16" fmla="*/ 647680950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cmpd="sng">
            <a:solidFill>
              <a:srgbClr val="99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2408" name="Freeform 8"/>
          <p:cNvSpPr>
            <a:spLocks/>
          </p:cNvSpPr>
          <p:nvPr/>
        </p:nvSpPr>
        <p:spPr bwMode="auto">
          <a:xfrm>
            <a:off x="228600" y="152400"/>
            <a:ext cx="3551238" cy="7162800"/>
          </a:xfrm>
          <a:custGeom>
            <a:avLst/>
            <a:gdLst>
              <a:gd name="T0" fmla="*/ 2147483647 w 2237"/>
              <a:gd name="T1" fmla="*/ 0 h 4512"/>
              <a:gd name="T2" fmla="*/ 2147483647 w 2237"/>
              <a:gd name="T3" fmla="*/ 362902500 h 4512"/>
              <a:gd name="T4" fmla="*/ 2147483647 w 2237"/>
              <a:gd name="T5" fmla="*/ 483870000 h 4512"/>
              <a:gd name="T6" fmla="*/ 2147483647 w 2237"/>
              <a:gd name="T7" fmla="*/ 627519700 h 4512"/>
              <a:gd name="T8" fmla="*/ 2147483647 w 2237"/>
              <a:gd name="T9" fmla="*/ 700603438 h 4512"/>
              <a:gd name="T10" fmla="*/ 2147483647 w 2237"/>
              <a:gd name="T11" fmla="*/ 846772500 h 4512"/>
              <a:gd name="T12" fmla="*/ 2147483647 w 2237"/>
              <a:gd name="T13" fmla="*/ 1232357200 h 4512"/>
              <a:gd name="T14" fmla="*/ 2147483647 w 2237"/>
              <a:gd name="T15" fmla="*/ 1305440938 h 4512"/>
              <a:gd name="T16" fmla="*/ 2147483647 w 2237"/>
              <a:gd name="T17" fmla="*/ 1401206875 h 4512"/>
              <a:gd name="T18" fmla="*/ 2147483647 w 2237"/>
              <a:gd name="T19" fmla="*/ 1764109375 h 4512"/>
              <a:gd name="T20" fmla="*/ 2147483647 w 2237"/>
              <a:gd name="T21" fmla="*/ 1837194700 h 4512"/>
              <a:gd name="T22" fmla="*/ 2147483647 w 2237"/>
              <a:gd name="T23" fmla="*/ 2056447500 h 4512"/>
              <a:gd name="T24" fmla="*/ 2147483647 w 2237"/>
              <a:gd name="T25" fmla="*/ 2104331263 h 4512"/>
              <a:gd name="T26" fmla="*/ 1983364042 w 2237"/>
              <a:gd name="T27" fmla="*/ 2147483647 h 4512"/>
              <a:gd name="T28" fmla="*/ 1597779287 w 2237"/>
              <a:gd name="T29" fmla="*/ 2147483647 h 4512"/>
              <a:gd name="T30" fmla="*/ 1282760506 w 2237"/>
              <a:gd name="T31" fmla="*/ 2147483647 h 4512"/>
              <a:gd name="T32" fmla="*/ 894656388 w 2237"/>
              <a:gd name="T33" fmla="*/ 2147483647 h 4512"/>
              <a:gd name="T34" fmla="*/ 700603536 w 2237"/>
              <a:gd name="T35" fmla="*/ 2147483647 h 4512"/>
              <a:gd name="T36" fmla="*/ 531753837 w 2237"/>
              <a:gd name="T37" fmla="*/ 2147483647 h 4512"/>
              <a:gd name="T38" fmla="*/ 337700985 w 2237"/>
              <a:gd name="T39" fmla="*/ 2147483647 h 4512"/>
              <a:gd name="T40" fmla="*/ 241935034 w 2237"/>
              <a:gd name="T41" fmla="*/ 2147483647 h 4512"/>
              <a:gd name="T42" fmla="*/ 0 w 2237"/>
              <a:gd name="T43" fmla="*/ 2147483647 h 4512"/>
              <a:gd name="T44" fmla="*/ 25201566 w 2237"/>
              <a:gd name="T45" fmla="*/ 2147483647 h 4512"/>
              <a:gd name="T46" fmla="*/ 871974185 w 2237"/>
              <a:gd name="T47" fmla="*/ 2147483647 h 4512"/>
              <a:gd name="T48" fmla="*/ 942538570 w 2237"/>
              <a:gd name="T49" fmla="*/ 2147483647 h 4512"/>
              <a:gd name="T50" fmla="*/ 1234876736 w 2237"/>
              <a:gd name="T51" fmla="*/ 2147483647 h 4512"/>
              <a:gd name="T52" fmla="*/ 1524695540 w 2237"/>
              <a:gd name="T53" fmla="*/ 2147483647 h 4512"/>
              <a:gd name="T54" fmla="*/ 1766630574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cmpd="sng">
            <a:solidFill>
              <a:srgbClr val="99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2409" name="Line 9"/>
          <p:cNvSpPr>
            <a:spLocks noChangeShapeType="1"/>
          </p:cNvSpPr>
          <p:nvPr/>
        </p:nvSpPr>
        <p:spPr bwMode="auto">
          <a:xfrm flipH="1">
            <a:off x="3657600" y="0"/>
            <a:ext cx="304800" cy="38100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2410" name="Text Box 10"/>
          <p:cNvSpPr txBox="1">
            <a:spLocks noChangeArrowheads="1"/>
          </p:cNvSpPr>
          <p:nvPr/>
        </p:nvSpPr>
        <p:spPr bwMode="auto">
          <a:xfrm>
            <a:off x="-44450" y="244475"/>
            <a:ext cx="7315200" cy="1190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zh-CN" altLang="en-US" sz="3600" b="1" dirty="0">
                <a:solidFill>
                  <a:srgbClr val="008000"/>
                </a:solidFill>
                <a:effectLst>
                  <a:outerShdw blurRad="38100" dist="38100" dir="2700000" algn="tl">
                    <a:srgbClr val="DDDDDD"/>
                  </a:outerShdw>
                </a:effectLst>
                <a:latin typeface="Times New Roman" charset="0"/>
                <a:cs typeface="宋体" charset="0"/>
              </a:rPr>
              <a:t>巴比伦的衰微</a:t>
            </a:r>
            <a:r>
              <a:rPr lang="zh-CN" altLang="en-US" sz="3600" dirty="0">
                <a:solidFill>
                  <a:srgbClr val="000000"/>
                </a:solidFill>
                <a:latin typeface="Times New Roman" charset="0"/>
                <a:cs typeface="宋体" charset="0"/>
              </a:rPr>
              <a:t> </a:t>
            </a:r>
            <a:r>
              <a:rPr lang="en-US" altLang="ja-JP" sz="3500" b="1" dirty="0">
                <a:solidFill>
                  <a:srgbClr val="008000"/>
                </a:solidFill>
                <a:effectLst>
                  <a:outerShdw blurRad="38100" dist="38100" dir="2700000" algn="tl">
                    <a:srgbClr val="DDDDDD"/>
                  </a:outerShdw>
                </a:effectLst>
                <a:latin typeface="Times New Roman" charset="0"/>
              </a:rPr>
              <a:t>(</a:t>
            </a:r>
            <a:r>
              <a:rPr lang="zh-CN" altLang="en-US" sz="3500" b="1" dirty="0">
                <a:solidFill>
                  <a:srgbClr val="008000"/>
                </a:solidFill>
                <a:effectLst>
                  <a:outerShdw blurRad="38100" dist="38100" dir="2700000" algn="tl">
                    <a:srgbClr val="DDDDDD"/>
                  </a:outerShdw>
                </a:effectLst>
                <a:latin typeface="Times New Roman" charset="0"/>
              </a:rPr>
              <a:t>公元前</a:t>
            </a:r>
            <a:r>
              <a:rPr lang="en-US" altLang="ja-JP" sz="3500" b="1" dirty="0">
                <a:solidFill>
                  <a:srgbClr val="008000"/>
                </a:solidFill>
                <a:effectLst>
                  <a:outerShdw blurRad="38100" dist="38100" dir="2700000" algn="tl">
                    <a:srgbClr val="DDDDDD"/>
                  </a:outerShdw>
                </a:effectLst>
                <a:latin typeface="Times New Roman" charset="0"/>
              </a:rPr>
              <a:t>539)</a:t>
            </a:r>
          </a:p>
          <a:p>
            <a:pPr algn="ctr"/>
            <a:r>
              <a:rPr lang="zh-CN" altLang="en-US" sz="3600" b="1" dirty="0">
                <a:solidFill>
                  <a:srgbClr val="008000"/>
                </a:solidFill>
                <a:effectLst>
                  <a:outerShdw blurRad="38100" dist="38100" dir="2700000" algn="tl">
                    <a:srgbClr val="DDDDDD"/>
                  </a:outerShdw>
                </a:effectLst>
                <a:latin typeface="Times New Roman" charset="0"/>
                <a:cs typeface="宋体" charset="0"/>
              </a:rPr>
              <a:t>波斯王古列</a:t>
            </a:r>
            <a:r>
              <a:rPr lang="zh-CN" altLang="en-US" sz="3600" dirty="0">
                <a:solidFill>
                  <a:srgbClr val="008000"/>
                </a:solidFill>
                <a:latin typeface="Times New Roman" charset="0"/>
                <a:cs typeface="宋体" charset="0"/>
              </a:rPr>
              <a:t>进入水闸之下</a:t>
            </a:r>
          </a:p>
        </p:txBody>
      </p:sp>
      <p:sp>
        <p:nvSpPr>
          <p:cNvPr id="102411" name="Freeform 11"/>
          <p:cNvSpPr>
            <a:spLocks/>
          </p:cNvSpPr>
          <p:nvPr/>
        </p:nvSpPr>
        <p:spPr bwMode="auto">
          <a:xfrm rot="-687844">
            <a:off x="2743200" y="6172200"/>
            <a:ext cx="514350" cy="2498725"/>
          </a:xfrm>
          <a:custGeom>
            <a:avLst/>
            <a:gdLst>
              <a:gd name="T0" fmla="*/ 68045013 w 324"/>
              <a:gd name="T1" fmla="*/ 2147483647 h 1574"/>
              <a:gd name="T2" fmla="*/ 141128750 w 324"/>
              <a:gd name="T3" fmla="*/ 2147483647 h 1574"/>
              <a:gd name="T4" fmla="*/ 211693125 w 324"/>
              <a:gd name="T5" fmla="*/ 2147483647 h 1574"/>
              <a:gd name="T6" fmla="*/ 551915013 w 324"/>
              <a:gd name="T7" fmla="*/ 2147483647 h 1574"/>
              <a:gd name="T8" fmla="*/ 624998750 w 324"/>
              <a:gd name="T9" fmla="*/ 2147483647 h 1574"/>
              <a:gd name="T10" fmla="*/ 695563125 w 324"/>
              <a:gd name="T11" fmla="*/ 2147483647 h 1574"/>
              <a:gd name="T12" fmla="*/ 768648450 w 324"/>
              <a:gd name="T13" fmla="*/ 2127011875 h 1574"/>
              <a:gd name="T14" fmla="*/ 672882513 w 324"/>
              <a:gd name="T15" fmla="*/ 433466875 h 1574"/>
              <a:gd name="T16" fmla="*/ 647680950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cmpd="sng">
            <a:solidFill>
              <a:srgbClr val="99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102412" name="Text Box 12"/>
          <p:cNvSpPr txBox="1">
            <a:spLocks noChangeArrowheads="1"/>
          </p:cNvSpPr>
          <p:nvPr/>
        </p:nvSpPr>
        <p:spPr bwMode="auto">
          <a:xfrm>
            <a:off x="5105400" y="2573338"/>
            <a:ext cx="3505200" cy="1108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spcBef>
                <a:spcPct val="50000"/>
              </a:spcBef>
            </a:pPr>
            <a:r>
              <a:rPr lang="zh-CN" altLang="en-US" b="1">
                <a:solidFill>
                  <a:srgbClr val="000000"/>
                </a:solidFill>
                <a:latin typeface="Times New Roman" charset="0"/>
                <a:cs typeface="宋体" charset="0"/>
              </a:rPr>
              <a:t>但以理书第</a:t>
            </a:r>
            <a:r>
              <a:rPr lang="en-US" altLang="zh-CN" b="1">
                <a:solidFill>
                  <a:srgbClr val="000000"/>
                </a:solidFill>
                <a:latin typeface="Times New Roman" charset="0"/>
                <a:cs typeface="宋体" charset="0"/>
              </a:rPr>
              <a:t>5</a:t>
            </a:r>
            <a:r>
              <a:rPr lang="zh-CN" altLang="en-US" b="1">
                <a:solidFill>
                  <a:srgbClr val="000000"/>
                </a:solidFill>
                <a:latin typeface="Times New Roman" charset="0"/>
                <a:cs typeface="宋体" charset="0"/>
              </a:rPr>
              <a:t>章</a:t>
            </a:r>
            <a:endParaRPr lang="en-US" altLang="ja-JP" sz="2800" b="1">
              <a:solidFill>
                <a:srgbClr val="000000"/>
              </a:solidFill>
              <a:latin typeface="Times New Roman" charset="0"/>
              <a:cs typeface="宋体" charset="0"/>
            </a:endParaRPr>
          </a:p>
          <a:p>
            <a:pPr algn="ctr">
              <a:spcBef>
                <a:spcPct val="50000"/>
              </a:spcBef>
            </a:pPr>
            <a:r>
              <a:rPr lang="en-US" sz="2800" b="1">
                <a:solidFill>
                  <a:srgbClr val="000000"/>
                </a:solidFill>
                <a:latin typeface="Times New Roman" charset="0"/>
                <a:cs typeface="宋体" charset="0"/>
              </a:rPr>
              <a:t>(</a:t>
            </a:r>
            <a:r>
              <a:rPr lang="zh-CN" altLang="en-US" sz="2800" b="1">
                <a:solidFill>
                  <a:srgbClr val="000000"/>
                </a:solidFill>
                <a:latin typeface="Times New Roman" charset="0"/>
                <a:cs typeface="宋体" charset="0"/>
              </a:rPr>
              <a:t>伯沙撒王的盛宴</a:t>
            </a:r>
            <a:r>
              <a:rPr lang="en-US" altLang="ja-JP" sz="2800" b="1">
                <a:solidFill>
                  <a:srgbClr val="000000"/>
                </a:solidFill>
                <a:latin typeface="Times New Roman" charset="0"/>
                <a:cs typeface="宋体" charset="0"/>
              </a:rPr>
              <a:t>)</a:t>
            </a:r>
            <a:endParaRPr lang="en-US" sz="2800" b="1">
              <a:solidFill>
                <a:srgbClr val="000000"/>
              </a:solidFill>
              <a:latin typeface="Times New Roman" charset="0"/>
              <a:cs typeface="宋体" charset="0"/>
            </a:endParaRPr>
          </a:p>
        </p:txBody>
      </p:sp>
      <p:sp>
        <p:nvSpPr>
          <p:cNvPr id="102415" name="Rectangle 15"/>
          <p:cNvSpPr>
            <a:spLocks noChangeArrowheads="1"/>
          </p:cNvSpPr>
          <p:nvPr/>
        </p:nvSpPr>
        <p:spPr bwMode="auto">
          <a:xfrm>
            <a:off x="6599957" y="396596"/>
            <a:ext cx="211628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r>
              <a:rPr lang="zh-CN" altLang="en-US" sz="2400" b="1" dirty="0">
                <a:solidFill>
                  <a:srgbClr val="3333CC"/>
                </a:solidFill>
                <a:latin typeface="Times New Roman" charset="0"/>
                <a:cs typeface="宋体" charset="0"/>
              </a:rPr>
              <a:t>巴比伦的衰微</a:t>
            </a:r>
            <a:r>
              <a:rPr lang="zh-CN" altLang="en-US" sz="2400" dirty="0">
                <a:solidFill>
                  <a:srgbClr val="000000"/>
                </a:solidFill>
                <a:latin typeface="Times New Roman" charset="0"/>
                <a:cs typeface="宋体" charset="0"/>
              </a:rPr>
              <a:t> </a:t>
            </a:r>
          </a:p>
        </p:txBody>
      </p:sp>
      <p:sp>
        <p:nvSpPr>
          <p:cNvPr id="259084" name="TextBox 1"/>
          <p:cNvSpPr txBox="1">
            <a:spLocks noChangeArrowheads="1"/>
          </p:cNvSpPr>
          <p:nvPr/>
        </p:nvSpPr>
        <p:spPr bwMode="auto">
          <a:xfrm>
            <a:off x="1066800" y="1905000"/>
            <a:ext cx="2433638"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zh-CN" altLang="en-US" sz="1800" b="1"/>
              <a:t>巴比伦城</a:t>
            </a:r>
            <a:endParaRPr lang="en-US" sz="1800"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02410"/>
                                        </p:tgtEl>
                                        <p:attrNameLst>
                                          <p:attrName>style.visibility</p:attrName>
                                        </p:attrNameLst>
                                      </p:cBhvr>
                                      <p:to>
                                        <p:strVal val="visible"/>
                                      </p:to>
                                    </p:set>
                                    <p:animEffect transition="in" filter="wipe(up)">
                                      <p:cBhvr>
                                        <p:cTn id="7" dur="300"/>
                                        <p:tgtEl>
                                          <p:spTgt spid="102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2409"/>
                                        </p:tgtEl>
                                        <p:attrNameLst>
                                          <p:attrName>style.visibility</p:attrName>
                                        </p:attrNameLst>
                                      </p:cBhvr>
                                      <p:to>
                                        <p:strVal val="visible"/>
                                      </p:to>
                                    </p:set>
                                    <p:animEffect transition="in" filter="wipe(up)">
                                      <p:cBhvr>
                                        <p:cTn id="12" dur="500"/>
                                        <p:tgtEl>
                                          <p:spTgt spid="1024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02408"/>
                                        </p:tgtEl>
                                        <p:attrNameLst>
                                          <p:attrName>style.visibility</p:attrName>
                                        </p:attrNameLst>
                                      </p:cBhvr>
                                      <p:to>
                                        <p:strVal val="visible"/>
                                      </p:to>
                                    </p:set>
                                    <p:animEffect transition="in" filter="wipe(up)">
                                      <p:cBhvr>
                                        <p:cTn id="17" dur="500"/>
                                        <p:tgtEl>
                                          <p:spTgt spid="102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102406"/>
                                        </p:tgtEl>
                                        <p:attrNameLst>
                                          <p:attrName>style.visibility</p:attrName>
                                        </p:attrNameLst>
                                      </p:cBhvr>
                                      <p:to>
                                        <p:strVal val="visible"/>
                                      </p:to>
                                    </p:set>
                                    <p:anim calcmode="lin" valueType="num">
                                      <p:cBhvr>
                                        <p:cTn id="22" dur="1000" fill="hold"/>
                                        <p:tgtEl>
                                          <p:spTgt spid="102406"/>
                                        </p:tgtEl>
                                        <p:attrNameLst>
                                          <p:attrName>ppt_w</p:attrName>
                                        </p:attrNameLst>
                                      </p:cBhvr>
                                      <p:tavLst>
                                        <p:tav tm="0">
                                          <p:val>
                                            <p:fltVal val="0"/>
                                          </p:val>
                                        </p:tav>
                                        <p:tav tm="100000">
                                          <p:val>
                                            <p:strVal val="#ppt_w"/>
                                          </p:val>
                                        </p:tav>
                                      </p:tavLst>
                                    </p:anim>
                                    <p:anim calcmode="lin" valueType="num">
                                      <p:cBhvr>
                                        <p:cTn id="23" dur="1000" fill="hold"/>
                                        <p:tgtEl>
                                          <p:spTgt spid="102406"/>
                                        </p:tgtEl>
                                        <p:attrNameLst>
                                          <p:attrName>ppt_h</p:attrName>
                                        </p:attrNameLst>
                                      </p:cBhvr>
                                      <p:tavLst>
                                        <p:tav tm="0">
                                          <p:val>
                                            <p:fltVal val="0"/>
                                          </p:val>
                                        </p:tav>
                                        <p:tav tm="100000">
                                          <p:val>
                                            <p:strVal val="#ppt_h"/>
                                          </p:val>
                                        </p:tav>
                                      </p:tavLst>
                                    </p:anim>
                                    <p:anim calcmode="lin" valueType="num">
                                      <p:cBhvr>
                                        <p:cTn id="24" dur="1000" fill="hold"/>
                                        <p:tgtEl>
                                          <p:spTgt spid="10240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024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2412"/>
                                        </p:tgtEl>
                                        <p:attrNameLst>
                                          <p:attrName>style.visibility</p:attrName>
                                        </p:attrNameLst>
                                      </p:cBhvr>
                                      <p:to>
                                        <p:strVal val="visible"/>
                                      </p:to>
                                    </p:set>
                                    <p:animEffect transition="in" filter="dissolve">
                                      <p:cBhvr>
                                        <p:cTn id="30" dur="500"/>
                                        <p:tgtEl>
                                          <p:spTgt spid="102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0" grpId="0" autoUpdateAnimBg="0"/>
      <p:bldP spid="102412"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42" y="576064"/>
            <a:ext cx="9058808" cy="4941168"/>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3600" b="1" dirty="0">
                <a:effectLst>
                  <a:glow rad="127000">
                    <a:schemeClr val="tx1"/>
                  </a:glow>
                </a:effectLst>
                <a:latin typeface="Arial" charset="0"/>
                <a:ea typeface="ＭＳ Ｐゴシック" charset="0"/>
                <a:cs typeface="ＭＳ Ｐゴシック" charset="0"/>
              </a:rPr>
              <a:t>Don’t let your confusion stop you from being amazed at how God works.</a:t>
            </a:r>
          </a:p>
        </p:txBody>
      </p:sp>
    </p:spTree>
    <p:extLst>
      <p:ext uri="{BB962C8B-B14F-4D97-AF65-F5344CB8AC3E}">
        <p14:creationId xmlns:p14="http://schemas.microsoft.com/office/powerpoint/2010/main" val="42674444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solidFill>
            <a:srgbClr val="FFFFFF"/>
          </a:solidFill>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Be Amazed</a:t>
            </a:r>
          </a:p>
        </p:txBody>
      </p:sp>
      <p:pic>
        <p:nvPicPr>
          <p:cNvPr id="2" name="Picture 1"/>
          <p:cNvPicPr>
            <a:picLocks noChangeAspect="1"/>
          </p:cNvPicPr>
          <p:nvPr/>
        </p:nvPicPr>
        <p:blipFill>
          <a:blip r:embed="rId3"/>
          <a:stretch>
            <a:fillRect/>
          </a:stretch>
        </p:blipFill>
        <p:spPr>
          <a:xfrm>
            <a:off x="0" y="6018"/>
            <a:ext cx="9335124" cy="6851981"/>
          </a:xfrm>
          <a:prstGeom prst="rect">
            <a:avLst/>
          </a:prstGeom>
        </p:spPr>
      </p:pic>
    </p:spTree>
    <p:extLst>
      <p:ext uri="{BB962C8B-B14F-4D97-AF65-F5344CB8AC3E}">
        <p14:creationId xmlns:p14="http://schemas.microsoft.com/office/powerpoint/2010/main" val="2241274242"/>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Amazed</a:t>
            </a: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6778836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884" y="16810"/>
            <a:ext cx="9149547" cy="5140382"/>
          </a:xfrm>
          <a:prstGeom prst="rect">
            <a:avLst/>
          </a:prstGeom>
        </p:spPr>
      </p:pic>
      <p:sp>
        <p:nvSpPr>
          <p:cNvPr id="900098" name="Rectangle 2"/>
          <p:cNvSpPr>
            <a:spLocks noGrp="1" noChangeArrowheads="1"/>
          </p:cNvSpPr>
          <p:nvPr>
            <p:ph type="ctrTitle"/>
          </p:nvPr>
        </p:nvSpPr>
        <p:spPr>
          <a:xfrm>
            <a:off x="23010" y="5517232"/>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Amazed</a:t>
            </a:r>
          </a:p>
        </p:txBody>
      </p:sp>
      <p:sp>
        <p:nvSpPr>
          <p:cNvPr id="4" name="Rectangle 2"/>
          <p:cNvSpPr txBox="1">
            <a:spLocks noChangeArrowheads="1"/>
          </p:cNvSpPr>
          <p:nvPr/>
        </p:nvSpPr>
        <p:spPr bwMode="auto">
          <a:xfrm>
            <a:off x="0" y="6858000"/>
            <a:ext cx="9144000" cy="1152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a:solidFill>
                  <a:srgbClr val="FFFFFF"/>
                </a:solidFill>
              </a:rPr>
              <a:t>Pico do Arieiro: Miradouro Ninho da Manta, look down and be amazed!</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226490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Amazed</a:t>
            </a:r>
          </a:p>
        </p:txBody>
      </p:sp>
      <p:pic>
        <p:nvPicPr>
          <p:cNvPr id="3" name="Picture 2"/>
          <p:cNvPicPr>
            <a:picLocks noChangeAspect="1"/>
          </p:cNvPicPr>
          <p:nvPr/>
        </p:nvPicPr>
        <p:blipFill>
          <a:blip r:embed="rId3"/>
          <a:stretch>
            <a:fillRect/>
          </a:stretch>
        </p:blipFill>
        <p:spPr>
          <a:xfrm>
            <a:off x="0" y="1028700"/>
            <a:ext cx="9144000" cy="4782021"/>
          </a:xfrm>
          <a:prstGeom prst="rect">
            <a:avLst/>
          </a:prstGeom>
        </p:spPr>
      </p:pic>
    </p:spTree>
    <p:extLst>
      <p:ext uri="{BB962C8B-B14F-4D97-AF65-F5344CB8AC3E}">
        <p14:creationId xmlns:p14="http://schemas.microsoft.com/office/powerpoint/2010/main" val="22716760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Amazed</a:t>
            </a:r>
          </a:p>
        </p:txBody>
      </p:sp>
      <p:pic>
        <p:nvPicPr>
          <p:cNvPr id="2" name="Picture 1"/>
          <p:cNvPicPr>
            <a:picLocks noChangeAspect="1"/>
          </p:cNvPicPr>
          <p:nvPr/>
        </p:nvPicPr>
        <p:blipFill>
          <a:blip r:embed="rId3"/>
          <a:stretch>
            <a:fillRect/>
          </a:stretch>
        </p:blipFill>
        <p:spPr>
          <a:xfrm>
            <a:off x="0" y="1052736"/>
            <a:ext cx="9181020" cy="4896544"/>
          </a:xfrm>
          <a:prstGeom prst="rect">
            <a:avLst/>
          </a:prstGeom>
        </p:spPr>
      </p:pic>
    </p:spTree>
    <p:extLst>
      <p:ext uri="{BB962C8B-B14F-4D97-AF65-F5344CB8AC3E}">
        <p14:creationId xmlns:p14="http://schemas.microsoft.com/office/powerpoint/2010/main" val="116951479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Amazed</a:t>
            </a:r>
          </a:p>
        </p:txBody>
      </p:sp>
      <p:pic>
        <p:nvPicPr>
          <p:cNvPr id="2" name="Picture 1"/>
          <p:cNvPicPr>
            <a:picLocks noChangeAspect="1"/>
          </p:cNvPicPr>
          <p:nvPr/>
        </p:nvPicPr>
        <p:blipFill>
          <a:blip r:embed="rId3"/>
          <a:stretch>
            <a:fillRect/>
          </a:stretch>
        </p:blipFill>
        <p:spPr>
          <a:xfrm>
            <a:off x="835" y="1284784"/>
            <a:ext cx="9144000" cy="5557652"/>
          </a:xfrm>
          <a:prstGeom prst="rect">
            <a:avLst/>
          </a:prstGeom>
        </p:spPr>
      </p:pic>
    </p:spTree>
    <p:extLst>
      <p:ext uri="{BB962C8B-B14F-4D97-AF65-F5344CB8AC3E}">
        <p14:creationId xmlns:p14="http://schemas.microsoft.com/office/powerpoint/2010/main" val="697179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865" y="2463437"/>
            <a:ext cx="6634487" cy="439248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我们在极度</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困惑</a:t>
            </a:r>
            <a:r>
              <a:rPr lang="zh-CN" altLang="en-US" sz="5400" b="1" dirty="0">
                <a:effectLst>
                  <a:glow rad="127000">
                    <a:schemeClr val="tx1"/>
                  </a:glow>
                </a:effectLst>
                <a:latin typeface="Arial" charset="0"/>
                <a:ea typeface="ＭＳ Ｐゴシック" charset="0"/>
                <a:cs typeface="ＭＳ Ｐゴシック" charset="0"/>
              </a:rPr>
              <a:t>的时候</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应当如何看待生命</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4679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 Prayer</a:t>
            </a: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419872" y="1484784"/>
            <a:ext cx="5544616" cy="388843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O, God of wonder, enlarge my capacity to be amazed at what is amazing, and end my attraction with the insignificant.</a:t>
            </a:r>
          </a:p>
        </p:txBody>
      </p:sp>
      <p:sp>
        <p:nvSpPr>
          <p:cNvPr id="5" name="Rectangle 2"/>
          <p:cNvSpPr txBox="1">
            <a:spLocks noChangeArrowheads="1"/>
          </p:cNvSpPr>
          <p:nvPr/>
        </p:nvSpPr>
        <p:spPr bwMode="auto">
          <a:xfrm>
            <a:off x="34187" y="5805264"/>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solidFill>
                  <a:srgbClr val="FFFFFF"/>
                </a:solidFill>
                <a:effectLst>
                  <a:glow rad="127000">
                    <a:srgbClr val="000000"/>
                  </a:glow>
                </a:effectLst>
                <a:latin typeface="Arial" charset="0"/>
                <a:ea typeface="ＭＳ Ｐゴシック" charset="0"/>
                <a:cs typeface="ＭＳ Ｐゴシック" charset="0"/>
              </a:rPr>
              <a:t>—John Piper—</a:t>
            </a:r>
          </a:p>
        </p:txBody>
      </p:sp>
    </p:spTree>
    <p:extLst>
      <p:ext uri="{BB962C8B-B14F-4D97-AF65-F5344CB8AC3E}">
        <p14:creationId xmlns:p14="http://schemas.microsoft.com/office/powerpoint/2010/main" val="223120580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865" y="2463437"/>
            <a:ext cx="6634487" cy="439248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我们在极度</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困惑</a:t>
            </a:r>
            <a:r>
              <a:rPr lang="zh-CN" altLang="en-US" sz="5400" b="1" dirty="0">
                <a:effectLst>
                  <a:glow rad="127000">
                    <a:schemeClr val="tx1"/>
                  </a:glow>
                </a:effectLst>
                <a:latin typeface="Arial" charset="0"/>
                <a:ea typeface="ＭＳ Ｐゴシック" charset="0"/>
                <a:cs typeface="ＭＳ Ｐゴシック" charset="0"/>
              </a:rPr>
              <a:t>的时候</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应当如何看待生命</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5064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36752"/>
          </a:xfrm>
          <a:ln>
            <a:solidFill>
              <a:srgbClr val="FFFFFF"/>
            </a:solidFill>
          </a:ln>
          <a:effectLst>
            <a:outerShdw blurRad="63500" dist="35921" dir="2700000" algn="ctr" rotWithShape="0">
              <a:schemeClr val="tx2">
                <a:alpha val="74998"/>
              </a:schemeClr>
            </a:outerShdw>
          </a:effectLst>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主旨</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059832" y="2100290"/>
            <a:ext cx="6084168" cy="32729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我们在困惑中应当</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惊奇</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神的道路。</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4" name="Picture 4" descr="Habakkuk-Front-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24" y="1844824"/>
            <a:ext cx="2514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3873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I. </a:t>
            </a:r>
            <a:r>
              <a:rPr lang="zh-CN" altLang="en-US" sz="5400" b="1" dirty="0">
                <a:effectLst>
                  <a:glow rad="127000">
                    <a:schemeClr val="tx1"/>
                  </a:glow>
                </a:effectLst>
                <a:latin typeface="Arial" charset="0"/>
                <a:ea typeface="ＭＳ Ｐゴシック" charset="0"/>
                <a:cs typeface="ＭＳ Ｐゴシック" charset="0"/>
              </a:rPr>
              <a:t>我们经常对神的计划</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感到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困惑</a:t>
            </a:r>
            <a:r>
              <a:rPr lang="zh-CN" altLang="en-U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2077633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a:extLst/>
        </p:spPr>
        <p:txBody>
          <a:bodyPr anchor="t"/>
          <a:lstStyle/>
          <a:p>
            <a:pPr marL="985838" indent="-985838" algn="l">
              <a:defRPr/>
            </a:pPr>
            <a:r>
              <a:rPr lang="en-US" sz="4800" b="1" dirty="0">
                <a:effectLst>
                  <a:glow rad="127000">
                    <a:schemeClr val="tx1"/>
                  </a:glow>
                </a:effectLst>
                <a:latin typeface="Arial" charset="0"/>
                <a:ea typeface="ＭＳ Ｐゴシック" charset="0"/>
                <a:cs typeface="ＭＳ Ｐゴシック" charset="0"/>
              </a:rPr>
              <a:t>II.  </a:t>
            </a:r>
            <a:r>
              <a:rPr lang="en-US" sz="5400" b="1" dirty="0">
                <a:effectLst>
                  <a:glow rad="127000">
                    <a:schemeClr val="tx1"/>
                  </a:glow>
                </a:effectLst>
                <a:latin typeface="Arial" charset="0"/>
                <a:ea typeface="ＭＳ Ｐゴシック" charset="0"/>
                <a:cs typeface="ＭＳ Ｐゴシック" charset="0"/>
              </a:rPr>
              <a:t> </a:t>
            </a:r>
            <a:r>
              <a:rPr lang="zh-CN" altLang="en-US" sz="5400" b="1" dirty="0">
                <a:effectLst>
                  <a:glow rad="127000">
                    <a:schemeClr val="tx1"/>
                  </a:glow>
                </a:effectLst>
                <a:latin typeface="Arial" charset="0"/>
                <a:ea typeface="ＭＳ Ｐゴシック" charset="0"/>
                <a:cs typeface="ＭＳ Ｐゴシック" charset="0"/>
              </a:rPr>
              <a:t>我们在困惑中应当</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solidFill>
                  <a:srgbClr val="FFFF00"/>
                </a:solidFill>
                <a:effectLst>
                  <a:glow rad="127000">
                    <a:schemeClr val="tx1"/>
                  </a:glow>
                </a:effectLst>
                <a:latin typeface="Arial" charset="0"/>
                <a:ea typeface="ＭＳ Ｐゴシック" charset="0"/>
                <a:cs typeface="ＭＳ Ｐゴシック" charset="0"/>
              </a:rPr>
              <a:t>惊奇</a:t>
            </a:r>
            <a:r>
              <a:rPr lang="zh-CN" altLang="en-US" sz="5400" b="1" dirty="0">
                <a:effectLst>
                  <a:glow rad="127000">
                    <a:schemeClr val="tx1"/>
                  </a:glow>
                </a:effectLst>
                <a:latin typeface="Arial" charset="0"/>
                <a:ea typeface="ＭＳ Ｐゴシック" charset="0"/>
                <a:cs typeface="ＭＳ Ｐゴシック" charset="0"/>
              </a:rPr>
              <a:t>神的道路。</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a:t>
            </a:r>
          </a:p>
        </p:txBody>
      </p:sp>
    </p:spTree>
    <p:extLst>
      <p:ext uri="{BB962C8B-B14F-4D97-AF65-F5344CB8AC3E}">
        <p14:creationId xmlns:p14="http://schemas.microsoft.com/office/powerpoint/2010/main" val="2413454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361908"/>
            <a:ext cx="9051520" cy="60914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651024"/>
          </a:xfrm>
          <a:effectLst>
            <a:outerShdw blurRad="63500" dist="35921" dir="2700000" algn="ctr" rotWithShape="0">
              <a:schemeClr val="tx2">
                <a:alpha val="74998"/>
              </a:schemeClr>
            </a:outerShdw>
          </a:effectLst>
          <a:ex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当你需要盼望的时候，</a:t>
            </a:r>
            <a:br>
              <a:rPr lang="en-SG"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有什么事最令你感到困惑</a:t>
            </a:r>
            <a:r>
              <a:rPr lang="en-US"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75077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3" y="-26988"/>
            <a:ext cx="9323388"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信心</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哈巴谷</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627</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487433627"/>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1343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上帝对巴比伦</a:t>
            </a: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ru-RU"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迦勒底人自高自大，心不正直；</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然而义人必因</a:t>
            </a:r>
            <a:r>
              <a:rPr kumimoji="0" lang="zh-CN" alt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信</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得生</a:t>
            </a:r>
            <a:r>
              <a:rPr kumimoji="0" lang="ru-RU"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2:4).</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627</a:t>
            </a:r>
          </a:p>
        </p:txBody>
      </p:sp>
    </p:spTree>
    <p:extLst>
      <p:ext uri="{BB962C8B-B14F-4D97-AF65-F5344CB8AC3E}">
        <p14:creationId xmlns:p14="http://schemas.microsoft.com/office/powerpoint/2010/main" val="2187625123"/>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Rest in the L</a:t>
            </a:r>
            <a:r>
              <a:rPr lang="en-US" sz="3200" b="1" dirty="0">
                <a:effectLst>
                  <a:glow rad="127000">
                    <a:schemeClr val="tx1"/>
                  </a:glow>
                </a:effectLst>
                <a:latin typeface="Arial" charset="0"/>
                <a:ea typeface="ＭＳ Ｐゴシック" charset="0"/>
                <a:cs typeface="ＭＳ Ｐゴシック" charset="0"/>
              </a:rPr>
              <a:t>ORD</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710902"/>
            <a:ext cx="9144000" cy="5886450"/>
          </a:xfrm>
          <a:prstGeom prst="rect">
            <a:avLst/>
          </a:prstGeom>
        </p:spPr>
      </p:pic>
      <p:sp>
        <p:nvSpPr>
          <p:cNvPr id="6" name="Rectangle 2"/>
          <p:cNvSpPr txBox="1">
            <a:spLocks noChangeArrowheads="1"/>
          </p:cNvSpPr>
          <p:nvPr/>
        </p:nvSpPr>
        <p:spPr bwMode="auto">
          <a:xfrm>
            <a:off x="251520" y="1268760"/>
            <a:ext cx="4608512"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"Be still in the presence of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and wait patiently for him to act. Don’t worry about evil people who prosper or fret about their wicked schemes"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(Psalm 37:7 NLT).</a:t>
            </a:r>
          </a:p>
        </p:txBody>
      </p:sp>
    </p:spTree>
    <p:extLst>
      <p:ext uri="{BB962C8B-B14F-4D97-AF65-F5344CB8AC3E}">
        <p14:creationId xmlns:p14="http://schemas.microsoft.com/office/powerpoint/2010/main" val="564104668"/>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a:xfrm>
            <a:off x="9144000" y="1417638"/>
            <a:ext cx="2678113" cy="2522537"/>
          </a:xfrm>
        </p:spPr>
        <p:txBody>
          <a:bodyPr/>
          <a:lstStyle/>
          <a:p>
            <a:pPr algn="r"/>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769048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I. </a:t>
            </a:r>
            <a:r>
              <a:rPr lang="zh-CN" altLang="en-US" sz="5400" b="1" dirty="0">
                <a:effectLst>
                  <a:glow rad="127000">
                    <a:schemeClr val="tx1"/>
                  </a:glow>
                </a:effectLst>
                <a:latin typeface="Arial" charset="0"/>
                <a:ea typeface="ＭＳ Ｐゴシック" charset="0"/>
                <a:cs typeface="ＭＳ Ｐゴシック" charset="0"/>
              </a:rPr>
              <a:t>我们经常对神的计划</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感到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困惑</a:t>
            </a:r>
            <a:r>
              <a:rPr lang="zh-CN" altLang="en-U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3204703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旧约全书讲章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7708151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4369"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400" b="1" dirty="0">
                <a:solidFill>
                  <a:srgbClr val="EAEAEA"/>
                </a:solidFill>
                <a:latin typeface="Arial" charset="0"/>
                <a:ea typeface="ＭＳ Ｐゴシック" charset="0"/>
              </a:rPr>
              <a:t>Contrasting Zephaniah, </a:t>
            </a:r>
            <a:r>
              <a:rPr lang="ko-KR" altLang="en-US" sz="2400" b="1" dirty="0" err="1">
                <a:solidFill>
                  <a:srgbClr val="EAEAEA"/>
                </a:solidFill>
                <a:latin typeface="Arial" charset="0"/>
                <a:ea typeface="ＭＳ Ｐゴシック" charset="0"/>
              </a:rPr>
              <a:t>哈巴谷</a:t>
            </a:r>
            <a:r>
              <a:rPr lang="en-US" sz="2400" b="1" dirty="0">
                <a:solidFill>
                  <a:srgbClr val="EAEAEA"/>
                </a:solidFill>
                <a:latin typeface="Arial" charset="0"/>
                <a:ea typeface="ＭＳ Ｐゴシック" charset="0"/>
              </a:rPr>
              <a:t>, and Lamentations</a:t>
            </a:r>
          </a:p>
        </p:txBody>
      </p:sp>
      <p:graphicFrame>
        <p:nvGraphicFramePr>
          <p:cNvPr id="72825" name="Group 121"/>
          <p:cNvGraphicFramePr>
            <a:graphicFrameLocks noGrp="1"/>
          </p:cNvGraphicFramePr>
          <p:nvPr>
            <p:extLst>
              <p:ext uri="{D42A27DB-BD31-4B8C-83A1-F6EECF244321}">
                <p14:modId xmlns:p14="http://schemas.microsoft.com/office/powerpoint/2010/main" val="1180311673"/>
              </p:ext>
            </p:extLst>
          </p:nvPr>
        </p:nvGraphicFramePr>
        <p:xfrm>
          <a:off x="34925" y="1268413"/>
          <a:ext cx="9109074" cy="5331291"/>
        </p:xfrm>
        <a:graphic>
          <a:graphicData uri="http://schemas.openxmlformats.org/drawingml/2006/table">
            <a:tbl>
              <a:tblPr/>
              <a:tblGrid>
                <a:gridCol w="3036358">
                  <a:extLst>
                    <a:ext uri="{9D8B030D-6E8A-4147-A177-3AD203B41FA5}">
                      <a16:colId xmlns:a16="http://schemas.microsoft.com/office/drawing/2014/main" val="20000"/>
                    </a:ext>
                  </a:extLst>
                </a:gridCol>
                <a:gridCol w="3036358">
                  <a:extLst>
                    <a:ext uri="{9D8B030D-6E8A-4147-A177-3AD203B41FA5}">
                      <a16:colId xmlns:a16="http://schemas.microsoft.com/office/drawing/2014/main" val="20001"/>
                    </a:ext>
                  </a:extLst>
                </a:gridCol>
                <a:gridCol w="3036358">
                  <a:extLst>
                    <a:ext uri="{9D8B030D-6E8A-4147-A177-3AD203B41FA5}">
                      <a16:colId xmlns:a16="http://schemas.microsoft.com/office/drawing/2014/main" val="20002"/>
                    </a:ext>
                  </a:extLst>
                </a:gridCol>
              </a:tblGrid>
              <a:tr h="576411">
                <a:tc>
                  <a:txBody>
                    <a:bodyPr/>
                    <a:lstStyle/>
                    <a:p>
                      <a:pPr algn="ctr">
                        <a:spcAft>
                          <a:spcPts val="0"/>
                        </a:spcAft>
                      </a:pPr>
                      <a:r>
                        <a:rPr lang="en-US" sz="2800" b="1" dirty="0">
                          <a:solidFill>
                            <a:srgbClr val="FFFFFF"/>
                          </a:solidFill>
                          <a:effectLst/>
                          <a:latin typeface="Arial"/>
                          <a:ea typeface="Times New Roman"/>
                          <a:cs typeface="Arial"/>
                        </a:rPr>
                        <a:t> Zephaniah</a:t>
                      </a:r>
                      <a:endParaRPr lang="en-SG" sz="2800" dirty="0">
                        <a:effectLst/>
                        <a:latin typeface="Arial"/>
                        <a:ea typeface="Times New Roman"/>
                        <a:cs typeface="Arial"/>
                      </a:endParaRP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800" b="1" dirty="0">
                          <a:solidFill>
                            <a:srgbClr val="FFFFFF"/>
                          </a:solidFill>
                          <a:effectLst/>
                          <a:latin typeface="Arial"/>
                          <a:ea typeface="Times New Roman"/>
                          <a:cs typeface="Arial"/>
                        </a:rPr>
                        <a:t> </a:t>
                      </a:r>
                      <a:r>
                        <a:rPr lang="ko-KR" altLang="en-US" sz="2800" b="1" dirty="0" err="1">
                          <a:solidFill>
                            <a:srgbClr val="FFFFFF"/>
                          </a:solidFill>
                          <a:effectLst/>
                          <a:latin typeface="Arial"/>
                          <a:ea typeface="Times New Roman"/>
                          <a:cs typeface="Arial"/>
                        </a:rPr>
                        <a:t>哈巴谷</a:t>
                      </a:r>
                      <a:endParaRPr lang="en-SG" sz="2800" dirty="0">
                        <a:effectLst/>
                        <a:latin typeface="Arial"/>
                        <a:ea typeface="Times New Roman"/>
                        <a:cs typeface="Arial"/>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800" b="1">
                          <a:solidFill>
                            <a:srgbClr val="FFFFFF"/>
                          </a:solidFill>
                          <a:effectLst/>
                          <a:latin typeface="Arial"/>
                          <a:ea typeface="Times New Roman"/>
                          <a:cs typeface="Arial"/>
                        </a:rPr>
                        <a:t> Lamentations </a:t>
                      </a:r>
                      <a:endParaRPr lang="en-SG" sz="2800">
                        <a:effectLst/>
                        <a:latin typeface="Arial"/>
                        <a:ea typeface="Times New Roman"/>
                        <a:cs typeface="Arial"/>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Decades before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the fall of Jerusalem</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(ca. 630) </a:t>
                      </a:r>
                      <a:endParaRPr lang="en-SG" sz="240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Just before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the fall of Jerusalem</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(ca. 607-605)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Just after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the fall of Jerusalem</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(586)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God will judge</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God, when will you judge?</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God has judged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Preview of trouble </a:t>
                      </a:r>
                      <a:endParaRPr lang="en-SG" sz="240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Promise of trouble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Presence of trouble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a:defRPr/>
            </a:pPr>
            <a:endParaRPr lang="en-US">
              <a:solidFill>
                <a:srgbClr val="000000"/>
              </a:solidFill>
              <a:latin typeface="Times New Roman" charset="0"/>
              <a:ea typeface="ＭＳ Ｐゴシック" charset="0"/>
              <a:cs typeface="+mn-cs"/>
            </a:endParaRPr>
          </a:p>
        </p:txBody>
      </p:sp>
      <p:sp>
        <p:nvSpPr>
          <p:cNvPr id="954409" name="Text Box 123"/>
          <p:cNvSpPr txBox="1">
            <a:spLocks noChangeArrowheads="1"/>
          </p:cNvSpPr>
          <p:nvPr/>
        </p:nvSpPr>
        <p:spPr bwMode="auto">
          <a:xfrm>
            <a:off x="8458200" y="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633</a:t>
            </a:r>
            <a:endParaRPr lang="en-US">
              <a:solidFill>
                <a:srgbClr val="000000"/>
              </a:solidFill>
              <a:cs typeface="Arial" charset="0"/>
            </a:endParaRPr>
          </a:p>
        </p:txBody>
      </p:sp>
    </p:spTree>
    <p:extLst>
      <p:ext uri="{BB962C8B-B14F-4D97-AF65-F5344CB8AC3E}">
        <p14:creationId xmlns:p14="http://schemas.microsoft.com/office/powerpoint/2010/main" val="39420586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4369"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400" b="1" dirty="0">
                <a:solidFill>
                  <a:srgbClr val="EAEAEA"/>
                </a:solidFill>
                <a:latin typeface="Arial" charset="0"/>
                <a:ea typeface="ＭＳ Ｐゴシック" charset="0"/>
              </a:rPr>
              <a:t>Contrasting Zephaniah, </a:t>
            </a:r>
            <a:r>
              <a:rPr lang="ko-KR" altLang="en-US" sz="2400" b="1" dirty="0" err="1">
                <a:solidFill>
                  <a:srgbClr val="EAEAEA"/>
                </a:solidFill>
                <a:latin typeface="Arial" charset="0"/>
                <a:ea typeface="ＭＳ Ｐゴシック" charset="0"/>
              </a:rPr>
              <a:t>哈巴谷</a:t>
            </a:r>
            <a:r>
              <a:rPr lang="en-US" sz="2400" b="1" dirty="0">
                <a:solidFill>
                  <a:srgbClr val="EAEAEA"/>
                </a:solidFill>
                <a:latin typeface="Arial" charset="0"/>
                <a:ea typeface="ＭＳ Ｐゴシック" charset="0"/>
              </a:rPr>
              <a:t>, and Lamentations</a:t>
            </a:r>
          </a:p>
        </p:txBody>
      </p:sp>
      <p:graphicFrame>
        <p:nvGraphicFramePr>
          <p:cNvPr id="72825" name="Group 121"/>
          <p:cNvGraphicFramePr>
            <a:graphicFrameLocks noGrp="1"/>
          </p:cNvGraphicFramePr>
          <p:nvPr>
            <p:extLst>
              <p:ext uri="{D42A27DB-BD31-4B8C-83A1-F6EECF244321}">
                <p14:modId xmlns:p14="http://schemas.microsoft.com/office/powerpoint/2010/main" val="2222933103"/>
              </p:ext>
            </p:extLst>
          </p:nvPr>
        </p:nvGraphicFramePr>
        <p:xfrm>
          <a:off x="34925" y="1268413"/>
          <a:ext cx="9109074" cy="4965531"/>
        </p:xfrm>
        <a:graphic>
          <a:graphicData uri="http://schemas.openxmlformats.org/drawingml/2006/table">
            <a:tbl>
              <a:tblPr/>
              <a:tblGrid>
                <a:gridCol w="3036358">
                  <a:extLst>
                    <a:ext uri="{9D8B030D-6E8A-4147-A177-3AD203B41FA5}">
                      <a16:colId xmlns:a16="http://schemas.microsoft.com/office/drawing/2014/main" val="20000"/>
                    </a:ext>
                  </a:extLst>
                </a:gridCol>
                <a:gridCol w="3036358">
                  <a:extLst>
                    <a:ext uri="{9D8B030D-6E8A-4147-A177-3AD203B41FA5}">
                      <a16:colId xmlns:a16="http://schemas.microsoft.com/office/drawing/2014/main" val="20001"/>
                    </a:ext>
                  </a:extLst>
                </a:gridCol>
                <a:gridCol w="3036358">
                  <a:extLst>
                    <a:ext uri="{9D8B030D-6E8A-4147-A177-3AD203B41FA5}">
                      <a16:colId xmlns:a16="http://schemas.microsoft.com/office/drawing/2014/main" val="20002"/>
                    </a:ext>
                  </a:extLst>
                </a:gridCol>
              </a:tblGrid>
              <a:tr h="576411">
                <a:tc>
                  <a:txBody>
                    <a:bodyPr/>
                    <a:lstStyle/>
                    <a:p>
                      <a:pPr algn="ctr">
                        <a:spcAft>
                          <a:spcPts val="0"/>
                        </a:spcAft>
                      </a:pPr>
                      <a:r>
                        <a:rPr lang="en-US" sz="2800" b="1" dirty="0">
                          <a:solidFill>
                            <a:srgbClr val="FFFFFF"/>
                          </a:solidFill>
                          <a:effectLst/>
                          <a:latin typeface="Arial"/>
                          <a:ea typeface="Times New Roman"/>
                          <a:cs typeface="Arial"/>
                        </a:rPr>
                        <a:t> Zephaniah</a:t>
                      </a:r>
                      <a:endParaRPr lang="en-SG" sz="2800" dirty="0">
                        <a:effectLst/>
                        <a:latin typeface="Arial"/>
                        <a:ea typeface="Times New Roman"/>
                        <a:cs typeface="Arial"/>
                      </a:endParaRP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800" b="1" dirty="0">
                          <a:solidFill>
                            <a:srgbClr val="FFFFFF"/>
                          </a:solidFill>
                          <a:effectLst/>
                          <a:latin typeface="Arial"/>
                          <a:ea typeface="Times New Roman"/>
                          <a:cs typeface="Arial"/>
                        </a:rPr>
                        <a:t> </a:t>
                      </a:r>
                      <a:r>
                        <a:rPr lang="ko-KR" altLang="en-US" sz="2800" b="1" dirty="0" err="1">
                          <a:solidFill>
                            <a:srgbClr val="FFFFFF"/>
                          </a:solidFill>
                          <a:effectLst/>
                          <a:latin typeface="Arial"/>
                          <a:ea typeface="Times New Roman"/>
                          <a:cs typeface="Arial"/>
                        </a:rPr>
                        <a:t>哈巴谷</a:t>
                      </a:r>
                      <a:endParaRPr lang="en-SG" sz="2800" dirty="0">
                        <a:effectLst/>
                        <a:latin typeface="Arial"/>
                        <a:ea typeface="Times New Roman"/>
                        <a:cs typeface="Arial"/>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800" b="1">
                          <a:solidFill>
                            <a:srgbClr val="FFFFFF"/>
                          </a:solidFill>
                          <a:effectLst/>
                          <a:latin typeface="Arial"/>
                          <a:ea typeface="Times New Roman"/>
                          <a:cs typeface="Arial"/>
                        </a:rPr>
                        <a:t> Lamentations </a:t>
                      </a:r>
                      <a:endParaRPr lang="en-SG" sz="2800">
                        <a:effectLst/>
                        <a:latin typeface="Arial"/>
                        <a:ea typeface="Times New Roman"/>
                        <a:cs typeface="Arial"/>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Declaration </a:t>
                      </a:r>
                      <a:endParaRPr lang="en-SG" sz="240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Dialogue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Dirge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Day </a:t>
                      </a:r>
                      <a:br>
                        <a:rPr lang="en-US" sz="2400" b="1">
                          <a:effectLst/>
                          <a:latin typeface="Arial"/>
                          <a:ea typeface="Times New Roman"/>
                          <a:cs typeface="Arial"/>
                        </a:rPr>
                      </a:br>
                      <a:r>
                        <a:rPr lang="en-US" sz="2400" b="1">
                          <a:effectLst/>
                          <a:latin typeface="Arial"/>
                          <a:ea typeface="Times New Roman"/>
                          <a:cs typeface="Arial"/>
                        </a:rPr>
                        <a:t>of the LORD </a:t>
                      </a:r>
                      <a:endParaRPr lang="en-SG" sz="240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Dominion </a:t>
                      </a:r>
                      <a:br>
                        <a:rPr lang="en-US" sz="2400" b="1">
                          <a:effectLst/>
                          <a:latin typeface="Arial"/>
                          <a:ea typeface="Times New Roman"/>
                          <a:cs typeface="Arial"/>
                        </a:rPr>
                      </a:br>
                      <a:r>
                        <a:rPr lang="en-US" sz="2400" b="1">
                          <a:effectLst/>
                          <a:latin typeface="Arial"/>
                          <a:ea typeface="Times New Roman"/>
                          <a:cs typeface="Arial"/>
                        </a:rPr>
                        <a:t>of the LORD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Destruction </a:t>
                      </a:r>
                      <a:br>
                        <a:rPr lang="en-US" sz="2400" b="1">
                          <a:effectLst/>
                          <a:latin typeface="Arial"/>
                          <a:ea typeface="Times New Roman"/>
                          <a:cs typeface="Arial"/>
                        </a:rPr>
                      </a:br>
                      <a:r>
                        <a:rPr lang="en-US" sz="2400" b="1">
                          <a:effectLst/>
                          <a:latin typeface="Arial"/>
                          <a:ea typeface="Times New Roman"/>
                          <a:cs typeface="Arial"/>
                        </a:rPr>
                        <a:t>of the LORD</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God is in your midst</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(3:15, 17) </a:t>
                      </a:r>
                    </a:p>
                    <a:p>
                      <a:pPr algn="ctr">
                        <a:spcAft>
                          <a:spcPts val="0"/>
                        </a:spcAft>
                      </a:pPr>
                      <a:endParaRPr lang="en-SG" sz="2400">
                        <a:effectLst/>
                        <a:latin typeface="Arial"/>
                        <a:ea typeface="Times New Roman"/>
                        <a:cs typeface="Arial"/>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God is your strength</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(3:19)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God is your </a:t>
                      </a:r>
                      <a:br>
                        <a:rPr lang="en-US" sz="2400" b="1">
                          <a:effectLst/>
                          <a:latin typeface="Arial"/>
                          <a:ea typeface="Times New Roman"/>
                          <a:cs typeface="Arial"/>
                        </a:rPr>
                      </a:br>
                      <a:r>
                        <a:rPr lang="en-US" sz="2400" b="1">
                          <a:effectLst/>
                          <a:latin typeface="Arial"/>
                          <a:ea typeface="Times New Roman"/>
                          <a:cs typeface="Arial"/>
                        </a:rPr>
                        <a:t>portion</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(3:24)</a:t>
                      </a:r>
                      <a:endParaRPr lang="en-SG" sz="2400">
                        <a:effectLst/>
                        <a:latin typeface="Arial"/>
                        <a:ea typeface="Times New Roman"/>
                        <a:cs typeface="Arial"/>
                      </a:endParaRPr>
                    </a:p>
                    <a:p>
                      <a:pPr algn="ctr">
                        <a:spcAft>
                          <a:spcPts val="0"/>
                        </a:spcAft>
                      </a:pPr>
                      <a:r>
                        <a:rPr lang="en-US" sz="2400" b="1">
                          <a:effectLst/>
                          <a:latin typeface="Arial"/>
                          <a:ea typeface="Times New Roman"/>
                          <a:cs typeface="Arial"/>
                        </a:rPr>
                        <a:t> </a:t>
                      </a:r>
                      <a:endParaRPr lang="en-SG" sz="2400">
                        <a:effectLst/>
                        <a:latin typeface="Arial"/>
                        <a:ea typeface="Times New Roman"/>
                        <a:cs typeface="Arial"/>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a:defRPr/>
            </a:pPr>
            <a:endParaRPr lang="en-US">
              <a:solidFill>
                <a:srgbClr val="000000"/>
              </a:solidFill>
              <a:latin typeface="Times New Roman" charset="0"/>
              <a:ea typeface="ＭＳ Ｐゴシック" charset="0"/>
              <a:cs typeface="+mn-cs"/>
            </a:endParaRPr>
          </a:p>
        </p:txBody>
      </p:sp>
      <p:sp>
        <p:nvSpPr>
          <p:cNvPr id="954409" name="Text Box 123"/>
          <p:cNvSpPr txBox="1">
            <a:spLocks noChangeArrowheads="1"/>
          </p:cNvSpPr>
          <p:nvPr/>
        </p:nvSpPr>
        <p:spPr bwMode="auto">
          <a:xfrm>
            <a:off x="8458200" y="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633</a:t>
            </a:r>
            <a:endParaRPr lang="en-US">
              <a:solidFill>
                <a:srgbClr val="000000"/>
              </a:solidFill>
              <a:cs typeface="Arial" charset="0"/>
            </a:endParaRPr>
          </a:p>
        </p:txBody>
      </p:sp>
    </p:spTree>
    <p:extLst>
      <p:ext uri="{BB962C8B-B14F-4D97-AF65-F5344CB8AC3E}">
        <p14:creationId xmlns:p14="http://schemas.microsoft.com/office/powerpoint/2010/main" val="14812804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4" descr="habakkuk2_14.jpg"/>
          <p:cNvPicPr>
            <a:picLocks noChangeAspect="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678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4" name="Text Box 4"/>
          <p:cNvSpPr txBox="1">
            <a:spLocks noChangeArrowheads="1"/>
          </p:cNvSpPr>
          <p:nvPr/>
        </p:nvSpPr>
        <p:spPr bwMode="auto">
          <a:xfrm>
            <a:off x="304800" y="838200"/>
            <a:ext cx="8763000" cy="4400550"/>
          </a:xfrm>
          <a:prstGeom prst="rect">
            <a:avLst/>
          </a:prstGeom>
          <a:noFill/>
          <a:ln w="9525">
            <a:noFill/>
            <a:miter lim="800000"/>
            <a:headEnd/>
            <a:tailEnd/>
          </a:ln>
          <a:effectLst/>
        </p:spPr>
        <p:txBody>
          <a:bodyPr>
            <a:spAutoFit/>
          </a:bodyP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lgn="ctr" eaLnBrk="1" hangingPunct="1">
              <a:defRPr/>
            </a:pPr>
            <a:r>
              <a:rPr kumimoji="1" lang="zh-CN" altLang="en-US" sz="2800" dirty="0">
                <a:effectLst>
                  <a:outerShdw blurRad="38100" dist="38100" dir="2700000" algn="tl">
                    <a:srgbClr val="000000"/>
                  </a:outerShdw>
                </a:effectLst>
              </a:rPr>
              <a:t>神的掌权</a:t>
            </a:r>
            <a:endParaRPr kumimoji="1" lang="en-US" altLang="ja-JP" sz="2800" dirty="0">
              <a:effectLst>
                <a:outerShdw blurRad="38100" dist="38100" dir="2700000" algn="tl">
                  <a:srgbClr val="000000"/>
                </a:outerShdw>
              </a:effectLst>
            </a:endParaRPr>
          </a:p>
          <a:p>
            <a:pPr algn="ctr" eaLnBrk="1" hangingPunct="1">
              <a:defRPr/>
            </a:pPr>
            <a:r>
              <a:rPr kumimoji="1" lang="zh-CN" altLang="en-US" sz="2800" dirty="0">
                <a:effectLst>
                  <a:outerShdw blurRad="38100" dist="38100" dir="2700000" algn="tl">
                    <a:srgbClr val="000000"/>
                  </a:outerShdw>
                </a:effectLst>
              </a:rPr>
              <a:t>哈巴谷回忆上帝的荣耀和光辉，</a:t>
            </a:r>
            <a:r>
              <a:rPr kumimoji="1" lang="en-US" altLang="ja-JP" sz="2800" dirty="0">
                <a:effectLst>
                  <a:outerShdw blurRad="38100" dist="38100" dir="2700000" algn="tl">
                    <a:srgbClr val="000000"/>
                  </a:outerShdw>
                </a:effectLst>
              </a:rPr>
              <a:t> </a:t>
            </a:r>
            <a:r>
              <a:rPr kumimoji="1" lang="zh-CN" altLang="en-US" sz="2800" dirty="0">
                <a:effectLst>
                  <a:outerShdw blurRad="38100" dist="38100" dir="2700000" algn="tl">
                    <a:srgbClr val="000000"/>
                  </a:outerShdw>
                </a:effectLst>
              </a:rPr>
              <a:t>他掌权大自然和国度。上帝藉着奇异亮光，</a:t>
            </a:r>
            <a:r>
              <a:rPr kumimoji="1" lang="en-US" altLang="ja-JP" sz="2800" dirty="0">
                <a:effectLst>
                  <a:outerShdw blurRad="38100" dist="38100" dir="2700000" algn="tl">
                    <a:srgbClr val="000000"/>
                  </a:outerShdw>
                </a:effectLst>
              </a:rPr>
              <a:t> </a:t>
            </a:r>
            <a:r>
              <a:rPr kumimoji="1" lang="zh-CN" altLang="en-US" sz="2800" dirty="0">
                <a:effectLst>
                  <a:outerShdw blurRad="38100" dist="38100" dir="2700000" algn="tl">
                    <a:srgbClr val="000000"/>
                  </a:outerShdw>
                </a:effectLst>
              </a:rPr>
              <a:t>灿烂辉煌的显现自己。大自然界中的一切，包括群山</a:t>
            </a:r>
            <a:r>
              <a:rPr kumimoji="1" lang="en-US" altLang="ja-JP" sz="2800" dirty="0">
                <a:effectLst>
                  <a:outerShdw blurRad="38100" dist="38100" dir="2700000" algn="tl">
                    <a:srgbClr val="000000"/>
                  </a:outerShdw>
                </a:effectLst>
              </a:rPr>
              <a:t> (3:6, 10), </a:t>
            </a:r>
            <a:r>
              <a:rPr kumimoji="1" lang="zh-CN" altLang="en-US" sz="2800" dirty="0">
                <a:effectLst>
                  <a:outerShdw blurRad="38100" dist="38100" dir="2700000" algn="tl">
                    <a:srgbClr val="000000"/>
                  </a:outerShdw>
                </a:effectLst>
              </a:rPr>
              <a:t>水域</a:t>
            </a:r>
            <a:r>
              <a:rPr kumimoji="1" lang="en-US" altLang="ja-JP" sz="2800" dirty="0">
                <a:effectLst>
                  <a:outerShdw blurRad="38100" dist="38100" dir="2700000" algn="tl">
                    <a:srgbClr val="000000"/>
                  </a:outerShdw>
                </a:effectLst>
              </a:rPr>
              <a:t> (3:10), </a:t>
            </a:r>
            <a:r>
              <a:rPr kumimoji="1" lang="zh-CN" altLang="en-US" sz="2800" dirty="0">
                <a:effectLst>
                  <a:outerShdw blurRad="38100" dist="38100" dir="2700000" algn="tl">
                    <a:srgbClr val="000000"/>
                  </a:outerShdw>
                </a:effectLst>
              </a:rPr>
              <a:t>还有太阳和月亮</a:t>
            </a:r>
            <a:r>
              <a:rPr kumimoji="1" lang="en-US" altLang="ja-JP" sz="2800" dirty="0">
                <a:effectLst>
                  <a:outerShdw blurRad="38100" dist="38100" dir="2700000" algn="tl">
                    <a:srgbClr val="000000"/>
                  </a:outerShdw>
                </a:effectLst>
              </a:rPr>
              <a:t> (3:11), </a:t>
            </a:r>
            <a:r>
              <a:rPr kumimoji="1" lang="zh-CN" altLang="en-US" sz="2800" dirty="0">
                <a:effectLst>
                  <a:outerShdw blurRad="38100" dist="38100" dir="2700000" algn="tl">
                    <a:srgbClr val="000000"/>
                  </a:outerShdw>
                </a:effectLst>
              </a:rPr>
              <a:t>都在他面前至息不动，萧敬静默。上帝控制着国度的命运，甚至包括强大的巴比伦人，他会兴起（</a:t>
            </a:r>
            <a:r>
              <a:rPr kumimoji="1" lang="en-US" altLang="zh-CN" sz="2800" dirty="0">
                <a:effectLst>
                  <a:outerShdw blurRad="38100" dist="38100" dir="2700000" algn="tl">
                    <a:srgbClr val="000000"/>
                  </a:outerShdw>
                </a:effectLst>
              </a:rPr>
              <a:t>1:6</a:t>
            </a:r>
            <a:r>
              <a:rPr kumimoji="1" lang="zh-CN" altLang="en-US" sz="2800" dirty="0">
                <a:effectLst>
                  <a:outerShdw blurRad="38100" dist="38100" dir="2700000" algn="tl">
                    <a:srgbClr val="000000"/>
                  </a:outerShdw>
                </a:effectLst>
              </a:rPr>
              <a:t>），然后审判（</a:t>
            </a:r>
            <a:r>
              <a:rPr kumimoji="1" lang="en-US" altLang="zh-CN" sz="2800" dirty="0">
                <a:effectLst>
                  <a:outerShdw blurRad="38100" dist="38100" dir="2700000" algn="tl">
                    <a:srgbClr val="000000"/>
                  </a:outerShdw>
                </a:effectLst>
              </a:rPr>
              <a:t>2:4-20; 3:3-15</a:t>
            </a:r>
            <a:r>
              <a:rPr kumimoji="1" lang="zh-CN" altLang="en-US" sz="2800" dirty="0">
                <a:effectLst>
                  <a:outerShdw blurRad="38100" dist="38100" dir="2700000" algn="tl">
                    <a:srgbClr val="000000"/>
                  </a:outerShdw>
                </a:effectLst>
              </a:rPr>
              <a:t>）。无论是国家（</a:t>
            </a:r>
            <a:r>
              <a:rPr kumimoji="1" lang="en-US" altLang="zh-CN" sz="2800" dirty="0">
                <a:effectLst>
                  <a:outerShdw blurRad="38100" dist="38100" dir="2700000" algn="tl">
                    <a:srgbClr val="000000"/>
                  </a:outerShdw>
                </a:effectLst>
              </a:rPr>
              <a:t>2:13</a:t>
            </a:r>
            <a:r>
              <a:rPr kumimoji="1" lang="zh-CN" altLang="en-US" sz="2800" dirty="0">
                <a:effectLst>
                  <a:outerShdw blurRad="38100" dist="38100" dir="2700000" algn="tl">
                    <a:srgbClr val="000000"/>
                  </a:outerShdw>
                </a:effectLst>
              </a:rPr>
              <a:t>）或虚假的的神明（</a:t>
            </a:r>
            <a:r>
              <a:rPr kumimoji="1" lang="en-US" altLang="zh-CN" sz="2800" dirty="0">
                <a:effectLst>
                  <a:outerShdw blurRad="38100" dist="38100" dir="2700000" algn="tl">
                    <a:srgbClr val="000000"/>
                  </a:outerShdw>
                </a:effectLst>
              </a:rPr>
              <a:t>2:18-20</a:t>
            </a:r>
            <a:r>
              <a:rPr kumimoji="1" lang="zh-CN" altLang="en-US" sz="2800" dirty="0">
                <a:effectLst>
                  <a:outerShdw blurRad="38100" dist="38100" dir="2700000" algn="tl">
                    <a:srgbClr val="000000"/>
                  </a:outerShdw>
                </a:effectLst>
              </a:rPr>
              <a:t>）都不能抗拒他的权势和意旨。主是“圣者”（</a:t>
            </a:r>
            <a:r>
              <a:rPr kumimoji="1" lang="en-US" altLang="zh-CN" sz="2800" dirty="0">
                <a:effectLst>
                  <a:outerShdw blurRad="38100" dist="38100" dir="2700000" algn="tl">
                    <a:srgbClr val="000000"/>
                  </a:outerShdw>
                </a:effectLst>
              </a:rPr>
              <a:t>1:12</a:t>
            </a:r>
            <a:r>
              <a:rPr kumimoji="1" lang="zh-CN" altLang="en-US" sz="2800" dirty="0">
                <a:effectLst>
                  <a:outerShdw blurRad="38100" dist="38100" dir="2700000" algn="tl">
                    <a:srgbClr val="000000"/>
                  </a:outerShdw>
                </a:effectLst>
              </a:rPr>
              <a:t>），地球是他登位宝座（</a:t>
            </a:r>
            <a:r>
              <a:rPr kumimoji="1" lang="en-US" altLang="zh-CN" sz="2800" dirty="0">
                <a:effectLst>
                  <a:outerShdw blurRad="38100" dist="38100" dir="2700000" algn="tl">
                    <a:srgbClr val="000000"/>
                  </a:outerShdw>
                </a:effectLst>
              </a:rPr>
              <a:t>2:20</a:t>
            </a:r>
            <a:r>
              <a:rPr kumimoji="1" lang="zh-CN" altLang="en-US" sz="2800" dirty="0">
                <a:effectLst>
                  <a:outerShdw blurRad="38100" dist="38100" dir="2700000" algn="tl">
                    <a:srgbClr val="000000"/>
                  </a:outerShdw>
                </a:effectLst>
              </a:rPr>
              <a:t>），将有一天所有的人都会确认（</a:t>
            </a:r>
            <a:r>
              <a:rPr kumimoji="1" lang="en-US" altLang="zh-CN" sz="2800" dirty="0">
                <a:effectLst>
                  <a:outerShdw blurRad="38100" dist="38100" dir="2700000" algn="tl">
                    <a:srgbClr val="000000"/>
                  </a:outerShdw>
                </a:effectLst>
              </a:rPr>
              <a:t>2:14</a:t>
            </a:r>
            <a:r>
              <a:rPr kumimoji="1" lang="zh-CN" altLang="en-US" sz="2800" dirty="0">
                <a:effectLst>
                  <a:outerShdw blurRad="38100" dist="38100" dir="2700000" algn="tl">
                    <a:srgbClr val="000000"/>
                  </a:outerShdw>
                </a:effectLst>
              </a:rPr>
              <a:t>）。</a:t>
            </a:r>
            <a:endParaRPr kumimoji="1" lang="en-US" altLang="ja-JP" sz="2800" dirty="0">
              <a:effectLst>
                <a:outerShdw blurRad="38100" dist="38100" dir="2700000" algn="tl">
                  <a:srgbClr val="000000"/>
                </a:outerShdw>
              </a:effectLst>
            </a:endParaRPr>
          </a:p>
        </p:txBody>
      </p:sp>
      <p:sp>
        <p:nvSpPr>
          <p:cNvPr id="262147" name="Rectangle 6"/>
          <p:cNvSpPr>
            <a:spLocks noGrp="1" noChangeArrowheads="1"/>
          </p:cNvSpPr>
          <p:nvPr>
            <p:ph type="title" idx="4294967295"/>
          </p:nvPr>
        </p:nvSpPr>
        <p:spPr>
          <a:xfrm>
            <a:off x="457200" y="76200"/>
            <a:ext cx="8229600" cy="762000"/>
          </a:xfrm>
          <a:solidFill>
            <a:srgbClr val="000000"/>
          </a:solidFill>
          <a:ln>
            <a:solidFill>
              <a:schemeClr val="tx1"/>
            </a:solidFill>
          </a:ln>
        </p:spPr>
        <p:txBody>
          <a:bodyPr/>
          <a:lstStyle/>
          <a:p>
            <a:pPr eaLnBrk="1" hangingPunct="1"/>
            <a:r>
              <a:rPr kumimoji="1" lang="zh-CN" altLang="en-US" sz="3200">
                <a:effectLst/>
                <a:latin typeface="Copperplate Gothic Light" charset="0"/>
                <a:ea typeface="MS PGothic" charset="0"/>
              </a:rPr>
              <a:t>哈巴谷书的神学理论</a:t>
            </a:r>
            <a:endParaRPr kumimoji="1" lang="en-US" sz="3200">
              <a:effectLst/>
              <a:latin typeface="Arial" charset="0"/>
              <a:ea typeface="MS P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 fill="hold"/>
                                        <p:tgtEl>
                                          <p:spTgt spid="20484"/>
                                        </p:tgtEl>
                                        <p:attrNameLst>
                                          <p:attrName>ppt_w</p:attrName>
                                        </p:attrNameLst>
                                      </p:cBhvr>
                                      <p:tavLst>
                                        <p:tav tm="0">
                                          <p:val>
                                            <p:fltVal val="0"/>
                                          </p:val>
                                        </p:tav>
                                        <p:tav tm="100000">
                                          <p:val>
                                            <p:strVal val="#ppt_w"/>
                                          </p:val>
                                        </p:tav>
                                      </p:tavLst>
                                    </p:anim>
                                    <p:anim calcmode="lin" valueType="num">
                                      <p:cBhvr>
                                        <p:cTn id="8" dur="500" fill="hold"/>
                                        <p:tgtEl>
                                          <p:spTgt spid="204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4" descr="habakkuk2_14plain50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228600" y="1295400"/>
            <a:ext cx="8686800" cy="3786188"/>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defRPr/>
            </a:pPr>
            <a:r>
              <a:rPr kumimoji="1" lang="zh-TW" altLang="en-US" sz="4800" b="1">
                <a:effectLst>
                  <a:outerShdw blurRad="38100" dist="38100" dir="2700000" algn="tl">
                    <a:srgbClr val="000000"/>
                  </a:outerShdw>
                </a:effectLst>
                <a:latin typeface="Arial" pitchFamily="34" charset="0"/>
                <a:cs typeface="Arial" pitchFamily="34" charset="0"/>
              </a:rPr>
              <a:t>神是战士</a:t>
            </a:r>
            <a:endParaRPr kumimoji="1" lang="en-US" altLang="zh-TW" sz="4800" b="1">
              <a:effectLst>
                <a:outerShdw blurRad="38100" dist="38100" dir="2700000" algn="tl">
                  <a:srgbClr val="000000"/>
                </a:outerShdw>
              </a:effectLst>
              <a:latin typeface="Arial" pitchFamily="34" charset="0"/>
              <a:cs typeface="Arial" pitchFamily="34" charset="0"/>
            </a:endParaRPr>
          </a:p>
          <a:p>
            <a:pPr algn="just" eaLnBrk="1" hangingPunct="1">
              <a:defRPr/>
            </a:pPr>
            <a:endParaRPr kumimoji="1" lang="en-US" altLang="zh-TW" b="1">
              <a:effectLst>
                <a:outerShdw blurRad="38100" dist="38100" dir="2700000" algn="tl">
                  <a:srgbClr val="000000"/>
                </a:outerShdw>
              </a:effectLst>
              <a:latin typeface="Arial" pitchFamily="34" charset="0"/>
              <a:cs typeface="Arial" pitchFamily="34" charset="0"/>
            </a:endParaRPr>
          </a:p>
          <a:p>
            <a:pPr algn="just" eaLnBrk="1" hangingPunct="1">
              <a:defRPr/>
            </a:pPr>
            <a:endParaRPr kumimoji="1" lang="en-US" altLang="zh-TW" b="1">
              <a:effectLst>
                <a:outerShdw blurRad="38100" dist="38100" dir="2700000" algn="tl">
                  <a:srgbClr val="000000"/>
                </a:outerShdw>
              </a:effectLst>
              <a:latin typeface="Arial" pitchFamily="34" charset="0"/>
              <a:cs typeface="Arial" pitchFamily="34" charset="0"/>
            </a:endParaRPr>
          </a:p>
          <a:p>
            <a:pPr algn="just" eaLnBrk="1" hangingPunct="1">
              <a:defRPr/>
            </a:pPr>
            <a:endParaRPr kumimoji="1" lang="zh-TW" altLang="en-US" b="1">
              <a:effectLst>
                <a:outerShdw blurRad="38100" dist="38100" dir="2700000" algn="tl">
                  <a:srgbClr val="000000"/>
                </a:outerShdw>
              </a:effectLst>
              <a:latin typeface="Arial" pitchFamily="34" charset="0"/>
              <a:cs typeface="Arial" pitchFamily="34" charset="0"/>
            </a:endParaRPr>
          </a:p>
          <a:p>
            <a:pPr algn="just" eaLnBrk="1" hangingPunct="1">
              <a:defRPr/>
            </a:pPr>
            <a:r>
              <a:rPr kumimoji="1" lang="zh-CN" altLang="en-US" b="1">
                <a:effectLst>
                  <a:outerShdw blurRad="38100" dist="38100" dir="2700000" algn="tl">
                    <a:srgbClr val="000000"/>
                  </a:outerShdw>
                </a:effectLst>
                <a:latin typeface="Arial" pitchFamily="34" charset="0"/>
                <a:cs typeface="Arial" pitchFamily="34" charset="0"/>
              </a:rPr>
              <a:t>哈巴谷见到的异象显示全能之主</a:t>
            </a:r>
            <a:r>
              <a:rPr kumimoji="1" lang="en-US" altLang="ja-JP" b="1">
                <a:effectLst>
                  <a:outerShdw blurRad="38100" dist="38100" dir="2700000" algn="tl">
                    <a:srgbClr val="000000"/>
                  </a:outerShdw>
                </a:effectLst>
                <a:latin typeface="Arial" pitchFamily="34" charset="0"/>
                <a:cs typeface="Arial" pitchFamily="34" charset="0"/>
              </a:rPr>
              <a:t>, </a:t>
            </a:r>
            <a:r>
              <a:rPr kumimoji="1" lang="zh-CN" altLang="en-US" b="1">
                <a:effectLst>
                  <a:outerShdw blurRad="38100" dist="38100" dir="2700000" algn="tl">
                    <a:srgbClr val="000000"/>
                  </a:outerShdw>
                </a:effectLst>
                <a:latin typeface="Arial" pitchFamily="34" charset="0"/>
                <a:cs typeface="Arial" pitchFamily="34" charset="0"/>
              </a:rPr>
              <a:t>或万军统帅</a:t>
            </a:r>
            <a:r>
              <a:rPr kumimoji="1" lang="en-US" altLang="ja-JP" b="1">
                <a:effectLst>
                  <a:outerShdw blurRad="38100" dist="38100" dir="2700000" algn="tl">
                    <a:srgbClr val="000000"/>
                  </a:outerShdw>
                </a:effectLst>
                <a:latin typeface="Arial" pitchFamily="34" charset="0"/>
                <a:cs typeface="Arial" pitchFamily="34" charset="0"/>
              </a:rPr>
              <a:t> (2:13), </a:t>
            </a:r>
            <a:r>
              <a:rPr kumimoji="1" lang="zh-CN" altLang="en-US" b="1">
                <a:effectLst>
                  <a:outerShdw blurRad="38100" dist="38100" dir="2700000" algn="tl">
                    <a:srgbClr val="000000"/>
                  </a:outerShdw>
                </a:effectLst>
                <a:latin typeface="Arial" pitchFamily="34" charset="0"/>
                <a:cs typeface="Arial" pitchFamily="34" charset="0"/>
              </a:rPr>
              <a:t>是描绘上帝最生动和详细的武士形象之一。他武装风暴和随着瘟疫</a:t>
            </a:r>
            <a:r>
              <a:rPr kumimoji="1" lang="en-US" altLang="ja-JP" b="1">
                <a:effectLst>
                  <a:outerShdw blurRad="38100" dist="38100" dir="2700000" algn="tl">
                    <a:srgbClr val="000000"/>
                  </a:outerShdw>
                </a:effectLst>
                <a:latin typeface="Arial" pitchFamily="34" charset="0"/>
                <a:cs typeface="Arial" pitchFamily="34" charset="0"/>
              </a:rPr>
              <a:t> (3:4-5), </a:t>
            </a:r>
            <a:r>
              <a:rPr kumimoji="1" lang="zh-CN" altLang="en-US" b="1">
                <a:effectLst>
                  <a:outerShdw blurRad="38100" dist="38100" dir="2700000" algn="tl">
                    <a:srgbClr val="000000"/>
                  </a:outerShdw>
                </a:effectLst>
                <a:latin typeface="Arial" pitchFamily="34" charset="0"/>
                <a:cs typeface="Arial" pitchFamily="34" charset="0"/>
              </a:rPr>
              <a:t>上帝的愤怒导致整个世界颤抖惧帕</a:t>
            </a:r>
            <a:r>
              <a:rPr kumimoji="1" lang="en-US" altLang="ja-JP" b="1">
                <a:effectLst>
                  <a:outerShdw blurRad="38100" dist="38100" dir="2700000" algn="tl">
                    <a:srgbClr val="000000"/>
                  </a:outerShdw>
                </a:effectLst>
                <a:latin typeface="Arial" pitchFamily="34" charset="0"/>
                <a:cs typeface="Arial" pitchFamily="34" charset="0"/>
              </a:rPr>
              <a:t> (3:6-7, 10-11).</a:t>
            </a:r>
            <a:r>
              <a:rPr kumimoji="1" lang="zh-CN" altLang="en-US" b="1">
                <a:effectLst>
                  <a:outerShdw blurRad="38100" dist="38100" dir="2700000" algn="tl">
                    <a:srgbClr val="000000"/>
                  </a:outerShdw>
                </a:effectLst>
                <a:latin typeface="Arial" pitchFamily="34" charset="0"/>
                <a:cs typeface="Arial" pitchFamily="34" charset="0"/>
              </a:rPr>
              <a:t>就像古代近东的武士国王，他马骑拉战车（</a:t>
            </a:r>
            <a:r>
              <a:rPr kumimoji="1" lang="en-US" altLang="zh-CN" b="1">
                <a:effectLst>
                  <a:outerShdw blurRad="38100" dist="38100" dir="2700000" algn="tl">
                    <a:srgbClr val="000000"/>
                  </a:outerShdw>
                </a:effectLst>
                <a:latin typeface="Arial" pitchFamily="34" charset="0"/>
                <a:cs typeface="Arial" pitchFamily="34" charset="0"/>
              </a:rPr>
              <a:t>3:8</a:t>
            </a:r>
            <a:r>
              <a:rPr kumimoji="1" lang="zh-CN" altLang="en-US" b="1">
                <a:effectLst>
                  <a:outerShdw blurRad="38100" dist="38100" dir="2700000" algn="tl">
                    <a:srgbClr val="000000"/>
                  </a:outerShdw>
                </a:effectLst>
                <a:latin typeface="Arial" pitchFamily="34" charset="0"/>
                <a:cs typeface="Arial" pitchFamily="34" charset="0"/>
              </a:rPr>
              <a:t>，</a:t>
            </a:r>
            <a:r>
              <a:rPr kumimoji="1" lang="en-US" altLang="zh-CN" b="1">
                <a:effectLst>
                  <a:outerShdw blurRad="38100" dist="38100" dir="2700000" algn="tl">
                    <a:srgbClr val="000000"/>
                  </a:outerShdw>
                </a:effectLst>
                <a:latin typeface="Arial" pitchFamily="34" charset="0"/>
                <a:cs typeface="Arial" pitchFamily="34" charset="0"/>
              </a:rPr>
              <a:t>15</a:t>
            </a:r>
            <a:r>
              <a:rPr kumimoji="1" lang="zh-CN" altLang="en-US" b="1">
                <a:effectLst>
                  <a:outerShdw blurRad="38100" dist="38100" dir="2700000" algn="tl">
                    <a:srgbClr val="000000"/>
                  </a:outerShdw>
                </a:effectLst>
                <a:latin typeface="Arial" pitchFamily="34" charset="0"/>
                <a:cs typeface="Arial" pitchFamily="34" charset="0"/>
              </a:rPr>
              <a:t>），采用弓箭和长矛（</a:t>
            </a:r>
            <a:r>
              <a:rPr kumimoji="1" lang="en-US" altLang="zh-CN" b="1">
                <a:effectLst>
                  <a:outerShdw blurRad="38100" dist="38100" dir="2700000" algn="tl">
                    <a:srgbClr val="000000"/>
                  </a:outerShdw>
                </a:effectLst>
                <a:latin typeface="Arial" pitchFamily="34" charset="0"/>
                <a:cs typeface="Arial" pitchFamily="34" charset="0"/>
              </a:rPr>
              <a:t>3:9</a:t>
            </a:r>
            <a:r>
              <a:rPr kumimoji="1" lang="zh-CN" altLang="en-US" b="1">
                <a:effectLst>
                  <a:outerShdw blurRad="38100" dist="38100" dir="2700000" algn="tl">
                    <a:srgbClr val="000000"/>
                  </a:outerShdw>
                </a:effectLst>
                <a:latin typeface="Arial" pitchFamily="34" charset="0"/>
                <a:cs typeface="Arial" pitchFamily="34" charset="0"/>
              </a:rPr>
              <a:t>，</a:t>
            </a:r>
            <a:r>
              <a:rPr kumimoji="1" lang="en-US" altLang="zh-CN" b="1">
                <a:effectLst>
                  <a:outerShdw blurRad="38100" dist="38100" dir="2700000" algn="tl">
                    <a:srgbClr val="000000"/>
                  </a:outerShdw>
                </a:effectLst>
                <a:latin typeface="Arial" pitchFamily="34" charset="0"/>
                <a:cs typeface="Arial" pitchFamily="34" charset="0"/>
              </a:rPr>
              <a:t>11</a:t>
            </a:r>
            <a:r>
              <a:rPr kumimoji="1" lang="zh-CN" altLang="en-US" b="1">
                <a:effectLst>
                  <a:outerShdw blurRad="38100" dist="38100" dir="2700000" algn="tl">
                    <a:srgbClr val="000000"/>
                  </a:outerShdw>
                </a:effectLst>
                <a:latin typeface="Arial" pitchFamily="34" charset="0"/>
                <a:cs typeface="Arial" pitchFamily="34" charset="0"/>
              </a:rPr>
              <a:t>，</a:t>
            </a:r>
            <a:r>
              <a:rPr kumimoji="1" lang="en-US" altLang="zh-CN" b="1">
                <a:effectLst>
                  <a:outerShdw blurRad="38100" dist="38100" dir="2700000" algn="tl">
                    <a:srgbClr val="000000"/>
                  </a:outerShdw>
                </a:effectLst>
                <a:latin typeface="Arial" pitchFamily="34" charset="0"/>
                <a:cs typeface="Arial" pitchFamily="34" charset="0"/>
              </a:rPr>
              <a:t>14</a:t>
            </a:r>
            <a:r>
              <a:rPr kumimoji="1" lang="zh-CN" altLang="en-US" b="1">
                <a:effectLst>
                  <a:outerShdw blurRad="38100" dist="38100" dir="2700000" algn="tl">
                    <a:srgbClr val="000000"/>
                  </a:outerShdw>
                </a:effectLst>
                <a:latin typeface="Arial" pitchFamily="34" charset="0"/>
                <a:cs typeface="Arial" pitchFamily="34" charset="0"/>
              </a:rPr>
              <a:t>），刺穿了他敌人的头（</a:t>
            </a:r>
            <a:r>
              <a:rPr kumimoji="1" lang="en-US" altLang="zh-CN" b="1">
                <a:effectLst>
                  <a:outerShdw blurRad="38100" dist="38100" dir="2700000" algn="tl">
                    <a:srgbClr val="000000"/>
                  </a:outerShdw>
                </a:effectLst>
                <a:latin typeface="Arial" pitchFamily="34" charset="0"/>
                <a:cs typeface="Arial" pitchFamily="34" charset="0"/>
              </a:rPr>
              <a:t>3</a:t>
            </a:r>
            <a:r>
              <a:rPr kumimoji="1" lang="zh-CN" altLang="en-US" b="1">
                <a:effectLst>
                  <a:outerShdw blurRad="38100" dist="38100" dir="2700000" algn="tl">
                    <a:srgbClr val="000000"/>
                  </a:outerShdw>
                </a:effectLst>
                <a:latin typeface="Arial" pitchFamily="34" charset="0"/>
                <a:cs typeface="Arial" pitchFamily="34" charset="0"/>
              </a:rPr>
              <a:t>： </a:t>
            </a:r>
            <a:r>
              <a:rPr kumimoji="1" lang="en-US" altLang="zh-CN" b="1">
                <a:effectLst>
                  <a:outerShdw blurRad="38100" dist="38100" dir="2700000" algn="tl">
                    <a:srgbClr val="000000"/>
                  </a:outerShdw>
                </a:effectLst>
                <a:latin typeface="Arial" pitchFamily="34" charset="0"/>
                <a:cs typeface="Arial" pitchFamily="34" charset="0"/>
              </a:rPr>
              <a:t>13-14</a:t>
            </a:r>
            <a:r>
              <a:rPr kumimoji="1" lang="zh-CN" altLang="en-US" b="1">
                <a:effectLst>
                  <a:outerShdw blurRad="38100" dist="38100" dir="2700000" algn="tl">
                    <a:srgbClr val="000000"/>
                  </a:outerShdw>
                </a:effectLst>
                <a:latin typeface="Arial" pitchFamily="34" charset="0"/>
                <a:cs typeface="Arial" pitchFamily="34" charset="0"/>
              </a:rPr>
              <a:t>）。</a:t>
            </a:r>
            <a:endParaRPr kumimoji="1" lang="en-US" altLang="ja-JP" b="1">
              <a:effectLst>
                <a:outerShdw blurRad="38100" dist="38100" dir="2700000" algn="tl">
                  <a:srgbClr val="000000"/>
                </a:outerShdw>
              </a:effectLst>
              <a:latin typeface="Arial" pitchFamily="34" charset="0"/>
              <a:cs typeface="Arial" pitchFamily="34" charset="0"/>
            </a:endParaRPr>
          </a:p>
        </p:txBody>
      </p:sp>
      <p:sp>
        <p:nvSpPr>
          <p:cNvPr id="264195" name="Rectangle 6"/>
          <p:cNvSpPr>
            <a:spLocks noGrp="1" noChangeArrowheads="1"/>
          </p:cNvSpPr>
          <p:nvPr>
            <p:ph type="title" idx="4294967295"/>
          </p:nvPr>
        </p:nvSpPr>
        <p:spPr>
          <a:xfrm>
            <a:off x="457200" y="76200"/>
            <a:ext cx="8229600" cy="762000"/>
          </a:xfrm>
          <a:solidFill>
            <a:srgbClr val="000000"/>
          </a:solidFill>
          <a:ln>
            <a:solidFill>
              <a:schemeClr val="tx1"/>
            </a:solidFill>
          </a:ln>
        </p:spPr>
        <p:txBody>
          <a:bodyPr/>
          <a:lstStyle/>
          <a:p>
            <a:pPr eaLnBrk="1" hangingPunct="1"/>
            <a:r>
              <a:rPr kumimoji="1" lang="zh-CN" altLang="en-US" sz="3200">
                <a:effectLst/>
                <a:latin typeface="Copperplate Gothic Light" charset="0"/>
                <a:ea typeface="MS PGothic" charset="0"/>
              </a:rPr>
              <a:t>哈巴谷书的神学理论</a:t>
            </a:r>
            <a:endParaRPr kumimoji="1" lang="en-US" sz="3200">
              <a:effectLst/>
              <a:latin typeface="Arial" charset="0"/>
              <a:ea typeface="MS P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500" fill="hold"/>
                                        <p:tgtEl>
                                          <p:spTgt spid="20485"/>
                                        </p:tgtEl>
                                        <p:attrNameLst>
                                          <p:attrName>ppt_w</p:attrName>
                                        </p:attrNameLst>
                                      </p:cBhvr>
                                      <p:tavLst>
                                        <p:tav tm="0">
                                          <p:val>
                                            <p:fltVal val="0"/>
                                          </p:val>
                                        </p:tav>
                                        <p:tav tm="100000">
                                          <p:val>
                                            <p:strVal val="#ppt_w"/>
                                          </p:val>
                                        </p:tav>
                                      </p:tavLst>
                                    </p:anim>
                                    <p:anim calcmode="lin" valueType="num">
                                      <p:cBhvr>
                                        <p:cTn id="8" dur="500" fill="hold"/>
                                        <p:tgtEl>
                                          <p:spTgt spid="204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304800" y="912813"/>
            <a:ext cx="8610600" cy="954087"/>
          </a:xfrm>
          <a:prstGeom prst="rect">
            <a:avLst/>
          </a:prstGeom>
          <a:noFill/>
          <a:ln w="9525">
            <a:noFill/>
            <a:miter lim="800000"/>
            <a:headEnd/>
            <a:tailEnd/>
          </a:ln>
          <a:effectLst/>
        </p:spPr>
        <p:txBody>
          <a:bodyPr>
            <a:spAutoFit/>
          </a:bodyP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lgn="just" eaLnBrk="1" hangingPunct="1">
              <a:defRPr/>
            </a:pPr>
            <a:r>
              <a:rPr kumimoji="1" lang="zh-CN" altLang="en-US" sz="2800" u="sng">
                <a:effectLst>
                  <a:outerShdw blurRad="38100" dist="38100" dir="2700000" algn="tl">
                    <a:srgbClr val="000000"/>
                  </a:outerShdw>
                </a:effectLst>
                <a:latin typeface="Times New Roman" charset="0"/>
                <a:cs typeface="Times New Roman" charset="0"/>
              </a:rPr>
              <a:t>神是审判官</a:t>
            </a:r>
            <a:endParaRPr kumimoji="1" lang="en-US" altLang="ja-JP" sz="2800" u="sng">
              <a:effectLst>
                <a:outerShdw blurRad="38100" dist="38100" dir="2700000" algn="tl">
                  <a:srgbClr val="000000"/>
                </a:outerShdw>
              </a:effectLst>
              <a:latin typeface="Times New Roman" charset="0"/>
              <a:cs typeface="Times New Roman" charset="0"/>
            </a:endParaRPr>
          </a:p>
          <a:p>
            <a:pPr>
              <a:defRPr/>
            </a:pPr>
            <a:r>
              <a:rPr kumimoji="1" lang="zh-CN" altLang="en-US" sz="2800" b="0">
                <a:latin typeface="Times New Roman" charset="0"/>
                <a:ea typeface="MS Mincho" charset="0"/>
                <a:cs typeface="MS Mincho" charset="0"/>
              </a:rPr>
              <a:t>哈巴谷 确言上帝的</a:t>
            </a:r>
            <a:r>
              <a:rPr kumimoji="1" lang="en-US" altLang="ja-JP" sz="2800" b="0">
                <a:latin typeface="Times New Roman" charset="0"/>
                <a:ea typeface="MS Mincho" charset="0"/>
                <a:cs typeface="MS Mincho" charset="0"/>
              </a:rPr>
              <a:t> “</a:t>
            </a:r>
            <a:r>
              <a:rPr kumimoji="1" lang="zh-CN" altLang="en-US" sz="2800" b="0">
                <a:latin typeface="Times New Roman" charset="0"/>
                <a:ea typeface="MS Mincho" charset="0"/>
                <a:cs typeface="MS Mincho" charset="0"/>
              </a:rPr>
              <a:t>眼睛纯洁，不看邪恶”</a:t>
            </a:r>
            <a:r>
              <a:rPr kumimoji="1" lang="en-US" altLang="ja-JP" sz="2800" b="0">
                <a:latin typeface="Times New Roman" charset="0"/>
                <a:ea typeface="MS Mincho" charset="0"/>
                <a:cs typeface="MS Mincho" charset="0"/>
              </a:rPr>
              <a:t>(1:13). </a:t>
            </a:r>
            <a:endParaRPr kumimoji="1" lang="en-US" altLang="ja-JP" sz="2800">
              <a:solidFill>
                <a:srgbClr val="FFFFFF"/>
              </a:solidFill>
              <a:effectLst>
                <a:outerShdw blurRad="38100" dist="38100" dir="2700000" algn="tl">
                  <a:srgbClr val="000000"/>
                </a:outerShdw>
              </a:effectLst>
            </a:endParaRPr>
          </a:p>
        </p:txBody>
      </p:sp>
      <p:sp>
        <p:nvSpPr>
          <p:cNvPr id="9223" name="Rectangle 7"/>
          <p:cNvSpPr>
            <a:spLocks noGrp="1" noChangeArrowheads="1"/>
          </p:cNvSpPr>
          <p:nvPr>
            <p:ph type="title" idx="4294967295"/>
          </p:nvPr>
        </p:nvSpPr>
        <p:spPr>
          <a:xfrm>
            <a:off x="457200" y="0"/>
            <a:ext cx="8229600" cy="944563"/>
          </a:xfrm>
          <a:solidFill>
            <a:srgbClr val="000000"/>
          </a:solidFill>
          <a:ln>
            <a:solidFill>
              <a:schemeClr val="tx1"/>
            </a:solidFill>
          </a:ln>
        </p:spPr>
        <p:txBody>
          <a:bodyPr/>
          <a:lstStyle/>
          <a:p>
            <a:pPr eaLnBrk="1" hangingPunct="1">
              <a:defRPr/>
            </a:pPr>
            <a:r>
              <a:rPr kumimoji="1" lang="zh-CN" altLang="en-US" sz="3200">
                <a:effectLst>
                  <a:outerShdw blurRad="38100" dist="38100" dir="2700000" algn="tl">
                    <a:srgbClr val="8C0000"/>
                  </a:outerShdw>
                </a:effectLst>
                <a:latin typeface="Copperplate Gothic Light" pitchFamily="34" charset="0"/>
              </a:rPr>
              <a:t>哈巴谷的神学</a:t>
            </a:r>
            <a:endParaRPr kumimoji="1" lang="en-US" altLang="ja-JP" sz="3200">
              <a:effectLst>
                <a:outerShdw blurRad="38100" dist="38100" dir="2700000" algn="tl">
                  <a:srgbClr val="8C0000"/>
                </a:outerShdw>
              </a:effectLst>
              <a:latin typeface="Copperplate Gothic Light" pitchFamily="34" charset="0"/>
            </a:endParaRPr>
          </a:p>
        </p:txBody>
      </p:sp>
      <p:sp>
        <p:nvSpPr>
          <p:cNvPr id="7" name="Text Box 4"/>
          <p:cNvSpPr txBox="1">
            <a:spLocks noChangeArrowheads="1"/>
          </p:cNvSpPr>
          <p:nvPr/>
        </p:nvSpPr>
        <p:spPr bwMode="auto">
          <a:xfrm>
            <a:off x="381000" y="2309813"/>
            <a:ext cx="5410200" cy="3786187"/>
          </a:xfrm>
          <a:prstGeom prst="rect">
            <a:avLst/>
          </a:prstGeom>
          <a:noFill/>
          <a:ln w="9525">
            <a:noFill/>
            <a:miter lim="800000"/>
            <a:headEnd/>
            <a:tailEnd/>
          </a:ln>
          <a:effectLst/>
        </p:spPr>
        <p:txBody>
          <a:bodyPr>
            <a:spAutoFit/>
          </a:bodyPr>
          <a:lstStyle>
            <a:lvl1pPr marL="538163" indent="-538163">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eaLnBrk="1" hangingPunct="1">
              <a:buFont typeface="Tahoma" charset="0"/>
              <a:buAutoNum type="arabicPeriod"/>
              <a:defRPr/>
            </a:pPr>
            <a:r>
              <a:rPr kumimoji="1" lang="zh-CN" altLang="en-US" sz="2400" b="0">
                <a:latin typeface="Times New Roman" charset="0"/>
                <a:ea typeface="MS Mincho" charset="0"/>
                <a:cs typeface="MS Mincho" charset="0"/>
              </a:rPr>
              <a:t>他必然会审判犹大人和迦勒底人不公正的恶行。</a:t>
            </a:r>
            <a:r>
              <a:rPr lang="zh-CN" altLang="en-US" sz="2400" b="0">
                <a:latin typeface="Times New Roman" charset="0"/>
                <a:ea typeface="MS Mincho" charset="0"/>
                <a:cs typeface="MS Mincho" charset="0"/>
              </a:rPr>
              <a:t> 由于犹大社会被暴力困扰和违反上帝的标准，神将实施对国家的公约诅咒</a:t>
            </a:r>
            <a:r>
              <a:rPr kumimoji="1" lang="en-US" altLang="ja-JP" sz="2400" b="0">
                <a:latin typeface="Times New Roman" charset="0"/>
                <a:ea typeface="MS Mincho" charset="0"/>
                <a:cs typeface="MS Mincho" charset="0"/>
              </a:rPr>
              <a:t> (cf. 1:5-11). </a:t>
            </a:r>
          </a:p>
          <a:p>
            <a:pPr eaLnBrk="1" hangingPunct="1">
              <a:buFont typeface="Tahoma" charset="0"/>
              <a:buAutoNum type="arabicPeriod"/>
              <a:defRPr/>
            </a:pPr>
            <a:endParaRPr kumimoji="1" lang="en-US" altLang="zh-CN" sz="2400" b="0">
              <a:latin typeface="Times New Roman" charset="0"/>
              <a:ea typeface="MS Mincho" charset="0"/>
              <a:cs typeface="MS Mincho" charset="0"/>
            </a:endParaRPr>
          </a:p>
          <a:p>
            <a:pPr eaLnBrk="1" hangingPunct="1">
              <a:buFont typeface="Tahoma" charset="0"/>
              <a:buAutoNum type="arabicPeriod"/>
              <a:defRPr/>
            </a:pPr>
            <a:r>
              <a:rPr kumimoji="1" lang="zh-CN" altLang="en-US" sz="2400" b="0">
                <a:latin typeface="Times New Roman" charset="0"/>
                <a:ea typeface="MS Mincho" charset="0"/>
                <a:cs typeface="MS Mincho" charset="0"/>
              </a:rPr>
              <a:t>应当的，残暴无法的迦勒底将</a:t>
            </a:r>
            <a:r>
              <a:rPr lang="zh-CN" altLang="en-US" sz="2400" b="0">
                <a:latin typeface="Tahoma" charset="0"/>
                <a:ea typeface="MS Mincho" charset="0"/>
                <a:cs typeface="MS Mincho" charset="0"/>
              </a:rPr>
              <a:t>作为上帝的判决工具，然而，骄傲和不公正的</a:t>
            </a:r>
            <a:r>
              <a:rPr kumimoji="1" lang="zh-CN" altLang="en-US" sz="2400" b="0">
                <a:latin typeface="Times New Roman" charset="0"/>
                <a:ea typeface="MS Mincho" charset="0"/>
                <a:cs typeface="MS Mincho" charset="0"/>
              </a:rPr>
              <a:t>迦勒底人</a:t>
            </a:r>
            <a:r>
              <a:rPr lang="zh-CN" altLang="en-US" sz="2400" b="0">
                <a:latin typeface="Tahoma" charset="0"/>
                <a:ea typeface="MS Mincho" charset="0"/>
                <a:cs typeface="MS Mincho" charset="0"/>
              </a:rPr>
              <a:t>贪婪的占据和夺劫其他的国家。当上帝用</a:t>
            </a:r>
            <a:r>
              <a:rPr kumimoji="1" lang="zh-CN" altLang="en-US" sz="2400" b="0">
                <a:latin typeface="Times New Roman" charset="0"/>
                <a:ea typeface="MS Mincho" charset="0"/>
                <a:cs typeface="MS Mincho" charset="0"/>
              </a:rPr>
              <a:t>迦勒底人达到目的后，也会审判他们。</a:t>
            </a:r>
            <a:endParaRPr kumimoji="1" lang="en-US" altLang="ja-JP" sz="2400">
              <a:solidFill>
                <a:srgbClr val="FFFFFF"/>
              </a:solidFill>
              <a:effectLst>
                <a:outerShdw blurRad="38100" dist="38100" dir="2700000" algn="tl">
                  <a:srgbClr val="000000"/>
                </a:outerShdw>
              </a:effectLst>
              <a:ea typeface="MS Mincho" charset="0"/>
              <a:cs typeface="MS Mincho" charset="0"/>
            </a:endParaRPr>
          </a:p>
        </p:txBody>
      </p:sp>
      <p:pic>
        <p:nvPicPr>
          <p:cNvPr id="266244" name="Picture 9" descr="Hab perplexed.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0" y="2057400"/>
            <a:ext cx="2582863" cy="258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6096000" y="4800600"/>
            <a:ext cx="2895600" cy="13843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en-US" altLang="ja-JP" sz="2800" i="1">
                <a:solidFill>
                  <a:srgbClr val="000000"/>
                </a:solidFill>
                <a:latin typeface="Times New Roman" charset="0"/>
                <a:cs typeface="Arial" charset="0"/>
              </a:rPr>
              <a:t>“… </a:t>
            </a:r>
            <a:r>
              <a:rPr kumimoji="1" lang="zh-CN" altLang="en-US" sz="2800" i="1">
                <a:solidFill>
                  <a:srgbClr val="000000"/>
                </a:solidFill>
                <a:latin typeface="Times New Roman" charset="0"/>
                <a:cs typeface="Arial" charset="0"/>
              </a:rPr>
              <a:t>然而义人必因信得胜的</a:t>
            </a:r>
            <a:r>
              <a:rPr kumimoji="1" lang="en-US" altLang="ja-JP" sz="2800" i="1">
                <a:solidFill>
                  <a:srgbClr val="000000"/>
                </a:solidFill>
                <a:latin typeface="Times New Roman" charset="0"/>
                <a:cs typeface="Arial" charset="0"/>
              </a:rPr>
              <a:t> –” (</a:t>
            </a:r>
            <a:r>
              <a:rPr kumimoji="1" lang="zh-CN" altLang="en-US" sz="2800" i="1">
                <a:solidFill>
                  <a:srgbClr val="000000"/>
                </a:solidFill>
                <a:latin typeface="Times New Roman" charset="0"/>
                <a:cs typeface="Arial" charset="0"/>
              </a:rPr>
              <a:t>哈</a:t>
            </a:r>
            <a:r>
              <a:rPr kumimoji="1" lang="en-US" altLang="ja-JP" sz="2800" i="1">
                <a:solidFill>
                  <a:srgbClr val="000000"/>
                </a:solidFill>
                <a:latin typeface="Times New Roman" charset="0"/>
                <a:cs typeface="Arial" charset="0"/>
              </a:rPr>
              <a:t> 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4" descr="hab 1 desert w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3" name="Rectangle 7"/>
          <p:cNvSpPr>
            <a:spLocks noGrp="1" noChangeArrowheads="1"/>
          </p:cNvSpPr>
          <p:nvPr>
            <p:ph type="title" idx="4294967295"/>
          </p:nvPr>
        </p:nvSpPr>
        <p:spPr>
          <a:xfrm>
            <a:off x="457200" y="0"/>
            <a:ext cx="8229600" cy="944563"/>
          </a:xfrm>
          <a:solidFill>
            <a:srgbClr val="000000"/>
          </a:solidFill>
          <a:ln>
            <a:solidFill>
              <a:schemeClr val="tx1"/>
            </a:solidFill>
          </a:ln>
        </p:spPr>
        <p:txBody>
          <a:bodyPr/>
          <a:lstStyle/>
          <a:p>
            <a:pPr eaLnBrk="1" hangingPunct="1">
              <a:defRPr/>
            </a:pPr>
            <a:r>
              <a:rPr kumimoji="1" lang="zh-CN" altLang="en-US" sz="3200" dirty="0">
                <a:effectLst>
                  <a:outerShdw blurRad="38100" dist="38100" dir="2700000" algn="tl">
                    <a:srgbClr val="8C0000"/>
                  </a:outerShdw>
                </a:effectLst>
                <a:latin typeface="Copperplate Gothic Light" pitchFamily="34" charset="0"/>
              </a:rPr>
              <a:t>哈巴谷书的神学</a:t>
            </a:r>
            <a:endParaRPr kumimoji="1" lang="en-US" altLang="ja-JP" sz="3200" dirty="0">
              <a:effectLst>
                <a:outerShdw blurRad="38100" dist="38100" dir="2700000" algn="tl">
                  <a:srgbClr val="8C0000"/>
                </a:outerShdw>
              </a:effectLst>
              <a:latin typeface="Copperplate Gothic Light" pitchFamily="34" charset="0"/>
            </a:endParaRPr>
          </a:p>
        </p:txBody>
      </p:sp>
      <p:sp>
        <p:nvSpPr>
          <p:cNvPr id="5" name="TextBox 4"/>
          <p:cNvSpPr txBox="1"/>
          <p:nvPr/>
        </p:nvSpPr>
        <p:spPr>
          <a:xfrm>
            <a:off x="1476375" y="1052513"/>
            <a:ext cx="6372225" cy="585787"/>
          </a:xfrm>
          <a:prstGeom prst="rect">
            <a:avLst/>
          </a:prstGeom>
          <a:noFill/>
        </p:spPr>
        <p:txBody>
          <a:bodyPr>
            <a:spAutoFit/>
          </a:bodyPr>
          <a:lstStyle/>
          <a:p>
            <a:pPr algn="ctr">
              <a:defRPr/>
            </a:pPr>
            <a:r>
              <a:rPr kumimoji="1" lang="zh-TW" altLang="en-US" sz="3200" b="1" dirty="0">
                <a:solidFill>
                  <a:srgbClr val="000000"/>
                </a:solidFill>
                <a:effectLst>
                  <a:glow rad="165100">
                    <a:schemeClr val="tx1">
                      <a:alpha val="75000"/>
                    </a:schemeClr>
                  </a:glow>
                  <a:outerShdw blurRad="38100" dist="38100" dir="2700000" algn="tl">
                    <a:srgbClr val="000000"/>
                  </a:outerShdw>
                </a:effectLst>
                <a:latin typeface="Arial"/>
                <a:ea typeface="Times New Roman" pitchFamily="24" charset="0"/>
                <a:cs typeface="Arial"/>
              </a:rPr>
              <a:t>神是人民的保护者</a:t>
            </a:r>
          </a:p>
        </p:txBody>
      </p:sp>
      <p:sp>
        <p:nvSpPr>
          <p:cNvPr id="6" name="Text Box 5"/>
          <p:cNvSpPr txBox="1">
            <a:spLocks noChangeArrowheads="1"/>
          </p:cNvSpPr>
          <p:nvPr/>
        </p:nvSpPr>
        <p:spPr bwMode="auto">
          <a:xfrm>
            <a:off x="35496" y="4135720"/>
            <a:ext cx="8964488" cy="2554545"/>
          </a:xfrm>
          <a:prstGeom prst="rect">
            <a:avLst/>
          </a:prstGeom>
          <a:noFill/>
          <a:ln w="9525">
            <a:noFill/>
            <a:miter lim="800000"/>
            <a:headEnd/>
            <a:tailEnd/>
          </a:ln>
          <a:effectLst/>
        </p:spPr>
        <p:txBody>
          <a:bodyPr>
            <a:spAutoFit/>
          </a:bodyPr>
          <a:lstStyle/>
          <a:p>
            <a:pPr eaLnBrk="1" hangingPunct="1">
              <a:defRPr/>
            </a:pPr>
            <a:r>
              <a:rPr kumimoji="1" lang="zh-TW" altLang="en-US" sz="3200" b="1" dirty="0">
                <a:solidFill>
                  <a:srgbClr val="000000"/>
                </a:solidFill>
                <a:effectLst>
                  <a:glow rad="165100">
                    <a:schemeClr val="tx1">
                      <a:alpha val="75000"/>
                    </a:schemeClr>
                  </a:glow>
                </a:effectLst>
                <a:latin typeface="Arial"/>
                <a:ea typeface="ＭＳ 明朝" pitchFamily="24" charset="-128"/>
                <a:cs typeface="Arial"/>
              </a:rPr>
              <a:t>虽然巴比伦的侵略会毁灭犹大土地 </a:t>
            </a:r>
            <a:r>
              <a:rPr kumimoji="1" lang="en-US" altLang="zh-TW" sz="3200" b="1" dirty="0">
                <a:solidFill>
                  <a:srgbClr val="000000"/>
                </a:solidFill>
                <a:effectLst>
                  <a:glow rad="165100">
                    <a:schemeClr val="tx1">
                      <a:alpha val="75000"/>
                    </a:schemeClr>
                  </a:glow>
                </a:effectLst>
                <a:latin typeface="Arial"/>
                <a:ea typeface="ＭＳ 明朝" pitchFamily="24" charset="-128"/>
                <a:cs typeface="Arial"/>
              </a:rPr>
              <a:t>(3:17), </a:t>
            </a:r>
            <a:r>
              <a:rPr kumimoji="1" lang="zh-TW" altLang="en-US" sz="3200" b="1" dirty="0">
                <a:solidFill>
                  <a:srgbClr val="000000"/>
                </a:solidFill>
                <a:effectLst>
                  <a:glow rad="165100">
                    <a:schemeClr val="tx1">
                      <a:alpha val="75000"/>
                    </a:schemeClr>
                  </a:glow>
                </a:effectLst>
                <a:latin typeface="Arial"/>
                <a:ea typeface="ＭＳ 明朝" pitchFamily="24" charset="-128"/>
                <a:cs typeface="Arial"/>
              </a:rPr>
              <a:t>被欺压逼迫而受苦的义人 </a:t>
            </a:r>
            <a:r>
              <a:rPr kumimoji="1" lang="en-US" altLang="zh-TW" sz="3200" b="1" dirty="0">
                <a:solidFill>
                  <a:srgbClr val="000000"/>
                </a:solidFill>
                <a:effectLst>
                  <a:glow rad="165100">
                    <a:schemeClr val="tx1">
                      <a:alpha val="75000"/>
                    </a:schemeClr>
                  </a:glow>
                </a:effectLst>
                <a:latin typeface="Arial"/>
                <a:ea typeface="ＭＳ 明朝" pitchFamily="24" charset="-128"/>
                <a:cs typeface="Arial"/>
              </a:rPr>
              <a:t>(1:4), </a:t>
            </a:r>
            <a:r>
              <a:rPr kumimoji="1" lang="zh-TW" altLang="en-US" sz="3200" b="1" dirty="0">
                <a:solidFill>
                  <a:srgbClr val="000000"/>
                </a:solidFill>
                <a:effectLst>
                  <a:glow rad="165100">
                    <a:schemeClr val="tx1">
                      <a:alpha val="75000"/>
                    </a:schemeClr>
                  </a:glow>
                </a:effectLst>
                <a:latin typeface="Arial"/>
                <a:ea typeface="ＭＳ 明朝" pitchFamily="24" charset="-128"/>
                <a:cs typeface="Arial"/>
              </a:rPr>
              <a:t>因为他们对上帝忠心将一定会存活 </a:t>
            </a:r>
            <a:r>
              <a:rPr kumimoji="1" lang="en-US" altLang="zh-TW" sz="3200" b="1" dirty="0">
                <a:solidFill>
                  <a:srgbClr val="000000"/>
                </a:solidFill>
                <a:effectLst>
                  <a:glow rad="165100">
                    <a:schemeClr val="tx1">
                      <a:alpha val="75000"/>
                    </a:schemeClr>
                  </a:glow>
                </a:effectLst>
                <a:latin typeface="Arial"/>
                <a:ea typeface="ＭＳ 明朝" pitchFamily="24" charset="-128"/>
                <a:cs typeface="Arial"/>
              </a:rPr>
              <a:t>(2:4; 3:18-19). </a:t>
            </a:r>
            <a:r>
              <a:rPr kumimoji="1" lang="zh-TW" altLang="en-US" sz="3200" b="1" dirty="0">
                <a:solidFill>
                  <a:srgbClr val="000000"/>
                </a:solidFill>
                <a:effectLst>
                  <a:glow rad="165100">
                    <a:schemeClr val="tx1">
                      <a:alpha val="75000"/>
                    </a:schemeClr>
                  </a:glow>
                </a:effectLst>
                <a:latin typeface="Arial"/>
                <a:ea typeface="ＭＳ 明朝" pitchFamily="24" charset="-128"/>
                <a:cs typeface="Arial"/>
              </a:rPr>
              <a:t>藉着义人上帝会保存他的盟约人民 </a:t>
            </a:r>
            <a:r>
              <a:rPr kumimoji="1" lang="en-US" altLang="zh-TW" sz="3200" b="1" dirty="0">
                <a:solidFill>
                  <a:srgbClr val="000000"/>
                </a:solidFill>
                <a:effectLst>
                  <a:glow rad="165100">
                    <a:schemeClr val="tx1">
                      <a:alpha val="75000"/>
                    </a:schemeClr>
                  </a:glow>
                </a:effectLst>
                <a:latin typeface="Arial"/>
                <a:ea typeface="ＭＳ 明朝" pitchFamily="24" charset="-128"/>
                <a:cs typeface="Arial"/>
              </a:rPr>
              <a:t>(1:12), </a:t>
            </a:r>
            <a:r>
              <a:rPr kumimoji="1" lang="zh-TW" altLang="en-US" sz="3200" b="1" dirty="0">
                <a:solidFill>
                  <a:srgbClr val="000000"/>
                </a:solidFill>
                <a:effectLst>
                  <a:glow rad="165100">
                    <a:schemeClr val="tx1">
                      <a:alpha val="75000"/>
                    </a:schemeClr>
                  </a:glow>
                </a:effectLst>
                <a:latin typeface="Arial"/>
                <a:ea typeface="ＭＳ 明朝" pitchFamily="24" charset="-128"/>
                <a:cs typeface="Arial"/>
              </a:rPr>
              <a:t>最终他将会振救他们脱</a:t>
            </a:r>
          </a:p>
          <a:p>
            <a:pPr eaLnBrk="1" hangingPunct="1">
              <a:defRPr/>
            </a:pPr>
            <a:r>
              <a:rPr kumimoji="1" lang="zh-TW" altLang="en-US" sz="3200" b="1" dirty="0">
                <a:solidFill>
                  <a:srgbClr val="000000"/>
                </a:solidFill>
                <a:effectLst>
                  <a:glow rad="165100">
                    <a:schemeClr val="tx1">
                      <a:alpha val="75000"/>
                    </a:schemeClr>
                  </a:glow>
                </a:effectLst>
                <a:latin typeface="Arial"/>
                <a:ea typeface="ＭＳ 明朝" pitchFamily="24" charset="-128"/>
                <a:cs typeface="Arial"/>
              </a:rPr>
              <a:t>离残忍和邪恶的压迫者。</a:t>
            </a:r>
            <a:endParaRPr kumimoji="1" lang="en-US" altLang="ja-JP" sz="3200" b="1" dirty="0">
              <a:solidFill>
                <a:srgbClr val="000000"/>
              </a:solidFill>
              <a:effectLst>
                <a:glow rad="165100">
                  <a:schemeClr val="tx1">
                    <a:alpha val="75000"/>
                  </a:schemeClr>
                </a:glow>
              </a:effectLst>
              <a:latin typeface="Arial"/>
              <a:ea typeface="ＭＳ 明朝" pitchFamily="24" charset="-128"/>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685800" y="990600"/>
            <a:ext cx="4419600" cy="579438"/>
          </a:xfrm>
          <a:prstGeom prst="rect">
            <a:avLst/>
          </a:prstGeom>
          <a:noFill/>
          <a:ln>
            <a:noFill/>
          </a:ln>
          <a:effectLst/>
          <a:extLst/>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r>
              <a:rPr lang="zh-CN" altLang="en-US" sz="3200" u="sng">
                <a:solidFill>
                  <a:srgbClr val="000000"/>
                </a:solidFill>
                <a:latin typeface="SimSun" pitchFamily="2" charset="-122"/>
                <a:cs typeface="+mn-cs"/>
              </a:rPr>
              <a:t>巴比伦</a:t>
            </a:r>
            <a:r>
              <a:rPr lang="en-US" altLang="zh-CN" sz="3200" u="sng">
                <a:solidFill>
                  <a:srgbClr val="3333CC"/>
                </a:solidFill>
                <a:latin typeface="SimSun" pitchFamily="2" charset="-122"/>
                <a:cs typeface="+mn-cs"/>
              </a:rPr>
              <a:t>-</a:t>
            </a:r>
            <a:r>
              <a:rPr lang="zh-CN" altLang="en-US" sz="3200" u="sng">
                <a:solidFill>
                  <a:srgbClr val="000000"/>
                </a:solidFill>
                <a:latin typeface="SimSun" pitchFamily="2" charset="-122"/>
                <a:cs typeface="+mn-cs"/>
              </a:rPr>
              <a:t>唯物主义崇拜</a:t>
            </a:r>
            <a:endParaRPr lang="en-US" altLang="en-US" sz="3200" u="sng">
              <a:solidFill>
                <a:srgbClr val="000000"/>
              </a:solidFill>
              <a:effectLst>
                <a:outerShdw blurRad="38100" dist="38100" dir="2700000" algn="tl">
                  <a:srgbClr val="C0C0C0"/>
                </a:outerShdw>
              </a:effectLst>
              <a:latin typeface="SimSun" pitchFamily="2" charset="-122"/>
              <a:cs typeface="+mn-cs"/>
            </a:endParaRPr>
          </a:p>
        </p:txBody>
      </p:sp>
      <p:sp>
        <p:nvSpPr>
          <p:cNvPr id="87044" name="Text Box 4"/>
          <p:cNvSpPr txBox="1">
            <a:spLocks noChangeArrowheads="1"/>
          </p:cNvSpPr>
          <p:nvPr/>
        </p:nvSpPr>
        <p:spPr bwMode="auto">
          <a:xfrm>
            <a:off x="914400" y="1905000"/>
            <a:ext cx="3200400" cy="3195638"/>
          </a:xfrm>
          <a:prstGeom prst="rect">
            <a:avLst/>
          </a:prstGeom>
          <a:noFill/>
          <a:ln>
            <a:noFill/>
          </a:ln>
          <a:effectLst/>
          <a:extLst/>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spcBef>
                <a:spcPct val="50000"/>
              </a:spcBef>
            </a:pPr>
            <a:r>
              <a:rPr lang="zh-CN" altLang="en-US">
                <a:solidFill>
                  <a:srgbClr val="000000"/>
                </a:solidFill>
                <a:effectLst>
                  <a:outerShdw blurRad="38100" dist="38100" dir="2700000" algn="tl">
                    <a:srgbClr val="C0C0C0"/>
                  </a:outerShdw>
                </a:effectLst>
                <a:cs typeface="+mn-cs"/>
              </a:rPr>
              <a:t>信任在</a:t>
            </a:r>
            <a:r>
              <a:rPr lang="zh-CN" altLang="en-US">
                <a:solidFill>
                  <a:srgbClr val="000000"/>
                </a:solidFill>
                <a:cs typeface="+mn-cs"/>
              </a:rPr>
              <a:t>在财富</a:t>
            </a:r>
            <a:r>
              <a:rPr lang="zh-CN" altLang="en-US" b="0">
                <a:solidFill>
                  <a:srgbClr val="000000"/>
                </a:solidFill>
                <a:cs typeface="+mn-cs"/>
              </a:rPr>
              <a:t> </a:t>
            </a:r>
            <a:endParaRPr lang="en-US" altLang="ja-JP">
              <a:solidFill>
                <a:srgbClr val="000000"/>
              </a:solidFill>
              <a:effectLst>
                <a:outerShdw blurRad="38100" dist="38100" dir="2700000" algn="tl">
                  <a:srgbClr val="C0C0C0"/>
                </a:outerShdw>
              </a:effectLst>
              <a:cs typeface="+mn-cs"/>
            </a:endParaRPr>
          </a:p>
          <a:p>
            <a:pPr algn="ctr">
              <a:spcBef>
                <a:spcPct val="50000"/>
              </a:spcBef>
            </a:pPr>
            <a:r>
              <a:rPr lang="zh-CN" altLang="en-US">
                <a:solidFill>
                  <a:srgbClr val="000000"/>
                </a:solidFill>
                <a:effectLst>
                  <a:outerShdw blurRad="38100" dist="38100" dir="2700000" algn="tl">
                    <a:srgbClr val="C0C0C0"/>
                  </a:outerShdw>
                </a:effectLst>
                <a:cs typeface="+mn-cs"/>
              </a:rPr>
              <a:t>荣耀在财富</a:t>
            </a:r>
            <a:endParaRPr lang="en-US" altLang="ja-JP">
              <a:solidFill>
                <a:srgbClr val="000000"/>
              </a:solidFill>
              <a:effectLst>
                <a:outerShdw blurRad="38100" dist="38100" dir="2700000" algn="tl">
                  <a:srgbClr val="C0C0C0"/>
                </a:outerShdw>
              </a:effectLst>
              <a:cs typeface="+mn-cs"/>
            </a:endParaRPr>
          </a:p>
          <a:p>
            <a:pPr algn="ctr">
              <a:spcBef>
                <a:spcPct val="50000"/>
              </a:spcBef>
            </a:pPr>
            <a:r>
              <a:rPr lang="zh-CN" altLang="en-US">
                <a:solidFill>
                  <a:srgbClr val="000000"/>
                </a:solidFill>
                <a:effectLst>
                  <a:outerShdw blurRad="38100" dist="38100" dir="2700000" algn="tl">
                    <a:srgbClr val="C0C0C0"/>
                  </a:outerShdw>
                </a:effectLst>
                <a:cs typeface="+mn-cs"/>
              </a:rPr>
              <a:t>自定 决心</a:t>
            </a:r>
            <a:endParaRPr lang="en-US" altLang="ja-JP">
              <a:solidFill>
                <a:srgbClr val="000000"/>
              </a:solidFill>
              <a:effectLst>
                <a:outerShdw blurRad="38100" dist="38100" dir="2700000" algn="tl">
                  <a:srgbClr val="C0C0C0"/>
                </a:outerShdw>
              </a:effectLst>
              <a:cs typeface="+mn-cs"/>
            </a:endParaRPr>
          </a:p>
          <a:p>
            <a:pPr algn="ctr">
              <a:spcBef>
                <a:spcPct val="50000"/>
              </a:spcBef>
            </a:pPr>
            <a:r>
              <a:rPr lang="zh-CN" altLang="en-US">
                <a:solidFill>
                  <a:srgbClr val="000000"/>
                </a:solidFill>
                <a:effectLst>
                  <a:outerShdw blurRad="38100" dist="38100" dir="2700000" algn="tl">
                    <a:srgbClr val="C0C0C0"/>
                  </a:outerShdw>
                </a:effectLst>
                <a:cs typeface="+mn-cs"/>
              </a:rPr>
              <a:t>自费只需</a:t>
            </a:r>
            <a:endParaRPr lang="en-US" altLang="ja-JP">
              <a:solidFill>
                <a:srgbClr val="000000"/>
              </a:solidFill>
              <a:effectLst>
                <a:outerShdw blurRad="38100" dist="38100" dir="2700000" algn="tl">
                  <a:srgbClr val="C0C0C0"/>
                </a:outerShdw>
              </a:effectLst>
              <a:cs typeface="+mn-cs"/>
            </a:endParaRPr>
          </a:p>
          <a:p>
            <a:pPr algn="ctr">
              <a:spcBef>
                <a:spcPct val="50000"/>
              </a:spcBef>
            </a:pPr>
            <a:r>
              <a:rPr lang="zh-CN" altLang="en-US">
                <a:solidFill>
                  <a:srgbClr val="000000"/>
                </a:solidFill>
                <a:effectLst>
                  <a:outerShdw blurRad="38100" dist="38100" dir="2700000" algn="tl">
                    <a:srgbClr val="C0C0C0"/>
                  </a:outerShdw>
                </a:effectLst>
                <a:cs typeface="+mn-cs"/>
              </a:rPr>
              <a:t>自豪感</a:t>
            </a:r>
            <a:r>
              <a:rPr lang="zh-CN" altLang="en-US" b="0">
                <a:solidFill>
                  <a:srgbClr val="000000"/>
                </a:solidFill>
                <a:effectLst>
                  <a:outerShdw blurRad="38100" dist="38100" dir="2700000" algn="tl">
                    <a:srgbClr val="C0C0C0"/>
                  </a:outerShdw>
                </a:effectLst>
                <a:cs typeface="+mn-cs"/>
              </a:rPr>
              <a:t>和</a:t>
            </a:r>
            <a:r>
              <a:rPr lang="zh-CN" altLang="en-US">
                <a:solidFill>
                  <a:srgbClr val="000000"/>
                </a:solidFill>
                <a:effectLst>
                  <a:outerShdw blurRad="38100" dist="38100" dir="2700000" algn="tl">
                    <a:srgbClr val="C0C0C0"/>
                  </a:outerShdw>
                </a:effectLst>
                <a:cs typeface="+mn-cs"/>
              </a:rPr>
              <a:t>贪婪</a:t>
            </a:r>
          </a:p>
          <a:p>
            <a:pPr algn="ctr">
              <a:spcBef>
                <a:spcPct val="50000"/>
              </a:spcBef>
            </a:pPr>
            <a:r>
              <a:rPr lang="zh-CN" altLang="en-US">
                <a:solidFill>
                  <a:srgbClr val="000000"/>
                </a:solidFill>
                <a:effectLst>
                  <a:outerShdw blurRad="38100" dist="38100" dir="2700000" algn="tl">
                    <a:srgbClr val="C0C0C0"/>
                  </a:outerShdw>
                </a:effectLst>
                <a:cs typeface="+mn-cs"/>
              </a:rPr>
              <a:t>者至上主义崇拜</a:t>
            </a:r>
            <a:endParaRPr lang="en-US" altLang="en-US">
              <a:solidFill>
                <a:srgbClr val="000000"/>
              </a:solidFill>
              <a:effectLst>
                <a:outerShdw blurRad="38100" dist="38100" dir="2700000" algn="tl">
                  <a:srgbClr val="C0C0C0"/>
                </a:outerShdw>
              </a:effectLst>
              <a:cs typeface="+mn-cs"/>
            </a:endParaRPr>
          </a:p>
        </p:txBody>
      </p:sp>
      <p:sp>
        <p:nvSpPr>
          <p:cNvPr id="87045" name="Text Box 5"/>
          <p:cNvSpPr txBox="1">
            <a:spLocks noChangeArrowheads="1"/>
          </p:cNvSpPr>
          <p:nvPr/>
        </p:nvSpPr>
        <p:spPr bwMode="auto">
          <a:xfrm>
            <a:off x="5486400" y="2286000"/>
            <a:ext cx="2590800" cy="2197100"/>
          </a:xfrm>
          <a:prstGeom prst="rect">
            <a:avLst/>
          </a:prstGeom>
          <a:noFill/>
          <a:ln>
            <a:noFill/>
          </a:ln>
          <a:effectLst/>
          <a:extLst/>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spcBef>
                <a:spcPct val="50000"/>
              </a:spcBef>
            </a:pPr>
            <a:r>
              <a:rPr lang="zh-CN" altLang="en-US" sz="3600" b="0">
                <a:solidFill>
                  <a:srgbClr val="000000"/>
                </a:solidFill>
                <a:effectLst>
                  <a:outerShdw blurRad="38100" dist="38100" dir="2700000" algn="tl">
                    <a:srgbClr val="C0C0C0"/>
                  </a:outerShdw>
                </a:effectLst>
                <a:cs typeface="+mn-cs"/>
              </a:rPr>
              <a:t>民主</a:t>
            </a:r>
            <a:r>
              <a:rPr lang="zh-CN" altLang="en-US" b="0">
                <a:solidFill>
                  <a:srgbClr val="000000"/>
                </a:solidFill>
                <a:cs typeface="+mn-cs"/>
              </a:rPr>
              <a:t> </a:t>
            </a:r>
            <a:r>
              <a:rPr lang="en-US" altLang="ja-JP" sz="3200" b="0">
                <a:solidFill>
                  <a:srgbClr val="000000"/>
                </a:solidFill>
                <a:effectLst>
                  <a:outerShdw blurRad="38100" dist="38100" dir="2700000" algn="tl">
                    <a:srgbClr val="C0C0C0"/>
                  </a:outerShdw>
                </a:effectLst>
                <a:cs typeface="+mn-cs"/>
              </a:rPr>
              <a:t> </a:t>
            </a:r>
          </a:p>
          <a:p>
            <a:pPr algn="ctr">
              <a:spcBef>
                <a:spcPct val="50000"/>
              </a:spcBef>
            </a:pPr>
            <a:r>
              <a:rPr lang="zh-CN" altLang="en-US" sz="3200" b="0">
                <a:solidFill>
                  <a:srgbClr val="000000"/>
                </a:solidFill>
                <a:effectLst>
                  <a:outerShdw blurRad="38100" dist="38100" dir="2700000" algn="tl">
                    <a:srgbClr val="C0C0C0"/>
                  </a:outerShdw>
                </a:effectLst>
                <a:cs typeface="+mn-cs"/>
              </a:rPr>
              <a:t>和</a:t>
            </a:r>
            <a:endParaRPr lang="en-US" altLang="ja-JP" sz="3200" b="0">
              <a:solidFill>
                <a:srgbClr val="000000"/>
              </a:solidFill>
              <a:effectLst>
                <a:outerShdw blurRad="38100" dist="38100" dir="2700000" algn="tl">
                  <a:srgbClr val="C0C0C0"/>
                </a:outerShdw>
              </a:effectLst>
              <a:cs typeface="+mn-cs"/>
            </a:endParaRPr>
          </a:p>
          <a:p>
            <a:pPr algn="ctr">
              <a:spcBef>
                <a:spcPct val="50000"/>
              </a:spcBef>
            </a:pPr>
            <a:r>
              <a:rPr lang="zh-CN" altLang="en-US" sz="3600" b="0">
                <a:solidFill>
                  <a:srgbClr val="000000"/>
                </a:solidFill>
                <a:effectLst>
                  <a:outerShdw blurRad="38100" dist="38100" dir="2700000" algn="tl">
                    <a:srgbClr val="C0C0C0"/>
                  </a:outerShdw>
                </a:effectLst>
                <a:cs typeface="+mn-cs"/>
              </a:rPr>
              <a:t>资本主义</a:t>
            </a:r>
            <a:endParaRPr lang="en-US" altLang="en-US" sz="3600" b="0">
              <a:solidFill>
                <a:srgbClr val="000000"/>
              </a:solidFill>
              <a:effectLst>
                <a:outerShdw blurRad="38100" dist="38100" dir="2700000" algn="tl">
                  <a:srgbClr val="C0C0C0"/>
                </a:outerShdw>
              </a:effectLst>
              <a:cs typeface="+mn-cs"/>
            </a:endParaRPr>
          </a:p>
        </p:txBody>
      </p:sp>
      <p:sp>
        <p:nvSpPr>
          <p:cNvPr id="87046" name="AutoShape 6"/>
          <p:cNvSpPr>
            <a:spLocks noChangeArrowheads="1"/>
          </p:cNvSpPr>
          <p:nvPr/>
        </p:nvSpPr>
        <p:spPr bwMode="auto">
          <a:xfrm>
            <a:off x="4114800" y="2286000"/>
            <a:ext cx="1295400" cy="2362200"/>
          </a:xfrm>
          <a:prstGeom prst="rightArrow">
            <a:avLst>
              <a:gd name="adj1" fmla="val 50000"/>
              <a:gd name="adj2" fmla="val 25000"/>
            </a:avLst>
          </a:prstGeom>
          <a:solidFill>
            <a:srgbClr val="0000FF"/>
          </a:solidFill>
          <a:ln>
            <a:noFill/>
          </a:ln>
          <a:effectLst>
            <a:prstShdw prst="shdw13" dist="53882" dir="13500000">
              <a:schemeClr val="bg2">
                <a:alpha val="74998"/>
              </a:schemeClr>
            </a:prstShdw>
          </a:effectLst>
          <a:extLst/>
        </p:spPr>
        <p:txBody>
          <a:bodyPr wrap="none"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effectLst>
                <a:outerShdw blurRad="38100" dist="38100" dir="2700000" algn="tl">
                  <a:srgbClr val="FFFFFF"/>
                </a:outerShdw>
              </a:effectLst>
              <a:ea typeface="SimSun" pitchFamily="2" charset="-122"/>
              <a:cs typeface="+mn-cs"/>
            </a:endParaRPr>
          </a:p>
        </p:txBody>
      </p:sp>
      <p:sp>
        <p:nvSpPr>
          <p:cNvPr id="253957" name="Text Box 8"/>
          <p:cNvSpPr txBox="1">
            <a:spLocks noChangeArrowheads="1"/>
          </p:cNvSpPr>
          <p:nvPr/>
        </p:nvSpPr>
        <p:spPr bwMode="auto">
          <a:xfrm>
            <a:off x="8426450" y="1524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en-US" altLang="en-US">
                <a:solidFill>
                  <a:srgbClr val="000000"/>
                </a:solidFill>
                <a:ea typeface="SimSun" pitchFamily="2" charset="-122"/>
                <a:cs typeface="+mn-cs"/>
              </a:rPr>
              <a:t>144</a:t>
            </a:r>
          </a:p>
        </p:txBody>
      </p:sp>
      <p:sp>
        <p:nvSpPr>
          <p:cNvPr id="253958" name="Rectangle 9"/>
          <p:cNvSpPr>
            <a:spLocks noChangeArrowheads="1"/>
          </p:cNvSpPr>
          <p:nvPr/>
        </p:nvSpPr>
        <p:spPr bwMode="auto">
          <a:xfrm>
            <a:off x="6019800" y="457200"/>
            <a:ext cx="2089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r>
              <a:rPr lang="zh-CN" altLang="en-US">
                <a:solidFill>
                  <a:srgbClr val="3333CC"/>
                </a:solidFill>
                <a:ea typeface="SimSun" pitchFamily="2" charset="-122"/>
                <a:cs typeface="+mn-cs"/>
              </a:rPr>
              <a:t>巴比伦以我们</a:t>
            </a:r>
            <a:r>
              <a:rPr lang="zh-CN" altLang="en-US" b="0">
                <a:solidFill>
                  <a:srgbClr val="000000"/>
                </a:solidFill>
                <a:ea typeface="SimSun" pitchFamily="2" charset="-122"/>
                <a:cs typeface="+mn-cs"/>
              </a:rPr>
              <a:t> </a:t>
            </a:r>
          </a:p>
        </p:txBody>
      </p:sp>
    </p:spTree>
    <p:extLst>
      <p:ext uri="{BB962C8B-B14F-4D97-AF65-F5344CB8AC3E}">
        <p14:creationId xmlns:p14="http://schemas.microsoft.com/office/powerpoint/2010/main" val="76388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7044"/>
                                        </p:tgtEl>
                                        <p:attrNameLst>
                                          <p:attrName>style.visibility</p:attrName>
                                        </p:attrNameLst>
                                      </p:cBhvr>
                                      <p:to>
                                        <p:strVal val="visible"/>
                                      </p:to>
                                    </p:set>
                                    <p:anim calcmode="lin" valueType="num">
                                      <p:cBhvr additive="base">
                                        <p:cTn id="7" dur="500" fill="hold"/>
                                        <p:tgtEl>
                                          <p:spTgt spid="87044"/>
                                        </p:tgtEl>
                                        <p:attrNameLst>
                                          <p:attrName>ppt_x</p:attrName>
                                        </p:attrNameLst>
                                      </p:cBhvr>
                                      <p:tavLst>
                                        <p:tav tm="0">
                                          <p:val>
                                            <p:strVal val="0-#ppt_w/2"/>
                                          </p:val>
                                        </p:tav>
                                        <p:tav tm="100000">
                                          <p:val>
                                            <p:strVal val="#ppt_x"/>
                                          </p:val>
                                        </p:tav>
                                      </p:tavLst>
                                    </p:anim>
                                    <p:anim calcmode="lin" valueType="num">
                                      <p:cBhvr additive="base">
                                        <p:cTn id="8" dur="500" fill="hold"/>
                                        <p:tgtEl>
                                          <p:spTgt spid="870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87046"/>
                                        </p:tgtEl>
                                        <p:attrNameLst>
                                          <p:attrName>style.visibility</p:attrName>
                                        </p:attrNameLst>
                                      </p:cBhvr>
                                      <p:to>
                                        <p:strVal val="visible"/>
                                      </p:to>
                                    </p:set>
                                    <p:anim calcmode="lin" valueType="num">
                                      <p:cBhvr additive="base">
                                        <p:cTn id="13" dur="1000" fill="hold"/>
                                        <p:tgtEl>
                                          <p:spTgt spid="87046"/>
                                        </p:tgtEl>
                                        <p:attrNameLst>
                                          <p:attrName>ppt_x</p:attrName>
                                        </p:attrNameLst>
                                      </p:cBhvr>
                                      <p:tavLst>
                                        <p:tav tm="0">
                                          <p:val>
                                            <p:strVal val="0-#ppt_w/2"/>
                                          </p:val>
                                        </p:tav>
                                        <p:tav tm="100000">
                                          <p:val>
                                            <p:strVal val="#ppt_x"/>
                                          </p:val>
                                        </p:tav>
                                      </p:tavLst>
                                    </p:anim>
                                    <p:anim calcmode="lin" valueType="num">
                                      <p:cBhvr additive="base">
                                        <p:cTn id="14" dur="1000" fill="hold"/>
                                        <p:tgtEl>
                                          <p:spTgt spid="870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87045"/>
                                        </p:tgtEl>
                                        <p:attrNameLst>
                                          <p:attrName>style.visibility</p:attrName>
                                        </p:attrNameLst>
                                      </p:cBhvr>
                                      <p:to>
                                        <p:strVal val="visible"/>
                                      </p:to>
                                    </p:set>
                                    <p:anim calcmode="lin" valueType="num">
                                      <p:cBhvr>
                                        <p:cTn id="19" dur="1000" fill="hold"/>
                                        <p:tgtEl>
                                          <p:spTgt spid="87045"/>
                                        </p:tgtEl>
                                        <p:attrNameLst>
                                          <p:attrName>ppt_w</p:attrName>
                                        </p:attrNameLst>
                                      </p:cBhvr>
                                      <p:tavLst>
                                        <p:tav tm="0">
                                          <p:val>
                                            <p:fltVal val="0"/>
                                          </p:val>
                                        </p:tav>
                                        <p:tav tm="100000">
                                          <p:val>
                                            <p:strVal val="#ppt_w"/>
                                          </p:val>
                                        </p:tav>
                                      </p:tavLst>
                                    </p:anim>
                                    <p:anim calcmode="lin" valueType="num">
                                      <p:cBhvr>
                                        <p:cTn id="20" dur="1000" fill="hold"/>
                                        <p:tgtEl>
                                          <p:spTgt spid="87045"/>
                                        </p:tgtEl>
                                        <p:attrNameLst>
                                          <p:attrName>ppt_h</p:attrName>
                                        </p:attrNameLst>
                                      </p:cBhvr>
                                      <p:tavLst>
                                        <p:tav tm="0">
                                          <p:val>
                                            <p:fltVal val="0"/>
                                          </p:val>
                                        </p:tav>
                                        <p:tav tm="100000">
                                          <p:val>
                                            <p:strVal val="#ppt_h"/>
                                          </p:val>
                                        </p:tav>
                                      </p:tavLst>
                                    </p:anim>
                                    <p:anim calcmode="lin" valueType="num">
                                      <p:cBhvr>
                                        <p:cTn id="21" dur="1000" fill="hold"/>
                                        <p:tgtEl>
                                          <p:spTgt spid="8704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870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autoUpdateAnimBg="0"/>
      <p:bldP spid="87045" grpId="0" autoUpdateAnimBg="0"/>
      <p:bldP spid="87046"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79" name="Rectangle 2"/>
          <p:cNvSpPr>
            <a:spLocks noGrp="1" noChangeArrowheads="1"/>
          </p:cNvSpPr>
          <p:nvPr>
            <p:ph type="title"/>
          </p:nvPr>
        </p:nvSpPr>
        <p:spPr>
          <a:xfrm>
            <a:off x="152400" y="228600"/>
            <a:ext cx="3657600" cy="1524000"/>
          </a:xfrm>
        </p:spPr>
        <p:txBody>
          <a:bodyPr/>
          <a:lstStyle/>
          <a:p>
            <a:pPr eaLnBrk="1" hangingPunct="1"/>
            <a:r>
              <a:rPr lang="zh-SG" altLang="en-US">
                <a:solidFill>
                  <a:schemeClr val="bg1"/>
                </a:solidFill>
                <a:effectLst>
                  <a:outerShdw blurRad="38100" dist="38100" dir="2700000" algn="tl">
                    <a:srgbClr val="808080"/>
                  </a:outerShdw>
                </a:effectLst>
                <a:latin typeface="Arial" pitchFamily="34" charset="0"/>
                <a:ea typeface="MS PGothic" pitchFamily="34" charset="-128"/>
              </a:rPr>
              <a:t>伯沙撒王 </a:t>
            </a:r>
            <a:br>
              <a:rPr lang="en-US" altLang="en-US">
                <a:solidFill>
                  <a:schemeClr val="bg1"/>
                </a:solidFill>
                <a:effectLst>
                  <a:outerShdw blurRad="38100" dist="38100" dir="2700000" algn="tl">
                    <a:srgbClr val="808080"/>
                  </a:outerShdw>
                </a:effectLst>
                <a:latin typeface="Arial" pitchFamily="34" charset="0"/>
                <a:ea typeface="MS PGothic" pitchFamily="34" charset="-128"/>
              </a:rPr>
            </a:br>
            <a:r>
              <a:rPr lang="zh-SG" altLang="en-US">
                <a:solidFill>
                  <a:schemeClr val="bg1"/>
                </a:solidFill>
                <a:effectLst>
                  <a:outerShdw blurRad="38100" dist="38100" dir="2700000" algn="tl">
                    <a:srgbClr val="808080"/>
                  </a:outerShdw>
                </a:effectLst>
                <a:latin typeface="Arial" pitchFamily="34" charset="0"/>
                <a:ea typeface="MS PGothic" pitchFamily="34" charset="-128"/>
              </a:rPr>
              <a:t>谦卑</a:t>
            </a:r>
            <a:endParaRPr lang="en-US" altLang="en-US">
              <a:solidFill>
                <a:schemeClr val="bg1"/>
              </a:solidFill>
              <a:effectLst>
                <a:outerShdw blurRad="38100" dist="38100" dir="2700000" algn="tl">
                  <a:srgbClr val="808080"/>
                </a:outerShdw>
              </a:effectLst>
              <a:latin typeface="Arial" pitchFamily="34" charset="0"/>
              <a:ea typeface="MS PGothic" pitchFamily="34" charset="-128"/>
            </a:endParaRPr>
          </a:p>
        </p:txBody>
      </p:sp>
      <p:sp>
        <p:nvSpPr>
          <p:cNvPr id="152580" name="Rectangle 3"/>
          <p:cNvSpPr>
            <a:spLocks noGrp="1" noChangeArrowheads="1"/>
          </p:cNvSpPr>
          <p:nvPr>
            <p:ph type="body" idx="1"/>
          </p:nvPr>
        </p:nvSpPr>
        <p:spPr>
          <a:xfrm>
            <a:off x="6553200" y="6096000"/>
            <a:ext cx="2590800" cy="762000"/>
          </a:xfrm>
        </p:spPr>
        <p:txBody>
          <a:bodyPr/>
          <a:lstStyle/>
          <a:p>
            <a:pPr eaLnBrk="1" hangingPunct="1">
              <a:defRPr/>
            </a:pPr>
            <a:r>
              <a:rPr lang="zh-SG" altLang="en-US" dirty="0">
                <a:solidFill>
                  <a:schemeClr val="bg1"/>
                </a:solidFill>
                <a:effectLst>
                  <a:outerShdw blurRad="38100" dist="38100" dir="2700000" algn="tl">
                    <a:srgbClr val="808080"/>
                  </a:outerShdw>
                </a:effectLst>
                <a:latin typeface="Arial" pitchFamily="34" charset="0"/>
                <a:ea typeface="MS PGothic" pitchFamily="34" charset="-128"/>
              </a:rPr>
              <a:t>伦勃朗</a:t>
            </a:r>
            <a:endParaRPr lang="en-US" dirty="0">
              <a:solidFill>
                <a:schemeClr val="bg1"/>
              </a:solidFill>
              <a:effectLst>
                <a:outerShdw blurRad="38100" dist="38100" dir="2700000" algn="tl">
                  <a:srgbClr val="808080"/>
                </a:outerShdw>
              </a:effectLst>
              <a:latin typeface="Arial" pitchFamily="34" charset="0"/>
              <a:ea typeface="MS PGothic" pitchFamily="34" charset="-128"/>
            </a:endParaRPr>
          </a:p>
        </p:txBody>
      </p:sp>
    </p:spTree>
    <p:extLst>
      <p:ext uri="{BB962C8B-B14F-4D97-AF65-F5344CB8AC3E}">
        <p14:creationId xmlns:p14="http://schemas.microsoft.com/office/powerpoint/2010/main" val="744922678"/>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30402" name="WordArt 2"/>
          <p:cNvSpPr>
            <a:spLocks noChangeArrowheads="1" noChangeShapeType="1" noTextEdit="1"/>
          </p:cNvSpPr>
          <p:nvPr/>
        </p:nvSpPr>
        <p:spPr bwMode="auto">
          <a:xfrm>
            <a:off x="6096000" y="228600"/>
            <a:ext cx="2181225" cy="4953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TW" altLang="en-US" sz="3600" b="1" kern="10">
                <a:solidFill>
                  <a:srgbClr val="FFFFFF"/>
                </a:solidFill>
                <a:effectLst>
                  <a:outerShdw blurRad="63500" dist="38100" dir="2700000" algn="tl" rotWithShape="0">
                    <a:srgbClr val="000000">
                      <a:alpha val="74997"/>
                    </a:srgbClr>
                  </a:outerShdw>
                </a:effectLst>
                <a:latin typeface="宋体"/>
                <a:ea typeface="宋体"/>
                <a:cs typeface="宋体"/>
              </a:rPr>
              <a:t>巴比伦的沉沦</a:t>
            </a:r>
            <a:endParaRPr lang="en-US" sz="3600" b="1" kern="10">
              <a:solidFill>
                <a:srgbClr val="FFFFFF"/>
              </a:solidFill>
              <a:effectLst>
                <a:outerShdw blurRad="63500" dist="38100" dir="2700000" algn="tl" rotWithShape="0">
                  <a:srgbClr val="000000">
                    <a:alpha val="74997"/>
                  </a:srgbClr>
                </a:outerShdw>
              </a:effectLst>
              <a:latin typeface="宋体"/>
              <a:ea typeface="宋体"/>
              <a:cs typeface="宋体"/>
            </a:endParaRPr>
          </a:p>
        </p:txBody>
      </p:sp>
      <p:sp>
        <p:nvSpPr>
          <p:cNvPr id="374787" name="Line 3"/>
          <p:cNvSpPr>
            <a:spLocks noChangeShapeType="1"/>
          </p:cNvSpPr>
          <p:nvPr/>
        </p:nvSpPr>
        <p:spPr bwMode="auto">
          <a:xfrm>
            <a:off x="6096000" y="838200"/>
            <a:ext cx="2209800" cy="0"/>
          </a:xfrm>
          <a:prstGeom prst="line">
            <a:avLst/>
          </a:prstGeom>
          <a:noFill/>
          <a:ln w="38100">
            <a:solidFill>
              <a:schemeClr val="bg1"/>
            </a:solidFill>
            <a:round/>
            <a:headEnd/>
            <a:tailEnd/>
          </a:ln>
          <a:effectLst>
            <a:outerShdw dist="35921" dir="2700000" algn="ctr" rotWithShape="0">
              <a:schemeClr val="tx2"/>
            </a:outerShdw>
          </a:effectLst>
        </p:spPr>
        <p:txBody>
          <a:bodyPr/>
          <a:lstStyle/>
          <a:p>
            <a:pPr eaLnBrk="1" hangingPunct="1">
              <a:defRPr/>
            </a:pPr>
            <a:endParaRPr lang="zh-CN" altLang="en-US" sz="2400">
              <a:solidFill>
                <a:srgbClr val="000000"/>
              </a:solidFill>
              <a:latin typeface="Times New Roman" pitchFamily="18" charset="0"/>
              <a:ea typeface="ＭＳ Ｐゴシック" pitchFamily="34" charset="-128"/>
              <a:cs typeface="+mn-cs"/>
            </a:endParaRPr>
          </a:p>
        </p:txBody>
      </p:sp>
      <p:pic>
        <p:nvPicPr>
          <p:cNvPr id="230404" name="Picture 4" descr="Home">
            <a:hlinkClick r:id="rId4" action="ppaction://hlinksldjump"/>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0405"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7"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2400">
              <a:solidFill>
                <a:srgbClr val="000000"/>
              </a:solidFill>
              <a:latin typeface="Times New Roman" charset="0"/>
              <a:ea typeface="ＭＳ Ｐゴシック"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2400">
              <a:solidFill>
                <a:srgbClr val="000000"/>
              </a:solidFill>
              <a:latin typeface="Times New Roman" charset="0"/>
              <a:ea typeface="ＭＳ Ｐゴシック"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400">
              <a:solidFill>
                <a:srgbClr val="000000"/>
              </a:solidFill>
              <a:latin typeface="Times New Roman" charset="0"/>
              <a:ea typeface="ＭＳ Ｐゴシック" charset="0"/>
            </a:endParaRPr>
          </a:p>
        </p:txBody>
      </p:sp>
      <p:sp>
        <p:nvSpPr>
          <p:cNvPr id="374794" name="Text Box 10"/>
          <p:cNvSpPr txBox="1">
            <a:spLocks noChangeArrowheads="1"/>
          </p:cNvSpPr>
          <p:nvPr/>
        </p:nvSpPr>
        <p:spPr bwMode="auto">
          <a:xfrm>
            <a:off x="0" y="958850"/>
            <a:ext cx="6172200" cy="1184275"/>
          </a:xfrm>
          <a:prstGeom prst="rect">
            <a:avLst/>
          </a:prstGeom>
          <a:noFill/>
          <a:ln w="9525">
            <a:noFill/>
            <a:miter lim="800000"/>
            <a:headEnd/>
            <a:tailEnd/>
          </a:ln>
          <a:effectLst>
            <a:outerShdw dist="35921" dir="2700000" algn="ctr" rotWithShape="0">
              <a:schemeClr val="tx2"/>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500" b="1">
                <a:solidFill>
                  <a:srgbClr val="FFFFFF"/>
                </a:solidFill>
                <a:effectLst>
                  <a:outerShdw blurRad="38100" dist="38100" dir="2700000" algn="tl">
                    <a:srgbClr val="000000"/>
                  </a:outerShdw>
                </a:effectLst>
                <a:cs typeface="SimSun" charset="0"/>
              </a:rPr>
              <a:t>巴比伦的沉沦</a:t>
            </a:r>
            <a:r>
              <a:rPr lang="en-US" altLang="ja-JP" sz="3500" b="1">
                <a:solidFill>
                  <a:srgbClr val="FFFFFF"/>
                </a:solidFill>
                <a:effectLst>
                  <a:outerShdw blurRad="38100" dist="38100" dir="2700000" algn="tl">
                    <a:srgbClr val="000000"/>
                  </a:outerShdw>
                </a:effectLst>
                <a:cs typeface="SimSun" charset="0"/>
              </a:rPr>
              <a:t> (539 </a:t>
            </a:r>
            <a:r>
              <a:rPr lang="en-US" altLang="ja-JP" sz="2700" b="1">
                <a:solidFill>
                  <a:srgbClr val="FFFFFF"/>
                </a:solidFill>
                <a:effectLst>
                  <a:outerShdw blurRad="38100" dist="38100" dir="2700000" algn="tl">
                    <a:srgbClr val="000000"/>
                  </a:outerShdw>
                </a:effectLst>
                <a:cs typeface="SimSun" charset="0"/>
              </a:rPr>
              <a:t>BC</a:t>
            </a:r>
            <a:r>
              <a:rPr lang="en-US" altLang="ja-JP" sz="3500" b="1">
                <a:solidFill>
                  <a:srgbClr val="FFFFFF"/>
                </a:solidFill>
                <a:effectLst>
                  <a:outerShdw blurRad="38100" dist="38100" dir="2700000" algn="tl">
                    <a:srgbClr val="000000"/>
                  </a:outerShdw>
                </a:effectLst>
                <a:cs typeface="SimSun" charset="0"/>
              </a:rPr>
              <a:t>)</a:t>
            </a:r>
          </a:p>
          <a:p>
            <a:pPr algn="ctr"/>
            <a:r>
              <a:rPr lang="zh-CN" altLang="en-US" sz="3500" b="1">
                <a:solidFill>
                  <a:srgbClr val="FFFFFF"/>
                </a:solidFill>
                <a:effectLst>
                  <a:outerShdw blurRad="38100" dist="38100" dir="2700000" algn="tl">
                    <a:srgbClr val="000000"/>
                  </a:outerShdw>
                </a:effectLst>
                <a:cs typeface="SimSun" charset="0"/>
              </a:rPr>
              <a:t>波斯人由水门底入城</a:t>
            </a:r>
            <a:endParaRPr lang="zh-CN" altLang="en-US" sz="3500">
              <a:solidFill>
                <a:srgbClr val="FFFFFF"/>
              </a:solidFill>
              <a:cs typeface="SimSun" charset="0"/>
            </a:endParaRPr>
          </a:p>
        </p:txBody>
      </p:sp>
      <p:sp>
        <p:nvSpPr>
          <p:cNvPr id="230411"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2400">
              <a:solidFill>
                <a:srgbClr val="000000"/>
              </a:solidFill>
              <a:latin typeface="Times New Roman" charset="0"/>
              <a:ea typeface="ＭＳ Ｐゴシック" charset="0"/>
            </a:endParaRPr>
          </a:p>
        </p:txBody>
      </p:sp>
      <p:sp>
        <p:nvSpPr>
          <p:cNvPr id="374796" name="Text Box 12"/>
          <p:cNvSpPr txBox="1">
            <a:spLocks noChangeArrowheads="1"/>
          </p:cNvSpPr>
          <p:nvPr/>
        </p:nvSpPr>
        <p:spPr bwMode="auto">
          <a:xfrm>
            <a:off x="5281613" y="2616200"/>
            <a:ext cx="3505200" cy="1169988"/>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2800" b="1">
                <a:solidFill>
                  <a:srgbClr val="FFFFFF"/>
                </a:solidFill>
                <a:cs typeface="SimSun" charset="0"/>
              </a:rPr>
              <a:t>但以理</a:t>
            </a:r>
            <a:r>
              <a:rPr lang="en-US" altLang="ja-JP" sz="2800" b="1">
                <a:solidFill>
                  <a:srgbClr val="FFFFFF"/>
                </a:solidFill>
                <a:cs typeface="SimSun" charset="0"/>
              </a:rPr>
              <a:t> 5</a:t>
            </a:r>
            <a:r>
              <a:rPr lang="zh-CN" altLang="en-US" sz="2800" b="1">
                <a:solidFill>
                  <a:srgbClr val="FFFFFF"/>
                </a:solidFill>
                <a:cs typeface="SimSun" charset="0"/>
              </a:rPr>
              <a:t>章</a:t>
            </a:r>
            <a:endParaRPr lang="en-US" altLang="ja-JP" sz="2800" b="1">
              <a:solidFill>
                <a:srgbClr val="FFFFFF"/>
              </a:solidFill>
              <a:cs typeface="SimSun" charset="0"/>
            </a:endParaRPr>
          </a:p>
          <a:p>
            <a:pPr algn="ctr">
              <a:spcBef>
                <a:spcPct val="50000"/>
              </a:spcBef>
            </a:pPr>
            <a:r>
              <a:rPr lang="en-US" altLang="zh-CN" sz="2800" b="1">
                <a:solidFill>
                  <a:srgbClr val="FFFFFF"/>
                </a:solidFill>
                <a:cs typeface="SimSun" charset="0"/>
              </a:rPr>
              <a:t>(</a:t>
            </a:r>
            <a:r>
              <a:rPr lang="zh-CN" altLang="en-US" sz="2800" b="1">
                <a:solidFill>
                  <a:srgbClr val="FFFFFF"/>
                </a:solidFill>
                <a:cs typeface="SimSun" charset="0"/>
              </a:rPr>
              <a:t>伯沙撒王设摆盛筵</a:t>
            </a:r>
            <a:r>
              <a:rPr lang="en-US" altLang="ja-JP" sz="2800" b="1">
                <a:solidFill>
                  <a:srgbClr val="FFFFFF"/>
                </a:solidFill>
                <a:cs typeface="SimSun" charset="0"/>
              </a:rPr>
              <a:t>)</a:t>
            </a:r>
            <a:endParaRPr lang="en-US" altLang="zh-CN" sz="2800" b="1">
              <a:solidFill>
                <a:srgbClr val="FFFFFF"/>
              </a:solidFill>
              <a:cs typeface="SimSun" charset="0"/>
            </a:endParaRPr>
          </a:p>
        </p:txBody>
      </p:sp>
      <p:sp>
        <p:nvSpPr>
          <p:cNvPr id="374798" name="Text Box 14"/>
          <p:cNvSpPr txBox="1">
            <a:spLocks noChangeArrowheads="1"/>
          </p:cNvSpPr>
          <p:nvPr/>
        </p:nvSpPr>
        <p:spPr bwMode="auto">
          <a:xfrm>
            <a:off x="8426450" y="152400"/>
            <a:ext cx="641350" cy="457200"/>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a:defRPr/>
            </a:pPr>
            <a:r>
              <a:rPr lang="en-US" sz="2400" b="1">
                <a:solidFill>
                  <a:srgbClr val="FFFFFF"/>
                </a:solidFill>
                <a:latin typeface="Times New Roman" charset="0"/>
                <a:ea typeface="ＭＳ Ｐゴシック" charset="0"/>
                <a:cs typeface="+mn-cs"/>
              </a:rPr>
              <a:t>144</a:t>
            </a:r>
          </a:p>
        </p:txBody>
      </p:sp>
    </p:spTree>
    <p:extLst>
      <p:ext uri="{BB962C8B-B14F-4D97-AF65-F5344CB8AC3E}">
        <p14:creationId xmlns:p14="http://schemas.microsoft.com/office/powerpoint/2010/main" val="68855339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a:extLst/>
        </p:spPr>
        <p:txBody>
          <a:bodyPr anchor="t"/>
          <a:lstStyle/>
          <a:p>
            <a:pPr marL="985838" indent="-985838" algn="l">
              <a:defRPr/>
            </a:pPr>
            <a:r>
              <a:rPr lang="en-US" sz="4800" b="1" dirty="0">
                <a:effectLst>
                  <a:glow rad="127000">
                    <a:schemeClr val="tx1"/>
                  </a:glow>
                </a:effectLst>
                <a:latin typeface="Arial" charset="0"/>
                <a:ea typeface="ＭＳ Ｐゴシック" charset="0"/>
                <a:cs typeface="ＭＳ Ｐゴシック" charset="0"/>
              </a:rPr>
              <a:t>II.  </a:t>
            </a:r>
            <a:r>
              <a:rPr lang="en-US" sz="5400" b="1" dirty="0">
                <a:effectLst>
                  <a:glow rad="127000">
                    <a:schemeClr val="tx1"/>
                  </a:glow>
                </a:effectLst>
                <a:latin typeface="Arial" charset="0"/>
                <a:ea typeface="ＭＳ Ｐゴシック" charset="0"/>
                <a:cs typeface="ＭＳ Ｐゴシック" charset="0"/>
              </a:rPr>
              <a:t> </a:t>
            </a:r>
            <a:r>
              <a:rPr lang="zh-CN" altLang="en-US" sz="5400" b="1" dirty="0">
                <a:effectLst>
                  <a:glow rad="127000">
                    <a:schemeClr val="tx1"/>
                  </a:glow>
                </a:effectLst>
                <a:latin typeface="Arial" charset="0"/>
                <a:ea typeface="ＭＳ Ｐゴシック" charset="0"/>
                <a:cs typeface="ＭＳ Ｐゴシック" charset="0"/>
              </a:rPr>
              <a:t>我们在困惑中应当</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solidFill>
                  <a:srgbClr val="FFFF00"/>
                </a:solidFill>
                <a:effectLst>
                  <a:glow rad="127000">
                    <a:schemeClr val="tx1"/>
                  </a:glow>
                </a:effectLst>
                <a:latin typeface="Arial" charset="0"/>
                <a:ea typeface="ＭＳ Ｐゴシック" charset="0"/>
                <a:cs typeface="ＭＳ Ｐゴシック" charset="0"/>
              </a:rPr>
              <a:t>惊奇</a:t>
            </a:r>
            <a:r>
              <a:rPr lang="zh-CN" altLang="en-US" sz="5400" b="1" dirty="0">
                <a:effectLst>
                  <a:glow rad="127000">
                    <a:schemeClr val="tx1"/>
                  </a:glow>
                </a:effectLst>
                <a:latin typeface="Arial" charset="0"/>
                <a:ea typeface="ＭＳ Ｐゴシック" charset="0"/>
                <a:cs typeface="ＭＳ Ｐゴシック" charset="0"/>
              </a:rPr>
              <a:t>神的道路。</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a:t>
            </a:r>
          </a:p>
        </p:txBody>
      </p:sp>
    </p:spTree>
    <p:extLst>
      <p:ext uri="{BB962C8B-B14F-4D97-AF65-F5344CB8AC3E}">
        <p14:creationId xmlns:p14="http://schemas.microsoft.com/office/powerpoint/2010/main" val="3785188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1047750"/>
            <a:ext cx="9144000" cy="4708981"/>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000" b="1">
                <a:solidFill>
                  <a:srgbClr val="FFFFFF"/>
                </a:solidFill>
                <a:effectLst>
                  <a:outerShdw blurRad="38100" dist="38100" dir="2700000" algn="tl">
                    <a:srgbClr val="000000"/>
                  </a:outerShdw>
                </a:effectLst>
                <a:latin typeface="SimSun" charset="0"/>
                <a:ea typeface="SimSun" charset="0"/>
                <a:cs typeface="Arial" charset="0"/>
              </a:rPr>
              <a:t>“[</a:t>
            </a:r>
            <a:r>
              <a:rPr lang="zh-CN" altLang="en-US" sz="3000" b="1">
                <a:solidFill>
                  <a:srgbClr val="FFFFFF"/>
                </a:solidFill>
                <a:effectLst>
                  <a:outerShdw blurRad="38100" dist="38100" dir="2700000" algn="tl">
                    <a:srgbClr val="000000"/>
                  </a:outerShdw>
                </a:effectLst>
                <a:latin typeface="SimSun" charset="0"/>
                <a:ea typeface="SimSun" charset="0"/>
                <a:cs typeface="Arial" charset="0"/>
              </a:rPr>
              <a:t>古列</a:t>
            </a:r>
            <a:r>
              <a:rPr lang="en-US" altLang="zh-CN" sz="3000" b="1">
                <a:solidFill>
                  <a:srgbClr val="FFFFFF"/>
                </a:solidFill>
                <a:effectLst>
                  <a:outerShdw blurRad="38100" dist="38100" dir="2700000" algn="tl">
                    <a:srgbClr val="000000"/>
                  </a:outerShdw>
                </a:effectLst>
                <a:latin typeface="SimSun" charset="0"/>
                <a:ea typeface="SimSun" charset="0"/>
                <a:cs typeface="Arial" charset="0"/>
              </a:rPr>
              <a:t>] </a:t>
            </a:r>
            <a:r>
              <a:rPr lang="zh-CN" altLang="en-US" sz="3000" b="1">
                <a:solidFill>
                  <a:srgbClr val="FFFFFF"/>
                </a:solidFill>
                <a:effectLst>
                  <a:outerShdw blurRad="38100" dist="38100" dir="2700000" algn="tl">
                    <a:srgbClr val="000000"/>
                  </a:outerShdw>
                </a:effectLst>
                <a:latin typeface="SimSun" charset="0"/>
                <a:ea typeface="SimSun" charset="0"/>
                <a:cs typeface="Arial" charset="0"/>
              </a:rPr>
              <a:t>安置一部分的军队在进入城市的河流位置，</a:t>
            </a:r>
            <a:r>
              <a:rPr lang="en-US" altLang="zh-CN" sz="3000" b="1">
                <a:solidFill>
                  <a:srgbClr val="FFFFFF"/>
                </a:solidFill>
                <a:effectLst>
                  <a:outerShdw blurRad="38100" dist="38100" dir="2700000" algn="tl">
                    <a:srgbClr val="000000"/>
                  </a:outerShdw>
                </a:effectLst>
                <a:latin typeface="SimSun" charset="0"/>
                <a:ea typeface="SimSun" charset="0"/>
                <a:cs typeface="Arial" charset="0"/>
              </a:rPr>
              <a:t> </a:t>
            </a:r>
            <a:r>
              <a:rPr lang="zh-CN" altLang="en-US" sz="3000" b="1">
                <a:solidFill>
                  <a:srgbClr val="FFFFFF"/>
                </a:solidFill>
                <a:effectLst>
                  <a:outerShdw blurRad="38100" dist="38100" dir="2700000" algn="tl">
                    <a:srgbClr val="000000"/>
                  </a:outerShdw>
                </a:effectLst>
                <a:latin typeface="SimSun" charset="0"/>
                <a:ea typeface="SimSun" charset="0"/>
                <a:cs typeface="Arial" charset="0"/>
              </a:rPr>
              <a:t>另一部分在出城的位置</a:t>
            </a:r>
            <a:r>
              <a:rPr lang="en-US" altLang="zh-CN" sz="3000" b="1">
                <a:solidFill>
                  <a:srgbClr val="FFFFFF"/>
                </a:solidFill>
                <a:effectLst>
                  <a:outerShdw blurRad="38100" dist="38100" dir="2700000" algn="tl">
                    <a:srgbClr val="000000"/>
                  </a:outerShdw>
                </a:effectLst>
                <a:latin typeface="SimSun" charset="0"/>
                <a:ea typeface="SimSun" charset="0"/>
                <a:cs typeface="Arial" charset="0"/>
              </a:rPr>
              <a:t>, </a:t>
            </a:r>
            <a:r>
              <a:rPr lang="zh-CN" altLang="en-US" sz="3000" b="1">
                <a:solidFill>
                  <a:srgbClr val="FFFFFF"/>
                </a:solidFill>
                <a:effectLst>
                  <a:outerShdw blurRad="38100" dist="38100" dir="2700000" algn="tl">
                    <a:srgbClr val="000000"/>
                  </a:outerShdw>
                </a:effectLst>
                <a:latin typeface="SimSun" charset="0"/>
                <a:ea typeface="SimSun" charset="0"/>
                <a:cs typeface="Arial" charset="0"/>
              </a:rPr>
              <a:t>按照顺序在水域最浅的时候用最快的速度向溪床长驱直入</a:t>
            </a:r>
            <a:r>
              <a:rPr lang="en-US" altLang="zh-CN" sz="3000" b="1">
                <a:solidFill>
                  <a:srgbClr val="FFFFFF"/>
                </a:solidFill>
                <a:effectLst>
                  <a:outerShdw blurRad="38100" dist="38100" dir="2700000" algn="tl">
                    <a:srgbClr val="000000"/>
                  </a:outerShdw>
                </a:effectLst>
                <a:latin typeface="SimSun" charset="0"/>
                <a:ea typeface="SimSun" charset="0"/>
                <a:cs typeface="Arial" charset="0"/>
              </a:rPr>
              <a:t>: </a:t>
            </a:r>
            <a:r>
              <a:rPr lang="zh-CN" altLang="en-US" sz="3000" b="1">
                <a:solidFill>
                  <a:srgbClr val="FFFFFF"/>
                </a:solidFill>
                <a:effectLst>
                  <a:outerShdw blurRad="38100" dist="38100" dir="2700000" algn="tl">
                    <a:srgbClr val="000000"/>
                  </a:outerShdw>
                </a:effectLst>
                <a:latin typeface="SimSun" charset="0"/>
                <a:ea typeface="SimSun" charset="0"/>
                <a:cs typeface="Arial" charset="0"/>
              </a:rPr>
              <a:t>然后他撤去他自己指挥的不善战的部分，向着尼托克里斯之前预先挖池的地方</a:t>
            </a:r>
            <a:r>
              <a:rPr lang="en-US" altLang="zh-CN" sz="3000" b="1">
                <a:solidFill>
                  <a:srgbClr val="FFFFFF"/>
                </a:solidFill>
                <a:effectLst>
                  <a:outerShdw blurRad="38100" dist="38100" dir="2700000" algn="tl">
                    <a:srgbClr val="000000"/>
                  </a:outerShdw>
                </a:effectLst>
                <a:latin typeface="SimSun" charset="0"/>
                <a:ea typeface="SimSun" charset="0"/>
                <a:cs typeface="Arial" charset="0"/>
              </a:rPr>
              <a:t>:</a:t>
            </a:r>
            <a:r>
              <a:rPr lang="zh-CN" altLang="en-US" sz="3000" b="1">
                <a:solidFill>
                  <a:srgbClr val="FFFFFF"/>
                </a:solidFill>
                <a:effectLst>
                  <a:outerShdw blurRad="38100" dist="38100" dir="2700000" algn="tl">
                    <a:srgbClr val="000000"/>
                  </a:outerShdw>
                </a:effectLst>
                <a:latin typeface="SimSun" charset="0"/>
                <a:ea typeface="SimSun" charset="0"/>
                <a:cs typeface="Arial" charset="0"/>
              </a:rPr>
              <a:t>他以运河将幼发拉底河引入原本是沼泽的水池，以使河流的天然的溪水河床成为可以淌水而过的地方。</a:t>
            </a:r>
            <a:endParaRPr lang="en-US" altLang="zh-CN" sz="3000" b="1">
              <a:solidFill>
                <a:srgbClr val="FFFFFF"/>
              </a:solidFill>
              <a:effectLst>
                <a:outerShdw blurRad="38100" dist="38100" dir="2700000" algn="tl">
                  <a:srgbClr val="000000"/>
                </a:outerShdw>
              </a:effectLst>
              <a:latin typeface="SimSun" charset="0"/>
              <a:ea typeface="SimSun" charset="0"/>
              <a:cs typeface="Arial" charset="0"/>
            </a:endParaRPr>
          </a:p>
          <a:p>
            <a:pPr eaLnBrk="1" hangingPunct="1"/>
            <a:r>
              <a:rPr lang="en-US" altLang="zh-CN" sz="3000" b="1">
                <a:solidFill>
                  <a:srgbClr val="FFFFFF"/>
                </a:solidFill>
                <a:effectLst>
                  <a:outerShdw blurRad="38100" dist="38100" dir="2700000" algn="tl">
                    <a:srgbClr val="000000"/>
                  </a:outerShdw>
                </a:effectLst>
                <a:latin typeface="SimSun" charset="0"/>
                <a:ea typeface="SimSun" charset="0"/>
                <a:cs typeface="Arial" charset="0"/>
              </a:rPr>
              <a:t> </a:t>
            </a:r>
          </a:p>
          <a:p>
            <a:pPr eaLnBrk="1" hangingPunct="1"/>
            <a:r>
              <a:rPr lang="en-US" altLang="zh-CN" sz="3000" b="1">
                <a:solidFill>
                  <a:srgbClr val="FFFFFF"/>
                </a:solidFill>
                <a:effectLst>
                  <a:outerShdw blurRad="38100" dist="38100" dir="2700000" algn="tl">
                    <a:srgbClr val="000000"/>
                  </a:outerShdw>
                </a:effectLst>
                <a:latin typeface="SimSun" charset="0"/>
                <a:ea typeface="SimSun" charset="0"/>
                <a:cs typeface="Arial" charset="0"/>
              </a:rPr>
              <a:t>“</a:t>
            </a:r>
            <a:r>
              <a:rPr lang="zh-CN" altLang="en-US" sz="3000" b="1">
                <a:solidFill>
                  <a:srgbClr val="FFFFFF"/>
                </a:solidFill>
                <a:effectLst>
                  <a:outerShdw blurRad="38100" dist="38100" dir="2700000" algn="tl">
                    <a:srgbClr val="000000"/>
                  </a:outerShdw>
                </a:effectLst>
                <a:latin typeface="SimSun" charset="0"/>
                <a:ea typeface="SimSun" charset="0"/>
                <a:cs typeface="Arial" charset="0"/>
              </a:rPr>
              <a:t>随即那些留下来在河边等候攻取巴比伦的波斯人，就进入那水位已经下降到人的腿部一半部位的溪流，沿河涉水前行，进入城里。”</a:t>
            </a:r>
            <a:endParaRPr lang="en-US" altLang="zh-CN" sz="3000" b="1" dirty="0">
              <a:solidFill>
                <a:srgbClr val="FFFFFF"/>
              </a:solidFill>
              <a:effectLst>
                <a:outerShdw blurRad="38100" dist="38100" dir="2700000" algn="tl">
                  <a:srgbClr val="000000"/>
                </a:outerShdw>
              </a:effectLst>
              <a:latin typeface="SimSun" charset="0"/>
              <a:ea typeface="SimSun" charset="0"/>
              <a:cs typeface="Arial" charset="0"/>
            </a:endParaRPr>
          </a:p>
        </p:txBody>
      </p:sp>
      <p:sp>
        <p:nvSpPr>
          <p:cNvPr id="374787" name="Line 3"/>
          <p:cNvSpPr>
            <a:spLocks noChangeShapeType="1"/>
          </p:cNvSpPr>
          <p:nvPr/>
        </p:nvSpPr>
        <p:spPr bwMode="auto">
          <a:xfrm>
            <a:off x="2268538" y="908050"/>
            <a:ext cx="4495800" cy="0"/>
          </a:xfrm>
          <a:prstGeom prst="line">
            <a:avLst/>
          </a:prstGeom>
          <a:noFill/>
          <a:ln w="38100">
            <a:solidFill>
              <a:schemeClr val="bg1"/>
            </a:solidFill>
            <a:round/>
            <a:headEnd/>
            <a:tailEnd/>
          </a:ln>
          <a:effectLst>
            <a:outerShdw blurRad="63500" dist="38099" dir="2700000" algn="ctr" rotWithShape="0">
              <a:schemeClr val="tx2">
                <a:alpha val="74997"/>
              </a:schemeClr>
            </a:outerShdw>
          </a:effectLst>
        </p:spPr>
        <p:txBody>
          <a:bodyPr/>
          <a:lstStyle/>
          <a:p>
            <a:pPr eaLnBrk="1" hangingPunct="1">
              <a:defRPr/>
            </a:pPr>
            <a:endParaRPr lang="en-US" sz="2400">
              <a:solidFill>
                <a:srgbClr val="000000"/>
              </a:solidFill>
              <a:latin typeface="Times New Roman" charset="0"/>
              <a:ea typeface="ＭＳ Ｐゴシック" charset="-128"/>
              <a:cs typeface="ＭＳ Ｐゴシック" charset="-128"/>
            </a:endParaRPr>
          </a:p>
        </p:txBody>
      </p:sp>
      <p:sp>
        <p:nvSpPr>
          <p:cNvPr id="37479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7"/>
              </a:schemeClr>
            </a:outerShdw>
          </a:effectLst>
        </p:spPr>
        <p:txBody>
          <a:bodyPr wrap="none">
            <a:spAutoFit/>
          </a:bodyPr>
          <a:lstStyle/>
          <a:p>
            <a:pPr algn="ctr">
              <a:defRPr/>
            </a:pPr>
            <a:r>
              <a:rPr lang="en-US" sz="2400" b="1" dirty="0">
                <a:solidFill>
                  <a:srgbClr val="FFFFFF"/>
                </a:solidFill>
                <a:latin typeface="Arial"/>
                <a:ea typeface="ＭＳ Ｐゴシック" charset="0"/>
                <a:cs typeface="Arial"/>
              </a:rPr>
              <a:t>544b</a:t>
            </a:r>
          </a:p>
        </p:txBody>
      </p:sp>
      <p:sp>
        <p:nvSpPr>
          <p:cNvPr id="215046" name="TextBox 5"/>
          <p:cNvSpPr txBox="1">
            <a:spLocks noChangeArrowheads="1"/>
          </p:cNvSpPr>
          <p:nvPr/>
        </p:nvSpPr>
        <p:spPr bwMode="auto">
          <a:xfrm>
            <a:off x="1100138" y="514350"/>
            <a:ext cx="5343525" cy="40005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000" b="1">
                <a:solidFill>
                  <a:srgbClr val="FFFFFF"/>
                </a:solidFill>
                <a:effectLst>
                  <a:outerShdw blurRad="38100" dist="38100" dir="2700000" algn="tl">
                    <a:srgbClr val="000000"/>
                  </a:outerShdw>
                </a:effectLst>
                <a:latin typeface="Arial" charset="0"/>
                <a:cs typeface="Arial" charset="0"/>
              </a:rPr>
              <a:t>                      </a:t>
            </a:r>
            <a:r>
              <a:rPr lang="zh-CN" altLang="en-US" sz="2000" b="1">
                <a:solidFill>
                  <a:srgbClr val="FFFFFF"/>
                </a:solidFill>
                <a:effectLst>
                  <a:outerShdw blurRad="38100" dist="38100" dir="2700000" algn="tl">
                    <a:srgbClr val="000000"/>
                  </a:outerShdw>
                </a:effectLst>
                <a:latin typeface="SimSun" charset="0"/>
                <a:ea typeface="SimSun" charset="0"/>
                <a:cs typeface="Arial" charset="0"/>
              </a:rPr>
              <a:t>波斯战争历史</a:t>
            </a:r>
            <a:r>
              <a:rPr lang="en-US" altLang="zh-CN" sz="2000" b="1">
                <a:solidFill>
                  <a:srgbClr val="FFFFFF"/>
                </a:solidFill>
                <a:effectLst>
                  <a:outerShdw blurRad="38100" dist="38100" dir="2700000" algn="tl">
                    <a:srgbClr val="000000"/>
                  </a:outerShdw>
                </a:effectLst>
                <a:latin typeface="Arial" charset="0"/>
                <a:cs typeface="Arial" charset="0"/>
              </a:rPr>
              <a:t>1.191 (</a:t>
            </a:r>
            <a:r>
              <a:rPr lang="zh-CN" altLang="en-US" sz="2000" b="1">
                <a:solidFill>
                  <a:srgbClr val="FFFFFF"/>
                </a:solidFill>
                <a:effectLst>
                  <a:outerShdw blurRad="38100" dist="38100" dir="2700000" algn="tl">
                    <a:srgbClr val="000000"/>
                  </a:outerShdw>
                </a:effectLst>
                <a:latin typeface="SimSun" charset="0"/>
                <a:cs typeface="SimSun" charset="0"/>
              </a:rPr>
              <a:t>公元前</a:t>
            </a:r>
            <a:r>
              <a:rPr lang="en-US" altLang="zh-CN" sz="2000" b="1">
                <a:solidFill>
                  <a:srgbClr val="FFFFFF"/>
                </a:solidFill>
                <a:effectLst>
                  <a:outerShdw blurRad="38100" dist="38100" dir="2700000" algn="tl">
                    <a:srgbClr val="000000"/>
                  </a:outerShdw>
                </a:effectLst>
                <a:latin typeface="Arial" charset="0"/>
                <a:cs typeface="Arial" charset="0"/>
              </a:rPr>
              <a:t>430 )</a:t>
            </a:r>
          </a:p>
        </p:txBody>
      </p:sp>
      <p:sp>
        <p:nvSpPr>
          <p:cNvPr id="7" name="Title 6"/>
          <p:cNvSpPr>
            <a:spLocks noGrp="1"/>
          </p:cNvSpPr>
          <p:nvPr>
            <p:ph type="title" idx="4294967295"/>
          </p:nvPr>
        </p:nvSpPr>
        <p:spPr>
          <a:xfrm>
            <a:off x="684213" y="0"/>
            <a:ext cx="7483475" cy="609600"/>
          </a:xfrm>
        </p:spPr>
        <p:txBody>
          <a:bodyPr/>
          <a:lstStyle/>
          <a:p>
            <a:r>
              <a:rPr lang="zh-CN" altLang="en-US" sz="3600" b="1">
                <a:solidFill>
                  <a:schemeClr val="bg1"/>
                </a:solidFill>
                <a:effectLst>
                  <a:outerShdw blurRad="38100" dist="38100" dir="2700000" algn="tl">
                    <a:srgbClr val="000000"/>
                  </a:outerShdw>
                </a:effectLst>
                <a:latin typeface="SimSun" charset="0"/>
                <a:ea typeface="SimSun" charset="0"/>
                <a:cs typeface="Arial" charset="0"/>
              </a:rPr>
              <a:t>巴比伦的失败（希罗多德）</a:t>
            </a:r>
            <a:endParaRPr lang="en-US" altLang="zh-CN" b="1">
              <a:latin typeface="SimSun" charset="0"/>
              <a:ea typeface="SimSun" charset="0"/>
              <a:cs typeface="Arial" charset="0"/>
            </a:endParaRPr>
          </a:p>
        </p:txBody>
      </p:sp>
    </p:spTree>
    <p:extLst>
      <p:ext uri="{BB962C8B-B14F-4D97-AF65-F5344CB8AC3E}">
        <p14:creationId xmlns:p14="http://schemas.microsoft.com/office/powerpoint/2010/main" val="1777764039"/>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7"/>
              </a:schemeClr>
            </a:outerShdw>
          </a:effectLst>
        </p:spPr>
        <p:txBody>
          <a:bodyPr/>
          <a:lstStyle/>
          <a:p>
            <a:pPr eaLnBrk="1" hangingPunct="1">
              <a:defRPr/>
            </a:pPr>
            <a:endParaRPr lang="en-US" sz="2400">
              <a:solidFill>
                <a:srgbClr val="000000"/>
              </a:solidFill>
              <a:latin typeface="Times New Roman" charset="0"/>
              <a:ea typeface="ＭＳ Ｐゴシック" charset="-128"/>
              <a:cs typeface="ＭＳ Ｐゴシック" charset="-128"/>
            </a:endParaRPr>
          </a:p>
        </p:txBody>
      </p:sp>
      <p:sp>
        <p:nvSpPr>
          <p:cNvPr id="217092" name="TextBox 13"/>
          <p:cNvSpPr txBox="1">
            <a:spLocks noChangeArrowheads="1"/>
          </p:cNvSpPr>
          <p:nvPr/>
        </p:nvSpPr>
        <p:spPr bwMode="auto">
          <a:xfrm>
            <a:off x="152400" y="784452"/>
            <a:ext cx="8915400" cy="600164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effectLst>
                  <a:outerShdw blurRad="38100" dist="38100" dir="2700000" algn="tl">
                    <a:srgbClr val="000000"/>
                  </a:outerShdw>
                </a:effectLst>
                <a:latin typeface="SimSun" charset="0"/>
                <a:ea typeface="SimSun" charset="0"/>
                <a:cs typeface="Arial" charset="0"/>
              </a:rPr>
              <a:t>“</a:t>
            </a:r>
            <a:r>
              <a:rPr lang="zh-CN" altLang="en-US" sz="3200" b="1">
                <a:solidFill>
                  <a:srgbClr val="FFFFFF"/>
                </a:solidFill>
                <a:effectLst>
                  <a:outerShdw blurRad="38100" dist="38100" dir="2700000" algn="tl">
                    <a:srgbClr val="000000"/>
                  </a:outerShdw>
                </a:effectLst>
                <a:latin typeface="SimSun" charset="0"/>
                <a:ea typeface="SimSun" charset="0"/>
                <a:cs typeface="Arial" charset="0"/>
              </a:rPr>
              <a:t>如果巴比伦人预先已经知道古列的所做的事，或他们已经预测到危险将至，他们将永远不会让波斯人进城，他们可以将敌军完全消灭</a:t>
            </a:r>
            <a:r>
              <a:rPr lang="en-US" altLang="zh-CN" sz="3200" b="1">
                <a:solidFill>
                  <a:srgbClr val="FFFFFF"/>
                </a:solidFill>
                <a:effectLst>
                  <a:outerShdw blurRad="38100" dist="38100" dir="2700000" algn="tl">
                    <a:srgbClr val="000000"/>
                  </a:outerShdw>
                </a:effectLst>
                <a:latin typeface="SimSun" charset="0"/>
                <a:ea typeface="SimSun" charset="0"/>
                <a:cs typeface="Arial" charset="0"/>
              </a:rPr>
              <a:t>; </a:t>
            </a:r>
            <a:r>
              <a:rPr lang="zh-CN" altLang="en-US" sz="3200" b="1">
                <a:solidFill>
                  <a:srgbClr val="FFFFFF"/>
                </a:solidFill>
                <a:effectLst>
                  <a:outerShdw blurRad="38100" dist="38100" dir="2700000" algn="tl">
                    <a:srgbClr val="000000"/>
                  </a:outerShdw>
                </a:effectLst>
                <a:latin typeface="SimSun" charset="0"/>
                <a:ea typeface="SimSun" charset="0"/>
                <a:cs typeface="Arial" charset="0"/>
              </a:rPr>
              <a:t>因为他们可以关紧那些面向河流的街道关口和爬上沿着溪水两旁的墙，就像瓮里捉鳖一般抓住敌人，那似乎就像是一个陷阱。但是事实上，波斯人出其不意地上到他们那里，攻取整个城。由于场地之大，中心领域的居民（在巴比伦的居民）在外城被夺取很久之后还不知道发生了什么改变</a:t>
            </a:r>
            <a:r>
              <a:rPr lang="en-US" altLang="zh-CN" sz="3200" b="1">
                <a:solidFill>
                  <a:srgbClr val="FFFFFF"/>
                </a:solidFill>
                <a:effectLst>
                  <a:outerShdw blurRad="38100" dist="38100" dir="2700000" algn="tl">
                    <a:srgbClr val="000000"/>
                  </a:outerShdw>
                </a:effectLst>
                <a:latin typeface="SimSun" charset="0"/>
                <a:ea typeface="SimSun" charset="0"/>
                <a:cs typeface="Arial" charset="0"/>
              </a:rPr>
              <a:t>, </a:t>
            </a:r>
            <a:r>
              <a:rPr lang="zh-CN" altLang="en-US" sz="3200" b="1">
                <a:solidFill>
                  <a:srgbClr val="FFFFFF"/>
                </a:solidFill>
                <a:effectLst>
                  <a:outerShdw blurRad="38100" dist="38100" dir="2700000" algn="tl">
                    <a:srgbClr val="000000"/>
                  </a:outerShdw>
                </a:effectLst>
                <a:latin typeface="SimSun" charset="0"/>
                <a:ea typeface="SimSun" charset="0"/>
                <a:cs typeface="Arial" charset="0"/>
              </a:rPr>
              <a:t>他们仍然还</a:t>
            </a:r>
            <a:r>
              <a:rPr lang="zh-CN" altLang="en-US" sz="3200" b="1">
                <a:solidFill>
                  <a:srgbClr val="FFFF00"/>
                </a:solidFill>
                <a:effectLst>
                  <a:outerShdw blurRad="38100" dist="38100" dir="2700000" algn="tl">
                    <a:srgbClr val="000000"/>
                  </a:outerShdw>
                </a:effectLst>
                <a:latin typeface="SimSun" charset="0"/>
                <a:ea typeface="SimSun" charset="0"/>
                <a:cs typeface="Arial" charset="0"/>
              </a:rPr>
              <a:t>沉浸在节庆的欢乐中</a:t>
            </a:r>
            <a:r>
              <a:rPr lang="zh-CN" altLang="en-US" sz="3200" b="1">
                <a:solidFill>
                  <a:srgbClr val="FFFFFF"/>
                </a:solidFill>
                <a:effectLst>
                  <a:outerShdw blurRad="38100" dist="38100" dir="2700000" algn="tl">
                    <a:srgbClr val="000000"/>
                  </a:outerShdw>
                </a:effectLst>
                <a:latin typeface="SimSun" charset="0"/>
                <a:ea typeface="SimSun" charset="0"/>
                <a:cs typeface="Arial" charset="0"/>
              </a:rPr>
              <a:t>，</a:t>
            </a:r>
            <a:r>
              <a:rPr lang="en-US" altLang="zh-CN" sz="3200" b="1">
                <a:solidFill>
                  <a:srgbClr val="FFFFFF"/>
                </a:solidFill>
                <a:effectLst>
                  <a:outerShdw blurRad="38100" dist="38100" dir="2700000" algn="tl">
                    <a:srgbClr val="000000"/>
                  </a:outerShdw>
                </a:effectLst>
                <a:latin typeface="SimSun" charset="0"/>
                <a:ea typeface="SimSun" charset="0"/>
                <a:cs typeface="Arial" charset="0"/>
              </a:rPr>
              <a:t> </a:t>
            </a:r>
            <a:r>
              <a:rPr lang="zh-CN" altLang="en-US" sz="3200" b="1">
                <a:solidFill>
                  <a:srgbClr val="FFFFFF"/>
                </a:solidFill>
                <a:effectLst>
                  <a:outerShdw blurRad="38100" dist="38100" dir="2700000" algn="tl">
                    <a:srgbClr val="000000"/>
                  </a:outerShdw>
                </a:effectLst>
                <a:latin typeface="SimSun" charset="0"/>
                <a:ea typeface="SimSun" charset="0"/>
                <a:cs typeface="Arial" charset="0"/>
              </a:rPr>
              <a:t>继续的跳舞和狂欢直到他们在毫无预备中被掳获。这就是巴比伦如何首次被攻取。</a:t>
            </a:r>
            <a:r>
              <a:rPr lang="en-US" altLang="zh-CN" sz="3200" b="1">
                <a:solidFill>
                  <a:srgbClr val="FFFFFF"/>
                </a:solidFill>
                <a:effectLst>
                  <a:outerShdw blurRad="38100" dist="38100" dir="2700000" algn="tl">
                    <a:srgbClr val="000000"/>
                  </a:outerShdw>
                </a:effectLst>
                <a:latin typeface="SimSun" charset="0"/>
                <a:ea typeface="SimSun" charset="0"/>
                <a:cs typeface="Arial" charset="0"/>
              </a:rPr>
              <a:t>”</a:t>
            </a:r>
            <a:endParaRPr lang="en-US" altLang="zh-CN" sz="3200" b="1" dirty="0">
              <a:solidFill>
                <a:srgbClr val="FFFFFF"/>
              </a:solidFill>
              <a:effectLst>
                <a:outerShdw blurRad="38100" dist="38100" dir="2700000" algn="tl">
                  <a:srgbClr val="000000"/>
                </a:outerShdw>
              </a:effectLst>
              <a:latin typeface="Arial" charset="0"/>
              <a:ea typeface="SimSun" charset="0"/>
              <a:cs typeface="Arial" charset="0"/>
            </a:endParaRPr>
          </a:p>
        </p:txBody>
      </p:sp>
      <p:sp>
        <p:nvSpPr>
          <p:cNvPr id="234500" name="TextBox 15"/>
          <p:cNvSpPr txBox="1">
            <a:spLocks noChangeArrowheads="1"/>
          </p:cNvSpPr>
          <p:nvPr/>
        </p:nvSpPr>
        <p:spPr bwMode="auto">
          <a:xfrm>
            <a:off x="5508625" y="6457950"/>
            <a:ext cx="34845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000" b="1">
                <a:solidFill>
                  <a:srgbClr val="FFFFFF"/>
                </a:solidFill>
                <a:latin typeface="SimSun" charset="0"/>
                <a:ea typeface="SimSun" charset="0"/>
                <a:cs typeface="Arial" charset="0"/>
              </a:rPr>
              <a:t>波斯战争历史</a:t>
            </a:r>
            <a:r>
              <a:rPr lang="en-US" altLang="zh-CN" sz="2000" b="1">
                <a:solidFill>
                  <a:srgbClr val="FFFFFF"/>
                </a:solidFill>
                <a:latin typeface="Arial" charset="0"/>
                <a:ea typeface="SimSun" charset="0"/>
                <a:cs typeface="Arial" charset="0"/>
              </a:rPr>
              <a:t>1.191 (430 BC)</a:t>
            </a:r>
          </a:p>
        </p:txBody>
      </p:sp>
      <p:sp>
        <p:nvSpPr>
          <p:cNvPr id="7" name="Title 6"/>
          <p:cNvSpPr>
            <a:spLocks noGrp="1"/>
          </p:cNvSpPr>
          <p:nvPr>
            <p:ph type="title" idx="4294967295"/>
          </p:nvPr>
        </p:nvSpPr>
        <p:spPr>
          <a:xfrm>
            <a:off x="152400" y="0"/>
            <a:ext cx="7772400" cy="685800"/>
          </a:xfrm>
        </p:spPr>
        <p:txBody>
          <a:bodyPr/>
          <a:lstStyle/>
          <a:p>
            <a:r>
              <a:rPr lang="zh-CN" altLang="en-US" sz="3600">
                <a:effectLst>
                  <a:outerShdw blurRad="38100" dist="38100" dir="2700000" algn="tl">
                    <a:srgbClr val="000000"/>
                  </a:outerShdw>
                </a:effectLst>
                <a:latin typeface="SimSun" charset="0"/>
                <a:ea typeface="ＭＳ Ｐゴシック" charset="0"/>
                <a:cs typeface="SimSun" charset="0"/>
              </a:rPr>
              <a:t>巴比伦的失败（希罗多德）</a:t>
            </a:r>
            <a:endParaRPr lang="en-US" altLang="zh-CN">
              <a:effectLst>
                <a:outerShdw blurRad="38100" dist="38100" dir="2700000" algn="tl">
                  <a:srgbClr val="000000"/>
                </a:outerShdw>
              </a:effectLst>
              <a:latin typeface="SimSun" charset="0"/>
              <a:ea typeface="ＭＳ Ｐゴシック" charset="0"/>
              <a:cs typeface="SimSun" charset="0"/>
            </a:endParaRPr>
          </a:p>
        </p:txBody>
      </p:sp>
      <p:sp>
        <p:nvSpPr>
          <p:cNvPr id="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7"/>
              </a:schemeClr>
            </a:outerShdw>
          </a:effectLst>
        </p:spPr>
        <p:txBody>
          <a:bodyPr wrap="none">
            <a:spAutoFit/>
          </a:bodyPr>
          <a:lstStyle/>
          <a:p>
            <a:pPr algn="ctr">
              <a:defRPr/>
            </a:pPr>
            <a:r>
              <a:rPr lang="en-US" sz="2400" b="1" dirty="0">
                <a:solidFill>
                  <a:srgbClr val="FFFFFF"/>
                </a:solidFill>
                <a:latin typeface="Arial"/>
                <a:ea typeface="ＭＳ Ｐゴシック" charset="0"/>
                <a:cs typeface="Arial"/>
              </a:rPr>
              <a:t>544b</a:t>
            </a:r>
          </a:p>
        </p:txBody>
      </p:sp>
    </p:spTree>
    <p:extLst>
      <p:ext uri="{BB962C8B-B14F-4D97-AF65-F5344CB8AC3E}">
        <p14:creationId xmlns:p14="http://schemas.microsoft.com/office/powerpoint/2010/main" val="1541727821"/>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a:xfrm>
            <a:off x="381000" y="762000"/>
            <a:ext cx="8153400" cy="1143000"/>
          </a:xfrm>
        </p:spPr>
        <p:txBody>
          <a:bodyPr/>
          <a:lstStyle/>
          <a:p>
            <a:r>
              <a:rPr lang="zh-CN" altLang="en-US" sz="3600" b="1" dirty="0">
                <a:latin typeface="Arial" charset="0"/>
                <a:ea typeface="ＭＳ Ｐゴシック" charset="0"/>
                <a:cs typeface="Arial" charset="0"/>
              </a:rPr>
              <a:t>我们从巴比伦会可能学什么</a:t>
            </a:r>
            <a:r>
              <a:rPr lang="en-US" altLang="zh-CN" sz="3600" b="1" dirty="0">
                <a:latin typeface="Arial" charset="0"/>
                <a:ea typeface="ＭＳ Ｐゴシック" charset="0"/>
                <a:cs typeface="Arial" charset="0"/>
              </a:rPr>
              <a:t>?</a:t>
            </a:r>
            <a:endParaRPr lang="en-US" sz="3600" b="1" dirty="0">
              <a:latin typeface="Arial" charset="0"/>
              <a:ea typeface="ＭＳ Ｐゴシック" charset="0"/>
              <a:cs typeface="Arial" charset="0"/>
            </a:endParaRPr>
          </a:p>
        </p:txBody>
      </p:sp>
      <p:sp>
        <p:nvSpPr>
          <p:cNvPr id="200706" name="Rectangle 3"/>
          <p:cNvSpPr>
            <a:spLocks noGrp="1" noChangeArrowheads="1"/>
          </p:cNvSpPr>
          <p:nvPr>
            <p:ph type="body" idx="1"/>
          </p:nvPr>
        </p:nvSpPr>
        <p:spPr>
          <a:xfrm>
            <a:off x="381000" y="1981200"/>
            <a:ext cx="8153400" cy="4114800"/>
          </a:xfrm>
        </p:spPr>
        <p:txBody>
          <a:bodyPr/>
          <a:lstStyle/>
          <a:p>
            <a:pPr marL="609600" indent="-609600">
              <a:lnSpc>
                <a:spcPct val="80000"/>
              </a:lnSpc>
              <a:buFont typeface="Times" charset="0"/>
              <a:buAutoNum type="alphaLcParenR"/>
            </a:pPr>
            <a:r>
              <a:rPr lang="zh-CN" altLang="en-US" sz="2800" b="1" dirty="0">
                <a:ea typeface="SimSun" pitchFamily="2" charset="-122"/>
              </a:rPr>
              <a:t>神像是无用的</a:t>
            </a:r>
            <a:r>
              <a:rPr lang="zh-CN" altLang="en-US" b="1" dirty="0">
                <a:ea typeface="SimSun" pitchFamily="2" charset="-122"/>
              </a:rPr>
              <a:t>。</a:t>
            </a:r>
            <a:r>
              <a:rPr lang="zh-CN" altLang="en-US" dirty="0">
                <a:ea typeface="SimSun" pitchFamily="2" charset="-122"/>
              </a:rPr>
              <a:t> </a:t>
            </a:r>
            <a:endParaRPr lang="en-US" altLang="ja-JP" sz="2800" b="1" dirty="0"/>
          </a:p>
          <a:p>
            <a:pPr marL="609600" indent="-609600">
              <a:lnSpc>
                <a:spcPct val="80000"/>
              </a:lnSpc>
              <a:buFont typeface="Times" charset="0"/>
              <a:buAutoNum type="alphaLcParenR"/>
            </a:pPr>
            <a:r>
              <a:rPr lang="zh-CN" altLang="en-US" sz="2800" b="1" dirty="0">
                <a:ea typeface="SimSun" pitchFamily="2" charset="-122"/>
              </a:rPr>
              <a:t>丰富和唯物主义不持续</a:t>
            </a:r>
            <a:r>
              <a:rPr lang="zh-CN" altLang="en-US" b="1" dirty="0">
                <a:ea typeface="SimSun" pitchFamily="2" charset="-122"/>
              </a:rPr>
              <a:t>。</a:t>
            </a:r>
            <a:r>
              <a:rPr lang="zh-CN" altLang="en-US" dirty="0">
                <a:ea typeface="SimSun" pitchFamily="2" charset="-122"/>
              </a:rPr>
              <a:t> </a:t>
            </a:r>
          </a:p>
          <a:p>
            <a:pPr marL="609600" indent="-609600">
              <a:lnSpc>
                <a:spcPct val="80000"/>
              </a:lnSpc>
              <a:buFont typeface="Times" charset="0"/>
              <a:buAutoNum type="alphaLcParenR"/>
            </a:pPr>
            <a:r>
              <a:rPr lang="zh-CN" altLang="en-US" sz="2800" b="1" dirty="0">
                <a:latin typeface="SimSun" pitchFamily="2" charset="-122"/>
                <a:ea typeface="SimSun" pitchFamily="2" charset="-122"/>
              </a:rPr>
              <a:t>避免今天存在巴比伦的影响</a:t>
            </a:r>
            <a:r>
              <a:rPr lang="en-US" altLang="ja-JP" sz="2800" b="1" dirty="0">
                <a:latin typeface="SimSun" pitchFamily="2" charset="-122"/>
                <a:ea typeface="SimSun" pitchFamily="2" charset="-122"/>
              </a:rPr>
              <a:t>:</a:t>
            </a:r>
            <a:r>
              <a:rPr lang="zh-CN" altLang="en-US" sz="2800" b="1" dirty="0">
                <a:latin typeface="SimSun" pitchFamily="2" charset="-122"/>
                <a:ea typeface="SimSun" pitchFamily="2" charset="-122"/>
              </a:rPr>
              <a:t>宗教形式</a:t>
            </a:r>
            <a:r>
              <a:rPr lang="en-US" altLang="zh-CN" sz="2800" b="1" dirty="0">
                <a:latin typeface="SimSun" pitchFamily="2" charset="-122"/>
                <a:ea typeface="SimSun" pitchFamily="2" charset="-122"/>
              </a:rPr>
              <a:t>,</a:t>
            </a:r>
            <a:r>
              <a:rPr lang="zh-CN" altLang="en-US" sz="2800" b="1" dirty="0">
                <a:latin typeface="SimSun" pitchFamily="2" charset="-122"/>
                <a:ea typeface="SimSun" pitchFamily="2" charset="-122"/>
              </a:rPr>
              <a:t>主义、宽容传统等等</a:t>
            </a:r>
            <a:r>
              <a:rPr lang="zh-CN" altLang="en-US" b="1" dirty="0">
                <a:ea typeface="SimSun" pitchFamily="2" charset="-122"/>
              </a:rPr>
              <a:t>。</a:t>
            </a:r>
            <a:endParaRPr lang="en-US" altLang="ja-JP" sz="2800" b="1" dirty="0">
              <a:latin typeface="SimSun" pitchFamily="2" charset="-122"/>
              <a:ea typeface="SimSun" pitchFamily="2" charset="-122"/>
            </a:endParaRPr>
          </a:p>
          <a:p>
            <a:pPr marL="609600" indent="-609600">
              <a:lnSpc>
                <a:spcPct val="80000"/>
              </a:lnSpc>
              <a:buFont typeface="Times" charset="0"/>
              <a:buAutoNum type="alphaLcParenR"/>
            </a:pPr>
            <a:r>
              <a:rPr lang="zh-CN" altLang="en-US" sz="2800" b="1" dirty="0">
                <a:ea typeface="SimSun" pitchFamily="2" charset="-122"/>
              </a:rPr>
              <a:t>避免未来的巴比伦。</a:t>
            </a:r>
          </a:p>
          <a:p>
            <a:pPr marL="609600" indent="-609600">
              <a:lnSpc>
                <a:spcPct val="80000"/>
              </a:lnSpc>
              <a:buFont typeface="Times" charset="0"/>
              <a:buAutoNum type="alphaLcParenR"/>
            </a:pPr>
            <a:r>
              <a:rPr lang="zh-CN" altLang="en-US" sz="2800" b="1" dirty="0">
                <a:ea typeface="SimSun" pitchFamily="2" charset="-122"/>
              </a:rPr>
              <a:t>给人们机会出故障也许是最佳的方式看他们成功。</a:t>
            </a:r>
            <a:r>
              <a:rPr lang="zh-CN" altLang="en-US" sz="2800" dirty="0">
                <a:ea typeface="SimSun" pitchFamily="2" charset="-122"/>
              </a:rPr>
              <a:t> </a:t>
            </a:r>
            <a:endParaRPr lang="en-US" altLang="ja-JP" sz="2800" b="1" dirty="0"/>
          </a:p>
          <a:p>
            <a:pPr marL="990600" lvl="1" indent="-533400">
              <a:lnSpc>
                <a:spcPct val="80000"/>
              </a:lnSpc>
              <a:buFont typeface="Times" charset="0"/>
              <a:buAutoNum type="arabicPeriod"/>
            </a:pPr>
            <a:r>
              <a:rPr lang="zh-CN" altLang="en-US" sz="2400" b="1" dirty="0">
                <a:ea typeface="SimSun" pitchFamily="2" charset="-122"/>
              </a:rPr>
              <a:t>上帝的强迫</a:t>
            </a:r>
            <a:r>
              <a:rPr lang="en-US" altLang="zh-CN" sz="2400" b="1" dirty="0">
                <a:ea typeface="SimSun" pitchFamily="2" charset="-122"/>
              </a:rPr>
              <a:t>Judah</a:t>
            </a:r>
            <a:r>
              <a:rPr lang="zh-CN" altLang="en-US" sz="2400" b="1" dirty="0">
                <a:ea typeface="SimSun" pitchFamily="2" charset="-122"/>
              </a:rPr>
              <a:t>到最崇拜偶像的国家里治疗了人们自己的偶像崇拜。</a:t>
            </a:r>
            <a:r>
              <a:rPr lang="zh-CN" altLang="en-US" sz="2400" dirty="0">
                <a:ea typeface="SimSun" pitchFamily="2" charset="-122"/>
              </a:rPr>
              <a:t> </a:t>
            </a:r>
            <a:endParaRPr lang="en-US" altLang="ja-JP" sz="2400" b="1" dirty="0"/>
          </a:p>
          <a:p>
            <a:pPr marL="990600" lvl="1" indent="-533400">
              <a:lnSpc>
                <a:spcPct val="80000"/>
              </a:lnSpc>
              <a:buFont typeface="Times" charset="0"/>
              <a:buAutoNum type="arabicPeriod"/>
            </a:pPr>
            <a:r>
              <a:rPr lang="zh-CN" altLang="en-US" sz="2400" b="1" dirty="0">
                <a:ea typeface="SimSun" pitchFamily="2" charset="-122"/>
              </a:rPr>
              <a:t>是“在世界”而不是修士。</a:t>
            </a:r>
            <a:r>
              <a:rPr lang="zh-CN" altLang="en-US" sz="2400" dirty="0">
                <a:ea typeface="SimSun" pitchFamily="2" charset="-122"/>
              </a:rPr>
              <a:t> </a:t>
            </a:r>
            <a:endParaRPr lang="en-US" altLang="en-US" sz="2400" dirty="0"/>
          </a:p>
        </p:txBody>
      </p:sp>
      <p:sp>
        <p:nvSpPr>
          <p:cNvPr id="200707" name="WordArt 4"/>
          <p:cNvSpPr>
            <a:spLocks noChangeArrowheads="1" noChangeShapeType="1" noTextEdit="1"/>
          </p:cNvSpPr>
          <p:nvPr/>
        </p:nvSpPr>
        <p:spPr bwMode="auto">
          <a:xfrm>
            <a:off x="5486400" y="304800"/>
            <a:ext cx="2695575"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kern="10" dirty="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latin typeface="Impact"/>
                <a:ea typeface="Impact"/>
                <a:cs typeface="Impact"/>
              </a:rPr>
              <a:t>巴比伦以我们</a:t>
            </a:r>
          </a:p>
        </p:txBody>
      </p:sp>
      <p:sp>
        <p:nvSpPr>
          <p:cNvPr id="200708" name="Text Box 5"/>
          <p:cNvSpPr txBox="1">
            <a:spLocks noChangeArrowheads="1"/>
          </p:cNvSpPr>
          <p:nvPr/>
        </p:nvSpPr>
        <p:spPr bwMode="auto">
          <a:xfrm>
            <a:off x="9346108" y="1524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144</a:t>
            </a:r>
          </a:p>
        </p:txBody>
      </p:sp>
    </p:spTree>
    <p:extLst>
      <p:ext uri="{BB962C8B-B14F-4D97-AF65-F5344CB8AC3E}">
        <p14:creationId xmlns:p14="http://schemas.microsoft.com/office/powerpoint/2010/main" val="165482515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8" descr="Hab 3 Garden of Eden.jpg"/>
          <p:cNvPicPr>
            <a:picLocks noChangeAspect="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0" name="Text Box 4"/>
          <p:cNvSpPr txBox="1">
            <a:spLocks noChangeArrowheads="1"/>
          </p:cNvSpPr>
          <p:nvPr/>
        </p:nvSpPr>
        <p:spPr bwMode="auto">
          <a:xfrm>
            <a:off x="457200" y="1143000"/>
            <a:ext cx="8229600" cy="1200150"/>
          </a:xfrm>
          <a:prstGeom prst="rect">
            <a:avLst/>
          </a:prstGeom>
          <a:noFill/>
          <a:ln w="9525">
            <a:noFill/>
            <a:miter lim="800000"/>
            <a:headEnd/>
            <a:tailEnd/>
          </a:ln>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just" eaLnBrk="1" hangingPunct="1">
              <a:defRPr/>
            </a:pPr>
            <a:r>
              <a:rPr lang="zh-CN" altLang="en-US" b="1">
                <a:cs typeface="+mn-cs"/>
              </a:rPr>
              <a:t>恶人劫数已定</a:t>
            </a:r>
            <a:r>
              <a:rPr kumimoji="1" lang="en-US" altLang="ja-JP" b="1">
                <a:latin typeface="Times New Roman" pitchFamily="18" charset="0"/>
                <a:ea typeface="MS Mincho" pitchFamily="49" charset="-128"/>
                <a:cs typeface="+mn-cs"/>
              </a:rPr>
              <a:t>, </a:t>
            </a:r>
            <a:r>
              <a:rPr lang="zh-CN" altLang="en-US" b="1">
                <a:cs typeface="+mn-cs"/>
              </a:rPr>
              <a:t>正义的人信靠上帝的承诺而活</a:t>
            </a:r>
            <a:r>
              <a:rPr lang="en-US" altLang="zh-CN" b="1">
                <a:cs typeface="+mn-cs"/>
              </a:rPr>
              <a:t>.</a:t>
            </a:r>
            <a:r>
              <a:rPr kumimoji="1" lang="en-US" altLang="ja-JP" b="1">
                <a:latin typeface="Times New Roman" pitchFamily="18" charset="0"/>
                <a:ea typeface="MS Mincho" pitchFamily="49" charset="-128"/>
                <a:cs typeface="+mn-cs"/>
              </a:rPr>
              <a:t> </a:t>
            </a:r>
          </a:p>
          <a:p>
            <a:pPr algn="just" eaLnBrk="1" hangingPunct="1">
              <a:defRPr/>
            </a:pPr>
            <a:r>
              <a:rPr lang="zh-CN" altLang="en-US" b="1">
                <a:cs typeface="+mn-cs"/>
              </a:rPr>
              <a:t>有两种生活方式和态度可选择</a:t>
            </a:r>
            <a:r>
              <a:rPr lang="en-US" altLang="zh-CN" b="1">
                <a:cs typeface="+mn-cs"/>
              </a:rPr>
              <a:t>: </a:t>
            </a:r>
            <a:r>
              <a:rPr kumimoji="1" lang="zh-CN" altLang="en-US" b="1">
                <a:latin typeface="Times New Roman" pitchFamily="18" charset="0"/>
                <a:ea typeface="MS Mincho" pitchFamily="49" charset="-128"/>
                <a:cs typeface="+mn-cs"/>
              </a:rPr>
              <a:t>恶人因行恶而灭</a:t>
            </a:r>
            <a:endParaRPr kumimoji="1" lang="en-US" altLang="zh-CN" b="1">
              <a:latin typeface="Times New Roman" pitchFamily="18" charset="0"/>
              <a:ea typeface="MS Mincho" pitchFamily="49" charset="-128"/>
              <a:cs typeface="+mn-cs"/>
            </a:endParaRPr>
          </a:p>
          <a:p>
            <a:pPr algn="just" eaLnBrk="1" hangingPunct="1">
              <a:defRPr/>
            </a:pPr>
            <a:r>
              <a:rPr kumimoji="1" lang="zh-CN" altLang="en-US" b="1">
                <a:latin typeface="Times New Roman" pitchFamily="18" charset="0"/>
                <a:ea typeface="MS Mincho" pitchFamily="49" charset="-128"/>
                <a:cs typeface="+mn-cs"/>
              </a:rPr>
              <a:t>亡  </a:t>
            </a:r>
            <a:r>
              <a:rPr kumimoji="1" lang="en-US" altLang="ja-JP" b="1">
                <a:latin typeface="Times New Roman" pitchFamily="18" charset="0"/>
                <a:ea typeface="MS Mincho" pitchFamily="49" charset="-128"/>
                <a:cs typeface="+mn-cs"/>
              </a:rPr>
              <a:t>, </a:t>
            </a:r>
            <a:r>
              <a:rPr kumimoji="1" lang="zh-CN" altLang="en-US" b="1">
                <a:latin typeface="Times New Roman" pitchFamily="18" charset="0"/>
                <a:ea typeface="MS Mincho" pitchFamily="49" charset="-128"/>
                <a:cs typeface="+mn-cs"/>
              </a:rPr>
              <a:t>义人靠信心而得生。</a:t>
            </a:r>
            <a:endParaRPr kumimoji="1" lang="en-US" altLang="ja-JP"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4583" name="Rectangle 7"/>
          <p:cNvSpPr>
            <a:spLocks noGrp="1" noChangeArrowheads="1"/>
          </p:cNvSpPr>
          <p:nvPr>
            <p:ph type="title" idx="4294967295"/>
          </p:nvPr>
        </p:nvSpPr>
        <p:spPr>
          <a:xfrm>
            <a:off x="457200" y="152400"/>
            <a:ext cx="8229600" cy="868363"/>
          </a:xfrm>
          <a:solidFill>
            <a:srgbClr val="000000"/>
          </a:solidFill>
          <a:ln>
            <a:solidFill>
              <a:schemeClr val="tx1"/>
            </a:solidFill>
          </a:ln>
        </p:spPr>
        <p:txBody>
          <a:bodyPr/>
          <a:lstStyle/>
          <a:p>
            <a:pPr eaLnBrk="1" hangingPunct="1">
              <a:defRPr/>
            </a:pPr>
            <a:r>
              <a:rPr kumimoji="1" lang="zh-CN" altLang="en-US" sz="3200">
                <a:effectLst/>
                <a:latin typeface="Copperplate Gothic Light" pitchFamily="34" charset="0"/>
              </a:rPr>
              <a:t>应用</a:t>
            </a:r>
            <a:endParaRPr kumimoji="1" lang="en-US" altLang="ja-JP" sz="3200">
              <a:effectLst>
                <a:outerShdw blurRad="38100" dist="38100" dir="2700000" algn="tl">
                  <a:srgbClr val="8C0000"/>
                </a:outerShdw>
              </a:effectLst>
              <a:latin typeface="Arial" pitchFamily="34" charset="0"/>
            </a:endParaRPr>
          </a:p>
        </p:txBody>
      </p:sp>
      <p:sp>
        <p:nvSpPr>
          <p:cNvPr id="6" name="Text Box 4"/>
          <p:cNvSpPr txBox="1">
            <a:spLocks noChangeArrowheads="1"/>
          </p:cNvSpPr>
          <p:nvPr/>
        </p:nvSpPr>
        <p:spPr bwMode="auto">
          <a:xfrm>
            <a:off x="2895600" y="2557463"/>
            <a:ext cx="6248400" cy="1938337"/>
          </a:xfrm>
          <a:prstGeom prst="rect">
            <a:avLst/>
          </a:prstGeom>
          <a:noFill/>
          <a:ln w="9525">
            <a:noFill/>
            <a:miter lim="800000"/>
            <a:headEnd/>
            <a:tailEnd/>
          </a:ln>
        </p:spPr>
        <p:txBody>
          <a:bodyPr>
            <a:spAutoFit/>
          </a:bodyPr>
          <a:lstStyle>
            <a:lvl1pPr marL="457200" indent="-457200">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eaLnBrk="1" hangingPunct="1">
              <a:buFont typeface="Tahoma" charset="0"/>
              <a:buAutoNum type="arabicPeriod"/>
              <a:defRPr/>
            </a:pPr>
            <a:r>
              <a:rPr kumimoji="1" lang="zh-TW" altLang="en-US" sz="2400">
                <a:solidFill>
                  <a:srgbClr val="FFFFFF"/>
                </a:solidFill>
                <a:effectLst>
                  <a:outerShdw blurRad="38100" dist="38100" dir="2700000" algn="tl">
                    <a:srgbClr val="000000"/>
                  </a:outerShdw>
                </a:effectLst>
              </a:rPr>
              <a:t>胜利的生命道路是凭着信心和上帝的承诺。 你选择那条道路</a:t>
            </a:r>
            <a:r>
              <a:rPr kumimoji="1" lang="en-US" altLang="zh-TW" sz="2400">
                <a:solidFill>
                  <a:srgbClr val="FFFFFF"/>
                </a:solidFill>
                <a:effectLst>
                  <a:outerShdw blurRad="38100" dist="38100" dir="2700000" algn="tl">
                    <a:srgbClr val="000000"/>
                  </a:outerShdw>
                </a:effectLst>
              </a:rPr>
              <a:t>? </a:t>
            </a:r>
          </a:p>
          <a:p>
            <a:pPr eaLnBrk="1" hangingPunct="1">
              <a:buFont typeface="Tahoma" charset="0"/>
              <a:buAutoNum type="arabicPeriod"/>
              <a:defRPr/>
            </a:pPr>
            <a:endParaRPr kumimoji="1" lang="en-US" altLang="zh-TW" sz="2400">
              <a:solidFill>
                <a:srgbClr val="FFFFFF"/>
              </a:solidFill>
              <a:effectLst>
                <a:outerShdw blurRad="38100" dist="38100" dir="2700000" algn="tl">
                  <a:srgbClr val="000000"/>
                </a:outerShdw>
              </a:effectLst>
            </a:endParaRPr>
          </a:p>
          <a:p>
            <a:pPr eaLnBrk="1" hangingPunct="1">
              <a:buFont typeface="Tahoma" charset="0"/>
              <a:buAutoNum type="arabicPeriod"/>
              <a:defRPr/>
            </a:pPr>
            <a:r>
              <a:rPr kumimoji="1" lang="zh-TW" altLang="en-US" sz="2400">
                <a:solidFill>
                  <a:srgbClr val="FFFFFF"/>
                </a:solidFill>
                <a:effectLst>
                  <a:outerShdw blurRad="38100" dist="38100" dir="2700000" algn="tl">
                    <a:srgbClr val="000000"/>
                  </a:outerShdw>
                </a:effectLst>
              </a:rPr>
              <a:t>无论什么事情发生，你是否选择做对的？当你无论遇到什么困惑时，你是否相信神</a:t>
            </a:r>
            <a:r>
              <a:rPr kumimoji="1" lang="en-US" altLang="zh-TW" sz="2400">
                <a:solidFill>
                  <a:srgbClr val="FFFFFF"/>
                </a:solidFill>
                <a:effectLst>
                  <a:outerShdw blurRad="38100" dist="38100" dir="2700000" algn="tl">
                    <a:srgbClr val="000000"/>
                  </a:outerShdw>
                </a:effectLst>
              </a:rPr>
              <a:t>?</a:t>
            </a:r>
            <a:endParaRPr kumimoji="1" lang="en-US" altLang="ja-JP" sz="2400">
              <a:solidFill>
                <a:srgbClr val="FFFFFF"/>
              </a:solidFill>
              <a:effectLst>
                <a:outerShdw blurRad="38100" dist="38100" dir="2700000" algn="tl">
                  <a:srgbClr val="000000"/>
                </a:outerShdw>
              </a:effectLst>
            </a:endParaRPr>
          </a:p>
        </p:txBody>
      </p:sp>
      <p:sp>
        <p:nvSpPr>
          <p:cNvPr id="7" name="Text Box 4"/>
          <p:cNvSpPr txBox="1">
            <a:spLocks noChangeArrowheads="1"/>
          </p:cNvSpPr>
          <p:nvPr/>
        </p:nvSpPr>
        <p:spPr bwMode="auto">
          <a:xfrm>
            <a:off x="2895600" y="4743450"/>
            <a:ext cx="6248400" cy="830997"/>
          </a:xfrm>
          <a:prstGeom prst="rect">
            <a:avLst/>
          </a:prstGeom>
          <a:noFill/>
          <a:ln w="9525">
            <a:noFill/>
            <a:miter lim="800000"/>
            <a:headEnd/>
            <a:tailEnd/>
          </a:ln>
        </p:spPr>
        <p:txBody>
          <a:bodyPr>
            <a:spAutoFit/>
          </a:bodyP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lgn="ctr" eaLnBrk="1" hangingPunct="1">
              <a:defRPr/>
            </a:pPr>
            <a:r>
              <a:rPr kumimoji="1" lang="zh-TW" altLang="en-US" sz="2400" dirty="0">
                <a:solidFill>
                  <a:srgbClr val="FFFFFF"/>
                </a:solidFill>
                <a:effectLst>
                  <a:outerShdw blurRad="38100" dist="38100" dir="2700000" algn="tl">
                    <a:srgbClr val="000000"/>
                  </a:outerShdw>
                </a:effectLst>
              </a:rPr>
              <a:t>义人不一定得到物质的祝福 </a:t>
            </a:r>
            <a:r>
              <a:rPr kumimoji="1" lang="en-US" altLang="zh-TW" sz="2400" dirty="0">
                <a:solidFill>
                  <a:srgbClr val="FFFFFF"/>
                </a:solidFill>
                <a:effectLst>
                  <a:outerShdw blurRad="38100" dist="38100" dir="2700000" algn="tl">
                    <a:srgbClr val="000000"/>
                  </a:outerShdw>
                </a:effectLst>
              </a:rPr>
              <a:t>, </a:t>
            </a:r>
            <a:r>
              <a:rPr kumimoji="1" lang="zh-TW" altLang="en-US" sz="2400" dirty="0">
                <a:solidFill>
                  <a:srgbClr val="FFFFFF"/>
                </a:solidFill>
                <a:effectLst>
                  <a:outerShdw blurRad="38100" dist="38100" dir="2700000" algn="tl">
                    <a:srgbClr val="000000"/>
                  </a:outerShdw>
                </a:effectLst>
              </a:rPr>
              <a:t>但有信心的人必定拥有喜乐和安息。信心就是胜利</a:t>
            </a:r>
            <a:r>
              <a:rPr kumimoji="1" lang="en-US" altLang="zh-TW" sz="2400" dirty="0">
                <a:solidFill>
                  <a:srgbClr val="FFFFFF"/>
                </a:solidFill>
                <a:effectLst>
                  <a:outerShdw blurRad="38100" dist="38100" dir="2700000" algn="tl">
                    <a:srgbClr val="000000"/>
                  </a:outerShdw>
                </a:effectLst>
              </a:rPr>
              <a:t>!</a:t>
            </a:r>
            <a:endParaRPr kumimoji="1" lang="en-US" altLang="ja-JP" sz="2400" dirty="0">
              <a:solidFill>
                <a:srgbClr val="FFFFFF"/>
              </a:solidFill>
              <a:effectLst>
                <a:outerShdw blurRad="38100" dist="38100" dir="2700000" algn="tl">
                  <a:srgbClr val="000000"/>
                </a:outerShdw>
              </a:effectLst>
            </a:endParaRPr>
          </a:p>
        </p:txBody>
      </p:sp>
      <p:pic>
        <p:nvPicPr>
          <p:cNvPr id="270342"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2743200"/>
            <a:ext cx="268605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0" y="6308725"/>
            <a:ext cx="914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en-US" altLang="ja-JP" sz="2000" i="1">
                <a:latin typeface="Times New Roman" charset="0"/>
                <a:cs typeface="Arial" charset="0"/>
              </a:rPr>
              <a:t>“… </a:t>
            </a:r>
            <a:r>
              <a:rPr kumimoji="1" lang="zh-CN" altLang="en-US" sz="2000" i="1">
                <a:latin typeface="Times New Roman" charset="0"/>
                <a:cs typeface="Arial" charset="0"/>
              </a:rPr>
              <a:t>然而义人必因信得胜的</a:t>
            </a:r>
            <a:r>
              <a:rPr kumimoji="1" lang="en-US" altLang="ja-JP" sz="2000" i="1">
                <a:latin typeface="Times New Roman" charset="0"/>
                <a:cs typeface="Arial" charset="0"/>
              </a:rPr>
              <a:t> –” (</a:t>
            </a:r>
            <a:r>
              <a:rPr kumimoji="1" lang="zh-CN" altLang="en-US" sz="2000" i="1">
                <a:latin typeface="Times New Roman" charset="0"/>
                <a:cs typeface="Arial" charset="0"/>
              </a:rPr>
              <a:t>哈书</a:t>
            </a:r>
            <a:r>
              <a:rPr kumimoji="1" lang="en-US" altLang="ja-JP" sz="2000" i="1">
                <a:latin typeface="Times New Roman" charset="0"/>
                <a:cs typeface="Arial" charset="0"/>
              </a:rPr>
              <a:t> 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p:cTn id="7" dur="500" fill="hold"/>
                                        <p:tgtEl>
                                          <p:spTgt spid="24580"/>
                                        </p:tgtEl>
                                        <p:attrNameLst>
                                          <p:attrName>ppt_w</p:attrName>
                                        </p:attrNameLst>
                                      </p:cBhvr>
                                      <p:tavLst>
                                        <p:tav tm="0">
                                          <p:val>
                                            <p:fltVal val="0"/>
                                          </p:val>
                                        </p:tav>
                                        <p:tav tm="100000">
                                          <p:val>
                                            <p:strVal val="#ppt_w"/>
                                          </p:val>
                                        </p:tav>
                                      </p:tavLst>
                                    </p:anim>
                                    <p:anim calcmode="lin" valueType="num">
                                      <p:cBhvr>
                                        <p:cTn id="8" dur="500" fill="hold"/>
                                        <p:tgtEl>
                                          <p:spTgt spid="2458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utoUpdateAnimBg="0"/>
      <p:bldP spid="6" grpId="0" build="p" autoUpdateAnimBg="0"/>
      <p:bldP spid="7" grpId="0" autoUpdateAnimBg="0"/>
      <p:bldP spid="10"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05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spcBef>
                <a:spcPct val="20000"/>
              </a:spcBef>
              <a:buFontTx/>
              <a:buChar char="•"/>
              <a:defRPr/>
            </a:pPr>
            <a:endParaRPr lang="en-US" sz="2000">
              <a:solidFill>
                <a:srgbClr val="000000"/>
              </a:solidFill>
              <a:latin typeface="Arial"/>
              <a:ea typeface="ＭＳ Ｐゴシック" charset="0"/>
              <a:cs typeface="Arial"/>
            </a:endParaRPr>
          </a:p>
        </p:txBody>
      </p:sp>
      <p:sp>
        <p:nvSpPr>
          <p:cNvPr id="620547" name="Text Box 3"/>
          <p:cNvSpPr txBox="1">
            <a:spLocks noChangeArrowheads="1"/>
          </p:cNvSpPr>
          <p:nvPr/>
        </p:nvSpPr>
        <p:spPr bwMode="auto">
          <a:xfrm>
            <a:off x="304800" y="306388"/>
            <a:ext cx="8686800" cy="56276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latin typeface="Arial"/>
                <a:cs typeface="Arial"/>
              </a:rPr>
              <a:t>REVIEW QUIZ on </a:t>
            </a:r>
            <a:r>
              <a:rPr lang="ko-KR" altLang="en-US" sz="3600" b="1" dirty="0" err="1">
                <a:solidFill>
                  <a:srgbClr val="FFFFFF"/>
                </a:solidFill>
                <a:latin typeface="Arial"/>
                <a:cs typeface="Arial"/>
              </a:rPr>
              <a:t>哈巴谷</a:t>
            </a:r>
            <a:endParaRPr lang="en-US" sz="3600" b="1" dirty="0">
              <a:solidFill>
                <a:srgbClr val="FFFFFF"/>
              </a:solidFill>
              <a:latin typeface="Arial"/>
              <a:cs typeface="Arial"/>
            </a:endParaRPr>
          </a:p>
          <a:p>
            <a:pPr eaLnBrk="1" hangingPunct="1">
              <a:lnSpc>
                <a:spcPct val="90000"/>
              </a:lnSpc>
              <a:spcBef>
                <a:spcPct val="50000"/>
              </a:spcBef>
              <a:buFontTx/>
              <a:buAutoNum type="arabicPeriod"/>
              <a:defRPr/>
            </a:pPr>
            <a:r>
              <a:rPr lang="ko-KR" altLang="en-US" sz="3200" b="1" dirty="0" err="1">
                <a:solidFill>
                  <a:srgbClr val="FFFFFF"/>
                </a:solidFill>
                <a:latin typeface="Arial"/>
                <a:cs typeface="Arial"/>
              </a:rPr>
              <a:t>哈巴谷</a:t>
            </a:r>
            <a:r>
              <a:rPr lang="en-US" sz="3200" b="1" dirty="0">
                <a:solidFill>
                  <a:srgbClr val="FFFFFF"/>
                </a:solidFill>
                <a:latin typeface="Arial"/>
                <a:cs typeface="Arial"/>
              </a:rPr>
              <a:t> complained to God about the injustice and sin of _____.</a:t>
            </a:r>
          </a:p>
          <a:p>
            <a:pPr eaLnBrk="1" hangingPunct="1">
              <a:lnSpc>
                <a:spcPct val="90000"/>
              </a:lnSpc>
              <a:spcBef>
                <a:spcPct val="50000"/>
              </a:spcBef>
              <a:buFontTx/>
              <a:buAutoNum type="arabicPeriod"/>
              <a:defRPr/>
            </a:pPr>
            <a:r>
              <a:rPr lang="ko-KR" altLang="en-US" sz="3200" b="1" dirty="0" err="1">
                <a:solidFill>
                  <a:srgbClr val="FFFFFF"/>
                </a:solidFill>
                <a:latin typeface="Arial"/>
                <a:cs typeface="Arial"/>
              </a:rPr>
              <a:t>哈巴谷</a:t>
            </a:r>
            <a:r>
              <a:rPr lang="en-US" sz="3200" b="1" dirty="0">
                <a:solidFill>
                  <a:srgbClr val="FFFFFF"/>
                </a:solidFill>
                <a:latin typeface="Arial"/>
                <a:cs typeface="Arial"/>
              </a:rPr>
              <a:t> reacts to the news that God will use _______ to correct his people.</a:t>
            </a:r>
          </a:p>
          <a:p>
            <a:pPr eaLnBrk="1" hangingPunct="1">
              <a:lnSpc>
                <a:spcPct val="90000"/>
              </a:lnSpc>
              <a:spcBef>
                <a:spcPct val="50000"/>
              </a:spcBef>
              <a:buFontTx/>
              <a:buAutoNum type="arabicPeriod"/>
              <a:defRPr/>
            </a:pPr>
            <a:r>
              <a:rPr lang="en-US" sz="3200" b="1" dirty="0">
                <a:solidFill>
                  <a:srgbClr val="FFFFFF"/>
                </a:solidFill>
                <a:latin typeface="Arial"/>
                <a:cs typeface="Arial"/>
              </a:rPr>
              <a:t>What key phrase is quoted in the New Testament three times? </a:t>
            </a:r>
            <a:r>
              <a:rPr lang="ru-RU" altLang="ja-JP" sz="3200" b="1" dirty="0">
                <a:solidFill>
                  <a:srgbClr val="FFFFFF"/>
                </a:solidFill>
                <a:latin typeface="Arial"/>
                <a:cs typeface="Arial"/>
              </a:rPr>
              <a:t>"</a:t>
            </a:r>
            <a:r>
              <a:rPr lang="en-US" sz="3200" b="1" dirty="0">
                <a:solidFill>
                  <a:srgbClr val="FFFFFF"/>
                </a:solidFill>
                <a:latin typeface="Arial"/>
                <a:cs typeface="Arial"/>
              </a:rPr>
              <a:t>The _______ will ___ by ____.</a:t>
            </a:r>
            <a:r>
              <a:rPr lang="ru-RU" altLang="ja-JP" sz="3200" b="1" dirty="0">
                <a:solidFill>
                  <a:srgbClr val="FFFFFF"/>
                </a:solidFill>
                <a:latin typeface="Arial"/>
                <a:cs typeface="Arial"/>
              </a:rPr>
              <a:t>"</a:t>
            </a:r>
            <a:endParaRPr lang="en-US" sz="3200" b="1" dirty="0">
              <a:solidFill>
                <a:srgbClr val="FFFFFF"/>
              </a:solidFill>
              <a:latin typeface="Arial"/>
              <a:cs typeface="Arial"/>
            </a:endParaRPr>
          </a:p>
          <a:p>
            <a:pPr eaLnBrk="1" hangingPunct="1">
              <a:lnSpc>
                <a:spcPct val="90000"/>
              </a:lnSpc>
              <a:spcBef>
                <a:spcPct val="50000"/>
              </a:spcBef>
              <a:buFontTx/>
              <a:buAutoNum type="arabicPeriod"/>
              <a:defRPr/>
            </a:pPr>
            <a:r>
              <a:rPr lang="en-US" sz="3200" b="1" dirty="0">
                <a:solidFill>
                  <a:srgbClr val="FFFFFF"/>
                </a:solidFill>
                <a:latin typeface="Arial"/>
                <a:cs typeface="Arial"/>
              </a:rPr>
              <a:t>This book teaches that the answer to </a:t>
            </a:r>
            <a:r>
              <a:rPr lang="ru-RU" altLang="ja-JP" sz="3200" b="1" dirty="0">
                <a:solidFill>
                  <a:srgbClr val="FFFFFF"/>
                </a:solidFill>
                <a:latin typeface="Arial"/>
                <a:cs typeface="Arial"/>
              </a:rPr>
              <a:t>"</a:t>
            </a:r>
            <a:r>
              <a:rPr lang="en-US" sz="3200" b="1" dirty="0">
                <a:solidFill>
                  <a:srgbClr val="FFFFFF"/>
                </a:solidFill>
                <a:latin typeface="Arial"/>
                <a:cs typeface="Arial"/>
              </a:rPr>
              <a:t>Why?</a:t>
            </a:r>
            <a:r>
              <a:rPr lang="ru-RU" altLang="ja-JP" sz="3200" b="1" dirty="0">
                <a:solidFill>
                  <a:srgbClr val="FFFFFF"/>
                </a:solidFill>
                <a:latin typeface="Arial"/>
                <a:cs typeface="Arial"/>
              </a:rPr>
              <a:t>"</a:t>
            </a:r>
            <a:r>
              <a:rPr lang="en-US" sz="3200" b="1" dirty="0">
                <a:solidFill>
                  <a:srgbClr val="FFFFFF"/>
                </a:solidFill>
                <a:latin typeface="Arial"/>
                <a:cs typeface="Arial"/>
              </a:rPr>
              <a:t> is </a:t>
            </a:r>
            <a:r>
              <a:rPr lang="ru-RU" altLang="ja-JP" sz="3200" b="1" dirty="0">
                <a:solidFill>
                  <a:srgbClr val="FFFFFF"/>
                </a:solidFill>
                <a:latin typeface="Arial"/>
                <a:cs typeface="Arial"/>
              </a:rPr>
              <a:t>"</a:t>
            </a:r>
            <a:r>
              <a:rPr lang="en-US" sz="3200" b="1" dirty="0">
                <a:solidFill>
                  <a:srgbClr val="FFFFFF"/>
                </a:solidFill>
                <a:latin typeface="Arial"/>
                <a:cs typeface="Arial"/>
              </a:rPr>
              <a:t>____.</a:t>
            </a:r>
            <a:r>
              <a:rPr lang="ru-RU" altLang="ja-JP" sz="3200" b="1" dirty="0">
                <a:solidFill>
                  <a:srgbClr val="FFFFFF"/>
                </a:solidFill>
                <a:latin typeface="Arial"/>
                <a:cs typeface="Arial"/>
              </a:rPr>
              <a:t>"</a:t>
            </a:r>
            <a:r>
              <a:rPr lang="en-US" sz="3200" b="1" dirty="0">
                <a:solidFill>
                  <a:srgbClr val="FFFFFF"/>
                </a:solidFill>
                <a:latin typeface="Arial"/>
                <a:cs typeface="Arial"/>
              </a:rPr>
              <a:t> </a:t>
            </a:r>
          </a:p>
        </p:txBody>
      </p:sp>
    </p:spTree>
    <p:extLst>
      <p:ext uri="{BB962C8B-B14F-4D97-AF65-F5344CB8AC3E}">
        <p14:creationId xmlns:p14="http://schemas.microsoft.com/office/powerpoint/2010/main" val="3563516624"/>
      </p:ext>
    </p:extLst>
  </p:cSld>
  <p:clrMapOvr>
    <a:masterClrMapping/>
  </p:clrMapOvr>
  <p:transition spd="med">
    <p:randomBar dir="vert"/>
  </p:transition>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976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spcBef>
                <a:spcPct val="20000"/>
              </a:spcBef>
              <a:buFontTx/>
              <a:buChar char="•"/>
              <a:defRPr/>
            </a:pPr>
            <a:endParaRPr lang="en-US" sz="2000">
              <a:solidFill>
                <a:srgbClr val="000000"/>
              </a:solidFill>
              <a:latin typeface="Arial"/>
              <a:ea typeface="ＭＳ Ｐゴシック" charset="0"/>
              <a:cs typeface="Arial"/>
            </a:endParaRPr>
          </a:p>
        </p:txBody>
      </p:sp>
      <p:sp>
        <p:nvSpPr>
          <p:cNvPr id="629763" name="Text Box 3"/>
          <p:cNvSpPr txBox="1">
            <a:spLocks noChangeArrowheads="1"/>
          </p:cNvSpPr>
          <p:nvPr/>
        </p:nvSpPr>
        <p:spPr bwMode="auto">
          <a:xfrm>
            <a:off x="304800" y="306388"/>
            <a:ext cx="8686800" cy="56276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latin typeface="Arial"/>
                <a:cs typeface="Arial"/>
              </a:rPr>
              <a:t>REVIEW QUIZ on </a:t>
            </a:r>
            <a:r>
              <a:rPr lang="ko-KR" altLang="en-US" sz="3600" b="1" dirty="0" err="1">
                <a:solidFill>
                  <a:srgbClr val="FFFFFF"/>
                </a:solidFill>
                <a:latin typeface="Arial"/>
                <a:cs typeface="Arial"/>
              </a:rPr>
              <a:t>哈巴谷</a:t>
            </a:r>
            <a:endParaRPr lang="en-US" sz="3600" b="1" dirty="0">
              <a:solidFill>
                <a:srgbClr val="FFFFFF"/>
              </a:solidFill>
              <a:latin typeface="Arial"/>
              <a:cs typeface="Arial"/>
            </a:endParaRPr>
          </a:p>
          <a:p>
            <a:pPr eaLnBrk="1" hangingPunct="1">
              <a:lnSpc>
                <a:spcPct val="90000"/>
              </a:lnSpc>
              <a:spcBef>
                <a:spcPct val="50000"/>
              </a:spcBef>
              <a:buFontTx/>
              <a:buAutoNum type="arabicPeriod"/>
              <a:defRPr/>
            </a:pPr>
            <a:r>
              <a:rPr lang="ko-KR" altLang="en-US" sz="3200" b="1" dirty="0" err="1">
                <a:solidFill>
                  <a:srgbClr val="FFFFFF"/>
                </a:solidFill>
                <a:latin typeface="Arial"/>
                <a:cs typeface="Arial"/>
              </a:rPr>
              <a:t>哈巴谷</a:t>
            </a:r>
            <a:r>
              <a:rPr lang="en-US" sz="3200" b="1" dirty="0">
                <a:solidFill>
                  <a:srgbClr val="FFFFFF"/>
                </a:solidFill>
                <a:latin typeface="Arial"/>
                <a:cs typeface="Arial"/>
              </a:rPr>
              <a:t> complained to God about the injustice and sin of </a:t>
            </a:r>
            <a:r>
              <a:rPr lang="en-US" sz="3200" b="1" u="sng" dirty="0">
                <a:solidFill>
                  <a:srgbClr val="FFFFFF"/>
                </a:solidFill>
                <a:latin typeface="Arial"/>
                <a:cs typeface="Arial"/>
              </a:rPr>
              <a:t>Judah</a:t>
            </a:r>
            <a:r>
              <a:rPr lang="en-US" sz="3200" b="1" dirty="0">
                <a:solidFill>
                  <a:srgbClr val="FFFFFF"/>
                </a:solidFill>
                <a:latin typeface="Arial"/>
                <a:cs typeface="Arial"/>
              </a:rPr>
              <a:t>.</a:t>
            </a:r>
          </a:p>
          <a:p>
            <a:pPr eaLnBrk="1" hangingPunct="1">
              <a:lnSpc>
                <a:spcPct val="90000"/>
              </a:lnSpc>
              <a:spcBef>
                <a:spcPct val="50000"/>
              </a:spcBef>
              <a:buFontTx/>
              <a:buAutoNum type="arabicPeriod"/>
              <a:defRPr/>
            </a:pPr>
            <a:r>
              <a:rPr lang="ko-KR" altLang="en-US" sz="3200" b="1" dirty="0" err="1">
                <a:solidFill>
                  <a:srgbClr val="FFFFFF"/>
                </a:solidFill>
                <a:latin typeface="Arial"/>
                <a:cs typeface="Arial"/>
              </a:rPr>
              <a:t>哈巴谷</a:t>
            </a:r>
            <a:r>
              <a:rPr lang="en-US" sz="3200" b="1" dirty="0">
                <a:solidFill>
                  <a:srgbClr val="FFFFFF"/>
                </a:solidFill>
                <a:latin typeface="Arial"/>
                <a:cs typeface="Arial"/>
              </a:rPr>
              <a:t> reacts to the news that God will use _______ to correct his people.</a:t>
            </a:r>
          </a:p>
          <a:p>
            <a:pPr eaLnBrk="1" hangingPunct="1">
              <a:lnSpc>
                <a:spcPct val="90000"/>
              </a:lnSpc>
              <a:spcBef>
                <a:spcPct val="50000"/>
              </a:spcBef>
              <a:buFontTx/>
              <a:buAutoNum type="arabicPeriod"/>
              <a:defRPr/>
            </a:pPr>
            <a:r>
              <a:rPr lang="en-US" sz="3200" b="1" dirty="0">
                <a:solidFill>
                  <a:srgbClr val="FFFFFF"/>
                </a:solidFill>
                <a:latin typeface="Arial"/>
                <a:cs typeface="Arial"/>
              </a:rPr>
              <a:t>What key phrase is quoted in the New Testament three times? </a:t>
            </a:r>
            <a:r>
              <a:rPr lang="ru-RU" altLang="ja-JP" sz="3200" b="1" dirty="0">
                <a:solidFill>
                  <a:srgbClr val="FFFFFF"/>
                </a:solidFill>
                <a:latin typeface="Arial"/>
                <a:cs typeface="Arial"/>
              </a:rPr>
              <a:t>"</a:t>
            </a:r>
            <a:r>
              <a:rPr lang="en-US" sz="3200" b="1" dirty="0">
                <a:solidFill>
                  <a:srgbClr val="FFFFFF"/>
                </a:solidFill>
                <a:latin typeface="Arial"/>
                <a:cs typeface="Arial"/>
              </a:rPr>
              <a:t>The _______ will ___ by ____.</a:t>
            </a:r>
            <a:r>
              <a:rPr lang="ru-RU" altLang="ja-JP" sz="3200" b="1" dirty="0">
                <a:solidFill>
                  <a:srgbClr val="FFFFFF"/>
                </a:solidFill>
                <a:latin typeface="Arial"/>
                <a:cs typeface="Arial"/>
              </a:rPr>
              <a:t>"</a:t>
            </a:r>
            <a:endParaRPr lang="en-US" sz="3200" b="1" dirty="0">
              <a:solidFill>
                <a:srgbClr val="FFFFFF"/>
              </a:solidFill>
              <a:latin typeface="Arial"/>
              <a:cs typeface="Arial"/>
            </a:endParaRPr>
          </a:p>
          <a:p>
            <a:pPr eaLnBrk="1" hangingPunct="1">
              <a:lnSpc>
                <a:spcPct val="90000"/>
              </a:lnSpc>
              <a:spcBef>
                <a:spcPct val="50000"/>
              </a:spcBef>
              <a:buFontTx/>
              <a:buAutoNum type="arabicPeriod"/>
              <a:defRPr/>
            </a:pPr>
            <a:r>
              <a:rPr lang="en-US" sz="3200" b="1" dirty="0">
                <a:solidFill>
                  <a:srgbClr val="FFFFFF"/>
                </a:solidFill>
                <a:latin typeface="Arial"/>
                <a:cs typeface="Arial"/>
              </a:rPr>
              <a:t>This book teaches that the answer to </a:t>
            </a:r>
            <a:r>
              <a:rPr lang="ru-RU" altLang="ja-JP" sz="3200" b="1" dirty="0">
                <a:solidFill>
                  <a:srgbClr val="FFFFFF"/>
                </a:solidFill>
                <a:latin typeface="Arial"/>
                <a:cs typeface="Arial"/>
              </a:rPr>
              <a:t>"</a:t>
            </a:r>
            <a:r>
              <a:rPr lang="en-US" sz="3200" b="1" dirty="0">
                <a:solidFill>
                  <a:srgbClr val="FFFFFF"/>
                </a:solidFill>
                <a:latin typeface="Arial"/>
                <a:cs typeface="Arial"/>
              </a:rPr>
              <a:t>Why?</a:t>
            </a:r>
            <a:r>
              <a:rPr lang="ru-RU" altLang="ja-JP" sz="3200" b="1" dirty="0">
                <a:solidFill>
                  <a:srgbClr val="FFFFFF"/>
                </a:solidFill>
                <a:latin typeface="Arial"/>
                <a:cs typeface="Arial"/>
              </a:rPr>
              <a:t>"</a:t>
            </a:r>
            <a:r>
              <a:rPr lang="en-US" sz="3200" b="1" dirty="0">
                <a:solidFill>
                  <a:srgbClr val="FFFFFF"/>
                </a:solidFill>
                <a:latin typeface="Arial"/>
                <a:cs typeface="Arial"/>
              </a:rPr>
              <a:t> is </a:t>
            </a:r>
            <a:r>
              <a:rPr lang="ru-RU" altLang="ja-JP" sz="3200" b="1" dirty="0">
                <a:solidFill>
                  <a:srgbClr val="FFFFFF"/>
                </a:solidFill>
                <a:latin typeface="Arial"/>
                <a:cs typeface="Arial"/>
              </a:rPr>
              <a:t>"</a:t>
            </a:r>
            <a:r>
              <a:rPr lang="en-US" sz="3200" b="1" dirty="0">
                <a:solidFill>
                  <a:srgbClr val="FFFFFF"/>
                </a:solidFill>
                <a:latin typeface="Arial"/>
                <a:cs typeface="Arial"/>
              </a:rPr>
              <a:t>____.</a:t>
            </a:r>
            <a:r>
              <a:rPr lang="ru-RU" altLang="ja-JP" sz="3200" b="1" dirty="0">
                <a:solidFill>
                  <a:srgbClr val="FFFFFF"/>
                </a:solidFill>
                <a:latin typeface="Arial"/>
                <a:cs typeface="Arial"/>
              </a:rPr>
              <a:t>"</a:t>
            </a:r>
            <a:endParaRPr lang="en-US" sz="3200" b="1" dirty="0">
              <a:solidFill>
                <a:srgbClr val="FFFFFF"/>
              </a:solidFill>
              <a:latin typeface="Arial"/>
              <a:cs typeface="Arial"/>
            </a:endParaRPr>
          </a:p>
        </p:txBody>
      </p:sp>
    </p:spTree>
    <p:extLst>
      <p:ext uri="{BB962C8B-B14F-4D97-AF65-F5344CB8AC3E}">
        <p14:creationId xmlns:p14="http://schemas.microsoft.com/office/powerpoint/2010/main" val="1722659343"/>
      </p:ext>
    </p:extLst>
  </p:cSld>
  <p:clrMapOvr>
    <a:masterClrMapping/>
  </p:clrMapOvr>
  <p:transition spd="med">
    <p:randomBar dir="vert"/>
  </p:transition>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078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spcBef>
                <a:spcPct val="20000"/>
              </a:spcBef>
              <a:buFontTx/>
              <a:buChar char="•"/>
              <a:defRPr/>
            </a:pPr>
            <a:endParaRPr lang="en-US" sz="2000">
              <a:solidFill>
                <a:srgbClr val="000000"/>
              </a:solidFill>
              <a:latin typeface="Arial"/>
              <a:ea typeface="ＭＳ Ｐゴシック" charset="0"/>
              <a:cs typeface="Arial"/>
            </a:endParaRPr>
          </a:p>
        </p:txBody>
      </p:sp>
      <p:sp>
        <p:nvSpPr>
          <p:cNvPr id="630787" name="Text Box 3"/>
          <p:cNvSpPr txBox="1">
            <a:spLocks noChangeArrowheads="1"/>
          </p:cNvSpPr>
          <p:nvPr/>
        </p:nvSpPr>
        <p:spPr bwMode="auto">
          <a:xfrm>
            <a:off x="304800" y="306388"/>
            <a:ext cx="8686800" cy="56276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latin typeface="Arial"/>
                <a:cs typeface="Arial"/>
              </a:rPr>
              <a:t>REVIEW QUIZ on </a:t>
            </a:r>
            <a:r>
              <a:rPr lang="ko-KR" altLang="en-US" sz="3600" b="1" dirty="0" err="1">
                <a:solidFill>
                  <a:srgbClr val="FFFFFF"/>
                </a:solidFill>
                <a:latin typeface="Arial"/>
                <a:cs typeface="Arial"/>
              </a:rPr>
              <a:t>哈巴谷</a:t>
            </a:r>
            <a:endParaRPr lang="en-US" sz="3600" b="1" dirty="0">
              <a:solidFill>
                <a:srgbClr val="FFFFFF"/>
              </a:solidFill>
              <a:latin typeface="Arial"/>
              <a:cs typeface="Arial"/>
            </a:endParaRPr>
          </a:p>
          <a:p>
            <a:pPr eaLnBrk="1" hangingPunct="1">
              <a:lnSpc>
                <a:spcPct val="90000"/>
              </a:lnSpc>
              <a:spcBef>
                <a:spcPct val="50000"/>
              </a:spcBef>
              <a:buFontTx/>
              <a:buAutoNum type="arabicPeriod"/>
              <a:defRPr/>
            </a:pPr>
            <a:r>
              <a:rPr lang="ko-KR" altLang="en-US" sz="3200" b="1" dirty="0" err="1">
                <a:solidFill>
                  <a:srgbClr val="FFFFFF"/>
                </a:solidFill>
                <a:latin typeface="Arial"/>
                <a:cs typeface="Arial"/>
              </a:rPr>
              <a:t>哈巴谷</a:t>
            </a:r>
            <a:r>
              <a:rPr lang="en-US" sz="3200" b="1" dirty="0">
                <a:solidFill>
                  <a:srgbClr val="FFFFFF"/>
                </a:solidFill>
                <a:latin typeface="Arial"/>
                <a:cs typeface="Arial"/>
              </a:rPr>
              <a:t> complained to God about the injustice and sin of </a:t>
            </a:r>
            <a:r>
              <a:rPr lang="en-US" sz="3200" b="1" u="sng" dirty="0">
                <a:solidFill>
                  <a:srgbClr val="FFFFFF"/>
                </a:solidFill>
                <a:latin typeface="Arial"/>
                <a:cs typeface="Arial"/>
              </a:rPr>
              <a:t>Judah</a:t>
            </a:r>
            <a:r>
              <a:rPr lang="en-US" sz="3200" b="1" dirty="0">
                <a:solidFill>
                  <a:srgbClr val="FFFFFF"/>
                </a:solidFill>
                <a:latin typeface="Arial"/>
                <a:cs typeface="Arial"/>
              </a:rPr>
              <a:t>.</a:t>
            </a:r>
          </a:p>
          <a:p>
            <a:pPr eaLnBrk="1" hangingPunct="1">
              <a:lnSpc>
                <a:spcPct val="90000"/>
              </a:lnSpc>
              <a:spcBef>
                <a:spcPct val="50000"/>
              </a:spcBef>
              <a:buFontTx/>
              <a:buAutoNum type="arabicPeriod"/>
              <a:defRPr/>
            </a:pPr>
            <a:r>
              <a:rPr lang="ko-KR" altLang="en-US" sz="3200" b="1" dirty="0" err="1">
                <a:solidFill>
                  <a:srgbClr val="FFFFFF"/>
                </a:solidFill>
                <a:latin typeface="Arial"/>
                <a:cs typeface="Arial"/>
              </a:rPr>
              <a:t>哈巴谷</a:t>
            </a:r>
            <a:r>
              <a:rPr lang="en-US" sz="3200" b="1" dirty="0">
                <a:solidFill>
                  <a:srgbClr val="FFFFFF"/>
                </a:solidFill>
                <a:latin typeface="Arial"/>
                <a:cs typeface="Arial"/>
              </a:rPr>
              <a:t> reacts to the news that God will use </a:t>
            </a:r>
            <a:r>
              <a:rPr lang="en-US" sz="3200" b="1" u="sng" dirty="0">
                <a:solidFill>
                  <a:srgbClr val="FFFFFF"/>
                </a:solidFill>
                <a:latin typeface="Arial"/>
                <a:cs typeface="Arial"/>
              </a:rPr>
              <a:t>Babylon</a:t>
            </a:r>
            <a:r>
              <a:rPr lang="en-US" sz="3200" b="1" dirty="0">
                <a:solidFill>
                  <a:srgbClr val="FFFFFF"/>
                </a:solidFill>
                <a:latin typeface="Arial"/>
                <a:cs typeface="Arial"/>
              </a:rPr>
              <a:t> to correct his people.</a:t>
            </a:r>
          </a:p>
          <a:p>
            <a:pPr eaLnBrk="1" hangingPunct="1">
              <a:lnSpc>
                <a:spcPct val="90000"/>
              </a:lnSpc>
              <a:spcBef>
                <a:spcPct val="50000"/>
              </a:spcBef>
              <a:buFontTx/>
              <a:buAutoNum type="arabicPeriod"/>
              <a:defRPr/>
            </a:pPr>
            <a:r>
              <a:rPr lang="en-US" sz="3200" b="1" dirty="0">
                <a:solidFill>
                  <a:srgbClr val="FFFFFF"/>
                </a:solidFill>
                <a:latin typeface="Arial"/>
                <a:cs typeface="Arial"/>
              </a:rPr>
              <a:t>What key phrase is quoted in the New Testament three times? </a:t>
            </a:r>
            <a:r>
              <a:rPr lang="ru-RU" altLang="ja-JP" sz="3200" b="1" dirty="0">
                <a:solidFill>
                  <a:srgbClr val="FFFFFF"/>
                </a:solidFill>
                <a:latin typeface="Arial"/>
                <a:cs typeface="Arial"/>
              </a:rPr>
              <a:t>"</a:t>
            </a:r>
            <a:r>
              <a:rPr lang="en-US" sz="3200" b="1" dirty="0">
                <a:solidFill>
                  <a:srgbClr val="FFFFFF"/>
                </a:solidFill>
                <a:latin typeface="Arial"/>
                <a:cs typeface="Arial"/>
              </a:rPr>
              <a:t>The _______ will ___ by ____.</a:t>
            </a:r>
            <a:r>
              <a:rPr lang="ru-RU" altLang="ja-JP" sz="3200" b="1" dirty="0">
                <a:solidFill>
                  <a:srgbClr val="FFFFFF"/>
                </a:solidFill>
                <a:latin typeface="Arial"/>
                <a:cs typeface="Arial"/>
              </a:rPr>
              <a:t>"</a:t>
            </a:r>
            <a:endParaRPr lang="en-US" sz="3200" b="1" dirty="0">
              <a:solidFill>
                <a:srgbClr val="FFFFFF"/>
              </a:solidFill>
              <a:latin typeface="Arial"/>
              <a:cs typeface="Arial"/>
            </a:endParaRPr>
          </a:p>
          <a:p>
            <a:pPr eaLnBrk="1" hangingPunct="1">
              <a:lnSpc>
                <a:spcPct val="90000"/>
              </a:lnSpc>
              <a:spcBef>
                <a:spcPct val="50000"/>
              </a:spcBef>
              <a:buFontTx/>
              <a:buAutoNum type="arabicPeriod"/>
              <a:defRPr/>
            </a:pPr>
            <a:r>
              <a:rPr lang="en-US" sz="3200" b="1" dirty="0">
                <a:solidFill>
                  <a:srgbClr val="FFFFFF"/>
                </a:solidFill>
                <a:latin typeface="Arial"/>
                <a:cs typeface="Arial"/>
              </a:rPr>
              <a:t>This book teaches that the answer to </a:t>
            </a:r>
            <a:r>
              <a:rPr lang="ru-RU" altLang="ja-JP" sz="3200" b="1" dirty="0">
                <a:solidFill>
                  <a:srgbClr val="FFFFFF"/>
                </a:solidFill>
                <a:latin typeface="Arial"/>
                <a:cs typeface="Arial"/>
              </a:rPr>
              <a:t>"</a:t>
            </a:r>
            <a:r>
              <a:rPr lang="en-US" sz="3200" b="1" dirty="0">
                <a:solidFill>
                  <a:srgbClr val="FFFFFF"/>
                </a:solidFill>
                <a:latin typeface="Arial"/>
                <a:cs typeface="Arial"/>
              </a:rPr>
              <a:t>Why?</a:t>
            </a:r>
            <a:r>
              <a:rPr lang="ru-RU" altLang="ja-JP" sz="3200" b="1" dirty="0">
                <a:solidFill>
                  <a:srgbClr val="FFFFFF"/>
                </a:solidFill>
                <a:latin typeface="Arial"/>
                <a:cs typeface="Arial"/>
              </a:rPr>
              <a:t>"</a:t>
            </a:r>
            <a:r>
              <a:rPr lang="en-US" sz="3200" b="1" dirty="0">
                <a:solidFill>
                  <a:srgbClr val="FFFFFF"/>
                </a:solidFill>
                <a:latin typeface="Arial"/>
                <a:cs typeface="Arial"/>
              </a:rPr>
              <a:t> is </a:t>
            </a:r>
            <a:r>
              <a:rPr lang="ru-RU" altLang="ja-JP" sz="3200" b="1" dirty="0">
                <a:solidFill>
                  <a:srgbClr val="FFFFFF"/>
                </a:solidFill>
                <a:latin typeface="Arial"/>
                <a:cs typeface="Arial"/>
              </a:rPr>
              <a:t>"</a:t>
            </a:r>
            <a:r>
              <a:rPr lang="en-US" sz="3200" b="1" dirty="0">
                <a:solidFill>
                  <a:srgbClr val="FFFFFF"/>
                </a:solidFill>
                <a:latin typeface="Arial"/>
                <a:cs typeface="Arial"/>
              </a:rPr>
              <a:t>____.</a:t>
            </a:r>
            <a:r>
              <a:rPr lang="ru-RU" altLang="ja-JP" sz="3200" b="1" dirty="0">
                <a:solidFill>
                  <a:srgbClr val="FFFFFF"/>
                </a:solidFill>
                <a:latin typeface="Arial"/>
                <a:cs typeface="Arial"/>
              </a:rPr>
              <a:t>"</a:t>
            </a:r>
            <a:endParaRPr lang="en-US" sz="3200" b="1" dirty="0">
              <a:solidFill>
                <a:srgbClr val="FFFFFF"/>
              </a:solidFill>
              <a:latin typeface="Arial"/>
              <a:cs typeface="Arial"/>
            </a:endParaRPr>
          </a:p>
        </p:txBody>
      </p:sp>
    </p:spTree>
    <p:extLst>
      <p:ext uri="{BB962C8B-B14F-4D97-AF65-F5344CB8AC3E}">
        <p14:creationId xmlns:p14="http://schemas.microsoft.com/office/powerpoint/2010/main" val="2522641461"/>
      </p:ext>
    </p:extLst>
  </p:cSld>
  <p:clrMapOvr>
    <a:masterClrMapping/>
  </p:clrMapOvr>
  <p:transition spd="med">
    <p:randomBar dir="vert"/>
  </p:transition>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1810"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spcBef>
                <a:spcPct val="20000"/>
              </a:spcBef>
              <a:buFontTx/>
              <a:buChar char="•"/>
              <a:defRPr/>
            </a:pPr>
            <a:endParaRPr lang="en-US" sz="2000">
              <a:solidFill>
                <a:srgbClr val="000000"/>
              </a:solidFill>
              <a:latin typeface="Arial"/>
              <a:ea typeface="ＭＳ Ｐゴシック" charset="0"/>
              <a:cs typeface="Arial"/>
            </a:endParaRPr>
          </a:p>
        </p:txBody>
      </p:sp>
      <p:sp>
        <p:nvSpPr>
          <p:cNvPr id="631811" name="Text Box 3"/>
          <p:cNvSpPr txBox="1">
            <a:spLocks noChangeArrowheads="1"/>
          </p:cNvSpPr>
          <p:nvPr/>
        </p:nvSpPr>
        <p:spPr bwMode="auto">
          <a:xfrm>
            <a:off x="304800" y="306388"/>
            <a:ext cx="8686800" cy="56276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latin typeface="Arial"/>
                <a:cs typeface="Arial"/>
              </a:rPr>
              <a:t>REVIEW QUIZ on </a:t>
            </a:r>
            <a:r>
              <a:rPr lang="ko-KR" altLang="en-US" sz="3600" b="1" dirty="0" err="1">
                <a:solidFill>
                  <a:srgbClr val="FFFFFF"/>
                </a:solidFill>
                <a:latin typeface="Arial"/>
                <a:cs typeface="Arial"/>
              </a:rPr>
              <a:t>哈巴谷</a:t>
            </a:r>
            <a:endParaRPr lang="en-US" sz="3600" b="1" dirty="0">
              <a:solidFill>
                <a:srgbClr val="FFFFFF"/>
              </a:solidFill>
              <a:latin typeface="Arial"/>
              <a:cs typeface="Arial"/>
            </a:endParaRPr>
          </a:p>
          <a:p>
            <a:pPr eaLnBrk="1" hangingPunct="1">
              <a:lnSpc>
                <a:spcPct val="90000"/>
              </a:lnSpc>
              <a:spcBef>
                <a:spcPct val="50000"/>
              </a:spcBef>
              <a:buFontTx/>
              <a:buAutoNum type="arabicPeriod"/>
              <a:defRPr/>
            </a:pPr>
            <a:r>
              <a:rPr lang="ko-KR" altLang="en-US" sz="3200" b="1" dirty="0" err="1">
                <a:solidFill>
                  <a:srgbClr val="FFFFFF"/>
                </a:solidFill>
                <a:latin typeface="Arial"/>
                <a:cs typeface="Arial"/>
              </a:rPr>
              <a:t>哈巴谷</a:t>
            </a:r>
            <a:r>
              <a:rPr lang="en-US" sz="3200" b="1" dirty="0">
                <a:solidFill>
                  <a:srgbClr val="FFFFFF"/>
                </a:solidFill>
                <a:latin typeface="Arial"/>
                <a:cs typeface="Arial"/>
              </a:rPr>
              <a:t> complained to God about the injustice and sin of </a:t>
            </a:r>
            <a:r>
              <a:rPr lang="en-US" sz="3200" b="1" u="sng" dirty="0">
                <a:solidFill>
                  <a:srgbClr val="FFFFFF"/>
                </a:solidFill>
                <a:latin typeface="Arial"/>
                <a:cs typeface="Arial"/>
              </a:rPr>
              <a:t>Judah</a:t>
            </a:r>
            <a:r>
              <a:rPr lang="en-US" sz="3200" b="1" dirty="0">
                <a:solidFill>
                  <a:srgbClr val="FFFFFF"/>
                </a:solidFill>
                <a:latin typeface="Arial"/>
                <a:cs typeface="Arial"/>
              </a:rPr>
              <a:t>.</a:t>
            </a:r>
          </a:p>
          <a:p>
            <a:pPr eaLnBrk="1" hangingPunct="1">
              <a:lnSpc>
                <a:spcPct val="90000"/>
              </a:lnSpc>
              <a:spcBef>
                <a:spcPct val="50000"/>
              </a:spcBef>
              <a:buFontTx/>
              <a:buAutoNum type="arabicPeriod"/>
              <a:defRPr/>
            </a:pPr>
            <a:r>
              <a:rPr lang="ko-KR" altLang="en-US" sz="3200" b="1" dirty="0" err="1">
                <a:solidFill>
                  <a:srgbClr val="FFFFFF"/>
                </a:solidFill>
                <a:latin typeface="Arial"/>
                <a:cs typeface="Arial"/>
              </a:rPr>
              <a:t>哈巴谷</a:t>
            </a:r>
            <a:r>
              <a:rPr lang="en-US" sz="3200" b="1" dirty="0">
                <a:solidFill>
                  <a:srgbClr val="FFFFFF"/>
                </a:solidFill>
                <a:latin typeface="Arial"/>
                <a:cs typeface="Arial"/>
              </a:rPr>
              <a:t> reacts to the news that God will use </a:t>
            </a:r>
            <a:r>
              <a:rPr lang="en-US" sz="3200" b="1" u="sng" dirty="0">
                <a:solidFill>
                  <a:srgbClr val="FFFFFF"/>
                </a:solidFill>
                <a:latin typeface="Arial"/>
                <a:cs typeface="Arial"/>
              </a:rPr>
              <a:t>Babylon</a:t>
            </a:r>
            <a:r>
              <a:rPr lang="en-US" sz="3200" b="1" dirty="0">
                <a:solidFill>
                  <a:srgbClr val="FFFFFF"/>
                </a:solidFill>
                <a:latin typeface="Arial"/>
                <a:cs typeface="Arial"/>
              </a:rPr>
              <a:t> to correct his people.</a:t>
            </a:r>
          </a:p>
          <a:p>
            <a:pPr eaLnBrk="1" hangingPunct="1">
              <a:lnSpc>
                <a:spcPct val="90000"/>
              </a:lnSpc>
              <a:spcBef>
                <a:spcPct val="50000"/>
              </a:spcBef>
              <a:buFontTx/>
              <a:buAutoNum type="arabicPeriod"/>
              <a:defRPr/>
            </a:pPr>
            <a:r>
              <a:rPr lang="en-US" sz="3200" b="1" dirty="0">
                <a:solidFill>
                  <a:srgbClr val="FFFFFF"/>
                </a:solidFill>
                <a:latin typeface="Arial"/>
                <a:cs typeface="Arial"/>
              </a:rPr>
              <a:t>What key phrase is quoted in the New Testament three times? </a:t>
            </a:r>
            <a:r>
              <a:rPr lang="ru-RU" altLang="ja-JP" sz="3200" b="1" dirty="0">
                <a:solidFill>
                  <a:srgbClr val="FFFFFF"/>
                </a:solidFill>
                <a:latin typeface="Arial"/>
                <a:cs typeface="Arial"/>
              </a:rPr>
              <a:t>"</a:t>
            </a:r>
            <a:r>
              <a:rPr lang="en-US" sz="3200" b="1" dirty="0">
                <a:solidFill>
                  <a:srgbClr val="FFFFFF"/>
                </a:solidFill>
                <a:latin typeface="Arial"/>
                <a:cs typeface="Arial"/>
              </a:rPr>
              <a:t>The </a:t>
            </a:r>
            <a:r>
              <a:rPr lang="en-US" sz="3200" b="1" u="sng" dirty="0">
                <a:solidFill>
                  <a:srgbClr val="FFFFFF"/>
                </a:solidFill>
                <a:latin typeface="Arial"/>
                <a:cs typeface="Arial"/>
              </a:rPr>
              <a:t>righteous</a:t>
            </a:r>
            <a:r>
              <a:rPr lang="en-US" sz="3200" b="1" dirty="0">
                <a:solidFill>
                  <a:srgbClr val="FFFFFF"/>
                </a:solidFill>
                <a:latin typeface="Arial"/>
                <a:cs typeface="Arial"/>
              </a:rPr>
              <a:t> will </a:t>
            </a:r>
            <a:r>
              <a:rPr lang="en-US" sz="3200" b="1" u="sng" dirty="0">
                <a:solidFill>
                  <a:srgbClr val="FFFFFF"/>
                </a:solidFill>
                <a:latin typeface="Arial"/>
                <a:cs typeface="Arial"/>
              </a:rPr>
              <a:t>live</a:t>
            </a:r>
            <a:r>
              <a:rPr lang="en-US" sz="3200" b="1" dirty="0">
                <a:solidFill>
                  <a:srgbClr val="FFFFFF"/>
                </a:solidFill>
                <a:latin typeface="Arial"/>
                <a:cs typeface="Arial"/>
              </a:rPr>
              <a:t> by </a:t>
            </a:r>
            <a:r>
              <a:rPr lang="en-US" sz="3200" b="1" u="sng" dirty="0">
                <a:solidFill>
                  <a:srgbClr val="FFFFFF"/>
                </a:solidFill>
                <a:latin typeface="Arial"/>
                <a:cs typeface="Arial"/>
              </a:rPr>
              <a:t>faith</a:t>
            </a:r>
            <a:r>
              <a:rPr lang="en-US" sz="3200" b="1" dirty="0">
                <a:solidFill>
                  <a:srgbClr val="FFFFFF"/>
                </a:solidFill>
                <a:latin typeface="Arial"/>
                <a:cs typeface="Arial"/>
              </a:rPr>
              <a:t>.</a:t>
            </a:r>
            <a:r>
              <a:rPr lang="ru-RU" altLang="ja-JP" sz="3200" b="1" dirty="0">
                <a:solidFill>
                  <a:srgbClr val="FFFFFF"/>
                </a:solidFill>
                <a:latin typeface="Arial"/>
                <a:cs typeface="Arial"/>
              </a:rPr>
              <a:t>"</a:t>
            </a:r>
            <a:endParaRPr lang="en-US" sz="3200" b="1" dirty="0">
              <a:solidFill>
                <a:srgbClr val="FFFFFF"/>
              </a:solidFill>
              <a:latin typeface="Arial"/>
              <a:cs typeface="Arial"/>
            </a:endParaRPr>
          </a:p>
          <a:p>
            <a:pPr eaLnBrk="1" hangingPunct="1">
              <a:lnSpc>
                <a:spcPct val="90000"/>
              </a:lnSpc>
              <a:spcBef>
                <a:spcPct val="50000"/>
              </a:spcBef>
              <a:buFontTx/>
              <a:buAutoNum type="arabicPeriod"/>
              <a:defRPr/>
            </a:pPr>
            <a:r>
              <a:rPr lang="en-US" sz="3200" b="1" dirty="0">
                <a:solidFill>
                  <a:srgbClr val="FFFFFF"/>
                </a:solidFill>
                <a:latin typeface="Arial"/>
                <a:cs typeface="Arial"/>
              </a:rPr>
              <a:t>This book teaches that the answer to </a:t>
            </a:r>
            <a:r>
              <a:rPr lang="ru-RU" altLang="ja-JP" sz="3200" b="1" dirty="0">
                <a:solidFill>
                  <a:srgbClr val="FFFFFF"/>
                </a:solidFill>
                <a:latin typeface="Arial"/>
                <a:cs typeface="Arial"/>
              </a:rPr>
              <a:t>"</a:t>
            </a:r>
            <a:r>
              <a:rPr lang="en-US" sz="3200" b="1" dirty="0">
                <a:solidFill>
                  <a:srgbClr val="FFFFFF"/>
                </a:solidFill>
                <a:latin typeface="Arial"/>
                <a:cs typeface="Arial"/>
              </a:rPr>
              <a:t>Why?</a:t>
            </a:r>
            <a:r>
              <a:rPr lang="ru-RU" altLang="ja-JP" sz="3200" b="1" dirty="0">
                <a:solidFill>
                  <a:srgbClr val="FFFFFF"/>
                </a:solidFill>
                <a:latin typeface="Arial"/>
                <a:cs typeface="Arial"/>
              </a:rPr>
              <a:t>"</a:t>
            </a:r>
            <a:r>
              <a:rPr lang="en-US" sz="3200" b="1" dirty="0">
                <a:solidFill>
                  <a:srgbClr val="FFFFFF"/>
                </a:solidFill>
                <a:latin typeface="Arial"/>
                <a:cs typeface="Arial"/>
              </a:rPr>
              <a:t> is </a:t>
            </a:r>
            <a:r>
              <a:rPr lang="ru-RU" altLang="ja-JP" sz="3200" b="1" dirty="0">
                <a:solidFill>
                  <a:srgbClr val="FFFFFF"/>
                </a:solidFill>
                <a:latin typeface="Arial"/>
                <a:cs typeface="Arial"/>
              </a:rPr>
              <a:t>"</a:t>
            </a:r>
            <a:r>
              <a:rPr lang="en-US" sz="3200" b="1" dirty="0">
                <a:solidFill>
                  <a:srgbClr val="FFFFFF"/>
                </a:solidFill>
                <a:latin typeface="Arial"/>
                <a:cs typeface="Arial"/>
              </a:rPr>
              <a:t>____.</a:t>
            </a:r>
            <a:r>
              <a:rPr lang="ru-RU" altLang="ja-JP" sz="3200" b="1" dirty="0">
                <a:solidFill>
                  <a:srgbClr val="FFFFFF"/>
                </a:solidFill>
                <a:latin typeface="Arial"/>
                <a:cs typeface="Arial"/>
              </a:rPr>
              <a:t>"</a:t>
            </a:r>
            <a:endParaRPr lang="en-US" sz="3200" b="1" dirty="0">
              <a:solidFill>
                <a:srgbClr val="FFFFFF"/>
              </a:solidFill>
              <a:latin typeface="Arial"/>
              <a:cs typeface="Arial"/>
            </a:endParaRPr>
          </a:p>
        </p:txBody>
      </p:sp>
    </p:spTree>
    <p:extLst>
      <p:ext uri="{BB962C8B-B14F-4D97-AF65-F5344CB8AC3E}">
        <p14:creationId xmlns:p14="http://schemas.microsoft.com/office/powerpoint/2010/main" val="1217427871"/>
      </p:ext>
    </p:extLst>
  </p:cSld>
  <p:clrMapOvr>
    <a:masterClrMapping/>
  </p:clrMapOvr>
  <p:transition spd="med">
    <p:randomBar dir="vert"/>
  </p:transition>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2834"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spcBef>
                <a:spcPct val="20000"/>
              </a:spcBef>
              <a:buFontTx/>
              <a:buChar char="•"/>
              <a:defRPr/>
            </a:pPr>
            <a:endParaRPr lang="en-US" sz="2000">
              <a:solidFill>
                <a:srgbClr val="000000"/>
              </a:solidFill>
              <a:latin typeface="Arial"/>
              <a:ea typeface="ＭＳ Ｐゴシック" charset="0"/>
              <a:cs typeface="Arial"/>
            </a:endParaRPr>
          </a:p>
        </p:txBody>
      </p:sp>
      <p:sp>
        <p:nvSpPr>
          <p:cNvPr id="632835" name="Text Box 3"/>
          <p:cNvSpPr txBox="1">
            <a:spLocks noChangeArrowheads="1"/>
          </p:cNvSpPr>
          <p:nvPr/>
        </p:nvSpPr>
        <p:spPr bwMode="auto">
          <a:xfrm>
            <a:off x="304800" y="306388"/>
            <a:ext cx="8686800" cy="56276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latin typeface="Arial"/>
                <a:cs typeface="Arial"/>
              </a:rPr>
              <a:t>REVIEW QUIZ on </a:t>
            </a:r>
            <a:r>
              <a:rPr lang="ko-KR" altLang="en-US" sz="3600" b="1" dirty="0" err="1">
                <a:solidFill>
                  <a:srgbClr val="FFFFFF"/>
                </a:solidFill>
                <a:latin typeface="Arial"/>
                <a:cs typeface="Arial"/>
              </a:rPr>
              <a:t>哈巴谷</a:t>
            </a:r>
            <a:endParaRPr lang="en-US" sz="3600" b="1" dirty="0">
              <a:solidFill>
                <a:srgbClr val="FFFFFF"/>
              </a:solidFill>
              <a:latin typeface="Arial"/>
              <a:cs typeface="Arial"/>
            </a:endParaRPr>
          </a:p>
          <a:p>
            <a:pPr eaLnBrk="1" hangingPunct="1">
              <a:lnSpc>
                <a:spcPct val="90000"/>
              </a:lnSpc>
              <a:spcBef>
                <a:spcPct val="50000"/>
              </a:spcBef>
              <a:buFontTx/>
              <a:buAutoNum type="arabicPeriod"/>
              <a:defRPr/>
            </a:pPr>
            <a:r>
              <a:rPr lang="ko-KR" altLang="en-US" sz="3200" b="1" dirty="0" err="1">
                <a:solidFill>
                  <a:srgbClr val="FFFFFF"/>
                </a:solidFill>
                <a:latin typeface="Arial"/>
                <a:cs typeface="Arial"/>
              </a:rPr>
              <a:t>哈巴谷</a:t>
            </a:r>
            <a:r>
              <a:rPr lang="en-US" sz="3200" b="1" dirty="0">
                <a:solidFill>
                  <a:srgbClr val="FFFFFF"/>
                </a:solidFill>
                <a:latin typeface="Arial"/>
                <a:cs typeface="Arial"/>
              </a:rPr>
              <a:t> complained to God about the injustice and sin of </a:t>
            </a:r>
            <a:r>
              <a:rPr lang="en-US" sz="3200" b="1" u="sng" dirty="0">
                <a:solidFill>
                  <a:srgbClr val="FFFFFF"/>
                </a:solidFill>
                <a:latin typeface="Arial"/>
                <a:cs typeface="Arial"/>
              </a:rPr>
              <a:t>Judah</a:t>
            </a:r>
            <a:r>
              <a:rPr lang="en-US" sz="3200" b="1" dirty="0">
                <a:solidFill>
                  <a:srgbClr val="FFFFFF"/>
                </a:solidFill>
                <a:latin typeface="Arial"/>
                <a:cs typeface="Arial"/>
              </a:rPr>
              <a:t>.</a:t>
            </a:r>
          </a:p>
          <a:p>
            <a:pPr eaLnBrk="1" hangingPunct="1">
              <a:lnSpc>
                <a:spcPct val="90000"/>
              </a:lnSpc>
              <a:spcBef>
                <a:spcPct val="50000"/>
              </a:spcBef>
              <a:buFontTx/>
              <a:buAutoNum type="arabicPeriod"/>
              <a:defRPr/>
            </a:pPr>
            <a:r>
              <a:rPr lang="ko-KR" altLang="en-US" sz="3200" b="1" dirty="0" err="1">
                <a:solidFill>
                  <a:srgbClr val="FFFFFF"/>
                </a:solidFill>
                <a:latin typeface="Arial"/>
                <a:cs typeface="Arial"/>
              </a:rPr>
              <a:t>哈巴谷</a:t>
            </a:r>
            <a:r>
              <a:rPr lang="en-US" sz="3200" b="1" dirty="0">
                <a:solidFill>
                  <a:srgbClr val="FFFFFF"/>
                </a:solidFill>
                <a:latin typeface="Arial"/>
                <a:cs typeface="Arial"/>
              </a:rPr>
              <a:t> reacts to the news that God will use </a:t>
            </a:r>
            <a:r>
              <a:rPr lang="en-US" sz="3200" b="1" u="sng" dirty="0">
                <a:solidFill>
                  <a:srgbClr val="FFFFFF"/>
                </a:solidFill>
                <a:latin typeface="Arial"/>
                <a:cs typeface="Arial"/>
              </a:rPr>
              <a:t>Babylon</a:t>
            </a:r>
            <a:r>
              <a:rPr lang="en-US" sz="3200" b="1" dirty="0">
                <a:solidFill>
                  <a:srgbClr val="FFFFFF"/>
                </a:solidFill>
                <a:latin typeface="Arial"/>
                <a:cs typeface="Arial"/>
              </a:rPr>
              <a:t> to correct his people.</a:t>
            </a:r>
          </a:p>
          <a:p>
            <a:pPr eaLnBrk="1" hangingPunct="1">
              <a:lnSpc>
                <a:spcPct val="90000"/>
              </a:lnSpc>
              <a:spcBef>
                <a:spcPct val="50000"/>
              </a:spcBef>
              <a:buFontTx/>
              <a:buAutoNum type="arabicPeriod"/>
              <a:defRPr/>
            </a:pPr>
            <a:r>
              <a:rPr lang="en-US" sz="3200" b="1" dirty="0">
                <a:solidFill>
                  <a:srgbClr val="FFFFFF"/>
                </a:solidFill>
                <a:latin typeface="Arial"/>
                <a:cs typeface="Arial"/>
              </a:rPr>
              <a:t>What key phrase is quoted in the New Testament three times? </a:t>
            </a:r>
            <a:r>
              <a:rPr lang="ru-RU" altLang="ja-JP" sz="3200" b="1" dirty="0">
                <a:solidFill>
                  <a:srgbClr val="FFFFFF"/>
                </a:solidFill>
                <a:latin typeface="Arial"/>
                <a:cs typeface="Arial"/>
              </a:rPr>
              <a:t>"</a:t>
            </a:r>
            <a:r>
              <a:rPr lang="en-US" sz="3200" b="1" dirty="0">
                <a:solidFill>
                  <a:srgbClr val="FFFFFF"/>
                </a:solidFill>
                <a:latin typeface="Arial"/>
                <a:cs typeface="Arial"/>
              </a:rPr>
              <a:t>The </a:t>
            </a:r>
            <a:r>
              <a:rPr lang="en-US" sz="3200" b="1" u="sng" dirty="0">
                <a:solidFill>
                  <a:srgbClr val="FFFFFF"/>
                </a:solidFill>
                <a:latin typeface="Arial"/>
                <a:cs typeface="Arial"/>
              </a:rPr>
              <a:t>righteous</a:t>
            </a:r>
            <a:r>
              <a:rPr lang="en-US" sz="3200" b="1" dirty="0">
                <a:solidFill>
                  <a:srgbClr val="FFFFFF"/>
                </a:solidFill>
                <a:latin typeface="Arial"/>
                <a:cs typeface="Arial"/>
              </a:rPr>
              <a:t> will </a:t>
            </a:r>
            <a:r>
              <a:rPr lang="en-US" sz="3200" b="1" u="sng" dirty="0">
                <a:solidFill>
                  <a:srgbClr val="FFFFFF"/>
                </a:solidFill>
                <a:latin typeface="Arial"/>
                <a:cs typeface="Arial"/>
              </a:rPr>
              <a:t>live</a:t>
            </a:r>
            <a:r>
              <a:rPr lang="en-US" sz="3200" b="1" dirty="0">
                <a:solidFill>
                  <a:srgbClr val="FFFFFF"/>
                </a:solidFill>
                <a:latin typeface="Arial"/>
                <a:cs typeface="Arial"/>
              </a:rPr>
              <a:t> by </a:t>
            </a:r>
            <a:r>
              <a:rPr lang="en-US" sz="3200" b="1" u="sng" dirty="0">
                <a:solidFill>
                  <a:srgbClr val="FFFFFF"/>
                </a:solidFill>
                <a:latin typeface="Arial"/>
                <a:cs typeface="Arial"/>
              </a:rPr>
              <a:t>faith</a:t>
            </a:r>
            <a:r>
              <a:rPr lang="en-US" sz="3200" b="1" dirty="0">
                <a:solidFill>
                  <a:srgbClr val="FFFFFF"/>
                </a:solidFill>
                <a:latin typeface="Arial"/>
                <a:cs typeface="Arial"/>
              </a:rPr>
              <a:t>.</a:t>
            </a:r>
            <a:r>
              <a:rPr lang="ru-RU" altLang="ja-JP" sz="3200" b="1" dirty="0">
                <a:solidFill>
                  <a:srgbClr val="FFFFFF"/>
                </a:solidFill>
                <a:latin typeface="Arial"/>
                <a:cs typeface="Arial"/>
              </a:rPr>
              <a:t>"</a:t>
            </a:r>
            <a:endParaRPr lang="en-US" sz="3200" b="1" dirty="0">
              <a:solidFill>
                <a:srgbClr val="FFFFFF"/>
              </a:solidFill>
              <a:latin typeface="Arial"/>
              <a:cs typeface="Arial"/>
            </a:endParaRPr>
          </a:p>
          <a:p>
            <a:pPr eaLnBrk="1" hangingPunct="1">
              <a:lnSpc>
                <a:spcPct val="90000"/>
              </a:lnSpc>
              <a:spcBef>
                <a:spcPct val="50000"/>
              </a:spcBef>
              <a:buFontTx/>
              <a:buAutoNum type="arabicPeriod"/>
              <a:defRPr/>
            </a:pPr>
            <a:r>
              <a:rPr lang="en-US" sz="3200" b="1" dirty="0">
                <a:solidFill>
                  <a:srgbClr val="FFFFFF"/>
                </a:solidFill>
                <a:latin typeface="Arial"/>
                <a:cs typeface="Arial"/>
              </a:rPr>
              <a:t>This book teaches that the answer to </a:t>
            </a:r>
            <a:r>
              <a:rPr lang="ru-RU" altLang="ja-JP" sz="3200" b="1" dirty="0">
                <a:solidFill>
                  <a:srgbClr val="FFFFFF"/>
                </a:solidFill>
                <a:latin typeface="Arial"/>
                <a:cs typeface="Arial"/>
              </a:rPr>
              <a:t>"</a:t>
            </a:r>
            <a:r>
              <a:rPr lang="en-US" sz="3200" b="1" dirty="0">
                <a:solidFill>
                  <a:srgbClr val="FFFFFF"/>
                </a:solidFill>
                <a:latin typeface="Arial"/>
                <a:cs typeface="Arial"/>
              </a:rPr>
              <a:t>Why?</a:t>
            </a:r>
            <a:r>
              <a:rPr lang="ru-RU" altLang="ja-JP" sz="3200" b="1" dirty="0">
                <a:solidFill>
                  <a:srgbClr val="FFFFFF"/>
                </a:solidFill>
                <a:latin typeface="Arial"/>
                <a:cs typeface="Arial"/>
              </a:rPr>
              <a:t>"</a:t>
            </a:r>
            <a:r>
              <a:rPr lang="en-US" sz="3200" b="1" dirty="0">
                <a:solidFill>
                  <a:srgbClr val="FFFFFF"/>
                </a:solidFill>
                <a:latin typeface="Arial"/>
                <a:cs typeface="Arial"/>
              </a:rPr>
              <a:t> is </a:t>
            </a:r>
            <a:r>
              <a:rPr lang="ru-RU" altLang="ja-JP" sz="3200" b="1" dirty="0">
                <a:solidFill>
                  <a:srgbClr val="FFFFFF"/>
                </a:solidFill>
                <a:latin typeface="Arial"/>
                <a:cs typeface="Arial"/>
              </a:rPr>
              <a:t>"</a:t>
            </a:r>
            <a:r>
              <a:rPr lang="en-US" sz="3200" b="1" u="sng" dirty="0">
                <a:solidFill>
                  <a:srgbClr val="FFFFFF"/>
                </a:solidFill>
                <a:latin typeface="Arial"/>
                <a:cs typeface="Arial"/>
              </a:rPr>
              <a:t>Who</a:t>
            </a:r>
            <a:r>
              <a:rPr lang="en-US" sz="3200" b="1" dirty="0">
                <a:solidFill>
                  <a:srgbClr val="FFFFFF"/>
                </a:solidFill>
                <a:latin typeface="Arial"/>
                <a:cs typeface="Arial"/>
              </a:rPr>
              <a:t>.</a:t>
            </a:r>
            <a:r>
              <a:rPr lang="ru-RU" altLang="ja-JP" sz="3200" b="1" dirty="0">
                <a:solidFill>
                  <a:srgbClr val="FFFFFF"/>
                </a:solidFill>
                <a:latin typeface="Arial"/>
                <a:cs typeface="Arial"/>
              </a:rPr>
              <a:t>"</a:t>
            </a:r>
            <a:r>
              <a:rPr lang="en-US" sz="3200" b="1" dirty="0">
                <a:solidFill>
                  <a:srgbClr val="FFFFFF"/>
                </a:solidFill>
                <a:latin typeface="Arial"/>
                <a:cs typeface="Arial"/>
              </a:rPr>
              <a:t> </a:t>
            </a:r>
          </a:p>
        </p:txBody>
      </p:sp>
    </p:spTree>
    <p:extLst>
      <p:ext uri="{BB962C8B-B14F-4D97-AF65-F5344CB8AC3E}">
        <p14:creationId xmlns:p14="http://schemas.microsoft.com/office/powerpoint/2010/main" val="460233990"/>
      </p:ext>
    </p:extLst>
  </p:cSld>
  <p:clrMapOvr>
    <a:masterClrMapping/>
  </p:clrMapOvr>
  <p:transition spd="med">
    <p:randomBar dir="vert"/>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4" descr="hab vision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0" name="Text Box 4"/>
          <p:cNvSpPr txBox="1">
            <a:spLocks noChangeArrowheads="1"/>
          </p:cNvSpPr>
          <p:nvPr/>
        </p:nvSpPr>
        <p:spPr bwMode="auto">
          <a:xfrm>
            <a:off x="152400" y="1243013"/>
            <a:ext cx="4648200" cy="5386387"/>
          </a:xfrm>
          <a:prstGeom prst="rect">
            <a:avLst/>
          </a:prstGeom>
          <a:noFill/>
          <a:ln w="9525">
            <a:noFill/>
            <a:miter lim="800000"/>
            <a:headEnd/>
            <a:tailEnd/>
          </a:ln>
          <a:effectLst/>
        </p:spPr>
        <p:txBody>
          <a:bodyPr>
            <a:spAutoFit/>
          </a:bodyPr>
          <a:lstStyle>
            <a:lvl1pPr marL="457200" indent="-457200">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eaLnBrk="1" hangingPunct="1">
              <a:defRPr/>
            </a:pPr>
            <a:endParaRPr kumimoji="1" lang="en-US" altLang="ja-JP" sz="2800" b="1">
              <a:solidFill>
                <a:srgbClr val="000000"/>
              </a:solidFill>
              <a:effectLst>
                <a:outerShdw blurRad="38100" dist="38100" dir="2700000" algn="tl">
                  <a:srgbClr val="FFFFFF"/>
                </a:outerShdw>
              </a:effectLst>
              <a:latin typeface="Copperplate Gothic Light" charset="0"/>
              <a:cs typeface="Times New Roman" charset="0"/>
            </a:endParaRPr>
          </a:p>
          <a:p>
            <a:pPr eaLnBrk="1" hangingPunct="1">
              <a:defRPr/>
            </a:pPr>
            <a:r>
              <a:rPr lang="zh-CN" altLang="en-US">
                <a:solidFill>
                  <a:srgbClr val="000000"/>
                </a:solidFill>
              </a:rPr>
              <a:t>第</a:t>
            </a:r>
            <a:r>
              <a:rPr lang="en-US" altLang="zh-CN">
                <a:solidFill>
                  <a:srgbClr val="000000"/>
                </a:solidFill>
              </a:rPr>
              <a:t>1</a:t>
            </a:r>
            <a:r>
              <a:rPr lang="zh-CN" altLang="en-US">
                <a:solidFill>
                  <a:srgbClr val="000000"/>
                </a:solidFill>
              </a:rPr>
              <a:t>章和第</a:t>
            </a:r>
            <a:r>
              <a:rPr lang="en-US" altLang="zh-CN">
                <a:solidFill>
                  <a:srgbClr val="000000"/>
                </a:solidFill>
              </a:rPr>
              <a:t>2</a:t>
            </a:r>
            <a:r>
              <a:rPr lang="zh-CN" altLang="en-US">
                <a:solidFill>
                  <a:srgbClr val="000000"/>
                </a:solidFill>
              </a:rPr>
              <a:t>章的</a:t>
            </a:r>
            <a:r>
              <a:rPr lang="zh-CN" altLang="en-US" b="1">
                <a:solidFill>
                  <a:srgbClr val="000000"/>
                </a:solidFill>
              </a:rPr>
              <a:t>释义</a:t>
            </a:r>
            <a:r>
              <a:rPr lang="zh-CN" altLang="en-US">
                <a:solidFill>
                  <a:srgbClr val="000000"/>
                </a:solidFill>
              </a:rPr>
              <a:t>（三版解</a:t>
            </a:r>
            <a:r>
              <a:rPr lang="zh-CN" altLang="en-US" b="1">
                <a:solidFill>
                  <a:srgbClr val="000000"/>
                </a:solidFill>
              </a:rPr>
              <a:t>释</a:t>
            </a:r>
            <a:r>
              <a:rPr lang="en-US" altLang="zh-CN">
                <a:solidFill>
                  <a:srgbClr val="000000"/>
                </a:solidFill>
              </a:rPr>
              <a:t>)</a:t>
            </a:r>
            <a:endParaRPr kumimoji="1" lang="en-US" altLang="ja-JP" b="1">
              <a:solidFill>
                <a:srgbClr val="000000"/>
              </a:solidFill>
              <a:effectLst>
                <a:outerShdw blurRad="38100" dist="38100" dir="2700000" algn="tl">
                  <a:srgbClr val="FFFFFF"/>
                </a:outerShdw>
              </a:effectLst>
              <a:latin typeface="Times New Roman" charset="0"/>
              <a:cs typeface="Times New Roman" charset="0"/>
            </a:endParaRPr>
          </a:p>
          <a:p>
            <a:pPr eaLnBrk="1" hangingPunct="1">
              <a:defRPr/>
            </a:pPr>
            <a:endParaRPr kumimoji="1" lang="en-US" altLang="ja-JP">
              <a:solidFill>
                <a:srgbClr val="000000"/>
              </a:solidFill>
              <a:latin typeface="Times New Roman" charset="0"/>
              <a:cs typeface="Times New Roman" charset="0"/>
            </a:endParaRPr>
          </a:p>
          <a:p>
            <a:pPr eaLnBrk="1" hangingPunct="1">
              <a:buFontTx/>
              <a:buAutoNum type="arabicParenR"/>
              <a:defRPr/>
            </a:pPr>
            <a:r>
              <a:rPr kumimoji="1" lang="en-US" altLang="ja-JP">
                <a:solidFill>
                  <a:srgbClr val="000000"/>
                </a:solidFill>
                <a:latin typeface="Times New Roman" charset="0"/>
                <a:cs typeface="Times New Roman" charset="0"/>
              </a:rPr>
              <a:t> </a:t>
            </a:r>
            <a:r>
              <a:rPr kumimoji="1" lang="zh-CN" altLang="en-US">
                <a:solidFill>
                  <a:srgbClr val="000000"/>
                </a:solidFill>
                <a:latin typeface="Times New Roman" charset="0"/>
                <a:cs typeface="Times New Roman" charset="0"/>
              </a:rPr>
              <a:t>保持原本的段文章节。</a:t>
            </a:r>
            <a:endParaRPr kumimoji="1" lang="en-US" altLang="ja-JP">
              <a:solidFill>
                <a:srgbClr val="000000"/>
              </a:solidFill>
              <a:latin typeface="Times New Roman" charset="0"/>
              <a:cs typeface="Times New Roman" charset="0"/>
            </a:endParaRPr>
          </a:p>
          <a:p>
            <a:pPr eaLnBrk="1" hangingPunct="1">
              <a:buFontTx/>
              <a:buAutoNum type="arabicParenR"/>
              <a:defRPr/>
            </a:pPr>
            <a:r>
              <a:rPr lang="zh-CN" altLang="en-US">
                <a:solidFill>
                  <a:srgbClr val="000000"/>
                </a:solidFill>
              </a:rPr>
              <a:t>省略 </a:t>
            </a:r>
            <a:r>
              <a:rPr kumimoji="1" lang="en-US" altLang="ja-JP">
                <a:solidFill>
                  <a:srgbClr val="000000"/>
                </a:solidFill>
                <a:latin typeface="Times New Roman" charset="0"/>
                <a:cs typeface="Times New Roman" charset="0"/>
              </a:rPr>
              <a:t>1:5-11, </a:t>
            </a:r>
            <a:r>
              <a:rPr kumimoji="1" lang="zh-CN" altLang="en-US">
                <a:solidFill>
                  <a:srgbClr val="000000"/>
                </a:solidFill>
                <a:latin typeface="Times New Roman" charset="0"/>
                <a:cs typeface="Times New Roman" charset="0"/>
              </a:rPr>
              <a:t>或把</a:t>
            </a:r>
            <a:r>
              <a:rPr kumimoji="1" lang="en-US" altLang="ja-JP">
                <a:solidFill>
                  <a:srgbClr val="000000"/>
                </a:solidFill>
                <a:latin typeface="Times New Roman" charset="0"/>
                <a:cs typeface="Times New Roman" charset="0"/>
              </a:rPr>
              <a:t> 1:5-11 </a:t>
            </a:r>
            <a:r>
              <a:rPr kumimoji="1" lang="zh-CN" altLang="en-US">
                <a:solidFill>
                  <a:srgbClr val="000000"/>
                </a:solidFill>
                <a:latin typeface="Times New Roman" charset="0"/>
                <a:cs typeface="Times New Roman" charset="0"/>
              </a:rPr>
              <a:t>移放在</a:t>
            </a:r>
            <a:r>
              <a:rPr kumimoji="1" lang="en-US" altLang="ja-JP">
                <a:solidFill>
                  <a:srgbClr val="000000"/>
                </a:solidFill>
                <a:latin typeface="Times New Roman" charset="0"/>
                <a:cs typeface="Times New Roman" charset="0"/>
              </a:rPr>
              <a:t> 1:2 </a:t>
            </a:r>
            <a:r>
              <a:rPr kumimoji="1" lang="zh-CN" altLang="en-US">
                <a:solidFill>
                  <a:srgbClr val="000000"/>
                </a:solidFill>
                <a:latin typeface="Times New Roman" charset="0"/>
                <a:cs typeface="Times New Roman" charset="0"/>
              </a:rPr>
              <a:t>前</a:t>
            </a:r>
            <a:r>
              <a:rPr kumimoji="1" lang="en-US" altLang="ja-JP">
                <a:solidFill>
                  <a:srgbClr val="000000"/>
                </a:solidFill>
                <a:latin typeface="Times New Roman" charset="0"/>
                <a:cs typeface="Times New Roman" charset="0"/>
              </a:rPr>
              <a:t>, </a:t>
            </a:r>
            <a:r>
              <a:rPr kumimoji="1" lang="zh-CN" altLang="en-US" b="1">
                <a:solidFill>
                  <a:srgbClr val="000000"/>
                </a:solidFill>
                <a:latin typeface="Times New Roman" charset="0"/>
                <a:cs typeface="Times New Roman" charset="0"/>
              </a:rPr>
              <a:t>作为预言的开端</a:t>
            </a:r>
            <a:r>
              <a:rPr kumimoji="1" lang="en-US" altLang="ja-JP">
                <a:solidFill>
                  <a:srgbClr val="000000"/>
                </a:solidFill>
                <a:latin typeface="Times New Roman" charset="0"/>
                <a:cs typeface="Times New Roman" charset="0"/>
              </a:rPr>
              <a:t>.</a:t>
            </a:r>
          </a:p>
          <a:p>
            <a:pPr eaLnBrk="1" hangingPunct="1">
              <a:defRPr/>
            </a:pPr>
            <a:r>
              <a:rPr kumimoji="1" lang="en-US" altLang="zh-CN">
                <a:solidFill>
                  <a:srgbClr val="000000"/>
                </a:solidFill>
                <a:latin typeface="Times New Roman" charset="0"/>
                <a:cs typeface="Times New Roman" charset="0"/>
              </a:rPr>
              <a:t>3</a:t>
            </a:r>
            <a:r>
              <a:rPr kumimoji="1" lang="zh-CN" altLang="en-US">
                <a:solidFill>
                  <a:srgbClr val="000000"/>
                </a:solidFill>
                <a:latin typeface="Times New Roman" charset="0"/>
                <a:cs typeface="Times New Roman" charset="0"/>
              </a:rPr>
              <a:t>） 把 </a:t>
            </a:r>
            <a:r>
              <a:rPr kumimoji="1" lang="en-US" altLang="ja-JP">
                <a:solidFill>
                  <a:srgbClr val="000000"/>
                </a:solidFill>
                <a:latin typeface="Times New Roman" charset="0"/>
                <a:cs typeface="Times New Roman" charset="0"/>
              </a:rPr>
              <a:t>1:5-11 </a:t>
            </a:r>
            <a:r>
              <a:rPr kumimoji="1" lang="zh-CN" altLang="en-US">
                <a:solidFill>
                  <a:srgbClr val="000000"/>
                </a:solidFill>
                <a:latin typeface="Times New Roman" charset="0"/>
                <a:cs typeface="Times New Roman" charset="0"/>
              </a:rPr>
              <a:t>移放在</a:t>
            </a:r>
            <a:r>
              <a:rPr kumimoji="1" lang="en-US" altLang="ja-JP">
                <a:solidFill>
                  <a:srgbClr val="000000"/>
                </a:solidFill>
                <a:latin typeface="Times New Roman" charset="0"/>
                <a:cs typeface="Times New Roman" charset="0"/>
              </a:rPr>
              <a:t> 2:4 </a:t>
            </a:r>
            <a:r>
              <a:rPr kumimoji="1" lang="zh-CN" altLang="en-US">
                <a:solidFill>
                  <a:srgbClr val="000000"/>
                </a:solidFill>
                <a:latin typeface="Times New Roman" charset="0"/>
                <a:cs typeface="Times New Roman" charset="0"/>
              </a:rPr>
              <a:t>后</a:t>
            </a:r>
            <a:r>
              <a:rPr kumimoji="1" lang="en-US" altLang="ja-JP">
                <a:solidFill>
                  <a:srgbClr val="000000"/>
                </a:solidFill>
                <a:latin typeface="Times New Roman" charset="0"/>
                <a:cs typeface="Times New Roman" charset="0"/>
              </a:rPr>
              <a:t>.</a:t>
            </a:r>
          </a:p>
          <a:p>
            <a:pPr eaLnBrk="1" hangingPunct="1">
              <a:defRPr/>
            </a:pPr>
            <a:endParaRPr kumimoji="1" lang="en-US" altLang="ja-JP" sz="2800">
              <a:solidFill>
                <a:srgbClr val="000000"/>
              </a:solidFill>
              <a:latin typeface="Times New Roman" charset="0"/>
              <a:cs typeface="Times New Roman" charset="0"/>
            </a:endParaRPr>
          </a:p>
        </p:txBody>
      </p:sp>
      <p:sp>
        <p:nvSpPr>
          <p:cNvPr id="272387" name="Text Box 5"/>
          <p:cNvSpPr txBox="1">
            <a:spLocks noChangeArrowheads="1"/>
          </p:cNvSpPr>
          <p:nvPr/>
        </p:nvSpPr>
        <p:spPr bwMode="auto">
          <a:xfrm>
            <a:off x="8378825" y="19050"/>
            <a:ext cx="76676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b="1">
                <a:solidFill>
                  <a:srgbClr val="000000"/>
                </a:solidFill>
              </a:rPr>
              <a:t>628</a:t>
            </a:r>
          </a:p>
        </p:txBody>
      </p:sp>
      <p:sp>
        <p:nvSpPr>
          <p:cNvPr id="50182" name="Rectangle 6"/>
          <p:cNvSpPr>
            <a:spLocks noGrp="1" noChangeArrowheads="1"/>
          </p:cNvSpPr>
          <p:nvPr>
            <p:ph type="title" idx="4294967295"/>
          </p:nvPr>
        </p:nvSpPr>
        <p:spPr>
          <a:xfrm>
            <a:off x="457200" y="274638"/>
            <a:ext cx="7696200" cy="944562"/>
          </a:xfrm>
          <a:solidFill>
            <a:srgbClr val="000000"/>
          </a:solidFill>
          <a:ln>
            <a:solidFill>
              <a:schemeClr val="tx1"/>
            </a:solidFill>
          </a:ln>
        </p:spPr>
        <p:txBody>
          <a:bodyPr/>
          <a:lstStyle/>
          <a:p>
            <a:pPr eaLnBrk="1" hangingPunct="1">
              <a:defRPr/>
            </a:pPr>
            <a:r>
              <a:rPr kumimoji="1" lang="zh-CN" altLang="en-US" sz="3200" b="1">
                <a:solidFill>
                  <a:schemeClr val="tx1"/>
                </a:solidFill>
                <a:effectLst>
                  <a:outerShdw blurRad="38100" dist="38100" dir="2700000" algn="tl">
                    <a:srgbClr val="8C0000"/>
                  </a:outerShdw>
                </a:effectLst>
                <a:latin typeface="Copperplate Gothic Light" pitchFamily="34" charset="0"/>
                <a:cs typeface="+mj-cs"/>
              </a:rPr>
              <a:t>问题的存在</a:t>
            </a:r>
            <a:endParaRPr kumimoji="1" lang="en-US" altLang="en-US" sz="3200" b="1">
              <a:solidFill>
                <a:schemeClr val="tx1"/>
              </a:solidFill>
              <a:effectLst>
                <a:outerShdw blurRad="38100" dist="38100" dir="2700000" algn="tl">
                  <a:srgbClr val="8C0000"/>
                </a:outerShdw>
              </a:effectLst>
              <a:latin typeface="Copperplate Gothic Light" pitchFamily="34" charset="0"/>
              <a:cs typeface="+mj-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36752"/>
          </a:xfrm>
          <a:ln>
            <a:solidFill>
              <a:srgbClr val="FFFFFF"/>
            </a:solidFill>
          </a:ln>
          <a:effectLst>
            <a:outerShdw blurRad="63500" dist="35921" dir="2700000" algn="ctr" rotWithShape="0">
              <a:schemeClr val="tx2">
                <a:alpha val="74998"/>
              </a:schemeClr>
            </a:outerShdw>
          </a:effectLst>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主旨</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059832" y="2100290"/>
            <a:ext cx="6084168" cy="32729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我们在困惑中应当</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惊奇</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神的道路。</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4" name="Picture 4" descr="Habakkuk-Front-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24" y="1844824"/>
            <a:ext cx="2514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4582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753055327"/>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000" b="1">
                <a:solidFill>
                  <a:srgbClr val="FFFFFF"/>
                </a:solidFill>
                <a:latin typeface="Arial" charset="0"/>
                <a:ea typeface="SimSun" charset="0"/>
                <a:cs typeface="SimSun" charset="0"/>
              </a:rPr>
              <a:t>免费获取这讲解</a:t>
            </a:r>
            <a:r>
              <a:rPr lang="en-US" altLang="ja-JP" sz="4000" b="1">
                <a:solidFill>
                  <a:srgbClr val="FFFFFF"/>
                </a:solidFill>
                <a:latin typeface="Arial" charset="0"/>
                <a:cs typeface="Arial" charset="0"/>
              </a:rPr>
              <a:t>!</a:t>
            </a:r>
            <a:endParaRPr lang="en-US" sz="1400" b="1">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8583345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361908"/>
            <a:ext cx="9051520" cy="60914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651024"/>
          </a:xfrm>
          <a:effectLst>
            <a:outerShdw blurRad="63500" dist="35921" dir="2700000" algn="ctr" rotWithShape="0">
              <a:schemeClr val="tx2">
                <a:alpha val="74998"/>
              </a:schemeClr>
            </a:outerShdw>
          </a:effectLst>
          <a:ex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当你需要盼望的时候，</a:t>
            </a:r>
            <a:br>
              <a:rPr lang="en-SG"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有什么事最令你感到困惑</a:t>
            </a:r>
            <a:r>
              <a:rPr lang="en-US"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97623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000" b="1" dirty="0">
                <a:solidFill>
                  <a:srgbClr val="FFFFFF"/>
                </a:solidFill>
                <a:effectLst>
                  <a:glow rad="127000">
                    <a:srgbClr val="000000"/>
                  </a:glow>
                </a:effectLst>
                <a:latin typeface="Arial" charset="0"/>
                <a:ea typeface="ＭＳ Ｐゴシック" charset="0"/>
                <a:cs typeface="ＭＳ Ｐゴシック" charset="0"/>
              </a:rPr>
              <a:t>信心</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哈巴谷书</a:t>
            </a:r>
            <a:endParaRPr lang="en-SG" altLang="zh-CN"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627</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83510455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a:xfrm>
            <a:off x="9144000" y="1417638"/>
            <a:ext cx="2678113" cy="2522537"/>
          </a:xfrm>
        </p:spPr>
        <p:txBody>
          <a:bodyPr/>
          <a:lstStyle/>
          <a:p>
            <a:pPr algn="r"/>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3341440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5"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ea typeface="ＭＳ Ｐゴシック" charset="0"/>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
        <p:nvSpPr>
          <p:cNvPr id="2" name="Title 1"/>
          <p:cNvSpPr>
            <a:spLocks noGrp="1"/>
          </p:cNvSpPr>
          <p:nvPr>
            <p:ph type="title" idx="4294967295"/>
          </p:nvPr>
        </p:nvSpPr>
        <p:spPr>
          <a:xfrm>
            <a:off x="251520" y="274638"/>
            <a:ext cx="3538736" cy="1930226"/>
          </a:xfrm>
        </p:spPr>
        <p:txBody>
          <a:bodyPr/>
          <a:lstStyle/>
          <a:p>
            <a:pPr algn="l">
              <a:defRPr/>
            </a:pPr>
            <a:r>
              <a:rPr lang="zh-CN" altLang="en-US" dirty="0">
                <a:latin typeface="Arial" charset="0"/>
                <a:ea typeface="ＭＳ Ｐゴシック" charset="0"/>
              </a:rPr>
              <a:t>小组讨论</a:t>
            </a:r>
            <a:endParaRPr lang="en-US" dirty="0">
              <a:latin typeface="Arial" charset="0"/>
              <a:ea typeface="ＭＳ Ｐゴシック" charset="0"/>
            </a:endParaRPr>
          </a:p>
        </p:txBody>
      </p:sp>
      <p:sp>
        <p:nvSpPr>
          <p:cNvPr id="6" name="Title 1"/>
          <p:cNvSpPr txBox="1">
            <a:spLocks/>
          </p:cNvSpPr>
          <p:nvPr/>
        </p:nvSpPr>
        <p:spPr bwMode="auto">
          <a:xfrm>
            <a:off x="3923928" y="0"/>
            <a:ext cx="5220072" cy="2564904"/>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3600" b="1" dirty="0">
                <a:solidFill>
                  <a:srgbClr val="FFFFCC"/>
                </a:solidFill>
                <a:effectLst>
                  <a:outerShdw blurRad="38100" dist="38100" dir="2700000" algn="tl">
                    <a:srgbClr val="000000"/>
                  </a:outerShdw>
                </a:effectLst>
              </a:rPr>
              <a:t>How has God used injustice in your life?</a:t>
            </a:r>
          </a:p>
        </p:txBody>
      </p:sp>
    </p:spTree>
    <p:extLst>
      <p:ext uri="{BB962C8B-B14F-4D97-AF65-F5344CB8AC3E}">
        <p14:creationId xmlns:p14="http://schemas.microsoft.com/office/powerpoint/2010/main" val="2647631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3" y="-26988"/>
            <a:ext cx="9323388"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信心</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哈巴谷</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627</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08800483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3" descr="Habakkuk title God unfai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1943100" y="762000"/>
            <a:ext cx="5334000" cy="519113"/>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en-US" altLang="ja-JP" sz="2800" b="1">
                <a:effectLst>
                  <a:glow rad="266700">
                    <a:srgbClr val="000000"/>
                  </a:glow>
                  <a:outerShdw blurRad="38100" dist="38100" dir="2700000" algn="tl">
                    <a:srgbClr val="000000"/>
                  </a:outerShdw>
                </a:effectLst>
                <a:latin typeface="Copperplate Gothic Light" pitchFamily="34" charset="0"/>
                <a:cs typeface="+mn-cs"/>
              </a:rPr>
              <a:t>1. </a:t>
            </a:r>
            <a:r>
              <a:rPr kumimoji="1" lang="zh-CN" altLang="en-US" sz="2800" b="1">
                <a:effectLst>
                  <a:glow rad="266700">
                    <a:srgbClr val="000000"/>
                  </a:glow>
                  <a:outerShdw blurRad="38100" dist="38100" dir="2700000" algn="tl">
                    <a:srgbClr val="000000"/>
                  </a:outerShdw>
                </a:effectLst>
                <a:latin typeface="Copperplate Gothic Light" pitchFamily="34" charset="0"/>
                <a:cs typeface="+mn-cs"/>
              </a:rPr>
              <a:t>标题</a:t>
            </a:r>
            <a:endParaRPr kumimoji="1" lang="en-US" altLang="ja-JP" sz="2800" b="1">
              <a:effectLst>
                <a:glow rad="266700">
                  <a:srgbClr val="000000"/>
                </a:glow>
                <a:outerShdw blurRad="38100" dist="38100" dir="2700000" algn="tl">
                  <a:srgbClr val="000000"/>
                </a:outerShdw>
              </a:effectLst>
              <a:latin typeface="Copperplate Gothic Light" pitchFamily="34" charset="0"/>
              <a:cs typeface="+mn-cs"/>
            </a:endParaRPr>
          </a:p>
        </p:txBody>
      </p:sp>
      <p:sp>
        <p:nvSpPr>
          <p:cNvPr id="16388" name="Text Box 4"/>
          <p:cNvSpPr txBox="1">
            <a:spLocks noChangeArrowheads="1"/>
          </p:cNvSpPr>
          <p:nvPr/>
        </p:nvSpPr>
        <p:spPr bwMode="auto">
          <a:xfrm>
            <a:off x="1943100" y="1468438"/>
            <a:ext cx="53340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en-US" altLang="ja-JP" sz="2800" b="1">
                <a:effectLst>
                  <a:glow rad="266700">
                    <a:srgbClr val="000000"/>
                  </a:glow>
                  <a:outerShdw blurRad="38100" dist="38100" dir="2700000" algn="tl">
                    <a:srgbClr val="000000"/>
                  </a:outerShdw>
                </a:effectLst>
                <a:latin typeface="Copperplate Gothic Light" pitchFamily="34" charset="0"/>
                <a:cs typeface="+mn-cs"/>
              </a:rPr>
              <a:t>2.</a:t>
            </a:r>
            <a:r>
              <a:rPr lang="zh-CN" altLang="en-US" sz="2800" b="1">
                <a:effectLst>
                  <a:glow rad="266700">
                    <a:srgbClr val="000000"/>
                  </a:glow>
                </a:effectLst>
                <a:ea typeface="宋体" pitchFamily="2" charset="-122"/>
                <a:cs typeface="+mn-cs"/>
              </a:rPr>
              <a:t>日期</a:t>
            </a:r>
            <a:endParaRPr kumimoji="1" lang="en-US" altLang="ja-JP" sz="2800" b="1">
              <a:effectLst>
                <a:glow rad="266700">
                  <a:srgbClr val="000000"/>
                </a:glow>
              </a:effectLst>
              <a:latin typeface="Copperplate Gothic Light" pitchFamily="34" charset="0"/>
              <a:cs typeface="+mn-cs"/>
            </a:endParaRPr>
          </a:p>
        </p:txBody>
      </p:sp>
      <p:sp>
        <p:nvSpPr>
          <p:cNvPr id="16389" name="Text Box 5"/>
          <p:cNvSpPr txBox="1">
            <a:spLocks noChangeArrowheads="1"/>
          </p:cNvSpPr>
          <p:nvPr/>
        </p:nvSpPr>
        <p:spPr bwMode="auto">
          <a:xfrm>
            <a:off x="1943100" y="2176463"/>
            <a:ext cx="53340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en-US" altLang="ja-JP" sz="2800" b="1">
                <a:effectLst>
                  <a:glow rad="266700">
                    <a:srgbClr val="000000"/>
                  </a:glow>
                  <a:outerShdw blurRad="38100" dist="38100" dir="2700000" algn="tl">
                    <a:srgbClr val="000000"/>
                  </a:outerShdw>
                </a:effectLst>
                <a:latin typeface="Copperplate Gothic Light" pitchFamily="34" charset="0"/>
                <a:cs typeface="+mn-cs"/>
              </a:rPr>
              <a:t>3. </a:t>
            </a:r>
            <a:r>
              <a:rPr lang="zh-CN" altLang="en-US" sz="2800" b="1">
                <a:effectLst>
                  <a:glow rad="266700">
                    <a:srgbClr val="000000"/>
                  </a:glow>
                </a:effectLst>
                <a:ea typeface="宋体" pitchFamily="2" charset="-122"/>
                <a:cs typeface="+mn-cs"/>
              </a:rPr>
              <a:t>作者</a:t>
            </a:r>
            <a:endParaRPr kumimoji="1" lang="en-US" altLang="ja-JP" sz="2800" b="1">
              <a:effectLst>
                <a:glow rad="266700">
                  <a:srgbClr val="000000"/>
                </a:glow>
              </a:effectLst>
              <a:latin typeface="Copperplate Gothic Light" pitchFamily="34" charset="0"/>
              <a:cs typeface="+mn-cs"/>
            </a:endParaRPr>
          </a:p>
        </p:txBody>
      </p:sp>
      <p:sp>
        <p:nvSpPr>
          <p:cNvPr id="16390" name="Text Box 6"/>
          <p:cNvSpPr txBox="1">
            <a:spLocks noChangeArrowheads="1"/>
          </p:cNvSpPr>
          <p:nvPr/>
        </p:nvSpPr>
        <p:spPr bwMode="auto">
          <a:xfrm>
            <a:off x="1943100" y="3590925"/>
            <a:ext cx="53340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en-US" altLang="ja-JP" sz="2800" b="1">
                <a:effectLst>
                  <a:glow rad="266700">
                    <a:srgbClr val="000000"/>
                  </a:glow>
                  <a:outerShdw blurRad="38100" dist="38100" dir="2700000" algn="tl">
                    <a:srgbClr val="000000"/>
                  </a:outerShdw>
                </a:effectLst>
                <a:latin typeface="Copperplate Gothic Light" pitchFamily="34" charset="0"/>
                <a:cs typeface="+mn-cs"/>
              </a:rPr>
              <a:t>5.</a:t>
            </a:r>
            <a:r>
              <a:rPr lang="zh-CN" altLang="en-US" sz="2800" b="1">
                <a:effectLst>
                  <a:glow rad="266700">
                    <a:srgbClr val="000000"/>
                  </a:glow>
                </a:effectLst>
                <a:ea typeface="宋体" pitchFamily="2" charset="-122"/>
                <a:cs typeface="+mn-cs"/>
              </a:rPr>
              <a:t>历史背景</a:t>
            </a:r>
            <a:endParaRPr kumimoji="1" lang="en-US" altLang="ja-JP" sz="2800" b="1">
              <a:effectLst>
                <a:glow rad="266700">
                  <a:srgbClr val="000000"/>
                </a:glow>
              </a:effectLst>
              <a:latin typeface="Copperplate Gothic Light" pitchFamily="34" charset="0"/>
              <a:cs typeface="+mn-cs"/>
            </a:endParaRPr>
          </a:p>
        </p:txBody>
      </p:sp>
      <p:sp>
        <p:nvSpPr>
          <p:cNvPr id="16391" name="Text Box 7"/>
          <p:cNvSpPr txBox="1">
            <a:spLocks noChangeArrowheads="1"/>
          </p:cNvSpPr>
          <p:nvPr/>
        </p:nvSpPr>
        <p:spPr bwMode="auto">
          <a:xfrm>
            <a:off x="1943100" y="5715000"/>
            <a:ext cx="53340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en-US" altLang="ja-JP" sz="2800" b="1">
                <a:effectLst>
                  <a:glow rad="266700">
                    <a:srgbClr val="000000"/>
                  </a:glow>
                  <a:outerShdw blurRad="38100" dist="38100" dir="2700000" algn="tl">
                    <a:srgbClr val="000000"/>
                  </a:outerShdw>
                </a:effectLst>
                <a:latin typeface="Copperplate Gothic Light" pitchFamily="34" charset="0"/>
                <a:cs typeface="+mn-cs"/>
              </a:rPr>
              <a:t>8.</a:t>
            </a:r>
            <a:r>
              <a:rPr lang="zh-CN" altLang="en-US" sz="2800" b="1">
                <a:effectLst>
                  <a:glow rad="266700">
                    <a:srgbClr val="000000"/>
                  </a:glow>
                </a:effectLst>
                <a:ea typeface="宋体" pitchFamily="2" charset="-122"/>
                <a:cs typeface="+mn-cs"/>
              </a:rPr>
              <a:t>问题的存在</a:t>
            </a:r>
            <a:endParaRPr kumimoji="1" lang="en-US" altLang="ja-JP" sz="2800" b="1">
              <a:effectLst>
                <a:glow rad="266700">
                  <a:srgbClr val="000000"/>
                </a:glow>
              </a:effectLst>
              <a:latin typeface="Copperplate Gothic Light" pitchFamily="34" charset="0"/>
              <a:cs typeface="+mn-cs"/>
            </a:endParaRPr>
          </a:p>
        </p:txBody>
      </p:sp>
      <p:sp>
        <p:nvSpPr>
          <p:cNvPr id="16392" name="Text Box 8"/>
          <p:cNvSpPr txBox="1">
            <a:spLocks noChangeArrowheads="1"/>
          </p:cNvSpPr>
          <p:nvPr/>
        </p:nvSpPr>
        <p:spPr bwMode="auto">
          <a:xfrm>
            <a:off x="1943100" y="5006975"/>
            <a:ext cx="53340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en-US" altLang="ja-JP" sz="2800" b="1">
                <a:effectLst>
                  <a:glow rad="266700">
                    <a:srgbClr val="000000"/>
                  </a:glow>
                  <a:outerShdw blurRad="38100" dist="38100" dir="2700000" algn="tl">
                    <a:srgbClr val="000000"/>
                  </a:outerShdw>
                </a:effectLst>
                <a:latin typeface="Copperplate Gothic Light" pitchFamily="34" charset="0"/>
                <a:cs typeface="+mn-cs"/>
              </a:rPr>
              <a:t>7.</a:t>
            </a:r>
            <a:r>
              <a:rPr lang="zh-CN" altLang="en-US" sz="2800" b="1">
                <a:effectLst>
                  <a:glow rad="266700">
                    <a:srgbClr val="000000"/>
                  </a:glow>
                </a:effectLst>
                <a:ea typeface="宋体" pitchFamily="2" charset="-122"/>
                <a:cs typeface="+mn-cs"/>
              </a:rPr>
              <a:t>神学</a:t>
            </a:r>
            <a:endParaRPr kumimoji="1" lang="en-US" altLang="ja-JP" sz="2800" b="1">
              <a:effectLst>
                <a:glow rad="266700">
                  <a:srgbClr val="000000"/>
                </a:glow>
              </a:effectLst>
              <a:latin typeface="Copperplate Gothic Light" pitchFamily="34" charset="0"/>
              <a:cs typeface="+mn-cs"/>
            </a:endParaRPr>
          </a:p>
        </p:txBody>
      </p:sp>
      <p:sp>
        <p:nvSpPr>
          <p:cNvPr id="5128" name="WordArt 9"/>
          <p:cNvSpPr>
            <a:spLocks noChangeArrowheads="1" noChangeShapeType="1" noTextEdit="1"/>
          </p:cNvSpPr>
          <p:nvPr/>
        </p:nvSpPr>
        <p:spPr bwMode="auto">
          <a:xfrm rot="5400000">
            <a:off x="-1828800" y="2971800"/>
            <a:ext cx="5867400" cy="990600"/>
          </a:xfrm>
          <a:prstGeom prst="rect">
            <a:avLst/>
          </a:prstGeom>
        </p:spPr>
        <p:txBody>
          <a:bodyPr vert="wordArtVert" wrap="none" fromWordArt="1">
            <a:prstTxWarp prst="textPlain">
              <a:avLst>
                <a:gd name="adj" fmla="val 50000"/>
              </a:avLst>
            </a:prstTxWarp>
          </a:bodyPr>
          <a:lstStyle/>
          <a:p>
            <a:pPr algn="ctr" fontAlgn="auto">
              <a:defRPr/>
            </a:pPr>
            <a:r>
              <a:rPr lang="zh-CN" altLang="en-US" sz="3600" kern="10" dirty="0">
                <a:ln w="9525">
                  <a:noFill/>
                  <a:round/>
                  <a:headEnd/>
                  <a:tailEnd/>
                </a:ln>
                <a:gradFill rotWithShape="1">
                  <a:gsLst>
                    <a:gs pos="0">
                      <a:srgbClr val="00FF00"/>
                    </a:gs>
                    <a:gs pos="100000">
                      <a:srgbClr val="00CCFF"/>
                    </a:gs>
                  </a:gsLst>
                  <a:lin ang="0" scaled="1"/>
                </a:gradFill>
                <a:effectLst>
                  <a:outerShdw dist="99190" dir="7788334" algn="ctr" rotWithShape="0">
                    <a:srgbClr val="000080"/>
                  </a:outerShdw>
                </a:effectLst>
                <a:latin typeface="Copperplate Gothic Light"/>
                <a:ea typeface="ＭＳ Ｐゴシック" charset="-128"/>
                <a:cs typeface="+mn-cs"/>
              </a:rPr>
              <a:t>目录</a:t>
            </a:r>
            <a:endParaRPr lang="en-US" sz="3600" kern="10" dirty="0">
              <a:ln w="9525">
                <a:noFill/>
                <a:round/>
                <a:headEnd/>
                <a:tailEnd/>
              </a:ln>
              <a:gradFill rotWithShape="1">
                <a:gsLst>
                  <a:gs pos="0">
                    <a:srgbClr val="00FF00"/>
                  </a:gs>
                  <a:gs pos="100000">
                    <a:srgbClr val="00CCFF"/>
                  </a:gs>
                </a:gsLst>
                <a:lin ang="0" scaled="1"/>
              </a:gradFill>
              <a:effectLst>
                <a:outerShdw dist="99190" dir="7788334" algn="ctr" rotWithShape="0">
                  <a:srgbClr val="000080"/>
                </a:outerShdw>
              </a:effectLst>
              <a:latin typeface="Copperplate Gothic Light"/>
              <a:ea typeface="ＭＳ Ｐゴシック" charset="-128"/>
              <a:cs typeface="+mn-cs"/>
            </a:endParaRPr>
          </a:p>
        </p:txBody>
      </p:sp>
      <p:sp>
        <p:nvSpPr>
          <p:cNvPr id="16394" name="Text Box 10"/>
          <p:cNvSpPr txBox="1">
            <a:spLocks noChangeArrowheads="1"/>
          </p:cNvSpPr>
          <p:nvPr/>
        </p:nvSpPr>
        <p:spPr bwMode="auto">
          <a:xfrm>
            <a:off x="1943100" y="2884488"/>
            <a:ext cx="53340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en-US" altLang="ja-JP" sz="2800" b="1" dirty="0">
                <a:effectLst>
                  <a:glow rad="266700">
                    <a:srgbClr val="000000"/>
                  </a:glow>
                  <a:outerShdw blurRad="38100" dist="38100" dir="2700000" algn="tl">
                    <a:srgbClr val="000000"/>
                  </a:outerShdw>
                </a:effectLst>
                <a:latin typeface="Copperplate Gothic Light" pitchFamily="34" charset="0"/>
                <a:cs typeface="+mn-cs"/>
              </a:rPr>
              <a:t>4.</a:t>
            </a:r>
            <a:r>
              <a:rPr lang="zh-CN" altLang="en-US" sz="2800" b="1" dirty="0">
                <a:effectLst>
                  <a:glow rad="266700">
                    <a:srgbClr val="000000"/>
                  </a:glow>
                </a:effectLst>
                <a:ea typeface="宋体" pitchFamily="2" charset="-122"/>
                <a:cs typeface="+mn-cs"/>
              </a:rPr>
              <a:t>读者</a:t>
            </a:r>
            <a:endParaRPr kumimoji="1" lang="en-US" altLang="ja-JP" sz="2800" b="1" dirty="0">
              <a:effectLst>
                <a:glow rad="266700">
                  <a:srgbClr val="000000"/>
                </a:glow>
              </a:effectLst>
              <a:latin typeface="Copperplate Gothic Light" pitchFamily="34" charset="0"/>
              <a:cs typeface="+mn-cs"/>
            </a:endParaRPr>
          </a:p>
        </p:txBody>
      </p:sp>
      <p:sp>
        <p:nvSpPr>
          <p:cNvPr id="5130" name="WordArt 11"/>
          <p:cNvSpPr>
            <a:spLocks noChangeArrowheads="1" noChangeShapeType="1" noTextEdit="1"/>
          </p:cNvSpPr>
          <p:nvPr/>
        </p:nvSpPr>
        <p:spPr bwMode="auto">
          <a:xfrm rot="5400000">
            <a:off x="5257800" y="2971800"/>
            <a:ext cx="5715000" cy="990600"/>
          </a:xfrm>
          <a:prstGeom prst="rect">
            <a:avLst/>
          </a:prstGeom>
        </p:spPr>
        <p:txBody>
          <a:bodyPr vert="wordArtVert" wrap="none" fromWordArt="1">
            <a:prstTxWarp prst="textPlain">
              <a:avLst>
                <a:gd name="adj" fmla="val 50000"/>
              </a:avLst>
            </a:prstTxWarp>
          </a:bodyPr>
          <a:lstStyle/>
          <a:p>
            <a:pPr algn="ctr" fontAlgn="auto">
              <a:defRPr/>
            </a:pPr>
            <a:r>
              <a:rPr lang="zh-CN" altLang="en-US" sz="3600" kern="10" dirty="0">
                <a:ln w="9525">
                  <a:noFill/>
                  <a:round/>
                  <a:headEnd/>
                  <a:tailEnd/>
                </a:ln>
                <a:gradFill rotWithShape="1">
                  <a:gsLst>
                    <a:gs pos="0">
                      <a:srgbClr val="00FF00"/>
                    </a:gs>
                    <a:gs pos="100000">
                      <a:srgbClr val="00CCFF"/>
                    </a:gs>
                  </a:gsLst>
                  <a:lin ang="0" scaled="1"/>
                </a:gradFill>
                <a:effectLst>
                  <a:outerShdw dist="99190" dir="7788334" algn="ctr" rotWithShape="0">
                    <a:srgbClr val="000080"/>
                  </a:outerShdw>
                </a:effectLst>
                <a:latin typeface="Copperplate Gothic Light"/>
                <a:ea typeface="ＭＳ Ｐゴシック" charset="-128"/>
                <a:cs typeface="+mn-cs"/>
              </a:rPr>
              <a:t>哈巴古</a:t>
            </a:r>
            <a:r>
              <a:rPr lang="zh-CN" altLang="en-US" sz="3600" b="1" kern="10" dirty="0">
                <a:ln w="9525">
                  <a:noFill/>
                  <a:round/>
                  <a:headEnd/>
                  <a:tailEnd/>
                </a:ln>
                <a:gradFill rotWithShape="1">
                  <a:gsLst>
                    <a:gs pos="0">
                      <a:srgbClr val="00FF00"/>
                    </a:gs>
                    <a:gs pos="100000">
                      <a:srgbClr val="00CCFF"/>
                    </a:gs>
                  </a:gsLst>
                  <a:lin ang="0" scaled="1"/>
                </a:gradFill>
                <a:effectLst>
                  <a:outerShdw dist="99190" dir="7788334" algn="ctr" rotWithShape="0">
                    <a:srgbClr val="000080"/>
                  </a:outerShdw>
                </a:effectLst>
                <a:latin typeface="Copperplate Gothic Light"/>
                <a:ea typeface="ＭＳ Ｐゴシック" charset="-128"/>
                <a:cs typeface="+mn-cs"/>
              </a:rPr>
              <a:t>书</a:t>
            </a:r>
            <a:endParaRPr lang="en-US" sz="3600" b="1" kern="10" dirty="0">
              <a:ln w="9525">
                <a:noFill/>
                <a:round/>
                <a:headEnd/>
                <a:tailEnd/>
              </a:ln>
              <a:gradFill rotWithShape="1">
                <a:gsLst>
                  <a:gs pos="0">
                    <a:srgbClr val="00FF00"/>
                  </a:gs>
                  <a:gs pos="100000">
                    <a:srgbClr val="00CCFF"/>
                  </a:gs>
                </a:gsLst>
                <a:lin ang="0" scaled="1"/>
              </a:gradFill>
              <a:effectLst>
                <a:outerShdw dist="99190" dir="7788334" algn="ctr" rotWithShape="0">
                  <a:srgbClr val="000080"/>
                </a:outerShdw>
              </a:effectLst>
              <a:latin typeface="Copperplate Gothic Light"/>
              <a:ea typeface="ＭＳ Ｐゴシック" charset="-128"/>
              <a:cs typeface="+mn-cs"/>
            </a:endParaRPr>
          </a:p>
        </p:txBody>
      </p:sp>
      <p:sp>
        <p:nvSpPr>
          <p:cNvPr id="16396" name="Text Box 12"/>
          <p:cNvSpPr txBox="1">
            <a:spLocks noChangeArrowheads="1"/>
          </p:cNvSpPr>
          <p:nvPr/>
        </p:nvSpPr>
        <p:spPr bwMode="auto">
          <a:xfrm>
            <a:off x="1943100" y="4298950"/>
            <a:ext cx="5334000" cy="1169988"/>
          </a:xfrm>
          <a:prstGeom prst="rect">
            <a:avLst/>
          </a:prstGeom>
          <a:noFill/>
          <a:ln w="9525">
            <a:noFill/>
            <a:miter lim="800000"/>
            <a:headEnd/>
            <a:tailEnd/>
          </a:ln>
          <a:effec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eaLnBrk="1" hangingPunct="1">
              <a:spcBef>
                <a:spcPct val="50000"/>
              </a:spcBef>
              <a:defRPr/>
            </a:pPr>
            <a:r>
              <a:rPr kumimoji="1" lang="en-US" altLang="ja-JP" sz="2800" b="1">
                <a:effectLst>
                  <a:glow rad="266700">
                    <a:srgbClr val="000000"/>
                  </a:glow>
                  <a:outerShdw blurRad="38100" dist="38100" dir="2700000" algn="tl">
                    <a:srgbClr val="000000"/>
                  </a:outerShdw>
                </a:effectLst>
                <a:latin typeface="Copperplate Gothic Light" charset="0"/>
              </a:rPr>
              <a:t>6.</a:t>
            </a:r>
            <a:r>
              <a:rPr kumimoji="1" lang="zh-CN" altLang="en-US" sz="2800" b="1">
                <a:effectLst>
                  <a:glow rad="266700">
                    <a:srgbClr val="000000"/>
                  </a:glow>
                  <a:outerShdw blurRad="38100" dist="38100" dir="2700000" algn="tl">
                    <a:srgbClr val="000000"/>
                  </a:outerShdw>
                </a:effectLst>
                <a:latin typeface="Copperplate Gothic Light" charset="0"/>
              </a:rPr>
              <a:t>文学结构</a:t>
            </a:r>
            <a:endParaRPr kumimoji="1" lang="en-US" altLang="ja-JP" sz="2800" b="1">
              <a:effectLst>
                <a:glow rad="266700">
                  <a:srgbClr val="000000"/>
                </a:glow>
                <a:outerShdw blurRad="38100" dist="38100" dir="2700000" algn="tl">
                  <a:srgbClr val="000000"/>
                </a:outerShdw>
              </a:effectLst>
              <a:latin typeface="Copperplate Gothic Light" charset="0"/>
            </a:endParaRPr>
          </a:p>
          <a:p>
            <a:pPr algn="ctr" eaLnBrk="1" hangingPunct="1">
              <a:spcBef>
                <a:spcPct val="50000"/>
              </a:spcBef>
              <a:defRPr/>
            </a:pPr>
            <a:r>
              <a:rPr kumimoji="1" lang="en-US" altLang="ja-JP" sz="2800" b="1">
                <a:effectLst>
                  <a:glow rad="266700">
                    <a:srgbClr val="000000"/>
                  </a:glow>
                  <a:outerShdw blurRad="38100" dist="38100" dir="2700000" algn="tl">
                    <a:srgbClr val="000000"/>
                  </a:outerShdw>
                </a:effectLst>
                <a:latin typeface="Copperplate Gothic Light" charset="0"/>
              </a:rPr>
              <a:t> </a:t>
            </a:r>
            <a:r>
              <a:rPr lang="zh-CN" altLang="en-US" sz="2800" b="1">
                <a:effectLst>
                  <a:glow rad="266700">
                    <a:srgbClr val="000000"/>
                  </a:glow>
                </a:effectLst>
              </a:rPr>
              <a:t> </a:t>
            </a:r>
            <a:endParaRPr kumimoji="1" lang="en-US" altLang="ja-JP" sz="2800" b="1">
              <a:effectLst>
                <a:glow rad="266700">
                  <a:srgbClr val="000000"/>
                </a:glow>
              </a:effectLst>
              <a:latin typeface="Copperplate Gothic Light" charset="0"/>
            </a:endParaRPr>
          </a:p>
        </p:txBody>
      </p:sp>
      <p:sp>
        <p:nvSpPr>
          <p:cNvPr id="86029" name="Text Box 13"/>
          <p:cNvSpPr txBox="1">
            <a:spLocks noChangeArrowheads="1"/>
          </p:cNvSpPr>
          <p:nvPr/>
        </p:nvSpPr>
        <p:spPr bwMode="auto">
          <a:xfrm>
            <a:off x="8382000" y="19050"/>
            <a:ext cx="76676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defRPr/>
            </a:pPr>
            <a:r>
              <a:rPr lang="en-US" sz="2400" b="1">
                <a:effectLst>
                  <a:glow rad="266700">
                    <a:srgbClr val="000000"/>
                  </a:glow>
                </a:effectLst>
              </a:rPr>
              <a:t>628</a:t>
            </a:r>
          </a:p>
        </p:txBody>
      </p:sp>
      <p:sp>
        <p:nvSpPr>
          <p:cNvPr id="16399" name="Rectangle 15"/>
          <p:cNvSpPr>
            <a:spLocks noGrp="1" noChangeArrowheads="1"/>
          </p:cNvSpPr>
          <p:nvPr>
            <p:ph type="title" idx="4294967295"/>
          </p:nvPr>
        </p:nvSpPr>
        <p:spPr>
          <a:xfrm>
            <a:off x="609600" y="122238"/>
            <a:ext cx="8229600" cy="563562"/>
          </a:xfrm>
        </p:spPr>
        <p:txBody>
          <a:bodyPr/>
          <a:lstStyle/>
          <a:p>
            <a:pPr eaLnBrk="1" hangingPunct="1"/>
            <a:r>
              <a:rPr lang="zh-CN" altLang="en-US" sz="3600" b="1">
                <a:latin typeface="Tahoma" charset="0"/>
                <a:ea typeface="MS PGothic" charset="0"/>
                <a:cs typeface="宋体" charset="0"/>
              </a:rPr>
              <a:t>目录</a:t>
            </a:r>
            <a:endParaRPr lang="en-US" b="1">
              <a:latin typeface="Tahoma" charset="0"/>
              <a:ea typeface="MS P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additive="base">
                                        <p:cTn id="7" dur="500" fill="hold"/>
                                        <p:tgtEl>
                                          <p:spTgt spid="16387"/>
                                        </p:tgtEl>
                                        <p:attrNameLst>
                                          <p:attrName>ppt_x</p:attrName>
                                        </p:attrNameLst>
                                      </p:cBhvr>
                                      <p:tavLst>
                                        <p:tav tm="0">
                                          <p:val>
                                            <p:strVal val="#ppt_x"/>
                                          </p:val>
                                        </p:tav>
                                        <p:tav tm="100000">
                                          <p:val>
                                            <p:strVal val="#ppt_x"/>
                                          </p:val>
                                        </p:tav>
                                      </p:tavLst>
                                    </p:anim>
                                    <p:anim calcmode="lin" valueType="num">
                                      <p:cBhvr additive="base">
                                        <p:cTn id="8"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388"/>
                                        </p:tgtEl>
                                        <p:attrNameLst>
                                          <p:attrName>style.visibility</p:attrName>
                                        </p:attrNameLst>
                                      </p:cBhvr>
                                      <p:to>
                                        <p:strVal val="visible"/>
                                      </p:to>
                                    </p:set>
                                    <p:anim calcmode="lin" valueType="num">
                                      <p:cBhvr additive="base">
                                        <p:cTn id="13" dur="500" fill="hold"/>
                                        <p:tgtEl>
                                          <p:spTgt spid="16388"/>
                                        </p:tgtEl>
                                        <p:attrNameLst>
                                          <p:attrName>ppt_x</p:attrName>
                                        </p:attrNameLst>
                                      </p:cBhvr>
                                      <p:tavLst>
                                        <p:tav tm="0">
                                          <p:val>
                                            <p:strVal val="#ppt_x"/>
                                          </p:val>
                                        </p:tav>
                                        <p:tav tm="100000">
                                          <p:val>
                                            <p:strVal val="#ppt_x"/>
                                          </p:val>
                                        </p:tav>
                                      </p:tavLst>
                                    </p:anim>
                                    <p:anim calcmode="lin" valueType="num">
                                      <p:cBhvr additive="base">
                                        <p:cTn id="14"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389"/>
                                        </p:tgtEl>
                                        <p:attrNameLst>
                                          <p:attrName>style.visibility</p:attrName>
                                        </p:attrNameLst>
                                      </p:cBhvr>
                                      <p:to>
                                        <p:strVal val="visible"/>
                                      </p:to>
                                    </p:set>
                                    <p:anim calcmode="lin" valueType="num">
                                      <p:cBhvr additive="base">
                                        <p:cTn id="19" dur="500" fill="hold"/>
                                        <p:tgtEl>
                                          <p:spTgt spid="16389"/>
                                        </p:tgtEl>
                                        <p:attrNameLst>
                                          <p:attrName>ppt_x</p:attrName>
                                        </p:attrNameLst>
                                      </p:cBhvr>
                                      <p:tavLst>
                                        <p:tav tm="0">
                                          <p:val>
                                            <p:strVal val="#ppt_x"/>
                                          </p:val>
                                        </p:tav>
                                        <p:tav tm="100000">
                                          <p:val>
                                            <p:strVal val="#ppt_x"/>
                                          </p:val>
                                        </p:tav>
                                      </p:tavLst>
                                    </p:anim>
                                    <p:anim calcmode="lin" valueType="num">
                                      <p:cBhvr additive="base">
                                        <p:cTn id="20"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394"/>
                                        </p:tgtEl>
                                        <p:attrNameLst>
                                          <p:attrName>style.visibility</p:attrName>
                                        </p:attrNameLst>
                                      </p:cBhvr>
                                      <p:to>
                                        <p:strVal val="visible"/>
                                      </p:to>
                                    </p:set>
                                    <p:anim calcmode="lin" valueType="num">
                                      <p:cBhvr additive="base">
                                        <p:cTn id="25" dur="500" fill="hold"/>
                                        <p:tgtEl>
                                          <p:spTgt spid="16394"/>
                                        </p:tgtEl>
                                        <p:attrNameLst>
                                          <p:attrName>ppt_x</p:attrName>
                                        </p:attrNameLst>
                                      </p:cBhvr>
                                      <p:tavLst>
                                        <p:tav tm="0">
                                          <p:val>
                                            <p:strVal val="#ppt_x"/>
                                          </p:val>
                                        </p:tav>
                                        <p:tav tm="100000">
                                          <p:val>
                                            <p:strVal val="#ppt_x"/>
                                          </p:val>
                                        </p:tav>
                                      </p:tavLst>
                                    </p:anim>
                                    <p:anim calcmode="lin" valueType="num">
                                      <p:cBhvr additive="base">
                                        <p:cTn id="26" dur="500" fill="hold"/>
                                        <p:tgtEl>
                                          <p:spTgt spid="1639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390"/>
                                        </p:tgtEl>
                                        <p:attrNameLst>
                                          <p:attrName>style.visibility</p:attrName>
                                        </p:attrNameLst>
                                      </p:cBhvr>
                                      <p:to>
                                        <p:strVal val="visible"/>
                                      </p:to>
                                    </p:set>
                                    <p:anim calcmode="lin" valueType="num">
                                      <p:cBhvr additive="base">
                                        <p:cTn id="31" dur="500" fill="hold"/>
                                        <p:tgtEl>
                                          <p:spTgt spid="16390"/>
                                        </p:tgtEl>
                                        <p:attrNameLst>
                                          <p:attrName>ppt_x</p:attrName>
                                        </p:attrNameLst>
                                      </p:cBhvr>
                                      <p:tavLst>
                                        <p:tav tm="0">
                                          <p:val>
                                            <p:strVal val="#ppt_x"/>
                                          </p:val>
                                        </p:tav>
                                        <p:tav tm="100000">
                                          <p:val>
                                            <p:strVal val="#ppt_x"/>
                                          </p:val>
                                        </p:tav>
                                      </p:tavLst>
                                    </p:anim>
                                    <p:anim calcmode="lin" valueType="num">
                                      <p:cBhvr additive="base">
                                        <p:cTn id="32"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391"/>
                                        </p:tgtEl>
                                        <p:attrNameLst>
                                          <p:attrName>style.visibility</p:attrName>
                                        </p:attrNameLst>
                                      </p:cBhvr>
                                      <p:to>
                                        <p:strVal val="visible"/>
                                      </p:to>
                                    </p:set>
                                    <p:anim calcmode="lin" valueType="num">
                                      <p:cBhvr additive="base">
                                        <p:cTn id="37" dur="500" fill="hold"/>
                                        <p:tgtEl>
                                          <p:spTgt spid="16391"/>
                                        </p:tgtEl>
                                        <p:attrNameLst>
                                          <p:attrName>ppt_x</p:attrName>
                                        </p:attrNameLst>
                                      </p:cBhvr>
                                      <p:tavLst>
                                        <p:tav tm="0">
                                          <p:val>
                                            <p:strVal val="#ppt_x"/>
                                          </p:val>
                                        </p:tav>
                                        <p:tav tm="100000">
                                          <p:val>
                                            <p:strVal val="#ppt_x"/>
                                          </p:val>
                                        </p:tav>
                                      </p:tavLst>
                                    </p:anim>
                                    <p:anim calcmode="lin" valueType="num">
                                      <p:cBhvr additive="base">
                                        <p:cTn id="38" dur="500" fill="hold"/>
                                        <p:tgtEl>
                                          <p:spTgt spid="16391"/>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396"/>
                                        </p:tgtEl>
                                        <p:attrNameLst>
                                          <p:attrName>style.visibility</p:attrName>
                                        </p:attrNameLst>
                                      </p:cBhvr>
                                      <p:to>
                                        <p:strVal val="visible"/>
                                      </p:to>
                                    </p:set>
                                    <p:anim calcmode="lin" valueType="num">
                                      <p:cBhvr additive="base">
                                        <p:cTn id="43" dur="500" fill="hold"/>
                                        <p:tgtEl>
                                          <p:spTgt spid="16396"/>
                                        </p:tgtEl>
                                        <p:attrNameLst>
                                          <p:attrName>ppt_x</p:attrName>
                                        </p:attrNameLst>
                                      </p:cBhvr>
                                      <p:tavLst>
                                        <p:tav tm="0">
                                          <p:val>
                                            <p:strVal val="#ppt_x"/>
                                          </p:val>
                                        </p:tav>
                                        <p:tav tm="100000">
                                          <p:val>
                                            <p:strVal val="#ppt_x"/>
                                          </p:val>
                                        </p:tav>
                                      </p:tavLst>
                                    </p:anim>
                                    <p:anim calcmode="lin" valueType="num">
                                      <p:cBhvr additive="base">
                                        <p:cTn id="44" dur="500" fill="hold"/>
                                        <p:tgtEl>
                                          <p:spTgt spid="16396"/>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392"/>
                                        </p:tgtEl>
                                        <p:attrNameLst>
                                          <p:attrName>style.visibility</p:attrName>
                                        </p:attrNameLst>
                                      </p:cBhvr>
                                      <p:to>
                                        <p:strVal val="visible"/>
                                      </p:to>
                                    </p:set>
                                    <p:anim calcmode="lin" valueType="num">
                                      <p:cBhvr additive="base">
                                        <p:cTn id="49" dur="500" fill="hold"/>
                                        <p:tgtEl>
                                          <p:spTgt spid="16392"/>
                                        </p:tgtEl>
                                        <p:attrNameLst>
                                          <p:attrName>ppt_x</p:attrName>
                                        </p:attrNameLst>
                                      </p:cBhvr>
                                      <p:tavLst>
                                        <p:tav tm="0">
                                          <p:val>
                                            <p:strVal val="#ppt_x"/>
                                          </p:val>
                                        </p:tav>
                                        <p:tav tm="100000">
                                          <p:val>
                                            <p:strVal val="#ppt_x"/>
                                          </p:val>
                                        </p:tav>
                                      </p:tavLst>
                                    </p:anim>
                                    <p:anim calcmode="lin" valueType="num">
                                      <p:cBhvr additive="base">
                                        <p:cTn id="50" dur="500" fill="hold"/>
                                        <p:tgtEl>
                                          <p:spTgt spid="163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9" descr="Habakkuk (Title Slid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6" name="Text Box 7"/>
          <p:cNvSpPr txBox="1">
            <a:spLocks noChangeArrowheads="1"/>
          </p:cNvSpPr>
          <p:nvPr/>
        </p:nvSpPr>
        <p:spPr bwMode="auto">
          <a:xfrm>
            <a:off x="8378825" y="19050"/>
            <a:ext cx="698500" cy="461963"/>
          </a:xfrm>
          <a:prstGeom prst="rect">
            <a:avLst/>
          </a:prstGeom>
          <a:noFill/>
          <a:ln w="9525">
            <a:noFill/>
            <a:miter lim="800000"/>
            <a:headEnd/>
            <a:tailEnd/>
          </a:ln>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defRPr/>
            </a:pPr>
            <a:r>
              <a:rPr lang="en-US" sz="2400" b="1">
                <a:effectLst>
                  <a:outerShdw blurRad="38100" dist="38100" dir="2700000" algn="tl">
                    <a:srgbClr val="000000"/>
                  </a:outerShdw>
                </a:effectLst>
                <a:latin typeface="Arial" charset="0"/>
                <a:cs typeface="Arial" charset="0"/>
              </a:rPr>
              <a:t>628</a:t>
            </a:r>
          </a:p>
        </p:txBody>
      </p:sp>
      <p:sp>
        <p:nvSpPr>
          <p:cNvPr id="13320" name="Rectangle 8"/>
          <p:cNvSpPr>
            <a:spLocks noGrp="1" noChangeArrowheads="1"/>
          </p:cNvSpPr>
          <p:nvPr>
            <p:ph type="title" idx="4294967295"/>
          </p:nvPr>
        </p:nvSpPr>
        <p:spPr>
          <a:xfrm>
            <a:off x="228600" y="165100"/>
            <a:ext cx="1004888" cy="584200"/>
          </a:xfrm>
          <a:solidFill>
            <a:srgbClr val="000000"/>
          </a:solidFill>
        </p:spPr>
        <p:txBody>
          <a:bodyPr wrap="none">
            <a:spAutoFit/>
          </a:bodyPr>
          <a:lstStyle/>
          <a:p>
            <a:pPr algn="l">
              <a:defRPr/>
            </a:pPr>
            <a:r>
              <a:rPr kumimoji="1" lang="zh-CN" altLang="en-US" sz="3200" b="1" dirty="0">
                <a:effectLst/>
                <a:latin typeface="Copperplate Gothic Light" pitchFamily="34" charset="0"/>
                <a:ea typeface="MS Mincho" pitchFamily="49" charset="-128"/>
                <a:cs typeface="+mj-cs"/>
              </a:rPr>
              <a:t>题目</a:t>
            </a:r>
            <a:endParaRPr kumimoji="1" lang="en-US" altLang="ja-JP" sz="3200" dirty="0">
              <a:effectLst/>
              <a:latin typeface="Arial" pitchFamily="34" charset="0"/>
              <a:ea typeface="MS Mincho" pitchFamily="49" charset="-128"/>
              <a:cs typeface="+mj-cs"/>
            </a:endParaRPr>
          </a:p>
        </p:txBody>
      </p:sp>
      <p:sp>
        <p:nvSpPr>
          <p:cNvPr id="216068" name="TextBox 1"/>
          <p:cNvSpPr txBox="1">
            <a:spLocks noChangeArrowheads="1"/>
          </p:cNvSpPr>
          <p:nvPr/>
        </p:nvSpPr>
        <p:spPr bwMode="auto">
          <a:xfrm>
            <a:off x="0" y="5410200"/>
            <a:ext cx="9144000" cy="13843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kumimoji="1" lang="zh-CN" altLang="en-US" sz="2800" b="1">
                <a:latin typeface="Times New Roman" charset="0"/>
                <a:ea typeface="MS Mincho" charset="0"/>
                <a:cs typeface="MS Mincho" charset="0"/>
              </a:rPr>
              <a:t>根据希伯来文，“哈巴谷”来自一个意为“拥抱，抚爱，紧握”的动词字根</a:t>
            </a:r>
            <a:r>
              <a:rPr kumimoji="1" lang="zh-CN" altLang="en-US" sz="2800">
                <a:latin typeface="Times New Roman" charset="0"/>
                <a:ea typeface="MS Mincho" charset="0"/>
                <a:cs typeface="MS Mincho" charset="0"/>
              </a:rPr>
              <a:t>。</a:t>
            </a:r>
            <a:r>
              <a:rPr kumimoji="1" lang="en-US" altLang="ja-JP" sz="2800">
                <a:latin typeface="Times New Roman" charset="0"/>
                <a:ea typeface="MS Mincho" charset="0"/>
                <a:cs typeface="MS Mincho" charset="0"/>
              </a:rPr>
              <a:t> </a:t>
            </a:r>
            <a:r>
              <a:rPr kumimoji="1" lang="zh-CN" altLang="en-US" sz="2800">
                <a:latin typeface="Times New Roman" charset="0"/>
                <a:ea typeface="MS Mincho" charset="0"/>
                <a:cs typeface="MS Mincho" charset="0"/>
              </a:rPr>
              <a:t>但，到底是指能动</a:t>
            </a:r>
            <a:r>
              <a:rPr kumimoji="1" lang="en-US" altLang="ja-JP" sz="2800">
                <a:latin typeface="Times New Roman" charset="0"/>
                <a:cs typeface="Times New Roman" charset="0"/>
              </a:rPr>
              <a:t> (</a:t>
            </a:r>
            <a:r>
              <a:rPr kumimoji="1" lang="zh-CN" altLang="en-US" sz="2800">
                <a:latin typeface="Times New Roman" charset="0"/>
                <a:ea typeface="MS Mincho" charset="0"/>
                <a:cs typeface="MS Mincho" charset="0"/>
              </a:rPr>
              <a:t>拥抱者</a:t>
            </a:r>
            <a:r>
              <a:rPr kumimoji="1" lang="en-US" altLang="ja-JP" sz="2800">
                <a:latin typeface="Times New Roman" charset="0"/>
                <a:cs typeface="Times New Roman" charset="0"/>
              </a:rPr>
              <a:t>) </a:t>
            </a:r>
            <a:br>
              <a:rPr kumimoji="1" lang="en-US" altLang="ja-JP" sz="2800">
                <a:latin typeface="Times New Roman" charset="0"/>
                <a:cs typeface="Times New Roman" charset="0"/>
              </a:rPr>
            </a:br>
            <a:r>
              <a:rPr kumimoji="1" lang="zh-CN" altLang="en-US" sz="2800">
                <a:latin typeface="Times New Roman" charset="0"/>
                <a:cs typeface="Times New Roman" charset="0"/>
              </a:rPr>
              <a:t>或被动</a:t>
            </a:r>
            <a:r>
              <a:rPr kumimoji="1" lang="en-US" altLang="ja-JP" sz="2800">
                <a:latin typeface="Times New Roman" charset="0"/>
                <a:cs typeface="Times New Roman" charset="0"/>
              </a:rPr>
              <a:t>(</a:t>
            </a:r>
            <a:r>
              <a:rPr kumimoji="1" lang="zh-CN" altLang="en-US" sz="2800">
                <a:latin typeface="Times New Roman" charset="0"/>
                <a:ea typeface="MS Mincho" charset="0"/>
                <a:cs typeface="MS Mincho" charset="0"/>
              </a:rPr>
              <a:t>被拥抱</a:t>
            </a:r>
            <a:r>
              <a:rPr kumimoji="1" lang="en-US" altLang="ja-JP" sz="2800">
                <a:latin typeface="Times New Roman" charset="0"/>
                <a:cs typeface="Times New Roman" charset="0"/>
              </a:rPr>
              <a:t>) </a:t>
            </a:r>
            <a:r>
              <a:rPr kumimoji="1" lang="zh-CN" altLang="en-US" sz="2800">
                <a:latin typeface="Times New Roman" charset="0"/>
                <a:cs typeface="Times New Roman" charset="0"/>
              </a:rPr>
              <a:t>的意识</a:t>
            </a:r>
            <a:r>
              <a:rPr kumimoji="1" lang="en-US" altLang="ja-JP" sz="2800">
                <a:latin typeface="Times New Roman" charset="0"/>
                <a:cs typeface="Times New Roman" charset="0"/>
              </a:rPr>
              <a:t>,</a:t>
            </a:r>
            <a:r>
              <a:rPr kumimoji="1" lang="zh-CN" altLang="en-US" sz="2800">
                <a:latin typeface="Times New Roman" charset="0"/>
                <a:ea typeface="MS Mincho" charset="0"/>
                <a:cs typeface="MS Mincho" charset="0"/>
              </a:rPr>
              <a:t>仍无法确定</a:t>
            </a:r>
            <a:r>
              <a:rPr kumimoji="1" lang="en-US" altLang="ja-JP">
                <a:latin typeface="Times New Roman" charset="0"/>
                <a:cs typeface="Times New Roman" charset="0"/>
              </a:rPr>
              <a:t>.</a:t>
            </a:r>
            <a:endParaRPr lang="en-US" sz="2800"/>
          </a:p>
        </p:txBody>
      </p:sp>
      <p:sp>
        <p:nvSpPr>
          <p:cNvPr id="216069" name="TextBox 1"/>
          <p:cNvSpPr txBox="1">
            <a:spLocks noChangeArrowheads="1"/>
          </p:cNvSpPr>
          <p:nvPr/>
        </p:nvSpPr>
        <p:spPr bwMode="auto">
          <a:xfrm>
            <a:off x="1600200" y="152400"/>
            <a:ext cx="56388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zh-CN" altLang="en-US" sz="5400" b="1">
                <a:solidFill>
                  <a:srgbClr val="000000"/>
                </a:solidFill>
              </a:rPr>
              <a:t>哈巴谷书</a:t>
            </a:r>
            <a:endParaRPr lang="en-US" sz="5400" b="1">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Text Box 6"/>
          <p:cNvSpPr txBox="1">
            <a:spLocks noChangeArrowheads="1"/>
          </p:cNvSpPr>
          <p:nvPr/>
        </p:nvSpPr>
        <p:spPr bwMode="auto">
          <a:xfrm>
            <a:off x="381000" y="2835275"/>
            <a:ext cx="2133600" cy="310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eaLnBrk="1" hangingPunct="1">
              <a:defRPr/>
            </a:pPr>
            <a:r>
              <a:rPr kumimoji="1" lang="zh-CN" altLang="en-US" sz="2800" b="1">
                <a:latin typeface="Times New Roman" charset="0"/>
                <a:ea typeface="MS Mincho" charset="0"/>
                <a:cs typeface="MS Mincho" charset="0"/>
              </a:rPr>
              <a:t>我们对哈巴谷所知的唯一可靠资料是在这卷以他称名的书卷里。简称为“先知”</a:t>
            </a:r>
            <a:r>
              <a:rPr kumimoji="1" lang="zh-CN" altLang="en-US" sz="2800">
                <a:latin typeface="Times New Roman" charset="0"/>
                <a:ea typeface="MS Mincho" charset="0"/>
                <a:cs typeface="MS Mincho" charset="0"/>
              </a:rPr>
              <a:t>。</a:t>
            </a:r>
            <a:endParaRPr kumimoji="1" lang="en-US" altLang="ja-JP" sz="2800" b="1">
              <a:effectLst>
                <a:outerShdw blurRad="38100" dist="38100" dir="2700000" algn="tl">
                  <a:srgbClr val="000000"/>
                </a:outerShdw>
              </a:effectLst>
              <a:latin typeface="Copperplate Gothic Light" charset="0"/>
              <a:cs typeface="Times New Roman" charset="0"/>
            </a:endParaRPr>
          </a:p>
        </p:txBody>
      </p:sp>
      <p:sp>
        <p:nvSpPr>
          <p:cNvPr id="218114" name="Text Box 7"/>
          <p:cNvSpPr txBox="1">
            <a:spLocks noChangeArrowheads="1"/>
          </p:cNvSpPr>
          <p:nvPr/>
        </p:nvSpPr>
        <p:spPr bwMode="auto">
          <a:xfrm>
            <a:off x="8378825" y="190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b="1">
                <a:latin typeface="Arial" charset="0"/>
                <a:cs typeface="Arial" charset="0"/>
              </a:rPr>
              <a:t>628</a:t>
            </a:r>
          </a:p>
        </p:txBody>
      </p:sp>
      <p:sp>
        <p:nvSpPr>
          <p:cNvPr id="13320" name="Rectangle 8"/>
          <p:cNvSpPr>
            <a:spLocks noGrp="1" noChangeArrowheads="1"/>
          </p:cNvSpPr>
          <p:nvPr>
            <p:ph type="title" idx="4294967295"/>
          </p:nvPr>
        </p:nvSpPr>
        <p:spPr>
          <a:xfrm>
            <a:off x="495300" y="1311275"/>
            <a:ext cx="1905000" cy="609600"/>
          </a:xfrm>
          <a:solidFill>
            <a:schemeClr val="accent4">
              <a:lumMod val="10000"/>
            </a:schemeClr>
          </a:solidFill>
        </p:spPr>
        <p:txBody>
          <a:bodyPr/>
          <a:lstStyle/>
          <a:p>
            <a:pPr eaLnBrk="1" hangingPunct="1">
              <a:defRPr/>
            </a:pPr>
            <a:r>
              <a:rPr kumimoji="1" lang="zh-CN" altLang="en-US" sz="3200" b="1" dirty="0">
                <a:solidFill>
                  <a:schemeClr val="tx1"/>
                </a:solidFill>
                <a:latin typeface="Times New Roman" pitchFamily="18" charset="0"/>
                <a:ea typeface="MS Mincho" pitchFamily="49" charset="-128"/>
                <a:cs typeface="+mj-cs"/>
              </a:rPr>
              <a:t>作者</a:t>
            </a:r>
            <a:endParaRPr kumimoji="1" lang="en-US" altLang="ja-JP" sz="3200" dirty="0">
              <a:solidFill>
                <a:schemeClr val="tx1"/>
              </a:solidFill>
              <a:latin typeface="Arial" pitchFamily="34" charset="0"/>
              <a:ea typeface="MS Mincho" pitchFamily="49" charset="-128"/>
              <a:cs typeface="+mj-cs"/>
            </a:endParaRPr>
          </a:p>
        </p:txBody>
      </p:sp>
      <p:pic>
        <p:nvPicPr>
          <p:cNvPr id="218116" name="Picture 9" descr="habakkuk auth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2900" y="1066800"/>
            <a:ext cx="62611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p:cTn id="7" dur="500" fill="hold"/>
                                        <p:tgtEl>
                                          <p:spTgt spid="13318"/>
                                        </p:tgtEl>
                                        <p:attrNameLst>
                                          <p:attrName>ppt_w</p:attrName>
                                        </p:attrNameLst>
                                      </p:cBhvr>
                                      <p:tavLst>
                                        <p:tav tm="0">
                                          <p:val>
                                            <p:fltVal val="0"/>
                                          </p:val>
                                        </p:tav>
                                        <p:tav tm="100000">
                                          <p:val>
                                            <p:strVal val="#ppt_w"/>
                                          </p:val>
                                        </p:tav>
                                      </p:tavLst>
                                    </p:anim>
                                    <p:anim calcmode="lin" valueType="num">
                                      <p:cBhvr>
                                        <p:cTn id="8" dur="500" fill="hold"/>
                                        <p:tgtEl>
                                          <p:spTgt spid="133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904"/>
            <a:ext cx="9191304" cy="5348312"/>
          </a:xfrm>
          <a:prstGeom prst="rect">
            <a:avLst/>
          </a:prstGeom>
        </p:spPr>
      </p:pic>
      <p:sp>
        <p:nvSpPr>
          <p:cNvPr id="8" name="Rectangle 2"/>
          <p:cNvSpPr txBox="1">
            <a:spLocks noChangeArrowheads="1"/>
          </p:cNvSpPr>
          <p:nvPr/>
        </p:nvSpPr>
        <p:spPr bwMode="auto">
          <a:xfrm>
            <a:off x="25586" y="4437112"/>
            <a:ext cx="4509332" cy="8629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8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哈巴谷</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991747"/>
            <a:ext cx="2285999" cy="1446653"/>
          </a:xfrm>
          <a:effectLst/>
          <a:extLst/>
        </p:spPr>
        <p:txBody>
          <a:bodyPr/>
          <a:lstStyle/>
          <a:p>
            <a:pPr algn="r">
              <a:defRPr/>
            </a:pPr>
            <a:r>
              <a:rPr lang="ko-KR" altLang="en-US" sz="4800" b="1" dirty="0" err="1">
                <a:solidFill>
                  <a:srgbClr val="000000"/>
                </a:solidFill>
                <a:latin typeface="Arial" charset="0"/>
                <a:ea typeface="ＭＳ Ｐゴシック" charset="0"/>
                <a:cs typeface="ＭＳ Ｐゴシック" charset="0"/>
              </a:rPr>
              <a:t>作个</a:t>
            </a:r>
            <a:endParaRPr lang="en-US" sz="4800" b="1" i="1" dirty="0">
              <a:effectLst>
                <a:glow rad="609600">
                  <a:srgbClr val="000090">
                    <a:alpha val="75000"/>
                  </a:srgbClr>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
        <p:nvSpPr>
          <p:cNvPr id="6" name="Rectangle 2">
            <a:extLst>
              <a:ext uri="{FF2B5EF4-FFF2-40B4-BE49-F238E27FC236}">
                <a16:creationId xmlns:a16="http://schemas.microsoft.com/office/drawing/2014/main" id="{DD26E153-0F7A-0E47-AAC8-924460447B6C}"/>
              </a:ext>
            </a:extLst>
          </p:cNvPr>
          <p:cNvSpPr txBox="1">
            <a:spLocks noChangeArrowheads="1"/>
          </p:cNvSpPr>
          <p:nvPr/>
        </p:nvSpPr>
        <p:spPr bwMode="auto">
          <a:xfrm>
            <a:off x="938213" y="762000"/>
            <a:ext cx="8205787" cy="1446653"/>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7200" b="1" i="1" kern="0" dirty="0" err="1">
                <a:effectLst>
                  <a:glow rad="609600">
                    <a:srgbClr val="000090">
                      <a:alpha val="75000"/>
                    </a:srgbClr>
                  </a:glow>
                </a:effectLst>
                <a:latin typeface="Arial" charset="0"/>
                <a:ea typeface="ＭＳ Ｐゴシック" charset="0"/>
                <a:cs typeface="ＭＳ Ｐゴシック" charset="0"/>
              </a:rPr>
              <a:t>敬畏上帝的人</a:t>
            </a:r>
            <a:endParaRPr lang="en-US" sz="4800" b="1" i="1" kern="0" dirty="0">
              <a:effectLst>
                <a:glow rad="609600">
                  <a:srgbClr val="000090">
                    <a:alpha val="75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1393308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564904"/>
            <a:ext cx="9144000" cy="769349"/>
          </a:xfrm>
          <a:effectLst>
            <a:outerShdw blurRad="63500" dist="35921" dir="2700000" algn="ctr" rotWithShape="0">
              <a:schemeClr val="tx2">
                <a:alpha val="74998"/>
              </a:schemeClr>
            </a:outerShdw>
          </a:effectLst>
          <a:ex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为什么我 知道？</a:t>
            </a:r>
            <a:endParaRPr lang="en-US" sz="6600" b="1" dirty="0">
              <a:effectLst>
                <a:glow rad="127000">
                  <a:schemeClr val="tx1"/>
                </a:glow>
              </a:effectLst>
              <a:latin typeface="Arial" charset="0"/>
              <a:ea typeface="ＭＳ Ｐゴシック" charset="0"/>
              <a:cs typeface="ＭＳ Ｐゴシック" charset="0"/>
            </a:endParaRPr>
          </a:p>
        </p:txBody>
      </p:sp>
      <p:grpSp>
        <p:nvGrpSpPr>
          <p:cNvPr id="10" name="Group 9"/>
          <p:cNvGrpSpPr/>
          <p:nvPr/>
        </p:nvGrpSpPr>
        <p:grpSpPr>
          <a:xfrm>
            <a:off x="3581400" y="1441362"/>
            <a:ext cx="2743200" cy="1247242"/>
            <a:chOff x="3114211" y="711286"/>
            <a:chExt cx="3168352" cy="2069642"/>
          </a:xfrm>
        </p:grpSpPr>
        <p:sp>
          <p:nvSpPr>
            <p:cNvPr id="3" name="Rectangle 2"/>
            <p:cNvSpPr txBox="1">
              <a:spLocks noChangeArrowheads="1"/>
            </p:cNvSpPr>
            <p:nvPr/>
          </p:nvSpPr>
          <p:spPr bwMode="auto">
            <a:xfrm>
              <a:off x="3114211" y="711286"/>
              <a:ext cx="3168352"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不</a:t>
              </a:r>
              <a:endParaRPr kumimoji="0" 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9" name="Group 8"/>
            <p:cNvGrpSpPr/>
            <p:nvPr/>
          </p:nvGrpSpPr>
          <p:grpSpPr>
            <a:xfrm>
              <a:off x="4364360" y="1908447"/>
              <a:ext cx="711696" cy="872481"/>
              <a:chOff x="4211960" y="1908447"/>
              <a:chExt cx="711696" cy="872481"/>
            </a:xfrm>
          </p:grpSpPr>
          <p:cxnSp>
            <p:nvCxnSpPr>
              <p:cNvPr id="5" name="Straight Connector 4"/>
              <p:cNvCxnSpPr/>
              <p:nvPr/>
            </p:nvCxnSpPr>
            <p:spPr bwMode="auto">
              <a:xfrm>
                <a:off x="4211960" y="1916832"/>
                <a:ext cx="432048" cy="864096"/>
              </a:xfrm>
              <a:prstGeom prst="line">
                <a:avLst/>
              </a:prstGeom>
              <a:solidFill>
                <a:schemeClr val="accent1"/>
              </a:solidFill>
              <a:ln w="76200" cap="flat" cmpd="sng" algn="ctr">
                <a:solidFill>
                  <a:schemeClr val="bg1"/>
                </a:solidFill>
                <a:prstDash val="solid"/>
                <a:round/>
                <a:headEnd type="none" w="med" len="med"/>
                <a:tailEnd type="none" w="lg" len="lg"/>
              </a:ln>
              <a:effectLst/>
            </p:spPr>
          </p:cxnSp>
          <p:cxnSp>
            <p:nvCxnSpPr>
              <p:cNvPr id="8" name="Straight Connector 7"/>
              <p:cNvCxnSpPr/>
              <p:nvPr/>
            </p:nvCxnSpPr>
            <p:spPr bwMode="auto">
              <a:xfrm flipH="1">
                <a:off x="4644008" y="1908447"/>
                <a:ext cx="279648" cy="872480"/>
              </a:xfrm>
              <a:prstGeom prst="line">
                <a:avLst/>
              </a:prstGeom>
              <a:solidFill>
                <a:schemeClr val="accent1"/>
              </a:solidFill>
              <a:ln w="76200" cap="flat" cmpd="sng" algn="ctr">
                <a:solidFill>
                  <a:schemeClr val="bg1"/>
                </a:solidFill>
                <a:prstDash val="solid"/>
                <a:round/>
                <a:headEnd type="none" w="med" len="med"/>
                <a:tailEnd type="none" w="lg" len="lg"/>
              </a:ln>
              <a:effectLst/>
            </p:spPr>
          </p:cxnSp>
        </p:grpSp>
      </p:grpSp>
    </p:spTree>
    <p:extLst>
      <p:ext uri="{BB962C8B-B14F-4D97-AF65-F5344CB8AC3E}">
        <p14:creationId xmlns:p14="http://schemas.microsoft.com/office/powerpoint/2010/main" val="379958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916832"/>
            <a:ext cx="9144000" cy="769349"/>
          </a:xfrm>
          <a:effectLst>
            <a:outerShdw blurRad="63500" dist="35921" dir="2700000" algn="ctr" rotWithShape="0">
              <a:schemeClr val="tx2">
                <a:alpha val="74998"/>
              </a:schemeClr>
            </a:outerShdw>
          </a:effectLst>
          <a:extLst/>
        </p:spPr>
        <p:txBody>
          <a:bodyPr/>
          <a:lstStyle/>
          <a:p>
            <a:pPr>
              <a:defRPr/>
            </a:pPr>
            <a:r>
              <a:rPr lang="en-US" sz="6600" b="1" dirty="0">
                <a:effectLst>
                  <a:glow rad="127000">
                    <a:schemeClr val="tx1"/>
                  </a:glow>
                </a:effectLst>
                <a:latin typeface="Arial" charset="0"/>
                <a:ea typeface="ＭＳ Ｐゴシック" charset="0"/>
                <a:cs typeface="ＭＳ Ｐゴシック" charset="0"/>
              </a:rPr>
              <a:t>abbreviate.</a:t>
            </a:r>
          </a:p>
        </p:txBody>
      </p:sp>
    </p:spTree>
    <p:extLst>
      <p:ext uri="{BB962C8B-B14F-4D97-AF65-F5344CB8AC3E}">
        <p14:creationId xmlns:p14="http://schemas.microsoft.com/office/powerpoint/2010/main" val="578879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769349"/>
          </a:xfrm>
          <a:effectLst>
            <a:outerShdw blurRad="63500" dist="35921" dir="2700000" algn="ctr" rotWithShape="0">
              <a:schemeClr val="tx2">
                <a:alpha val="74998"/>
              </a:schemeClr>
            </a:outerShdw>
          </a:effectLst>
          <a:extLst/>
        </p:spPr>
        <p:txBody>
          <a:bodyPr/>
          <a:lstStyle/>
          <a:p>
            <a:pPr>
              <a:defRPr/>
            </a:pPr>
            <a:r>
              <a:rPr lang="en-US" sz="6600" b="1" dirty="0">
                <a:effectLst>
                  <a:glow rad="127000">
                    <a:schemeClr val="tx1"/>
                  </a:glow>
                </a:effectLst>
                <a:latin typeface="Arial" charset="0"/>
                <a:ea typeface="ＭＳ Ｐゴシック" charset="0"/>
                <a:cs typeface="ＭＳ Ｐゴシック" charset="0"/>
              </a:rPr>
              <a:t>pronunciation.</a:t>
            </a:r>
          </a:p>
        </p:txBody>
      </p:sp>
      <p:pic>
        <p:nvPicPr>
          <p:cNvPr id="3" name="Picture 2"/>
          <p:cNvPicPr>
            <a:picLocks noChangeAspect="1"/>
          </p:cNvPicPr>
          <p:nvPr/>
        </p:nvPicPr>
        <p:blipFill>
          <a:blip r:embed="rId3"/>
          <a:stretch>
            <a:fillRect/>
          </a:stretch>
        </p:blipFill>
        <p:spPr>
          <a:xfrm>
            <a:off x="971600" y="2564904"/>
            <a:ext cx="7366000" cy="2959100"/>
          </a:xfrm>
          <a:prstGeom prst="rect">
            <a:avLst/>
          </a:prstGeom>
        </p:spPr>
      </p:pic>
    </p:spTree>
    <p:extLst>
      <p:ext uri="{BB962C8B-B14F-4D97-AF65-F5344CB8AC3E}">
        <p14:creationId xmlns:p14="http://schemas.microsoft.com/office/powerpoint/2010/main" val="1565371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迦勒底的毁灭</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627</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684191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769349"/>
          </a:xfrm>
          <a:effectLst>
            <a:outerShdw blurRad="63500" dist="35921" dir="2700000" algn="ctr" rotWithShape="0">
              <a:schemeClr val="tx2">
                <a:alpha val="74998"/>
              </a:schemeClr>
            </a:outerShdw>
          </a:effectLst>
          <a:extLst/>
        </p:spPr>
        <p:txBody>
          <a:bodyPr/>
          <a:lstStyle/>
          <a:p>
            <a:pPr>
              <a:defRPr/>
            </a:pPr>
            <a:r>
              <a:rPr lang="en-US" sz="6600" b="1" dirty="0">
                <a:effectLst>
                  <a:glow rad="127000">
                    <a:schemeClr val="tx1"/>
                  </a:glow>
                </a:effectLst>
                <a:latin typeface="Arial" charset="0"/>
                <a:ea typeface="ＭＳ Ｐゴシック" charset="0"/>
                <a:cs typeface="ＭＳ Ｐゴシック" charset="0"/>
              </a:rPr>
              <a:t>pronunciation.</a:t>
            </a:r>
          </a:p>
        </p:txBody>
      </p:sp>
      <p:pic>
        <p:nvPicPr>
          <p:cNvPr id="4" name="Picture 3"/>
          <p:cNvPicPr>
            <a:picLocks noChangeAspect="1"/>
          </p:cNvPicPr>
          <p:nvPr/>
        </p:nvPicPr>
        <p:blipFill>
          <a:blip r:embed="rId3"/>
          <a:stretch>
            <a:fillRect/>
          </a:stretch>
        </p:blipFill>
        <p:spPr>
          <a:xfrm>
            <a:off x="520700" y="914400"/>
            <a:ext cx="8102600" cy="5029200"/>
          </a:xfrm>
          <a:prstGeom prst="rect">
            <a:avLst/>
          </a:prstGeom>
        </p:spPr>
      </p:pic>
    </p:spTree>
    <p:extLst>
      <p:ext uri="{BB962C8B-B14F-4D97-AF65-F5344CB8AC3E}">
        <p14:creationId xmlns:p14="http://schemas.microsoft.com/office/powerpoint/2010/main" val="698325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4624"/>
            <a:ext cx="6228184" cy="769349"/>
          </a:xfrm>
          <a:solidFill>
            <a:srgbClr val="000000"/>
          </a:solidFill>
          <a:effectLst>
            <a:outerShdw blurRad="63500" dist="35921" dir="2700000" algn="ctr" rotWithShape="0">
              <a:schemeClr val="tx2">
                <a:alpha val="74998"/>
              </a:schemeClr>
            </a:outerShdw>
          </a:effectLst>
          <a:ex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要到几时呢？</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31686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12-24 Griffith Family.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55331" name="Rectangle 3"/>
          <p:cNvSpPr>
            <a:spLocks noGrp="1" noChangeArrowheads="1"/>
          </p:cNvSpPr>
          <p:nvPr>
            <p:ph type="ctrTitle"/>
          </p:nvPr>
        </p:nvSpPr>
        <p:spPr>
          <a:xfrm>
            <a:off x="9684568" y="260648"/>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9 Jan 2016</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0" y="3573016"/>
            <a:ext cx="305185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defRPr/>
            </a:pPr>
            <a:r>
              <a:rPr lang="zh-TW" altLang="en-US" sz="4000" b="1" dirty="0">
                <a:solidFill>
                  <a:srgbClr val="FFFFFF"/>
                </a:solidFill>
                <a:effectLst>
                  <a:glow rad="254000">
                    <a:srgbClr val="000000">
                      <a:alpha val="75000"/>
                    </a:srgbClr>
                  </a:glow>
                </a:effectLst>
                <a:latin typeface="Arial"/>
                <a:ea typeface="ＭＳ Ｐゴシック" charset="0"/>
                <a:cs typeface="Arial"/>
              </a:rPr>
              <a:t>克尔和  卡拉</a:t>
            </a:r>
            <a:r>
              <a:rPr lang="en-US" sz="4000" b="1" dirty="0">
                <a:solidFill>
                  <a:srgbClr val="FFFFFF"/>
                </a:solidFill>
                <a:effectLst>
                  <a:glow rad="254000">
                    <a:srgbClr val="000000">
                      <a:alpha val="75000"/>
                    </a:srgbClr>
                  </a:glow>
                </a:effectLst>
                <a:latin typeface="Arial"/>
                <a:ea typeface="ＭＳ Ｐゴシック" charset="0"/>
                <a:cs typeface="Arial"/>
              </a:rPr>
              <a:t>(30)</a:t>
            </a:r>
            <a:endParaRPr lang="en-US" sz="2800" b="1" dirty="0">
              <a:solidFill>
                <a:srgbClr val="FFFFFF"/>
              </a:solidFill>
              <a:effectLst>
                <a:glow rad="254000">
                  <a:srgbClr val="000000">
                    <a:alpha val="75000"/>
                  </a:srgbClr>
                </a:glow>
              </a:effectLst>
              <a:latin typeface="Arial"/>
              <a:ea typeface="ＭＳ Ｐゴシック" charset="0"/>
              <a:cs typeface="Arial"/>
            </a:endParaRPr>
          </a:p>
        </p:txBody>
      </p:sp>
      <p:sp>
        <p:nvSpPr>
          <p:cNvPr id="355334" name="Text Box 6"/>
          <p:cNvSpPr txBox="1">
            <a:spLocks noChangeArrowheads="1"/>
          </p:cNvSpPr>
          <p:nvPr/>
        </p:nvSpPr>
        <p:spPr bwMode="auto">
          <a:xfrm>
            <a:off x="7602528" y="3140968"/>
            <a:ext cx="1210588"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defRPr/>
            </a:pPr>
            <a:r>
              <a:rPr lang="zh-TW" altLang="en-US" sz="4000" b="1" dirty="0">
                <a:solidFill>
                  <a:srgbClr val="FFFFFF"/>
                </a:solidFill>
                <a:effectLst>
                  <a:glow rad="254000">
                    <a:srgbClr val="000000">
                      <a:alpha val="75000"/>
                    </a:srgbClr>
                  </a:glow>
                </a:effectLst>
                <a:latin typeface="Arial"/>
                <a:ea typeface="ＭＳ Ｐゴシック" charset="0"/>
                <a:cs typeface="Arial"/>
              </a:rPr>
              <a:t>约翰</a:t>
            </a:r>
            <a:br>
              <a:rPr lang="en-US" sz="4000" b="1" dirty="0">
                <a:solidFill>
                  <a:srgbClr val="FFFFFF"/>
                </a:solidFill>
                <a:effectLst>
                  <a:glow rad="254000">
                    <a:srgbClr val="000000">
                      <a:alpha val="75000"/>
                    </a:srgbClr>
                  </a:glow>
                </a:effectLst>
                <a:latin typeface="Arial"/>
                <a:ea typeface="ＭＳ Ｐゴシック" charset="0"/>
                <a:cs typeface="Arial"/>
              </a:rPr>
            </a:br>
            <a:r>
              <a:rPr lang="en-US" sz="4000" b="1" dirty="0">
                <a:solidFill>
                  <a:srgbClr val="FFFFFF"/>
                </a:solidFill>
                <a:effectLst>
                  <a:glow rad="254000">
                    <a:srgbClr val="000000">
                      <a:alpha val="75000"/>
                    </a:srgbClr>
                  </a:glow>
                </a:effectLst>
                <a:latin typeface="Arial"/>
                <a:ea typeface="ＭＳ Ｐゴシック" charset="0"/>
                <a:cs typeface="Arial"/>
              </a:rPr>
              <a:t>(24)</a:t>
            </a:r>
            <a:endParaRPr lang="en-US" sz="2800" b="1" dirty="0">
              <a:solidFill>
                <a:srgbClr val="FFFFFF"/>
              </a:solidFill>
              <a:effectLst>
                <a:glow rad="254000">
                  <a:srgbClr val="000000">
                    <a:alpha val="75000"/>
                  </a:srgbClr>
                </a:glow>
              </a:effectLst>
              <a:latin typeface="Arial"/>
              <a:ea typeface="ＭＳ Ｐゴシック" charset="0"/>
              <a:cs typeface="Arial"/>
            </a:endParaRPr>
          </a:p>
        </p:txBody>
      </p:sp>
      <p:sp>
        <p:nvSpPr>
          <p:cNvPr id="355335" name="Text Box 7"/>
          <p:cNvSpPr txBox="1">
            <a:spLocks noChangeArrowheads="1"/>
          </p:cNvSpPr>
          <p:nvPr/>
        </p:nvSpPr>
        <p:spPr bwMode="auto">
          <a:xfrm>
            <a:off x="2681442" y="2513520"/>
            <a:ext cx="4392488"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defRPr/>
            </a:pPr>
            <a:r>
              <a:rPr lang="mr-IN" sz="4000" b="1" dirty="0">
                <a:solidFill>
                  <a:srgbClr val="FFFFFF"/>
                </a:solidFill>
                <a:effectLst>
                  <a:glow rad="254000">
                    <a:srgbClr val="000000">
                      <a:alpha val="75000"/>
                    </a:srgbClr>
                  </a:glow>
                </a:effectLst>
                <a:latin typeface="Arial"/>
                <a:ea typeface="ＭＳ Ｐゴシック" charset="0"/>
                <a:cs typeface="Arial"/>
              </a:rPr>
              <a:t>史帝文    </a:t>
            </a:r>
            <a:br>
              <a:rPr lang="mr-IN" sz="4000" b="1" dirty="0">
                <a:solidFill>
                  <a:srgbClr val="FFFFFF"/>
                </a:solidFill>
                <a:effectLst>
                  <a:glow rad="254000">
                    <a:srgbClr val="000000">
                      <a:alpha val="75000"/>
                    </a:srgbClr>
                  </a:glow>
                </a:effectLst>
                <a:latin typeface="Arial"/>
                <a:ea typeface="ＭＳ Ｐゴシック" charset="0"/>
                <a:cs typeface="Arial"/>
              </a:rPr>
            </a:br>
            <a:r>
              <a:rPr lang="mr-IN" sz="4000" b="1" dirty="0">
                <a:solidFill>
                  <a:srgbClr val="FFFFFF"/>
                </a:solidFill>
                <a:effectLst>
                  <a:glow rad="254000">
                    <a:srgbClr val="000000">
                      <a:alpha val="75000"/>
                    </a:srgbClr>
                  </a:glow>
                </a:effectLst>
                <a:latin typeface="Arial"/>
                <a:ea typeface="ＭＳ Ｐゴシック" charset="0"/>
                <a:cs typeface="Arial"/>
              </a:rPr>
              <a:t>和卡蒂</a:t>
            </a:r>
            <a:r>
              <a:rPr lang="en-US" sz="4000" b="1" dirty="0">
                <a:solidFill>
                  <a:srgbClr val="FFFFFF"/>
                </a:solidFill>
                <a:effectLst>
                  <a:glow rad="254000">
                    <a:srgbClr val="000000">
                      <a:alpha val="75000"/>
                    </a:srgbClr>
                  </a:glow>
                </a:effectLst>
                <a:latin typeface="Arial"/>
                <a:ea typeface="ＭＳ Ｐゴシック" charset="0"/>
                <a:cs typeface="Arial"/>
              </a:rPr>
              <a:t> (27)</a:t>
            </a:r>
            <a:endParaRPr lang="en-US" sz="2800" b="1" dirty="0">
              <a:solidFill>
                <a:srgbClr val="FFFFFF"/>
              </a:solidFill>
              <a:effectLst>
                <a:glow rad="254000">
                  <a:srgbClr val="000000">
                    <a:alpha val="75000"/>
                  </a:srgbClr>
                </a:glow>
              </a:effectLst>
              <a:latin typeface="Arial"/>
              <a:ea typeface="ＭＳ Ｐゴシック" charset="0"/>
              <a:cs typeface="Arial"/>
            </a:endParaRPr>
          </a:p>
        </p:txBody>
      </p:sp>
      <p:sp>
        <p:nvSpPr>
          <p:cNvPr id="355336" name="Text Box 8"/>
          <p:cNvSpPr txBox="1">
            <a:spLocks noChangeArrowheads="1"/>
          </p:cNvSpPr>
          <p:nvPr/>
        </p:nvSpPr>
        <p:spPr bwMode="auto">
          <a:xfrm>
            <a:off x="2771800" y="5714000"/>
            <a:ext cx="4680520" cy="70788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defRPr/>
            </a:pPr>
            <a:r>
              <a:rPr lang="zh-TW" altLang="en-US" sz="4000" b="1" dirty="0">
                <a:solidFill>
                  <a:srgbClr val="FFFFFF"/>
                </a:solidFill>
                <a:effectLst>
                  <a:glow rad="254000">
                    <a:srgbClr val="000000">
                      <a:alpha val="75000"/>
                    </a:srgbClr>
                  </a:glow>
                </a:effectLst>
                <a:latin typeface="Arial"/>
                <a:ea typeface="ＭＳ Ｐゴシック" charset="0"/>
                <a:cs typeface="Arial"/>
              </a:rPr>
              <a:t>力克和苏珊</a:t>
            </a:r>
          </a:p>
        </p:txBody>
      </p:sp>
      <p:sp>
        <p:nvSpPr>
          <p:cNvPr id="10" name="Title 2"/>
          <p:cNvSpPr txBox="1">
            <a:spLocks/>
          </p:cNvSpPr>
          <p:nvPr/>
        </p:nvSpPr>
        <p:spPr bwMode="auto">
          <a:xfrm>
            <a:off x="6940530" y="0"/>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a:solidFill>
                  <a:srgbClr val="FFFFFF"/>
                </a:solidFill>
                <a:effectLst>
                  <a:glow rad="254000">
                    <a:srgbClr val="000000"/>
                  </a:glow>
                </a:effectLst>
                <a:latin typeface="Arial" charset="0"/>
                <a:ea typeface="ＭＳ Ｐゴシック" charset="0"/>
                <a:cs typeface="ＭＳ Ｐゴシック" charset="0"/>
              </a:rPr>
              <a:t>2017</a:t>
            </a:r>
          </a:p>
        </p:txBody>
      </p:sp>
    </p:spTree>
    <p:extLst>
      <p:ext uri="{BB962C8B-B14F-4D97-AF65-F5344CB8AC3E}">
        <p14:creationId xmlns:p14="http://schemas.microsoft.com/office/powerpoint/2010/main" val="3657007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0120" y="0"/>
            <a:ext cx="7020272" cy="6912928"/>
          </a:xfrm>
          <a:prstGeom prst="rect">
            <a:avLst/>
          </a:prstGeom>
        </p:spPr>
      </p:pic>
      <p:sp>
        <p:nvSpPr>
          <p:cNvPr id="900098" name="Rectangle 2"/>
          <p:cNvSpPr>
            <a:spLocks noGrp="1" noChangeArrowheads="1"/>
          </p:cNvSpPr>
          <p:nvPr>
            <p:ph type="ctrTitle"/>
          </p:nvPr>
        </p:nvSpPr>
        <p:spPr>
          <a:xfrm>
            <a:off x="1054810" y="232008"/>
            <a:ext cx="7045581" cy="769349"/>
          </a:xfrm>
          <a:effectLst>
            <a:outerShdw blurRad="63500" dist="35921" dir="2700000" algn="ctr" rotWithShape="0">
              <a:schemeClr val="tx2">
                <a:alpha val="74998"/>
              </a:schemeClr>
            </a:outerShdw>
          </a:effectLst>
          <a:extLst/>
        </p:spPr>
        <p:txBody>
          <a:bodyPr/>
          <a:lstStyle/>
          <a:p>
            <a:pPr>
              <a:defRPr/>
            </a:pPr>
            <a:r>
              <a:rPr lang="en-US" sz="4000" b="1" dirty="0">
                <a:effectLst>
                  <a:glow rad="127000">
                    <a:schemeClr val="tx1"/>
                  </a:glow>
                </a:effectLst>
                <a:latin typeface="Arial" charset="0"/>
                <a:ea typeface="ＭＳ Ｐゴシック" charset="0"/>
                <a:cs typeface="ＭＳ Ｐゴシック" charset="0"/>
              </a:rPr>
              <a:t>Why do the wicked prosper?</a:t>
            </a:r>
          </a:p>
        </p:txBody>
      </p:sp>
      <p:sp>
        <p:nvSpPr>
          <p:cNvPr id="4" name="Rectangle 2"/>
          <p:cNvSpPr txBox="1">
            <a:spLocks noChangeArrowheads="1"/>
          </p:cNvSpPr>
          <p:nvPr/>
        </p:nvSpPr>
        <p:spPr bwMode="auto">
          <a:xfrm>
            <a:off x="1043607" y="5157192"/>
            <a:ext cx="7045581" cy="14894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4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a:solidFill>
                  <a:srgbClr val="FFFFFF"/>
                </a:solidFill>
                <a:effectLst>
                  <a:glow rad="127000">
                    <a:srgbClr val="000000"/>
                  </a:glow>
                </a:effectLst>
                <a:ea typeface="ＭＳ Ｐゴシック" charset="0"/>
                <a:cs typeface="ＭＳ Ｐゴシック" charset="0"/>
              </a:rPr>
              <a:t>“Behold, these are the wicked; </a:t>
            </a:r>
            <a:br>
              <a:rPr lang="en-US" sz="2800">
                <a:solidFill>
                  <a:srgbClr val="FFFFFF"/>
                </a:solidFill>
                <a:effectLst>
                  <a:glow rad="127000">
                    <a:srgbClr val="000000"/>
                  </a:glow>
                </a:effectLst>
                <a:ea typeface="ＭＳ Ｐゴシック" charset="0"/>
                <a:cs typeface="ＭＳ Ｐゴシック" charset="0"/>
              </a:rPr>
            </a:br>
            <a:r>
              <a:rPr lang="en-US" sz="2800">
                <a:solidFill>
                  <a:srgbClr val="FFFFFF"/>
                </a:solidFill>
                <a:effectLst>
                  <a:glow rad="127000">
                    <a:srgbClr val="000000"/>
                  </a:glow>
                </a:effectLst>
                <a:ea typeface="ＭＳ Ｐゴシック" charset="0"/>
                <a:cs typeface="ＭＳ Ｐゴシック" charset="0"/>
              </a:rPr>
              <a:t>always at ease, they increase in riches” </a:t>
            </a:r>
            <a:br>
              <a:rPr lang="en-US" sz="2800">
                <a:solidFill>
                  <a:srgbClr val="FFFFFF"/>
                </a:solidFill>
                <a:effectLst>
                  <a:glow rad="127000">
                    <a:srgbClr val="000000"/>
                  </a:glow>
                </a:effectLst>
                <a:ea typeface="ＭＳ Ｐゴシック" charset="0"/>
                <a:cs typeface="ＭＳ Ｐゴシック" charset="0"/>
              </a:rPr>
            </a:br>
            <a:r>
              <a:rPr lang="en-US" sz="2800">
                <a:solidFill>
                  <a:srgbClr val="FFFFFF"/>
                </a:solidFill>
                <a:effectLst>
                  <a:glow rad="127000">
                    <a:srgbClr val="000000"/>
                  </a:glow>
                </a:effectLst>
                <a:ea typeface="ＭＳ Ｐゴシック" charset="0"/>
                <a:cs typeface="ＭＳ Ｐゴシック" charset="0"/>
              </a:rPr>
              <a:t>(Psalm 73:12).</a:t>
            </a:r>
            <a:endParaRPr lang="en-US" sz="2800" dirty="0">
              <a:solidFill>
                <a:srgbClr val="FFFFFF"/>
              </a:solidFill>
              <a:effectLst>
                <a:glow rad="127000">
                  <a:srgbClr val="000000"/>
                </a:glow>
              </a:effectLst>
              <a:ea typeface="ＭＳ Ｐゴシック" charset="0"/>
              <a:cs typeface="ＭＳ Ｐゴシック" charset="0"/>
            </a:endParaRPr>
          </a:p>
        </p:txBody>
      </p:sp>
    </p:spTree>
    <p:extLst>
      <p:ext uri="{BB962C8B-B14F-4D97-AF65-F5344CB8AC3E}">
        <p14:creationId xmlns:p14="http://schemas.microsoft.com/office/powerpoint/2010/main" val="3872161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27200" y="0"/>
            <a:ext cx="5673436" cy="6858000"/>
          </a:xfrm>
          <a:prstGeom prst="rect">
            <a:avLst/>
          </a:prstGeom>
        </p:spPr>
      </p:pic>
      <p:sp>
        <p:nvSpPr>
          <p:cNvPr id="900098" name="Rectangle 2"/>
          <p:cNvSpPr>
            <a:spLocks noGrp="1" noChangeArrowheads="1"/>
          </p:cNvSpPr>
          <p:nvPr>
            <p:ph type="ctrTitle"/>
          </p:nvPr>
        </p:nvSpPr>
        <p:spPr>
          <a:xfrm>
            <a:off x="0" y="5301208"/>
            <a:ext cx="9144000" cy="1566138"/>
          </a:xfrm>
          <a:solidFill>
            <a:schemeClr val="tx1"/>
          </a:solidFill>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The More I Think,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The More Confused I Get</a:t>
            </a:r>
          </a:p>
        </p:txBody>
      </p:sp>
    </p:spTree>
    <p:extLst>
      <p:ext uri="{BB962C8B-B14F-4D97-AF65-F5344CB8AC3E}">
        <p14:creationId xmlns:p14="http://schemas.microsoft.com/office/powerpoint/2010/main" val="3118433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Perplexed?</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50471"/>
            <a:ext cx="9144000" cy="4557058"/>
          </a:xfrm>
          <a:prstGeom prst="rect">
            <a:avLst/>
          </a:prstGeom>
        </p:spPr>
      </p:pic>
    </p:spTree>
    <p:extLst>
      <p:ext uri="{BB962C8B-B14F-4D97-AF65-F5344CB8AC3E}">
        <p14:creationId xmlns:p14="http://schemas.microsoft.com/office/powerpoint/2010/main" val="3401737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99992" y="29469"/>
            <a:ext cx="4644008" cy="3399531"/>
          </a:xfrm>
          <a:effectLst>
            <a:outerShdw blurRad="63500" dist="35921" dir="2700000" algn="ctr" rotWithShape="0">
              <a:schemeClr val="tx2">
                <a:alpha val="74998"/>
              </a:schemeClr>
            </a:outerShdw>
          </a:effectLst>
          <a:extLst/>
        </p:spPr>
        <p:txBody>
          <a:bodyPr anchor="t"/>
          <a:lstStyle/>
          <a:p>
            <a:pPr>
              <a:defRPr/>
            </a:pPr>
            <a:r>
              <a:rPr lang="ko-KR" altLang="en-US" sz="3600" b="1" dirty="0" err="1">
                <a:effectLst>
                  <a:glow rad="127000">
                    <a:schemeClr val="tx1"/>
                  </a:glow>
                </a:effectLst>
                <a:latin typeface="Arial" charset="0"/>
                <a:ea typeface="ＭＳ Ｐゴシック" charset="0"/>
                <a:cs typeface="ＭＳ Ｐゴシック" charset="0"/>
              </a:rPr>
              <a:t>哈巴谷</a:t>
            </a:r>
            <a:r>
              <a:rPr lang="en-US" sz="3600" b="1" dirty="0">
                <a:effectLst>
                  <a:glow rad="127000">
                    <a:schemeClr val="tx1"/>
                  </a:glow>
                </a:effectLst>
                <a:latin typeface="Arial" charset="0"/>
                <a:ea typeface="ＭＳ Ｐゴシック" charset="0"/>
                <a:cs typeface="ＭＳ Ｐゴシック" charset="0"/>
              </a:rPr>
              <a:t> is the only prophet whose entire book is a dialogue with God.</a:t>
            </a:r>
          </a:p>
        </p:txBody>
      </p:sp>
      <p:sp>
        <p:nvSpPr>
          <p:cNvPr id="3" name="Rectangle 2"/>
          <p:cNvSpPr txBox="1">
            <a:spLocks noChangeArrowheads="1"/>
          </p:cNvSpPr>
          <p:nvPr/>
        </p:nvSpPr>
        <p:spPr bwMode="auto">
          <a:xfrm>
            <a:off x="0" y="2852936"/>
            <a:ext cx="3923928" cy="38164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If you could converse with God, what would you ask Him?</a:t>
            </a:r>
          </a:p>
        </p:txBody>
      </p:sp>
      <p:sp>
        <p:nvSpPr>
          <p:cNvPr id="4" name="Oval Callout 3"/>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mn-cs"/>
            </a:endParaRPr>
          </a:p>
        </p:txBody>
      </p:sp>
      <p:sp>
        <p:nvSpPr>
          <p:cNvPr id="5" name="Rectangle 2"/>
          <p:cNvSpPr txBox="1">
            <a:spLocks noChangeArrowheads="1"/>
          </p:cNvSpPr>
          <p:nvPr/>
        </p:nvSpPr>
        <p:spPr bwMode="auto">
          <a:xfrm>
            <a:off x="447471" y="-48638"/>
            <a:ext cx="35814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altLang="zh-CN" sz="4800" b="1" dirty="0">
                <a:solidFill>
                  <a:srgbClr val="FFFFFF"/>
                </a:solidFill>
                <a:effectLst>
                  <a:glow rad="165100">
                    <a:srgbClr val="000000"/>
                  </a:glow>
                </a:effectLst>
                <a:latin typeface="Arial" charset="0"/>
                <a:ea typeface="ＭＳ Ｐゴシック" charset="0"/>
              </a:rPr>
              <a:t>He answers.</a:t>
            </a:r>
            <a:endParaRPr lang="en-US" altLang="zh-CN" sz="5400" b="1" dirty="0">
              <a:solidFill>
                <a:srgbClr val="FFFFFF"/>
              </a:solidFill>
              <a:effectLst>
                <a:glow rad="165100">
                  <a:srgbClr val="000000"/>
                </a:glow>
              </a:effectLst>
              <a:latin typeface="Arial" charset="0"/>
              <a:ea typeface="ＭＳ Ｐゴシック" charset="0"/>
            </a:endParaRPr>
          </a:p>
        </p:txBody>
      </p:sp>
      <p:sp>
        <p:nvSpPr>
          <p:cNvPr id="6" name="Oval Callout 5"/>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mn-cs"/>
            </a:endParaRPr>
          </a:p>
        </p:txBody>
      </p:sp>
      <p:sp>
        <p:nvSpPr>
          <p:cNvPr id="7" name="Rectangle 6"/>
          <p:cNvSpPr>
            <a:spLocks noChangeArrowheads="1"/>
          </p:cNvSpPr>
          <p:nvPr/>
        </p:nvSpPr>
        <p:spPr bwMode="auto">
          <a:xfrm>
            <a:off x="4102443" y="3726889"/>
            <a:ext cx="4141965"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en-US" altLang="zh-CN" sz="4400" b="1" dirty="0">
                <a:solidFill>
                  <a:srgbClr val="000000"/>
                </a:solidFill>
                <a:ea typeface="ＭＳ Ｐゴシック" charset="0"/>
              </a:rPr>
              <a:t>You ask.</a:t>
            </a:r>
          </a:p>
        </p:txBody>
      </p:sp>
    </p:spTree>
    <p:extLst>
      <p:ext uri="{BB962C8B-B14F-4D97-AF65-F5344CB8AC3E}">
        <p14:creationId xmlns:p14="http://schemas.microsoft.com/office/powerpoint/2010/main" val="1904908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2500"/>
                            </p:stCondLst>
                            <p:childTnLst>
                              <p:par>
                                <p:cTn id="26" presetID="22" presetClass="entr" presetSubtype="1" fill="hold" grpId="0" nodeType="after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up)">
                                      <p:cBhvr>
                                        <p:cTn id="28" dur="500"/>
                                        <p:tgtEl>
                                          <p:spTgt spid="7">
                                            <p:txEl>
                                              <p:pRg st="0" end="0"/>
                                            </p:txEl>
                                          </p:spTgt>
                                        </p:tgtEl>
                                      </p:cBhvr>
                                    </p:animEffect>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par>
                          <p:cTn id="33" fill="hold">
                            <p:stCondLst>
                              <p:cond delay="3500"/>
                            </p:stCondLst>
                            <p:childTnLst>
                              <p:par>
                                <p:cTn id="34" presetID="55"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strVal val="#ppt_w*0.70"/>
                                          </p:val>
                                        </p:tav>
                                        <p:tav tm="100000">
                                          <p:val>
                                            <p:strVal val="#ppt_w"/>
                                          </p:val>
                                        </p:tav>
                                      </p:tavLst>
                                    </p:anim>
                                    <p:anim calcmode="lin" valueType="num">
                                      <p:cBhvr>
                                        <p:cTn id="37" dur="1000" fill="hold"/>
                                        <p:tgtEl>
                                          <p:spTgt spid="5"/>
                                        </p:tgtEl>
                                        <p:attrNameLst>
                                          <p:attrName>ppt_h</p:attrName>
                                        </p:attrNameLst>
                                      </p:cBhvr>
                                      <p:tavLst>
                                        <p:tav tm="0">
                                          <p:val>
                                            <p:strVal val="#ppt_h"/>
                                          </p:val>
                                        </p:tav>
                                        <p:tav tm="100000">
                                          <p:val>
                                            <p:strVal val="#ppt_h"/>
                                          </p:val>
                                        </p:tav>
                                      </p:tavLst>
                                    </p:anim>
                                    <p:animEffect transition="in" filter="fade">
                                      <p:cBhvr>
                                        <p:cTn id="3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God holds ea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a:t>
            </a:r>
            <a:r>
              <a:rPr lang="ja-JP" altLang="en-US" sz="4800" b="1" dirty="0">
                <a:solidFill>
                  <a:schemeClr val="bg1"/>
                </a:solidFill>
                <a:effectLst>
                  <a:glow rad="165100">
                    <a:schemeClr val="tx1"/>
                  </a:glow>
                </a:effectLst>
                <a:latin typeface="Arial" charset="0"/>
                <a:ea typeface="ＭＳ Ｐゴシック" charset="0"/>
              </a:rPr>
              <a:t> 只需算一算。 </a:t>
            </a:r>
            <a:r>
              <a:rPr lang="en-US" altLang="zh-CN" sz="4800" b="1" dirty="0">
                <a:solidFill>
                  <a:schemeClr val="bg1"/>
                </a:solidFill>
                <a:effectLst>
                  <a:glow rad="165100">
                    <a:schemeClr val="tx1"/>
                  </a:glow>
                </a:effectLst>
                <a:latin typeface="Arial" charset="0"/>
                <a:ea typeface="ＭＳ Ｐゴシック" charset="0"/>
              </a:rPr>
              <a:t>"</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860166" name="Rectangle 6"/>
          <p:cNvSpPr>
            <a:spLocks noChangeArrowheads="1"/>
          </p:cNvSpPr>
          <p:nvPr/>
        </p:nvSpPr>
        <p:spPr bwMode="auto">
          <a:xfrm>
            <a:off x="4246459" y="3640325"/>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en-US" altLang="zh-CN" sz="4400" b="1" dirty="0">
                <a:solidFill>
                  <a:srgbClr val="000000"/>
                </a:solidFill>
                <a:latin typeface="Arial" charset="0"/>
                <a:ea typeface="ＭＳ Ｐゴシック" charset="0"/>
                <a:cs typeface="ＭＳ Ｐゴシック" charset="0"/>
              </a:rPr>
              <a:t>"</a:t>
            </a:r>
            <a:r>
              <a:rPr lang="ja-JP" altLang="en-US" sz="4400" b="1" dirty="0">
                <a:solidFill>
                  <a:srgbClr val="000000"/>
                </a:solidFill>
                <a:latin typeface="Arial" charset="0"/>
                <a:ea typeface="ＭＳ Ｐゴシック" charset="0"/>
                <a:cs typeface="ＭＳ Ｐゴシック" charset="0"/>
              </a:rPr>
              <a:t>上帝</a:t>
            </a:r>
            <a:r>
              <a:rPr lang="en-US" altLang="ja-JP" sz="4400" b="1" dirty="0">
                <a:solidFill>
                  <a:srgbClr val="000000"/>
                </a:solidFill>
                <a:latin typeface="Arial" charset="0"/>
                <a:ea typeface="ＭＳ Ｐゴシック" charset="0"/>
                <a:cs typeface="ＭＳ Ｐゴシック" charset="0"/>
              </a:rPr>
              <a:t>, </a:t>
            </a:r>
            <a:r>
              <a:rPr lang="ja-JP" altLang="en-US" sz="4400" b="1" dirty="0">
                <a:solidFill>
                  <a:srgbClr val="000000"/>
                </a:solidFill>
                <a:latin typeface="Arial" charset="0"/>
                <a:ea typeface="ＭＳ Ｐゴシック" charset="0"/>
                <a:cs typeface="ＭＳ Ｐゴシック" charset="0"/>
              </a:rPr>
              <a:t>地球什么年龄了？</a:t>
            </a:r>
            <a:r>
              <a:rPr lang="en-US" altLang="zh-CN" sz="4400" b="1" dirty="0">
                <a:solidFill>
                  <a:srgbClr val="000000"/>
                </a:solidFill>
                <a:latin typeface="Arial" charset="0"/>
                <a:ea typeface="ＭＳ Ｐゴシック" charset="0"/>
                <a:cs typeface="ＭＳ Ｐゴシック" charset="0"/>
              </a:rPr>
              <a:t>"</a:t>
            </a:r>
          </a:p>
        </p:txBody>
      </p:sp>
    </p:spTree>
    <p:extLst>
      <p:ext uri="{BB962C8B-B14F-4D97-AF65-F5344CB8AC3E}">
        <p14:creationId xmlns:p14="http://schemas.microsoft.com/office/powerpoint/2010/main" val="8767533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37" y="-11919"/>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 name="Title 1"/>
          <p:cNvSpPr>
            <a:spLocks noGrp="1"/>
          </p:cNvSpPr>
          <p:nvPr>
            <p:ph type="title"/>
          </p:nvPr>
        </p:nvSpPr>
        <p:spPr>
          <a:xfrm>
            <a:off x="261554" y="2907"/>
            <a:ext cx="8840391" cy="2321719"/>
          </a:xfrm>
        </p:spPr>
        <p:txBody>
          <a:bodyPr/>
          <a:lstStyle/>
          <a:p>
            <a:r>
              <a:rPr lang="en-US" sz="16800" b="1" dirty="0">
                <a:solidFill>
                  <a:srgbClr val="FFFFFF"/>
                </a:solidFill>
              </a:rPr>
              <a:t>GODLY</a:t>
            </a:r>
          </a:p>
        </p:txBody>
      </p:sp>
      <p:sp>
        <p:nvSpPr>
          <p:cNvPr id="5" name="Title 1"/>
          <p:cNvSpPr txBox="1">
            <a:spLocks/>
          </p:cNvSpPr>
          <p:nvPr/>
        </p:nvSpPr>
        <p:spPr bwMode="auto">
          <a:xfrm>
            <a:off x="47242" y="1700808"/>
            <a:ext cx="8840391" cy="232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5" tIns="35715" rIns="35715" bIns="35715" numCol="1" anchor="b" anchorCtr="0" compatLnSpc="1">
            <a:prstTxWarp prst="textNoShape">
              <a:avLst/>
            </a:prstTxWarp>
          </a:bodyPr>
          <a:lst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9pPr>
          </a:lstStyle>
          <a:p>
            <a:r>
              <a:rPr lang="en-US" sz="14000" b="1" i="1" dirty="0">
                <a:solidFill>
                  <a:srgbClr val="FFFFFF"/>
                </a:solidFill>
                <a:latin typeface="Apple Chancery"/>
                <a:cs typeface="Apple Chancery"/>
              </a:rPr>
              <a:t>Mothers</a:t>
            </a:r>
          </a:p>
        </p:txBody>
      </p:sp>
      <p:sp>
        <p:nvSpPr>
          <p:cNvPr id="6" name="Title 1"/>
          <p:cNvSpPr txBox="1">
            <a:spLocks/>
          </p:cNvSpPr>
          <p:nvPr/>
        </p:nvSpPr>
        <p:spPr bwMode="auto">
          <a:xfrm>
            <a:off x="-6336" y="5658495"/>
            <a:ext cx="9161859" cy="6072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5" tIns="35715" rIns="35715" bIns="35715" numCol="1" anchor="b" anchorCtr="0" compatLnSpc="1">
            <a:prstTxWarp prst="textNoShape">
              <a:avLst/>
            </a:prstTxWarp>
          </a:bodyPr>
          <a:lst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9pPr>
          </a:lstStyle>
          <a:p>
            <a:r>
              <a:rPr lang="en-US" sz="3400" b="1">
                <a:solidFill>
                  <a:srgbClr val="FFFFFF"/>
                </a:solidFill>
              </a:rPr>
              <a:t>The Foundation of Biblical Wisdom</a:t>
            </a:r>
          </a:p>
        </p:txBody>
      </p:sp>
      <p:sp>
        <p:nvSpPr>
          <p:cNvPr id="7" name="Title 1"/>
          <p:cNvSpPr txBox="1">
            <a:spLocks/>
          </p:cNvSpPr>
          <p:nvPr/>
        </p:nvSpPr>
        <p:spPr bwMode="auto">
          <a:xfrm>
            <a:off x="-123001" y="6087120"/>
            <a:ext cx="9161859" cy="6072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5" tIns="35715" rIns="35715" bIns="35715" numCol="1" anchor="b" anchorCtr="0" compatLnSpc="1">
            <a:prstTxWarp prst="textNoShape">
              <a:avLst/>
            </a:prstTxWarp>
          </a:bodyPr>
          <a:lst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9pPr>
          </a:lstStyle>
          <a:p>
            <a:r>
              <a:rPr lang="en-US" sz="2800" b="1">
                <a:solidFill>
                  <a:srgbClr val="FFA5D9"/>
                </a:solidFill>
              </a:rPr>
              <a:t>PROVERBS 22:6</a:t>
            </a:r>
          </a:p>
        </p:txBody>
      </p:sp>
    </p:spTree>
    <p:extLst>
      <p:ext uri="{BB962C8B-B14F-4D97-AF65-F5344CB8AC3E}">
        <p14:creationId xmlns:p14="http://schemas.microsoft.com/office/powerpoint/2010/main" val="407506304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37" y="-11919"/>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ru-RU" altLang="zh-CN" sz="4800" b="1" dirty="0">
                <a:solidFill>
                  <a:schemeClr val="bg1"/>
                </a:solidFill>
                <a:effectLst>
                  <a:glow rad="165100">
                    <a:schemeClr val="tx1"/>
                  </a:glow>
                </a:effectLst>
                <a:latin typeface="Arial" charset="0"/>
                <a:ea typeface="ＭＳ Ｐゴシック" charset="0"/>
              </a:rPr>
              <a:t>”</a:t>
            </a:r>
            <a:r>
              <a:rPr lang="en-US" altLang="zh-CN" sz="4800" b="1" dirty="0">
                <a:solidFill>
                  <a:schemeClr val="bg1"/>
                </a:solidFill>
                <a:effectLst>
                  <a:glow rad="165100">
                    <a:schemeClr val="tx1"/>
                  </a:glow>
                </a:effectLst>
                <a:latin typeface="Arial" charset="0"/>
                <a:ea typeface="ＭＳ Ｐゴシック" charset="0"/>
              </a:rPr>
              <a:t>Trust Me.</a:t>
            </a:r>
            <a:r>
              <a:rPr lang="ru-RU" altLang="zh-CN" sz="4800" b="1" dirty="0">
                <a:solidFill>
                  <a:schemeClr val="bg1"/>
                </a:solidFill>
                <a:effectLst>
                  <a:glow rad="165100">
                    <a:schemeClr val="tx1"/>
                  </a:glow>
                </a:effectLst>
                <a:latin typeface="Arial" charset="0"/>
                <a:ea typeface="ＭＳ Ｐゴシック" charset="0"/>
              </a:rPr>
              <a:t>"</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mn-cs"/>
            </a:endParaRPr>
          </a:p>
        </p:txBody>
      </p:sp>
      <p:sp>
        <p:nvSpPr>
          <p:cNvPr id="860166" name="Rectangle 6"/>
          <p:cNvSpPr>
            <a:spLocks noChangeArrowheads="1"/>
          </p:cNvSpPr>
          <p:nvPr/>
        </p:nvSpPr>
        <p:spPr bwMode="auto">
          <a:xfrm>
            <a:off x="4102443" y="3726889"/>
            <a:ext cx="4141965"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ru-RU" altLang="zh-CN" sz="4400" b="1" dirty="0">
                <a:solidFill>
                  <a:srgbClr val="000000"/>
                </a:solidFill>
                <a:ea typeface="ＭＳ Ｐゴシック" charset="0"/>
              </a:rPr>
              <a:t>"</a:t>
            </a:r>
            <a:r>
              <a:rPr lang="en-US" altLang="zh-CN" sz="4400" b="1" dirty="0">
                <a:solidFill>
                  <a:srgbClr val="000000"/>
                </a:solidFill>
                <a:ea typeface="ＭＳ Ｐゴシック" charset="0"/>
              </a:rPr>
              <a:t>God, why did you take my mother?</a:t>
            </a:r>
            <a:r>
              <a:rPr lang="ru-RU" altLang="zh-CN" sz="4400" b="1" dirty="0">
                <a:solidFill>
                  <a:srgbClr val="000000"/>
                </a:solidFill>
                <a:ea typeface="ＭＳ Ｐゴシック" charset="0"/>
              </a:rPr>
              <a:t>"</a:t>
            </a:r>
            <a:endParaRPr lang="en-US" altLang="zh-CN" sz="4400" b="1" dirty="0">
              <a:solidFill>
                <a:srgbClr val="000000"/>
              </a:solidFill>
              <a:ea typeface="ＭＳ Ｐゴシック" charset="0"/>
            </a:endParaRPr>
          </a:p>
        </p:txBody>
      </p:sp>
    </p:spTree>
    <p:extLst>
      <p:ext uri="{BB962C8B-B14F-4D97-AF65-F5344CB8AC3E}">
        <p14:creationId xmlns:p14="http://schemas.microsoft.com/office/powerpoint/2010/main" val="28904774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1343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a:solidFill>
                  <a:srgbClr val="FFFFFF"/>
                </a:solidFill>
                <a:effectLst>
                  <a:glow rad="127000">
                    <a:srgbClr val="000000"/>
                  </a:glow>
                </a:effectLst>
                <a:latin typeface="Arial" charset="0"/>
                <a:ea typeface="ＭＳ Ｐゴシック" charset="0"/>
                <a:cs typeface="ＭＳ Ｐゴシック" charset="0"/>
              </a:rPr>
              <a:t>(</a:t>
            </a:r>
            <a:r>
              <a:rPr lang="zh-CN" altLang="en-US" sz="4000" b="1">
                <a:solidFill>
                  <a:srgbClr val="FFFFFF"/>
                </a:solidFill>
                <a:effectLst>
                  <a:glow rad="127000">
                    <a:srgbClr val="000000"/>
                  </a:glow>
                </a:effectLst>
                <a:latin typeface="Arial" charset="0"/>
                <a:ea typeface="ＭＳ Ｐゴシック" charset="0"/>
                <a:cs typeface="ＭＳ Ｐゴシック" charset="0"/>
              </a:rPr>
              <a:t>上帝对巴比伦</a:t>
            </a:r>
            <a:r>
              <a:rPr lang="en-US" sz="4000" b="1">
                <a:solidFill>
                  <a:srgbClr val="FFFFFF"/>
                </a:solidFill>
                <a:effectLst>
                  <a:glow rad="127000">
                    <a:srgbClr val="000000"/>
                  </a:glow>
                </a:effectLst>
                <a:latin typeface="Arial" charset="0"/>
                <a:ea typeface="ＭＳ Ｐゴシック" charset="0"/>
                <a:cs typeface="ＭＳ Ｐゴシック" charset="0"/>
              </a:rPr>
              <a:t>) </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迦勒底人自高自大，心不正直；</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然而义人必因</a:t>
            </a:r>
            <a:r>
              <a:rPr lang="zh-CN" altLang="en-US" sz="4000" b="1" dirty="0">
                <a:solidFill>
                  <a:srgbClr val="FFFF00"/>
                </a:solidFill>
                <a:effectLst>
                  <a:glow rad="127000">
                    <a:srgbClr val="000000"/>
                  </a:glow>
                </a:effectLst>
                <a:latin typeface="Arial" charset="0"/>
                <a:ea typeface="ＭＳ Ｐゴシック" charset="0"/>
                <a:cs typeface="ＭＳ Ｐゴシック" charset="0"/>
              </a:rPr>
              <a:t>信</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得生</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哈巴谷</a:t>
            </a:r>
            <a:r>
              <a:rPr lang="en-US" sz="4000" b="1" dirty="0">
                <a:solidFill>
                  <a:srgbClr val="FFFFFF"/>
                </a:solidFill>
                <a:effectLst>
                  <a:glow rad="127000">
                    <a:srgbClr val="000000"/>
                  </a:glow>
                </a:effectLst>
                <a:latin typeface="Arial" charset="0"/>
                <a:ea typeface="ＭＳ Ｐゴシック" charset="0"/>
                <a:cs typeface="ＭＳ Ｐゴシック" charset="0"/>
              </a:rPr>
              <a:t>2:4).</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哈巴谷书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627</a:t>
            </a:r>
          </a:p>
        </p:txBody>
      </p:sp>
    </p:spTree>
    <p:extLst>
      <p:ext uri="{BB962C8B-B14F-4D97-AF65-F5344CB8AC3E}">
        <p14:creationId xmlns:p14="http://schemas.microsoft.com/office/powerpoint/2010/main" val="81332517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(No answer)</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860166" name="Rectangle 6"/>
          <p:cNvSpPr>
            <a:spLocks noChangeArrowheads="1"/>
          </p:cNvSpPr>
          <p:nvPr/>
        </p:nvSpPr>
        <p:spPr bwMode="auto">
          <a:xfrm>
            <a:off x="4102443" y="3726889"/>
            <a:ext cx="4141965"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ru-RU" altLang="zh-CN" sz="4400" b="1" dirty="0">
                <a:solidFill>
                  <a:srgbClr val="000000"/>
                </a:solidFill>
              </a:rPr>
              <a:t>"</a:t>
            </a:r>
            <a:r>
              <a:rPr lang="en-US" altLang="zh-CN" sz="4400" b="1" dirty="0">
                <a:solidFill>
                  <a:srgbClr val="000000"/>
                </a:solidFill>
              </a:rPr>
              <a:t>God, why can't I find a job?</a:t>
            </a:r>
            <a:r>
              <a:rPr lang="ru-RU" altLang="zh-CN" sz="4400" b="1" dirty="0">
                <a:solidFill>
                  <a:srgbClr val="000000"/>
                </a:solidFill>
              </a:rPr>
              <a:t>"</a:t>
            </a:r>
            <a:endParaRPr lang="en-US" altLang="zh-CN" sz="4400" b="1" dirty="0">
              <a:solidFill>
                <a:srgbClr val="000000"/>
              </a:solidFill>
            </a:endParaRPr>
          </a:p>
        </p:txBody>
      </p:sp>
    </p:spTree>
    <p:extLst>
      <p:ext uri="{BB962C8B-B14F-4D97-AF65-F5344CB8AC3E}">
        <p14:creationId xmlns:p14="http://schemas.microsoft.com/office/powerpoint/2010/main" val="40603616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为什么有这么多不公义的事？</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3" name="TextBox 2">
            <a:extLst>
              <a:ext uri="{FF2B5EF4-FFF2-40B4-BE49-F238E27FC236}">
                <a16:creationId xmlns:a16="http://schemas.microsoft.com/office/drawing/2014/main" id="{DC048441-8EC1-4A77-96B9-2B08BE73455F}"/>
              </a:ext>
            </a:extLst>
          </p:cNvPr>
          <p:cNvSpPr txBox="1"/>
          <p:nvPr/>
        </p:nvSpPr>
        <p:spPr>
          <a:xfrm>
            <a:off x="1104900" y="5181600"/>
            <a:ext cx="6934200" cy="369332"/>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Tahoma" charset="0"/>
                <a:ea typeface="MS PGothic" charset="0"/>
              </a:rPr>
              <a:t>一间火热的埃及教会的基督徒，跟随十字架的人</a:t>
            </a:r>
            <a:endParaRPr kumimoji="0" lang="en-SG" sz="18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Tahoma" charset="0"/>
              <a:ea typeface="MS PGothic" charset="0"/>
            </a:endParaRPr>
          </a:p>
        </p:txBody>
      </p:sp>
    </p:spTree>
    <p:extLst>
      <p:ext uri="{BB962C8B-B14F-4D97-AF65-F5344CB8AC3E}">
        <p14:creationId xmlns:p14="http://schemas.microsoft.com/office/powerpoint/2010/main" val="226204287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865" y="2463437"/>
            <a:ext cx="6634487" cy="439248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我们在极度</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困惑</a:t>
            </a:r>
            <a:r>
              <a:rPr lang="zh-CN" altLang="en-US" sz="5400" b="1" dirty="0">
                <a:effectLst>
                  <a:glow rad="127000">
                    <a:schemeClr val="tx1"/>
                  </a:glow>
                </a:effectLst>
                <a:latin typeface="Arial" charset="0"/>
                <a:ea typeface="ＭＳ Ｐゴシック" charset="0"/>
                <a:cs typeface="ＭＳ Ｐゴシック" charset="0"/>
              </a:rPr>
              <a:t>的时候</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应当如何看待生命</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2795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98" name="Rectangle 70"/>
          <p:cNvSpPr>
            <a:spLocks noChangeArrowheads="1"/>
          </p:cNvSpPr>
          <p:nvPr/>
        </p:nvSpPr>
        <p:spPr bwMode="auto">
          <a:xfrm>
            <a:off x="8153400" y="4994275"/>
            <a:ext cx="990600" cy="833438"/>
          </a:xfrm>
          <a:prstGeom prst="rect">
            <a:avLst/>
          </a:prstGeom>
          <a:solidFill>
            <a:srgbClr val="99FFCC"/>
          </a:solidFill>
          <a:ln w="9525">
            <a:solidFill>
              <a:schemeClr val="tx1"/>
            </a:solidFill>
            <a:miter lim="800000"/>
            <a:headEnd/>
            <a:tailEnd/>
          </a:ln>
          <a:effectLst/>
        </p:spPr>
        <p:txBody>
          <a:bodyPr anchor="ctr">
            <a:spAutoFit/>
          </a:bodyPr>
          <a:lstStyle/>
          <a:p>
            <a:pPr algn="ctr" eaLnBrk="1" hangingPunct="1">
              <a:spcBef>
                <a:spcPct val="50000"/>
              </a:spcBef>
              <a:defRPr/>
            </a:pPr>
            <a:endParaRPr kumimoji="1" lang="en-US" sz="4800" b="1">
              <a:solidFill>
                <a:srgbClr val="66FF66"/>
              </a:solidFill>
              <a:effectLst>
                <a:outerShdw blurRad="38100" dist="38100" dir="2700000" algn="tl">
                  <a:srgbClr val="000000"/>
                </a:outerShdw>
              </a:effectLst>
              <a:latin typeface="Copperplate Gothic Light" charset="0"/>
            </a:endParaRPr>
          </a:p>
        </p:txBody>
      </p:sp>
      <p:sp>
        <p:nvSpPr>
          <p:cNvPr id="22534" name="Rectangle 6"/>
          <p:cNvSpPr>
            <a:spLocks noChangeArrowheads="1"/>
          </p:cNvSpPr>
          <p:nvPr/>
        </p:nvSpPr>
        <p:spPr bwMode="auto">
          <a:xfrm>
            <a:off x="304800" y="3200400"/>
            <a:ext cx="3886200" cy="833438"/>
          </a:xfrm>
          <a:prstGeom prst="rect">
            <a:avLst/>
          </a:prstGeom>
          <a:solidFill>
            <a:schemeClr val="accent1"/>
          </a:solidFill>
          <a:ln w="9525">
            <a:solidFill>
              <a:schemeClr val="tx1"/>
            </a:solidFill>
            <a:miter lim="800000"/>
            <a:headEnd/>
            <a:tailEnd/>
          </a:ln>
          <a:effectLst/>
        </p:spPr>
        <p:txBody>
          <a:bodyPr anchor="ctr">
            <a:spAutoFit/>
          </a:bodyPr>
          <a:lstStyle/>
          <a:p>
            <a:pPr algn="ctr" eaLnBrk="1" hangingPunct="1">
              <a:spcBef>
                <a:spcPct val="50000"/>
              </a:spcBef>
              <a:defRPr/>
            </a:pPr>
            <a:endParaRPr kumimoji="1" lang="en-US" sz="4800" b="1">
              <a:effectLst>
                <a:outerShdw blurRad="38100" dist="38100" dir="2700000" algn="tl">
                  <a:srgbClr val="FFFFFF"/>
                </a:outerShdw>
              </a:effectLst>
              <a:latin typeface="Copperplate Gothic Light" charset="0"/>
            </a:endParaRPr>
          </a:p>
        </p:txBody>
      </p:sp>
      <p:sp>
        <p:nvSpPr>
          <p:cNvPr id="222211" name="Line 3"/>
          <p:cNvSpPr>
            <a:spLocks noChangeShapeType="1"/>
          </p:cNvSpPr>
          <p:nvPr/>
        </p:nvSpPr>
        <p:spPr bwMode="auto">
          <a:xfrm>
            <a:off x="685800" y="914400"/>
            <a:ext cx="0" cy="4800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spAutoFit/>
          </a:bodyPr>
          <a:lstStyle/>
          <a:p>
            <a:endParaRPr lang="en-US"/>
          </a:p>
        </p:txBody>
      </p:sp>
      <p:sp>
        <p:nvSpPr>
          <p:cNvPr id="222212" name="Rectangle 4"/>
          <p:cNvSpPr>
            <a:spLocks noChangeArrowheads="1"/>
          </p:cNvSpPr>
          <p:nvPr/>
        </p:nvSpPr>
        <p:spPr bwMode="auto">
          <a:xfrm>
            <a:off x="0" y="3200400"/>
            <a:ext cx="396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22213" name="Rectangle 5"/>
          <p:cNvSpPr>
            <a:spLocks noChangeArrowheads="1"/>
          </p:cNvSpPr>
          <p:nvPr/>
        </p:nvSpPr>
        <p:spPr bwMode="auto">
          <a:xfrm>
            <a:off x="4267200" y="3200400"/>
            <a:ext cx="3048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22214" name="Rectangle 7"/>
          <p:cNvSpPr>
            <a:spLocks noChangeArrowheads="1"/>
          </p:cNvSpPr>
          <p:nvPr/>
        </p:nvSpPr>
        <p:spPr bwMode="auto">
          <a:xfrm>
            <a:off x="4114800" y="3048000"/>
            <a:ext cx="3810000" cy="838200"/>
          </a:xfrm>
          <a:prstGeom prst="rect">
            <a:avLst/>
          </a:prstGeom>
          <a:solidFill>
            <a:srgbClr val="FFFF00"/>
          </a:solidFill>
          <a:ln w="9525">
            <a:solidFill>
              <a:schemeClr val="tx1"/>
            </a:solidFill>
            <a:miter lim="800000"/>
            <a:headEnd/>
            <a:tailEnd/>
          </a:ln>
        </p:spPr>
        <p:txBody>
          <a:bodyPr anchor="ctr">
            <a:spAutoFit/>
          </a:bodyPr>
          <a:lstStyle/>
          <a:p>
            <a:endParaRPr lang="en-US"/>
          </a:p>
        </p:txBody>
      </p:sp>
      <p:sp>
        <p:nvSpPr>
          <p:cNvPr id="222215" name="Rectangle 8"/>
          <p:cNvSpPr>
            <a:spLocks noChangeArrowheads="1"/>
          </p:cNvSpPr>
          <p:nvPr/>
        </p:nvSpPr>
        <p:spPr bwMode="auto">
          <a:xfrm>
            <a:off x="7924800" y="3048000"/>
            <a:ext cx="1219200" cy="838200"/>
          </a:xfrm>
          <a:prstGeom prst="rect">
            <a:avLst/>
          </a:prstGeom>
          <a:solidFill>
            <a:srgbClr val="FF66CC"/>
          </a:solidFill>
          <a:ln w="9525">
            <a:solidFill>
              <a:schemeClr val="tx1"/>
            </a:solidFill>
            <a:miter lim="800000"/>
            <a:headEnd/>
            <a:tailEnd/>
          </a:ln>
        </p:spPr>
        <p:txBody>
          <a:bodyPr anchor="ctr">
            <a:spAutoFit/>
          </a:bodyPr>
          <a:lstStyle/>
          <a:p>
            <a:endParaRPr lang="en-US"/>
          </a:p>
        </p:txBody>
      </p:sp>
      <p:sp>
        <p:nvSpPr>
          <p:cNvPr id="222216" name="Rectangle 9"/>
          <p:cNvSpPr>
            <a:spLocks noChangeArrowheads="1"/>
          </p:cNvSpPr>
          <p:nvPr/>
        </p:nvSpPr>
        <p:spPr bwMode="auto">
          <a:xfrm>
            <a:off x="0" y="5029200"/>
            <a:ext cx="5029200" cy="762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222217" name="Line 10"/>
          <p:cNvSpPr>
            <a:spLocks noChangeShapeType="1"/>
          </p:cNvSpPr>
          <p:nvPr/>
        </p:nvSpPr>
        <p:spPr bwMode="auto">
          <a:xfrm>
            <a:off x="9906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18" name="Line 11"/>
          <p:cNvSpPr>
            <a:spLocks noChangeShapeType="1"/>
          </p:cNvSpPr>
          <p:nvPr/>
        </p:nvSpPr>
        <p:spPr bwMode="auto">
          <a:xfrm>
            <a:off x="15240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19" name="Line 13"/>
          <p:cNvSpPr>
            <a:spLocks noChangeShapeType="1"/>
          </p:cNvSpPr>
          <p:nvPr/>
        </p:nvSpPr>
        <p:spPr bwMode="auto">
          <a:xfrm>
            <a:off x="21336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20" name="Line 14"/>
          <p:cNvSpPr>
            <a:spLocks noChangeShapeType="1"/>
          </p:cNvSpPr>
          <p:nvPr/>
        </p:nvSpPr>
        <p:spPr bwMode="auto">
          <a:xfrm>
            <a:off x="26670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21" name="Line 15"/>
          <p:cNvSpPr>
            <a:spLocks noChangeShapeType="1"/>
          </p:cNvSpPr>
          <p:nvPr/>
        </p:nvSpPr>
        <p:spPr bwMode="auto">
          <a:xfrm>
            <a:off x="48768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22" name="Line 16"/>
          <p:cNvSpPr>
            <a:spLocks noChangeShapeType="1"/>
          </p:cNvSpPr>
          <p:nvPr/>
        </p:nvSpPr>
        <p:spPr bwMode="auto">
          <a:xfrm>
            <a:off x="43434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23" name="Line 17"/>
          <p:cNvSpPr>
            <a:spLocks noChangeShapeType="1"/>
          </p:cNvSpPr>
          <p:nvPr/>
        </p:nvSpPr>
        <p:spPr bwMode="auto">
          <a:xfrm>
            <a:off x="32766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24" name="Line 18"/>
          <p:cNvSpPr>
            <a:spLocks noChangeShapeType="1"/>
          </p:cNvSpPr>
          <p:nvPr/>
        </p:nvSpPr>
        <p:spPr bwMode="auto">
          <a:xfrm>
            <a:off x="38100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25" name="Line 19"/>
          <p:cNvSpPr>
            <a:spLocks noChangeShapeType="1"/>
          </p:cNvSpPr>
          <p:nvPr/>
        </p:nvSpPr>
        <p:spPr bwMode="auto">
          <a:xfrm>
            <a:off x="5486400" y="6096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26" name="Line 20"/>
          <p:cNvSpPr>
            <a:spLocks noChangeShapeType="1"/>
          </p:cNvSpPr>
          <p:nvPr/>
        </p:nvSpPr>
        <p:spPr bwMode="auto">
          <a:xfrm>
            <a:off x="60960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27" name="Line 21"/>
          <p:cNvSpPr>
            <a:spLocks noChangeShapeType="1"/>
          </p:cNvSpPr>
          <p:nvPr/>
        </p:nvSpPr>
        <p:spPr bwMode="auto">
          <a:xfrm>
            <a:off x="67056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28" name="Line 22"/>
          <p:cNvSpPr>
            <a:spLocks noChangeShapeType="1"/>
          </p:cNvSpPr>
          <p:nvPr/>
        </p:nvSpPr>
        <p:spPr bwMode="auto">
          <a:xfrm>
            <a:off x="73152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29" name="Text Box 23"/>
          <p:cNvSpPr txBox="1">
            <a:spLocks noChangeArrowheads="1"/>
          </p:cNvSpPr>
          <p:nvPr/>
        </p:nvSpPr>
        <p:spPr bwMode="auto">
          <a:xfrm>
            <a:off x="609600" y="381000"/>
            <a:ext cx="8763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spcBef>
                <a:spcPct val="50000"/>
              </a:spcBef>
            </a:pPr>
            <a:r>
              <a:rPr kumimoji="1" lang="ja-JP" altLang="en-US" sz="1600">
                <a:solidFill>
                  <a:srgbClr val="000066"/>
                </a:solidFill>
                <a:latin typeface="Times New Roman" charset="0"/>
              </a:rPr>
              <a:t>　</a:t>
            </a:r>
            <a:r>
              <a:rPr kumimoji="1" lang="en-US" altLang="ja-JP" sz="1600">
                <a:solidFill>
                  <a:srgbClr val="000066"/>
                </a:solidFill>
                <a:latin typeface="Times New Roman" charset="0"/>
              </a:rPr>
              <a:t>660     650     640     630     620     610     600     590     580     570      560      550     540     530     520       </a:t>
            </a:r>
          </a:p>
        </p:txBody>
      </p:sp>
      <p:sp>
        <p:nvSpPr>
          <p:cNvPr id="222230" name="Line 24"/>
          <p:cNvSpPr>
            <a:spLocks noChangeShapeType="1"/>
          </p:cNvSpPr>
          <p:nvPr/>
        </p:nvSpPr>
        <p:spPr bwMode="auto">
          <a:xfrm>
            <a:off x="7848600" y="6096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31" name="Line 25"/>
          <p:cNvSpPr>
            <a:spLocks noChangeShapeType="1"/>
          </p:cNvSpPr>
          <p:nvPr/>
        </p:nvSpPr>
        <p:spPr bwMode="auto">
          <a:xfrm>
            <a:off x="8458200" y="6096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32" name="Line 26"/>
          <p:cNvSpPr>
            <a:spLocks noChangeShapeType="1"/>
          </p:cNvSpPr>
          <p:nvPr/>
        </p:nvSpPr>
        <p:spPr bwMode="auto">
          <a:xfrm>
            <a:off x="8991600" y="6096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33" name="Rectangle 27"/>
          <p:cNvSpPr>
            <a:spLocks noChangeArrowheads="1"/>
          </p:cNvSpPr>
          <p:nvPr/>
        </p:nvSpPr>
        <p:spPr bwMode="auto">
          <a:xfrm>
            <a:off x="0" y="3200400"/>
            <a:ext cx="838200" cy="533400"/>
          </a:xfrm>
          <a:prstGeom prst="rect">
            <a:avLst/>
          </a:prstGeom>
          <a:solidFill>
            <a:schemeClr val="bg1"/>
          </a:solidFill>
          <a:ln w="9525">
            <a:solidFill>
              <a:schemeClr val="tx1"/>
            </a:solidFill>
            <a:miter lim="800000"/>
            <a:headEnd/>
            <a:tailEnd/>
          </a:ln>
        </p:spPr>
        <p:txBody>
          <a:bodyPr wrap="none" anchor="ctr">
            <a:spAutoFit/>
          </a:bodyPr>
          <a:lstStyle/>
          <a:p>
            <a:endParaRPr lang="en-US"/>
          </a:p>
        </p:txBody>
      </p:sp>
      <p:sp>
        <p:nvSpPr>
          <p:cNvPr id="222234" name="Line 28"/>
          <p:cNvSpPr>
            <a:spLocks noChangeShapeType="1"/>
          </p:cNvSpPr>
          <p:nvPr/>
        </p:nvSpPr>
        <p:spPr bwMode="auto">
          <a:xfrm flipH="1">
            <a:off x="914400" y="533400"/>
            <a:ext cx="0" cy="14478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222235" name="Rectangle 29"/>
          <p:cNvSpPr>
            <a:spLocks noChangeArrowheads="1"/>
          </p:cNvSpPr>
          <p:nvPr/>
        </p:nvSpPr>
        <p:spPr bwMode="auto">
          <a:xfrm>
            <a:off x="0" y="685800"/>
            <a:ext cx="3962400" cy="1143000"/>
          </a:xfrm>
          <a:prstGeom prst="rect">
            <a:avLst/>
          </a:prstGeom>
          <a:solidFill>
            <a:srgbClr val="00FFCC"/>
          </a:solidFill>
          <a:ln w="9525">
            <a:solidFill>
              <a:schemeClr val="tx1"/>
            </a:solidFill>
            <a:miter lim="800000"/>
            <a:headEnd/>
            <a:tailEnd/>
          </a:ln>
        </p:spPr>
        <p:txBody>
          <a:bodyPr wrap="none" anchor="ctr">
            <a:spAutoFit/>
          </a:bodyPr>
          <a:lstStyle/>
          <a:p>
            <a:endParaRPr lang="en-US"/>
          </a:p>
        </p:txBody>
      </p:sp>
      <p:sp>
        <p:nvSpPr>
          <p:cNvPr id="22559" name="Text Box 31"/>
          <p:cNvSpPr txBox="1">
            <a:spLocks noChangeArrowheads="1"/>
          </p:cNvSpPr>
          <p:nvPr/>
        </p:nvSpPr>
        <p:spPr bwMode="auto">
          <a:xfrm>
            <a:off x="990600" y="3276600"/>
            <a:ext cx="2590800" cy="366713"/>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zh-CN" altLang="en-US" sz="1800" b="1">
                <a:solidFill>
                  <a:srgbClr val="000066"/>
                </a:solidFill>
                <a:effectLst>
                  <a:outerShdw blurRad="38100" dist="38100" dir="2700000" algn="tl">
                    <a:srgbClr val="C0C0C0"/>
                  </a:outerShdw>
                </a:effectLst>
                <a:latin typeface="Copperplate Gothic Light" pitchFamily="34" charset="0"/>
                <a:cs typeface="+mn-cs"/>
              </a:rPr>
              <a:t>亚述帝国</a:t>
            </a:r>
            <a:endParaRPr kumimoji="1" lang="en-US" altLang="ja-JP" sz="1800" b="1">
              <a:solidFill>
                <a:srgbClr val="000066"/>
              </a:solidFill>
              <a:effectLst>
                <a:outerShdw blurRad="38100" dist="38100" dir="2700000" algn="tl">
                  <a:srgbClr val="C0C0C0"/>
                </a:outerShdw>
              </a:effectLst>
              <a:latin typeface="Copperplate Gothic Light" pitchFamily="34" charset="0"/>
              <a:cs typeface="+mn-cs"/>
            </a:endParaRPr>
          </a:p>
        </p:txBody>
      </p:sp>
      <p:sp>
        <p:nvSpPr>
          <p:cNvPr id="22560" name="Text Box 32"/>
          <p:cNvSpPr txBox="1">
            <a:spLocks noChangeArrowheads="1"/>
          </p:cNvSpPr>
          <p:nvPr/>
        </p:nvSpPr>
        <p:spPr bwMode="auto">
          <a:xfrm>
            <a:off x="4343400" y="3276600"/>
            <a:ext cx="3276600" cy="366713"/>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zh-CN" altLang="en-US" sz="1800" b="1">
                <a:solidFill>
                  <a:srgbClr val="000066"/>
                </a:solidFill>
                <a:effectLst>
                  <a:outerShdw blurRad="38100" dist="38100" dir="2700000" algn="tl">
                    <a:srgbClr val="C0C0C0"/>
                  </a:outerShdw>
                </a:effectLst>
                <a:latin typeface="Copperplate Gothic Light" pitchFamily="34" charset="0"/>
                <a:cs typeface="+mn-cs"/>
              </a:rPr>
              <a:t>新巴比伦帝国</a:t>
            </a:r>
            <a:endParaRPr kumimoji="1" lang="en-US" altLang="ja-JP" sz="1800" b="1">
              <a:solidFill>
                <a:srgbClr val="000066"/>
              </a:solidFill>
              <a:effectLst>
                <a:outerShdw blurRad="38100" dist="38100" dir="2700000" algn="tl">
                  <a:srgbClr val="C0C0C0"/>
                </a:outerShdw>
              </a:effectLst>
              <a:latin typeface="Copperplate Gothic Light" pitchFamily="34" charset="0"/>
              <a:cs typeface="+mn-cs"/>
            </a:endParaRPr>
          </a:p>
        </p:txBody>
      </p:sp>
      <p:sp>
        <p:nvSpPr>
          <p:cNvPr id="22561" name="Text Box 33"/>
          <p:cNvSpPr txBox="1">
            <a:spLocks noChangeArrowheads="1"/>
          </p:cNvSpPr>
          <p:nvPr/>
        </p:nvSpPr>
        <p:spPr bwMode="auto">
          <a:xfrm>
            <a:off x="8001000" y="3276600"/>
            <a:ext cx="1143000" cy="366713"/>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zh-CN" altLang="en-US" sz="1800" b="1">
                <a:solidFill>
                  <a:srgbClr val="000066"/>
                </a:solidFill>
                <a:effectLst>
                  <a:outerShdw blurRad="38100" dist="38100" dir="2700000" algn="tl">
                    <a:srgbClr val="C0C0C0"/>
                  </a:outerShdw>
                </a:effectLst>
                <a:latin typeface="Copperplate Gothic Light" pitchFamily="34" charset="0"/>
                <a:cs typeface="+mn-cs"/>
              </a:rPr>
              <a:t>波斯帝国</a:t>
            </a:r>
            <a:endParaRPr kumimoji="1" lang="en-US" altLang="ja-JP" sz="1800" b="1">
              <a:solidFill>
                <a:srgbClr val="000066"/>
              </a:solidFill>
              <a:effectLst>
                <a:outerShdw blurRad="38100" dist="38100" dir="2700000" algn="tl">
                  <a:srgbClr val="C0C0C0"/>
                </a:outerShdw>
              </a:effectLst>
              <a:latin typeface="Copperplate Gothic Light" pitchFamily="34" charset="0"/>
              <a:cs typeface="+mn-cs"/>
            </a:endParaRPr>
          </a:p>
        </p:txBody>
      </p:sp>
      <p:sp>
        <p:nvSpPr>
          <p:cNvPr id="22562" name="Text Box 34"/>
          <p:cNvSpPr txBox="1">
            <a:spLocks noChangeArrowheads="1"/>
          </p:cNvSpPr>
          <p:nvPr/>
        </p:nvSpPr>
        <p:spPr bwMode="auto">
          <a:xfrm>
            <a:off x="0" y="3200400"/>
            <a:ext cx="914400" cy="554038"/>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zh-CN" altLang="en-US" sz="1200" b="1">
                <a:solidFill>
                  <a:srgbClr val="000066"/>
                </a:solidFill>
                <a:effectLst>
                  <a:outerShdw blurRad="38100" dist="38100" dir="2700000" algn="tl">
                    <a:srgbClr val="C0C0C0"/>
                  </a:outerShdw>
                </a:effectLst>
                <a:latin typeface="Copperplate Gothic Light" pitchFamily="34" charset="0"/>
                <a:cs typeface="+mn-cs"/>
              </a:rPr>
              <a:t>世界</a:t>
            </a:r>
            <a:endParaRPr kumimoji="1" lang="en-US" altLang="zh-CN" sz="1200" b="1">
              <a:solidFill>
                <a:srgbClr val="000066"/>
              </a:solidFill>
              <a:effectLst>
                <a:outerShdw blurRad="38100" dist="38100" dir="2700000" algn="tl">
                  <a:srgbClr val="C0C0C0"/>
                </a:outerShdw>
              </a:effectLst>
              <a:latin typeface="Copperplate Gothic Light" pitchFamily="34" charset="0"/>
              <a:cs typeface="+mn-cs"/>
            </a:endParaRPr>
          </a:p>
          <a:p>
            <a:pPr algn="ctr" eaLnBrk="1" hangingPunct="1">
              <a:spcBef>
                <a:spcPct val="50000"/>
              </a:spcBef>
              <a:defRPr/>
            </a:pPr>
            <a:r>
              <a:rPr kumimoji="1" lang="zh-CN" altLang="en-US" sz="1200" b="1">
                <a:solidFill>
                  <a:srgbClr val="000066"/>
                </a:solidFill>
                <a:effectLst>
                  <a:outerShdw blurRad="38100" dist="38100" dir="2700000" algn="tl">
                    <a:srgbClr val="C0C0C0"/>
                  </a:outerShdw>
                </a:effectLst>
                <a:latin typeface="Copperplate Gothic Light" pitchFamily="34" charset="0"/>
                <a:cs typeface="+mn-cs"/>
              </a:rPr>
              <a:t>强国</a:t>
            </a:r>
            <a:endParaRPr kumimoji="1" lang="en-US" altLang="ja-JP" sz="1200" b="1">
              <a:solidFill>
                <a:srgbClr val="000066"/>
              </a:solidFill>
              <a:effectLst>
                <a:outerShdw blurRad="38100" dist="38100" dir="2700000" algn="tl">
                  <a:srgbClr val="C0C0C0"/>
                </a:outerShdw>
              </a:effectLst>
              <a:latin typeface="Copperplate Gothic Light" pitchFamily="34" charset="0"/>
              <a:cs typeface="+mn-cs"/>
            </a:endParaRPr>
          </a:p>
        </p:txBody>
      </p:sp>
      <p:sp>
        <p:nvSpPr>
          <p:cNvPr id="222240" name="Text Box 37"/>
          <p:cNvSpPr txBox="1">
            <a:spLocks noChangeArrowheads="1"/>
          </p:cNvSpPr>
          <p:nvPr/>
        </p:nvSpPr>
        <p:spPr bwMode="auto">
          <a:xfrm rot="-5400000">
            <a:off x="577076" y="2057400"/>
            <a:ext cx="55399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en-US" altLang="ja-JP" sz="1200" dirty="0">
                <a:latin typeface="Times New Roman" charset="0"/>
              </a:rPr>
              <a:t> </a:t>
            </a:r>
            <a:r>
              <a:rPr kumimoji="1" lang="zh-CN" altLang="en-US" sz="1200" dirty="0">
                <a:latin typeface="Times New Roman" charset="0"/>
              </a:rPr>
              <a:t>底比斯的沦陷</a:t>
            </a:r>
            <a:endParaRPr kumimoji="1" lang="en-US" altLang="zh-CN" sz="1200" dirty="0">
              <a:latin typeface="Times New Roman" charset="0"/>
            </a:endParaRPr>
          </a:p>
        </p:txBody>
      </p:sp>
      <p:sp>
        <p:nvSpPr>
          <p:cNvPr id="222241" name="Text Box 38"/>
          <p:cNvSpPr txBox="1">
            <a:spLocks noChangeArrowheads="1"/>
          </p:cNvSpPr>
          <p:nvPr/>
        </p:nvSpPr>
        <p:spPr bwMode="auto">
          <a:xfrm>
            <a:off x="381000" y="1905000"/>
            <a:ext cx="6858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en-US" altLang="ja-JP" sz="1200">
                <a:latin typeface="Times New Roman" charset="0"/>
              </a:rPr>
              <a:t>663BC</a:t>
            </a:r>
          </a:p>
        </p:txBody>
      </p:sp>
      <p:sp>
        <p:nvSpPr>
          <p:cNvPr id="222242" name="Rectangle 39"/>
          <p:cNvSpPr>
            <a:spLocks noChangeArrowheads="1"/>
          </p:cNvSpPr>
          <p:nvPr/>
        </p:nvSpPr>
        <p:spPr bwMode="auto">
          <a:xfrm>
            <a:off x="2362200" y="685800"/>
            <a:ext cx="457200" cy="1143000"/>
          </a:xfrm>
          <a:prstGeom prst="rect">
            <a:avLst/>
          </a:prstGeom>
          <a:solidFill>
            <a:srgbClr val="FF66CC"/>
          </a:solidFill>
          <a:ln w="9525">
            <a:solidFill>
              <a:schemeClr val="tx1"/>
            </a:solidFill>
            <a:miter lim="800000"/>
            <a:headEnd/>
            <a:tailEnd/>
          </a:ln>
        </p:spPr>
        <p:txBody>
          <a:bodyPr wrap="none" anchor="ctr">
            <a:spAutoFit/>
          </a:bodyPr>
          <a:lstStyle/>
          <a:p>
            <a:endParaRPr lang="en-US"/>
          </a:p>
        </p:txBody>
      </p:sp>
      <p:sp>
        <p:nvSpPr>
          <p:cNvPr id="222243" name="Rectangle 40"/>
          <p:cNvSpPr>
            <a:spLocks noChangeArrowheads="1"/>
          </p:cNvSpPr>
          <p:nvPr/>
        </p:nvSpPr>
        <p:spPr bwMode="auto">
          <a:xfrm>
            <a:off x="3733800" y="685800"/>
            <a:ext cx="228600" cy="1143000"/>
          </a:xfrm>
          <a:prstGeom prst="rect">
            <a:avLst/>
          </a:prstGeom>
          <a:solidFill>
            <a:srgbClr val="FFFF00"/>
          </a:solidFill>
          <a:ln w="9525">
            <a:solidFill>
              <a:schemeClr val="tx1"/>
            </a:solidFill>
            <a:miter lim="800000"/>
            <a:headEnd/>
            <a:tailEnd/>
          </a:ln>
        </p:spPr>
        <p:txBody>
          <a:bodyPr wrap="none" anchor="ctr">
            <a:spAutoFit/>
          </a:bodyPr>
          <a:lstStyle/>
          <a:p>
            <a:endParaRPr lang="en-US"/>
          </a:p>
        </p:txBody>
      </p:sp>
      <p:sp>
        <p:nvSpPr>
          <p:cNvPr id="222244" name="Text Box 41"/>
          <p:cNvSpPr txBox="1">
            <a:spLocks noChangeArrowheads="1"/>
          </p:cNvSpPr>
          <p:nvPr/>
        </p:nvSpPr>
        <p:spPr bwMode="auto">
          <a:xfrm>
            <a:off x="914400" y="1066800"/>
            <a:ext cx="1524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400" b="1">
                <a:solidFill>
                  <a:srgbClr val="000066"/>
                </a:solidFill>
                <a:latin typeface="Copperplate Gothic Light" charset="0"/>
              </a:rPr>
              <a:t>亚述巴尼伯</a:t>
            </a:r>
            <a:endParaRPr kumimoji="1" lang="en-US" altLang="ja-JP" sz="1400" b="1">
              <a:solidFill>
                <a:srgbClr val="000066"/>
              </a:solidFill>
              <a:latin typeface="Copperplate Gothic Light" charset="0"/>
            </a:endParaRPr>
          </a:p>
        </p:txBody>
      </p:sp>
      <p:sp>
        <p:nvSpPr>
          <p:cNvPr id="222245" name="Rectangle 42"/>
          <p:cNvSpPr>
            <a:spLocks noChangeArrowheads="1"/>
          </p:cNvSpPr>
          <p:nvPr/>
        </p:nvSpPr>
        <p:spPr bwMode="auto">
          <a:xfrm>
            <a:off x="2819400" y="685800"/>
            <a:ext cx="914400" cy="1143000"/>
          </a:xfrm>
          <a:prstGeom prst="rect">
            <a:avLst/>
          </a:prstGeom>
          <a:solidFill>
            <a:srgbClr val="66FF66"/>
          </a:solidFill>
          <a:ln w="9525">
            <a:solidFill>
              <a:schemeClr val="tx1"/>
            </a:solidFill>
            <a:miter lim="800000"/>
            <a:headEnd/>
            <a:tailEnd/>
          </a:ln>
        </p:spPr>
        <p:txBody>
          <a:bodyPr wrap="none" anchor="ctr">
            <a:spAutoFit/>
          </a:bodyPr>
          <a:lstStyle/>
          <a:p>
            <a:endParaRPr lang="en-US"/>
          </a:p>
        </p:txBody>
      </p:sp>
      <p:sp>
        <p:nvSpPr>
          <p:cNvPr id="222246" name="Rectangle 36"/>
          <p:cNvSpPr>
            <a:spLocks noChangeArrowheads="1"/>
          </p:cNvSpPr>
          <p:nvPr/>
        </p:nvSpPr>
        <p:spPr bwMode="auto">
          <a:xfrm>
            <a:off x="0" y="838200"/>
            <a:ext cx="914400" cy="838200"/>
          </a:xfrm>
          <a:prstGeom prst="rect">
            <a:avLst/>
          </a:prstGeom>
          <a:solidFill>
            <a:schemeClr val="bg1"/>
          </a:solidFill>
          <a:ln w="9525">
            <a:solidFill>
              <a:schemeClr val="tx1"/>
            </a:solidFill>
            <a:miter lim="800000"/>
            <a:headEnd/>
            <a:tailEnd/>
          </a:ln>
        </p:spPr>
        <p:txBody>
          <a:bodyPr anchor="ctr">
            <a:spAutoFit/>
          </a:bodyPr>
          <a:lstStyle/>
          <a:p>
            <a:endParaRPr lang="en-US"/>
          </a:p>
        </p:txBody>
      </p:sp>
      <p:sp>
        <p:nvSpPr>
          <p:cNvPr id="22563" name="Text Box 35"/>
          <p:cNvSpPr txBox="1">
            <a:spLocks noChangeArrowheads="1"/>
          </p:cNvSpPr>
          <p:nvPr/>
        </p:nvSpPr>
        <p:spPr bwMode="auto">
          <a:xfrm>
            <a:off x="0" y="914400"/>
            <a:ext cx="914400" cy="630238"/>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zh-CN" altLang="en-US" sz="1400" b="1">
                <a:solidFill>
                  <a:srgbClr val="000066"/>
                </a:solidFill>
                <a:effectLst>
                  <a:outerShdw blurRad="38100" dist="38100" dir="2700000" algn="tl">
                    <a:srgbClr val="C0C0C0"/>
                  </a:outerShdw>
                </a:effectLst>
                <a:latin typeface="Copperplate Gothic Light" pitchFamily="34" charset="0"/>
                <a:cs typeface="+mn-cs"/>
              </a:rPr>
              <a:t>亚述</a:t>
            </a:r>
            <a:endParaRPr kumimoji="1" lang="en-US" altLang="zh-CN" sz="1400" b="1">
              <a:solidFill>
                <a:srgbClr val="000066"/>
              </a:solidFill>
              <a:effectLst>
                <a:outerShdw blurRad="38100" dist="38100" dir="2700000" algn="tl">
                  <a:srgbClr val="C0C0C0"/>
                </a:outerShdw>
              </a:effectLst>
              <a:latin typeface="Copperplate Gothic Light" pitchFamily="34" charset="0"/>
              <a:cs typeface="+mn-cs"/>
            </a:endParaRPr>
          </a:p>
          <a:p>
            <a:pPr algn="ctr" eaLnBrk="1" hangingPunct="1">
              <a:spcBef>
                <a:spcPct val="50000"/>
              </a:spcBef>
              <a:defRPr/>
            </a:pPr>
            <a:r>
              <a:rPr kumimoji="1" lang="zh-CN" altLang="en-US" sz="1400" b="1">
                <a:solidFill>
                  <a:srgbClr val="000066"/>
                </a:solidFill>
                <a:effectLst>
                  <a:outerShdw blurRad="38100" dist="38100" dir="2700000" algn="tl">
                    <a:srgbClr val="C0C0C0"/>
                  </a:outerShdw>
                </a:effectLst>
                <a:latin typeface="Copperplate Gothic Light" pitchFamily="34" charset="0"/>
                <a:cs typeface="+mn-cs"/>
              </a:rPr>
              <a:t>众王</a:t>
            </a:r>
            <a:endParaRPr kumimoji="1" lang="en-US" altLang="ja-JP" sz="1400" b="1">
              <a:solidFill>
                <a:srgbClr val="000066"/>
              </a:solidFill>
              <a:effectLst>
                <a:outerShdw blurRad="38100" dist="38100" dir="2700000" algn="tl">
                  <a:srgbClr val="C0C0C0"/>
                </a:outerShdw>
              </a:effectLst>
              <a:latin typeface="Copperplate Gothic Light" pitchFamily="34" charset="0"/>
              <a:cs typeface="+mn-cs"/>
            </a:endParaRPr>
          </a:p>
        </p:txBody>
      </p:sp>
      <p:sp>
        <p:nvSpPr>
          <p:cNvPr id="222248" name="Text Box 43"/>
          <p:cNvSpPr txBox="1">
            <a:spLocks noChangeArrowheads="1"/>
          </p:cNvSpPr>
          <p:nvPr/>
        </p:nvSpPr>
        <p:spPr bwMode="auto">
          <a:xfrm>
            <a:off x="2451100" y="457200"/>
            <a:ext cx="369888"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200" b="1">
                <a:solidFill>
                  <a:srgbClr val="000066"/>
                </a:solidFill>
                <a:latin typeface="Copperplate Gothic Light" charset="0"/>
              </a:rPr>
              <a:t>亚述鲁巴力一世</a:t>
            </a:r>
            <a:endParaRPr kumimoji="1" lang="en-US" altLang="ja-JP" sz="1200" b="1">
              <a:solidFill>
                <a:srgbClr val="000066"/>
              </a:solidFill>
              <a:latin typeface="Copperplate Gothic Light" charset="0"/>
            </a:endParaRPr>
          </a:p>
        </p:txBody>
      </p:sp>
      <p:sp>
        <p:nvSpPr>
          <p:cNvPr id="222249" name="Text Box 45"/>
          <p:cNvSpPr txBox="1">
            <a:spLocks noChangeArrowheads="1"/>
          </p:cNvSpPr>
          <p:nvPr/>
        </p:nvSpPr>
        <p:spPr bwMode="auto">
          <a:xfrm>
            <a:off x="3122613" y="304800"/>
            <a:ext cx="40005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400" b="1">
                <a:solidFill>
                  <a:srgbClr val="000066"/>
                </a:solidFill>
                <a:latin typeface="Copperplate Gothic Light" charset="0"/>
              </a:rPr>
              <a:t>新撒瑞士昆</a:t>
            </a:r>
            <a:endParaRPr kumimoji="1" lang="en-US" altLang="ja-JP" sz="1400" b="1">
              <a:solidFill>
                <a:srgbClr val="000066"/>
              </a:solidFill>
              <a:latin typeface="Copperplate Gothic Light" charset="0"/>
            </a:endParaRPr>
          </a:p>
        </p:txBody>
      </p:sp>
      <p:sp>
        <p:nvSpPr>
          <p:cNvPr id="222250" name="Text Box 46"/>
          <p:cNvSpPr txBox="1">
            <a:spLocks noChangeArrowheads="1"/>
          </p:cNvSpPr>
          <p:nvPr/>
        </p:nvSpPr>
        <p:spPr bwMode="auto">
          <a:xfrm>
            <a:off x="3686175" y="457200"/>
            <a:ext cx="3698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200" b="1">
                <a:solidFill>
                  <a:srgbClr val="000066"/>
                </a:solidFill>
                <a:latin typeface="Copperplate Gothic Light" charset="0"/>
              </a:rPr>
              <a:t>亚述鲁巴力二世</a:t>
            </a:r>
            <a:endParaRPr kumimoji="1" lang="en-US" altLang="ja-JP" sz="1200" b="1">
              <a:solidFill>
                <a:srgbClr val="000066"/>
              </a:solidFill>
              <a:latin typeface="Copperplate Gothic Light" charset="0"/>
            </a:endParaRPr>
          </a:p>
        </p:txBody>
      </p:sp>
      <p:sp>
        <p:nvSpPr>
          <p:cNvPr id="222251" name="Text Box 47"/>
          <p:cNvSpPr txBox="1">
            <a:spLocks noChangeArrowheads="1"/>
          </p:cNvSpPr>
          <p:nvPr/>
        </p:nvSpPr>
        <p:spPr bwMode="auto">
          <a:xfrm rot="-5400000">
            <a:off x="3488809" y="2057400"/>
            <a:ext cx="369332"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en-US" altLang="ja-JP" sz="1200" dirty="0">
                <a:latin typeface="Times New Roman" charset="0"/>
              </a:rPr>
              <a:t> </a:t>
            </a:r>
            <a:r>
              <a:rPr kumimoji="1" lang="zh-CN" altLang="en-US" sz="1200" dirty="0">
                <a:latin typeface="Times New Roman" charset="0"/>
              </a:rPr>
              <a:t>尼尼微的沦陷</a:t>
            </a:r>
            <a:endParaRPr kumimoji="1" lang="en-US" altLang="zh-CN" sz="1200" dirty="0">
              <a:latin typeface="Times New Roman" charset="0"/>
            </a:endParaRPr>
          </a:p>
        </p:txBody>
      </p:sp>
      <p:sp>
        <p:nvSpPr>
          <p:cNvPr id="222252" name="Text Box 48"/>
          <p:cNvSpPr txBox="1">
            <a:spLocks noChangeArrowheads="1"/>
          </p:cNvSpPr>
          <p:nvPr/>
        </p:nvSpPr>
        <p:spPr bwMode="auto">
          <a:xfrm>
            <a:off x="3276600" y="1905000"/>
            <a:ext cx="609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en-US" altLang="ja-JP" sz="1200">
                <a:solidFill>
                  <a:srgbClr val="000066"/>
                </a:solidFill>
                <a:latin typeface="Times New Roman" charset="0"/>
              </a:rPr>
              <a:t>612BC</a:t>
            </a:r>
          </a:p>
        </p:txBody>
      </p:sp>
      <p:sp>
        <p:nvSpPr>
          <p:cNvPr id="222253" name="Text Box 49"/>
          <p:cNvSpPr txBox="1">
            <a:spLocks noChangeArrowheads="1"/>
          </p:cNvSpPr>
          <p:nvPr/>
        </p:nvSpPr>
        <p:spPr bwMode="auto">
          <a:xfrm>
            <a:off x="3733800" y="2819400"/>
            <a:ext cx="4953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spcBef>
                <a:spcPct val="50000"/>
              </a:spcBef>
            </a:pPr>
            <a:r>
              <a:rPr kumimoji="1" lang="en-US" altLang="ja-JP" sz="1200">
                <a:latin typeface="Times New Roman" charset="0"/>
              </a:rPr>
              <a:t>609  605				           539</a:t>
            </a:r>
          </a:p>
        </p:txBody>
      </p:sp>
      <p:sp>
        <p:nvSpPr>
          <p:cNvPr id="222254" name="Rectangle 51"/>
          <p:cNvSpPr>
            <a:spLocks noChangeArrowheads="1"/>
          </p:cNvSpPr>
          <p:nvPr/>
        </p:nvSpPr>
        <p:spPr bwMode="auto">
          <a:xfrm>
            <a:off x="0" y="4724400"/>
            <a:ext cx="5029200" cy="304800"/>
          </a:xfrm>
          <a:prstGeom prst="rect">
            <a:avLst/>
          </a:prstGeom>
          <a:solidFill>
            <a:srgbClr val="CC9900"/>
          </a:solidFill>
          <a:ln w="9525">
            <a:solidFill>
              <a:schemeClr val="tx1"/>
            </a:solidFill>
            <a:miter lim="800000"/>
            <a:headEnd/>
            <a:tailEnd/>
          </a:ln>
        </p:spPr>
        <p:txBody>
          <a:bodyPr anchor="ctr">
            <a:spAutoFit/>
          </a:bodyPr>
          <a:lstStyle/>
          <a:p>
            <a:endParaRPr lang="en-US"/>
          </a:p>
        </p:txBody>
      </p:sp>
      <p:sp>
        <p:nvSpPr>
          <p:cNvPr id="222255" name="Rectangle 53"/>
          <p:cNvSpPr>
            <a:spLocks noChangeArrowheads="1"/>
          </p:cNvSpPr>
          <p:nvPr/>
        </p:nvSpPr>
        <p:spPr bwMode="auto">
          <a:xfrm>
            <a:off x="0" y="5029200"/>
            <a:ext cx="1981200" cy="762000"/>
          </a:xfrm>
          <a:prstGeom prst="rect">
            <a:avLst/>
          </a:prstGeom>
          <a:solidFill>
            <a:srgbClr val="FFFF66"/>
          </a:solidFill>
          <a:ln w="9525">
            <a:solidFill>
              <a:schemeClr val="tx1"/>
            </a:solidFill>
            <a:miter lim="800000"/>
            <a:headEnd/>
            <a:tailEnd/>
          </a:ln>
        </p:spPr>
        <p:txBody>
          <a:bodyPr anchor="ctr">
            <a:spAutoFit/>
          </a:bodyPr>
          <a:lstStyle/>
          <a:p>
            <a:endParaRPr lang="en-US"/>
          </a:p>
        </p:txBody>
      </p:sp>
      <p:sp>
        <p:nvSpPr>
          <p:cNvPr id="222256" name="Text Box 54"/>
          <p:cNvSpPr txBox="1">
            <a:spLocks noChangeArrowheads="1"/>
          </p:cNvSpPr>
          <p:nvPr/>
        </p:nvSpPr>
        <p:spPr bwMode="auto">
          <a:xfrm>
            <a:off x="762000" y="5257800"/>
            <a:ext cx="1447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400" b="1">
                <a:solidFill>
                  <a:srgbClr val="000066"/>
                </a:solidFill>
                <a:latin typeface="Copperplate Gothic Light" charset="0"/>
              </a:rPr>
              <a:t>玛拿西</a:t>
            </a:r>
            <a:endParaRPr kumimoji="1" lang="en-US" altLang="ja-JP" sz="1400" b="1">
              <a:solidFill>
                <a:srgbClr val="000066"/>
              </a:solidFill>
              <a:latin typeface="Copperplate Gothic Light" charset="0"/>
            </a:endParaRPr>
          </a:p>
        </p:txBody>
      </p:sp>
      <p:sp>
        <p:nvSpPr>
          <p:cNvPr id="222257" name="Rectangle 55"/>
          <p:cNvSpPr>
            <a:spLocks noChangeArrowheads="1"/>
          </p:cNvSpPr>
          <p:nvPr/>
        </p:nvSpPr>
        <p:spPr bwMode="auto">
          <a:xfrm>
            <a:off x="1981200" y="5029200"/>
            <a:ext cx="152400" cy="762000"/>
          </a:xfrm>
          <a:prstGeom prst="rect">
            <a:avLst/>
          </a:prstGeom>
          <a:solidFill>
            <a:srgbClr val="00FFCC"/>
          </a:solidFill>
          <a:ln w="9525">
            <a:solidFill>
              <a:schemeClr val="tx1"/>
            </a:solidFill>
            <a:miter lim="800000"/>
            <a:headEnd/>
            <a:tailEnd/>
          </a:ln>
        </p:spPr>
        <p:txBody>
          <a:bodyPr anchor="ctr">
            <a:spAutoFit/>
          </a:bodyPr>
          <a:lstStyle/>
          <a:p>
            <a:endParaRPr lang="en-US"/>
          </a:p>
        </p:txBody>
      </p:sp>
      <p:sp>
        <p:nvSpPr>
          <p:cNvPr id="222258" name="Rectangle 57"/>
          <p:cNvSpPr>
            <a:spLocks noChangeArrowheads="1"/>
          </p:cNvSpPr>
          <p:nvPr/>
        </p:nvSpPr>
        <p:spPr bwMode="auto">
          <a:xfrm>
            <a:off x="3962400" y="5029200"/>
            <a:ext cx="533400" cy="762000"/>
          </a:xfrm>
          <a:prstGeom prst="rect">
            <a:avLst/>
          </a:prstGeom>
          <a:solidFill>
            <a:srgbClr val="66FF66"/>
          </a:solidFill>
          <a:ln w="9525">
            <a:solidFill>
              <a:schemeClr val="tx1"/>
            </a:solidFill>
            <a:miter lim="800000"/>
            <a:headEnd/>
            <a:tailEnd/>
          </a:ln>
        </p:spPr>
        <p:txBody>
          <a:bodyPr anchor="ctr">
            <a:spAutoFit/>
          </a:bodyPr>
          <a:lstStyle/>
          <a:p>
            <a:endParaRPr lang="en-US"/>
          </a:p>
        </p:txBody>
      </p:sp>
      <p:sp>
        <p:nvSpPr>
          <p:cNvPr id="222259" name="Rectangle 58"/>
          <p:cNvSpPr>
            <a:spLocks noChangeArrowheads="1"/>
          </p:cNvSpPr>
          <p:nvPr/>
        </p:nvSpPr>
        <p:spPr bwMode="auto">
          <a:xfrm>
            <a:off x="4572000" y="5029200"/>
            <a:ext cx="457200" cy="762000"/>
          </a:xfrm>
          <a:prstGeom prst="rect">
            <a:avLst/>
          </a:prstGeom>
          <a:solidFill>
            <a:srgbClr val="FFFF00"/>
          </a:solidFill>
          <a:ln w="9525">
            <a:solidFill>
              <a:schemeClr val="tx1"/>
            </a:solidFill>
            <a:miter lim="800000"/>
            <a:headEnd/>
            <a:tailEnd/>
          </a:ln>
        </p:spPr>
        <p:txBody>
          <a:bodyPr anchor="ctr">
            <a:spAutoFit/>
          </a:bodyPr>
          <a:lstStyle/>
          <a:p>
            <a:endParaRPr lang="en-US"/>
          </a:p>
        </p:txBody>
      </p:sp>
      <p:sp>
        <p:nvSpPr>
          <p:cNvPr id="222260" name="Text Box 59"/>
          <p:cNvSpPr txBox="1">
            <a:spLocks noChangeArrowheads="1"/>
          </p:cNvSpPr>
          <p:nvPr/>
        </p:nvSpPr>
        <p:spPr bwMode="auto">
          <a:xfrm>
            <a:off x="2209800" y="5257800"/>
            <a:ext cx="1600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400" b="1">
                <a:solidFill>
                  <a:srgbClr val="000066"/>
                </a:solidFill>
                <a:latin typeface="Copperplate Gothic Light" charset="0"/>
              </a:rPr>
              <a:t>约西亚</a:t>
            </a:r>
            <a:endParaRPr kumimoji="1" lang="en-US" altLang="ja-JP" sz="1400" b="1">
              <a:solidFill>
                <a:srgbClr val="000066"/>
              </a:solidFill>
              <a:latin typeface="Copperplate Gothic Light" charset="0"/>
            </a:endParaRPr>
          </a:p>
        </p:txBody>
      </p:sp>
      <p:sp>
        <p:nvSpPr>
          <p:cNvPr id="222261" name="Text Box 60"/>
          <p:cNvSpPr txBox="1">
            <a:spLocks noChangeArrowheads="1"/>
          </p:cNvSpPr>
          <p:nvPr/>
        </p:nvSpPr>
        <p:spPr bwMode="auto">
          <a:xfrm rot="-5400000">
            <a:off x="4037013" y="5029200"/>
            <a:ext cx="4000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400" b="1">
                <a:solidFill>
                  <a:srgbClr val="000066"/>
                </a:solidFill>
                <a:latin typeface="Copperplate Gothic Light" charset="0"/>
              </a:rPr>
              <a:t>约雅敬</a:t>
            </a:r>
            <a:endParaRPr kumimoji="1" lang="en-US" altLang="ja-JP" sz="1400" b="1">
              <a:solidFill>
                <a:srgbClr val="000066"/>
              </a:solidFill>
              <a:latin typeface="Copperplate Gothic Light" charset="0"/>
            </a:endParaRPr>
          </a:p>
        </p:txBody>
      </p:sp>
      <p:sp>
        <p:nvSpPr>
          <p:cNvPr id="222262" name="Text Box 61"/>
          <p:cNvSpPr txBox="1">
            <a:spLocks noChangeArrowheads="1"/>
          </p:cNvSpPr>
          <p:nvPr/>
        </p:nvSpPr>
        <p:spPr bwMode="auto">
          <a:xfrm>
            <a:off x="4570353" y="5029200"/>
            <a:ext cx="40011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400" b="1" dirty="0">
                <a:solidFill>
                  <a:srgbClr val="000066"/>
                </a:solidFill>
                <a:latin typeface="Copperplate Gothic Light" charset="0"/>
              </a:rPr>
              <a:t>西底家</a:t>
            </a:r>
            <a:endParaRPr kumimoji="1" lang="en-US" altLang="ja-JP" sz="1400" b="1" dirty="0">
              <a:solidFill>
                <a:srgbClr val="000066"/>
              </a:solidFill>
              <a:latin typeface="Copperplate Gothic Light" charset="0"/>
            </a:endParaRPr>
          </a:p>
        </p:txBody>
      </p:sp>
      <p:sp>
        <p:nvSpPr>
          <p:cNvPr id="222263" name="Text Box 62"/>
          <p:cNvSpPr txBox="1">
            <a:spLocks noChangeArrowheads="1"/>
          </p:cNvSpPr>
          <p:nvPr/>
        </p:nvSpPr>
        <p:spPr bwMode="auto">
          <a:xfrm>
            <a:off x="1066800" y="5791200"/>
            <a:ext cx="1143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400" b="1" dirty="0">
                <a:solidFill>
                  <a:srgbClr val="000066"/>
                </a:solidFill>
                <a:latin typeface="Copperplate Gothic Light" charset="0"/>
              </a:rPr>
              <a:t>亚们</a:t>
            </a:r>
            <a:endParaRPr kumimoji="1" lang="en-US" altLang="ja-JP" sz="1400" b="1" dirty="0">
              <a:solidFill>
                <a:srgbClr val="000066"/>
              </a:solidFill>
              <a:latin typeface="Copperplate Gothic Light" charset="0"/>
            </a:endParaRPr>
          </a:p>
        </p:txBody>
      </p:sp>
      <p:sp>
        <p:nvSpPr>
          <p:cNvPr id="222264" name="Line 63"/>
          <p:cNvSpPr>
            <a:spLocks noChangeShapeType="1"/>
          </p:cNvSpPr>
          <p:nvPr/>
        </p:nvSpPr>
        <p:spPr bwMode="auto">
          <a:xfrm flipV="1">
            <a:off x="1905000" y="5791200"/>
            <a:ext cx="152400" cy="152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p>
        </p:txBody>
      </p:sp>
      <p:sp>
        <p:nvSpPr>
          <p:cNvPr id="222265" name="Text Box 64"/>
          <p:cNvSpPr txBox="1">
            <a:spLocks noChangeArrowheads="1"/>
          </p:cNvSpPr>
          <p:nvPr/>
        </p:nvSpPr>
        <p:spPr bwMode="auto">
          <a:xfrm>
            <a:off x="2286000" y="5791200"/>
            <a:ext cx="1600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400" b="1" dirty="0">
                <a:solidFill>
                  <a:srgbClr val="000066"/>
                </a:solidFill>
                <a:latin typeface="Copperplate Gothic Light" charset="0"/>
              </a:rPr>
              <a:t>约阿斯</a:t>
            </a:r>
            <a:endParaRPr kumimoji="1" lang="en-US" altLang="ja-JP" sz="1400" b="1" dirty="0">
              <a:solidFill>
                <a:srgbClr val="000066"/>
              </a:solidFill>
              <a:latin typeface="Copperplate Gothic Light" charset="0"/>
            </a:endParaRPr>
          </a:p>
        </p:txBody>
      </p:sp>
      <p:sp>
        <p:nvSpPr>
          <p:cNvPr id="222266" name="Line 65"/>
          <p:cNvSpPr>
            <a:spLocks noChangeShapeType="1"/>
          </p:cNvSpPr>
          <p:nvPr/>
        </p:nvSpPr>
        <p:spPr bwMode="auto">
          <a:xfrm flipV="1">
            <a:off x="3581400" y="5791200"/>
            <a:ext cx="304800" cy="152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p>
        </p:txBody>
      </p:sp>
      <p:sp>
        <p:nvSpPr>
          <p:cNvPr id="222267" name="Text Box 66"/>
          <p:cNvSpPr txBox="1">
            <a:spLocks noChangeArrowheads="1"/>
          </p:cNvSpPr>
          <p:nvPr/>
        </p:nvSpPr>
        <p:spPr bwMode="auto">
          <a:xfrm>
            <a:off x="4191000" y="5867400"/>
            <a:ext cx="1981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spcBef>
                <a:spcPct val="50000"/>
              </a:spcBef>
            </a:pPr>
            <a:r>
              <a:rPr kumimoji="1" lang="zh-CN" altLang="en-US" sz="1400" b="1">
                <a:solidFill>
                  <a:srgbClr val="000066"/>
                </a:solidFill>
                <a:latin typeface="Copperplate Gothic Light" charset="0"/>
              </a:rPr>
              <a:t>约雅斤</a:t>
            </a:r>
            <a:endParaRPr kumimoji="1" lang="en-US" altLang="ja-JP" sz="1400" b="1">
              <a:solidFill>
                <a:srgbClr val="000066"/>
              </a:solidFill>
              <a:latin typeface="Copperplate Gothic Light" charset="0"/>
            </a:endParaRPr>
          </a:p>
        </p:txBody>
      </p:sp>
      <p:sp>
        <p:nvSpPr>
          <p:cNvPr id="222268" name="Line 67"/>
          <p:cNvSpPr>
            <a:spLocks noChangeShapeType="1"/>
          </p:cNvSpPr>
          <p:nvPr/>
        </p:nvSpPr>
        <p:spPr bwMode="auto">
          <a:xfrm flipH="1" flipV="1">
            <a:off x="4495800" y="5791200"/>
            <a:ext cx="152400" cy="228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p>
        </p:txBody>
      </p:sp>
      <p:grpSp>
        <p:nvGrpSpPr>
          <p:cNvPr id="222269" name="Group 82"/>
          <p:cNvGrpSpPr>
            <a:grpSpLocks/>
          </p:cNvGrpSpPr>
          <p:nvPr/>
        </p:nvGrpSpPr>
        <p:grpSpPr bwMode="auto">
          <a:xfrm>
            <a:off x="533400" y="4038600"/>
            <a:ext cx="1143000" cy="533400"/>
            <a:chOff x="576" y="2544"/>
            <a:chExt cx="720" cy="336"/>
          </a:xfrm>
        </p:grpSpPr>
        <p:sp>
          <p:nvSpPr>
            <p:cNvPr id="222280" name="Rectangle 68"/>
            <p:cNvSpPr>
              <a:spLocks noChangeArrowheads="1"/>
            </p:cNvSpPr>
            <p:nvPr/>
          </p:nvSpPr>
          <p:spPr bwMode="auto">
            <a:xfrm>
              <a:off x="576" y="2544"/>
              <a:ext cx="720" cy="336"/>
            </a:xfrm>
            <a:prstGeom prst="rect">
              <a:avLst/>
            </a:prstGeom>
            <a:noFill/>
            <a:ln w="57150" cmpd="thickThin">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22597" name="Text Box 69"/>
            <p:cNvSpPr txBox="1">
              <a:spLocks noChangeArrowheads="1"/>
            </p:cNvSpPr>
            <p:nvPr/>
          </p:nvSpPr>
          <p:spPr bwMode="auto">
            <a:xfrm>
              <a:off x="624" y="2592"/>
              <a:ext cx="672" cy="231"/>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zh-CN" altLang="en-US" sz="1800" b="1">
                  <a:solidFill>
                    <a:srgbClr val="0000FF"/>
                  </a:solidFill>
                  <a:effectLst>
                    <a:outerShdw blurRad="38100" dist="38100" dir="2700000" algn="tl">
                      <a:srgbClr val="C0C0C0"/>
                    </a:outerShdw>
                  </a:effectLst>
                  <a:latin typeface="Copperplate Gothic Light" pitchFamily="34" charset="0"/>
                  <a:cs typeface="+mn-cs"/>
                </a:rPr>
                <a:t>那鸿</a:t>
              </a:r>
              <a:endParaRPr kumimoji="1" lang="en-US" altLang="ja-JP" sz="1800" b="1">
                <a:solidFill>
                  <a:srgbClr val="0000FF"/>
                </a:solidFill>
                <a:effectLst>
                  <a:outerShdw blurRad="38100" dist="38100" dir="2700000" algn="tl">
                    <a:srgbClr val="C0C0C0"/>
                  </a:outerShdw>
                </a:effectLst>
                <a:latin typeface="Copperplate Gothic Light" pitchFamily="34" charset="0"/>
                <a:cs typeface="+mn-cs"/>
              </a:endParaRPr>
            </a:p>
          </p:txBody>
        </p:sp>
      </p:grpSp>
      <p:sp>
        <p:nvSpPr>
          <p:cNvPr id="22600" name="Text Box 72"/>
          <p:cNvSpPr txBox="1">
            <a:spLocks noChangeArrowheads="1"/>
          </p:cNvSpPr>
          <p:nvPr/>
        </p:nvSpPr>
        <p:spPr bwMode="auto">
          <a:xfrm>
            <a:off x="5486400" y="5105400"/>
            <a:ext cx="2438400" cy="646113"/>
          </a:xfrm>
          <a:prstGeom prst="rect">
            <a:avLst/>
          </a:prstGeom>
          <a:noFill/>
          <a:ln w="9525">
            <a:noFill/>
            <a:miter lim="800000"/>
            <a:headEnd/>
            <a:tailEnd/>
          </a:ln>
          <a:effectLst/>
        </p:spPr>
        <p:txBody>
          <a:bodyPr>
            <a:spAutoFit/>
          </a:bodyPr>
          <a:lstStyle>
            <a:lvl1pPr>
              <a:defRPr kumimoji="1" sz="3200">
                <a:solidFill>
                  <a:schemeClr val="tx1"/>
                </a:solidFill>
                <a:latin typeface="Times New Roman" charset="0"/>
                <a:ea typeface="MS PGothic" charset="0"/>
                <a:cs typeface="MS PGothic" charset="0"/>
              </a:defRPr>
            </a:lvl1pPr>
            <a:lvl2pPr>
              <a:defRPr kumimoji="1" sz="2800">
                <a:solidFill>
                  <a:schemeClr val="tx1"/>
                </a:solidFill>
                <a:latin typeface="Times New Roman" charset="0"/>
                <a:ea typeface="MS PGothic" charset="0"/>
                <a:cs typeface="MS PGothic" charset="0"/>
              </a:defRPr>
            </a:lvl2pPr>
            <a:lvl3pPr>
              <a:defRPr kumimoji="1" sz="2400">
                <a:solidFill>
                  <a:schemeClr val="tx1"/>
                </a:solidFill>
                <a:latin typeface="Times New Roman" charset="0"/>
                <a:ea typeface="MS PGothic" charset="0"/>
                <a:cs typeface="MS PGothic" charset="0"/>
              </a:defRPr>
            </a:lvl3pPr>
            <a:lvl4pPr>
              <a:defRPr kumimoji="1" sz="2000">
                <a:solidFill>
                  <a:schemeClr val="tx1"/>
                </a:solidFill>
                <a:latin typeface="Times New Roman" charset="0"/>
                <a:ea typeface="MS PGothic" charset="0"/>
                <a:cs typeface="MS PGothic" charset="0"/>
              </a:defRPr>
            </a:lvl4pPr>
            <a:lvl5pPr>
              <a:defRPr kumimoji="1" sz="2000">
                <a:solidFill>
                  <a:schemeClr val="tx1"/>
                </a:solidFill>
                <a:latin typeface="Times New Roman" charset="0"/>
                <a:ea typeface="MS PGothic" charset="0"/>
                <a:cs typeface="MS PGothic" charset="0"/>
              </a:defRPr>
            </a:lvl5pPr>
            <a:lvl6pPr eaLnBrk="0" hangingPunct="0">
              <a:defRPr kumimoji="1" sz="2000">
                <a:solidFill>
                  <a:schemeClr val="tx1"/>
                </a:solidFill>
                <a:latin typeface="Times New Roman" charset="0"/>
                <a:ea typeface="MS PGothic" charset="0"/>
                <a:cs typeface="MS PGothic" charset="0"/>
              </a:defRPr>
            </a:lvl6pPr>
            <a:lvl7pPr eaLnBrk="0" hangingPunct="0">
              <a:defRPr kumimoji="1" sz="2000">
                <a:solidFill>
                  <a:schemeClr val="tx1"/>
                </a:solidFill>
                <a:latin typeface="Times New Roman" charset="0"/>
                <a:ea typeface="MS PGothic" charset="0"/>
                <a:cs typeface="MS PGothic" charset="0"/>
              </a:defRPr>
            </a:lvl7pPr>
            <a:lvl8pPr eaLnBrk="0" hangingPunct="0">
              <a:defRPr kumimoji="1" sz="2000">
                <a:solidFill>
                  <a:schemeClr val="tx1"/>
                </a:solidFill>
                <a:latin typeface="Times New Roman" charset="0"/>
                <a:ea typeface="MS PGothic" charset="0"/>
                <a:cs typeface="MS PGothic" charset="0"/>
              </a:defRPr>
            </a:lvl8pPr>
            <a:lvl9pPr eaLnBrk="0" hangingPunct="0">
              <a:defRPr kumimoji="1" sz="2000">
                <a:solidFill>
                  <a:schemeClr val="tx1"/>
                </a:solidFill>
                <a:latin typeface="Times New Roman" charset="0"/>
                <a:ea typeface="MS PGothic" charset="0"/>
                <a:cs typeface="MS PGothic" charset="0"/>
              </a:defRPr>
            </a:lvl9pPr>
          </a:lstStyle>
          <a:p>
            <a:pPr algn="ctr" eaLnBrk="1" hangingPunct="1">
              <a:spcBef>
                <a:spcPct val="50000"/>
              </a:spcBef>
              <a:defRPr/>
            </a:pPr>
            <a:r>
              <a:rPr lang="zh-CN" altLang="en-US" sz="1800" b="1">
                <a:solidFill>
                  <a:srgbClr val="FF0000"/>
                </a:solidFill>
                <a:effectLst>
                  <a:outerShdw blurRad="38100" dist="38100" dir="2700000" algn="tl">
                    <a:srgbClr val="DDDDDD"/>
                  </a:outerShdw>
                </a:effectLst>
                <a:latin typeface="Copperplate Gothic Light" charset="0"/>
              </a:rPr>
              <a:t>犹大被  到</a:t>
            </a:r>
            <a:r>
              <a:rPr lang="en-US" altLang="ja-JP" sz="1800" b="1">
                <a:solidFill>
                  <a:srgbClr val="FF0000"/>
                </a:solidFill>
                <a:effectLst>
                  <a:outerShdw blurRad="38100" dist="38100" dir="2700000" algn="tl">
                    <a:srgbClr val="DDDDDD"/>
                  </a:outerShdw>
                </a:effectLst>
                <a:latin typeface="Copperplate Gothic Light" charset="0"/>
              </a:rPr>
              <a:t> </a:t>
            </a:r>
            <a:r>
              <a:rPr lang="zh-CN" altLang="en-US" sz="1800" b="1">
                <a:solidFill>
                  <a:srgbClr val="FF0000"/>
                </a:solidFill>
                <a:effectLst>
                  <a:outerShdw blurRad="38100" dist="38100" dir="2700000" algn="tl">
                    <a:srgbClr val="DDDDDD"/>
                  </a:outerShdw>
                </a:effectLst>
                <a:latin typeface="Copperplate Gothic Light" charset="0"/>
              </a:rPr>
              <a:t>巴比伦</a:t>
            </a:r>
            <a:r>
              <a:rPr lang="en-US" altLang="ja-JP" sz="1800" b="1">
                <a:solidFill>
                  <a:srgbClr val="FF0000"/>
                </a:solidFill>
                <a:effectLst>
                  <a:outerShdw blurRad="38100" dist="38100" dir="2700000" algn="tl">
                    <a:srgbClr val="DDDDDD"/>
                  </a:outerShdw>
                </a:effectLst>
                <a:latin typeface="Copperplate Gothic Light" charset="0"/>
              </a:rPr>
              <a:t> (586)</a:t>
            </a:r>
          </a:p>
        </p:txBody>
      </p:sp>
      <p:sp>
        <p:nvSpPr>
          <p:cNvPr id="222271" name="Line 73"/>
          <p:cNvSpPr>
            <a:spLocks noChangeShapeType="1"/>
          </p:cNvSpPr>
          <p:nvPr/>
        </p:nvSpPr>
        <p:spPr bwMode="auto">
          <a:xfrm>
            <a:off x="5029200" y="5410200"/>
            <a:ext cx="5334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p>
        </p:txBody>
      </p:sp>
      <p:sp>
        <p:nvSpPr>
          <p:cNvPr id="22602" name="Text Box 74"/>
          <p:cNvSpPr txBox="1">
            <a:spLocks noChangeArrowheads="1"/>
          </p:cNvSpPr>
          <p:nvPr/>
        </p:nvSpPr>
        <p:spPr bwMode="auto">
          <a:xfrm>
            <a:off x="7916863" y="5189538"/>
            <a:ext cx="1447800" cy="630237"/>
          </a:xfrm>
          <a:prstGeom prst="rect">
            <a:avLst/>
          </a:prstGeom>
          <a:noFill/>
          <a:ln w="9525">
            <a:noFill/>
            <a:miter lim="800000"/>
            <a:headEnd/>
            <a:tailEnd/>
          </a:ln>
          <a:effectLst/>
        </p:spPr>
        <p:txBody>
          <a:bodyPr>
            <a:spAutoFit/>
          </a:bodyPr>
          <a:lstStyle>
            <a:lvl1pPr>
              <a:defRPr kumimoji="1" sz="3200">
                <a:solidFill>
                  <a:schemeClr val="tx1"/>
                </a:solidFill>
                <a:latin typeface="Times New Roman" charset="0"/>
                <a:ea typeface="MS PGothic" charset="0"/>
                <a:cs typeface="MS PGothic" charset="0"/>
              </a:defRPr>
            </a:lvl1pPr>
            <a:lvl2pPr>
              <a:defRPr kumimoji="1" sz="2800">
                <a:solidFill>
                  <a:schemeClr val="tx1"/>
                </a:solidFill>
                <a:latin typeface="Times New Roman" charset="0"/>
                <a:ea typeface="MS PGothic" charset="0"/>
                <a:cs typeface="MS PGothic" charset="0"/>
              </a:defRPr>
            </a:lvl2pPr>
            <a:lvl3pPr>
              <a:defRPr kumimoji="1" sz="2400">
                <a:solidFill>
                  <a:schemeClr val="tx1"/>
                </a:solidFill>
                <a:latin typeface="Times New Roman" charset="0"/>
                <a:ea typeface="MS PGothic" charset="0"/>
                <a:cs typeface="MS PGothic" charset="0"/>
              </a:defRPr>
            </a:lvl3pPr>
            <a:lvl4pPr>
              <a:defRPr kumimoji="1" sz="2000">
                <a:solidFill>
                  <a:schemeClr val="tx1"/>
                </a:solidFill>
                <a:latin typeface="Times New Roman" charset="0"/>
                <a:ea typeface="MS PGothic" charset="0"/>
                <a:cs typeface="MS PGothic" charset="0"/>
              </a:defRPr>
            </a:lvl4pPr>
            <a:lvl5pPr>
              <a:defRPr kumimoji="1" sz="2000">
                <a:solidFill>
                  <a:schemeClr val="tx1"/>
                </a:solidFill>
                <a:latin typeface="Times New Roman" charset="0"/>
                <a:ea typeface="MS PGothic" charset="0"/>
                <a:cs typeface="MS PGothic" charset="0"/>
              </a:defRPr>
            </a:lvl5pPr>
            <a:lvl6pPr eaLnBrk="0" hangingPunct="0">
              <a:defRPr kumimoji="1" sz="2000">
                <a:solidFill>
                  <a:schemeClr val="tx1"/>
                </a:solidFill>
                <a:latin typeface="Times New Roman" charset="0"/>
                <a:ea typeface="MS PGothic" charset="0"/>
                <a:cs typeface="MS PGothic" charset="0"/>
              </a:defRPr>
            </a:lvl6pPr>
            <a:lvl7pPr eaLnBrk="0" hangingPunct="0">
              <a:defRPr kumimoji="1" sz="2000">
                <a:solidFill>
                  <a:schemeClr val="tx1"/>
                </a:solidFill>
                <a:latin typeface="Times New Roman" charset="0"/>
                <a:ea typeface="MS PGothic" charset="0"/>
                <a:cs typeface="MS PGothic" charset="0"/>
              </a:defRPr>
            </a:lvl7pPr>
            <a:lvl8pPr eaLnBrk="0" hangingPunct="0">
              <a:defRPr kumimoji="1" sz="2000">
                <a:solidFill>
                  <a:schemeClr val="tx1"/>
                </a:solidFill>
                <a:latin typeface="Times New Roman" charset="0"/>
                <a:ea typeface="MS PGothic" charset="0"/>
                <a:cs typeface="MS PGothic" charset="0"/>
              </a:defRPr>
            </a:lvl8pPr>
            <a:lvl9pPr eaLnBrk="0" hangingPunct="0">
              <a:defRPr kumimoji="1" sz="2000">
                <a:solidFill>
                  <a:schemeClr val="tx1"/>
                </a:solidFill>
                <a:latin typeface="Times New Roman" charset="0"/>
                <a:ea typeface="MS PGothic" charset="0"/>
                <a:cs typeface="MS PGothic" charset="0"/>
              </a:defRPr>
            </a:lvl9pPr>
          </a:lstStyle>
          <a:p>
            <a:pPr algn="ctr" eaLnBrk="1" hangingPunct="1">
              <a:spcBef>
                <a:spcPct val="50000"/>
              </a:spcBef>
              <a:defRPr/>
            </a:pPr>
            <a:r>
              <a:rPr lang="zh-CN" altLang="en-US" sz="1400" b="1" dirty="0">
                <a:solidFill>
                  <a:srgbClr val="000066"/>
                </a:solidFill>
                <a:effectLst>
                  <a:outerShdw blurRad="38100" dist="38100" dir="2700000" algn="tl">
                    <a:srgbClr val="DDDDDD"/>
                  </a:outerShdw>
                </a:effectLst>
                <a:latin typeface="Copperplate Gothic Light" charset="0"/>
              </a:rPr>
              <a:t>流亡</a:t>
            </a:r>
            <a:r>
              <a:rPr lang="en-US" altLang="ja-JP" sz="1400" b="1" dirty="0">
                <a:solidFill>
                  <a:srgbClr val="000066"/>
                </a:solidFill>
                <a:effectLst>
                  <a:outerShdw blurRad="38100" dist="38100" dir="2700000" algn="tl">
                    <a:srgbClr val="DDDDDD"/>
                  </a:outerShdw>
                </a:effectLst>
                <a:latin typeface="Copperplate Gothic Light" charset="0"/>
              </a:rPr>
              <a:t> </a:t>
            </a:r>
          </a:p>
          <a:p>
            <a:pPr algn="ctr" eaLnBrk="1" hangingPunct="1">
              <a:spcBef>
                <a:spcPct val="50000"/>
              </a:spcBef>
              <a:defRPr/>
            </a:pPr>
            <a:r>
              <a:rPr lang="zh-CN" altLang="en-US" sz="1400" b="1" dirty="0">
                <a:solidFill>
                  <a:srgbClr val="000066"/>
                </a:solidFill>
                <a:effectLst>
                  <a:outerShdw blurRad="38100" dist="38100" dir="2700000" algn="tl">
                    <a:srgbClr val="DDDDDD"/>
                  </a:outerShdw>
                </a:effectLst>
                <a:latin typeface="Copperplate Gothic Light" charset="0"/>
              </a:rPr>
              <a:t>重建</a:t>
            </a:r>
            <a:endParaRPr lang="en-US" altLang="ja-JP" sz="1400" b="1" dirty="0">
              <a:solidFill>
                <a:srgbClr val="000066"/>
              </a:solidFill>
              <a:effectLst>
                <a:outerShdw blurRad="38100" dist="38100" dir="2700000" algn="tl">
                  <a:srgbClr val="DDDDDD"/>
                </a:outerShdw>
              </a:effectLst>
              <a:latin typeface="Copperplate Gothic Light" charset="0"/>
            </a:endParaRPr>
          </a:p>
        </p:txBody>
      </p:sp>
      <p:sp>
        <p:nvSpPr>
          <p:cNvPr id="22603" name="Text Box 75"/>
          <p:cNvSpPr txBox="1">
            <a:spLocks noChangeArrowheads="1"/>
          </p:cNvSpPr>
          <p:nvPr/>
        </p:nvSpPr>
        <p:spPr bwMode="auto">
          <a:xfrm>
            <a:off x="5029200" y="1066800"/>
            <a:ext cx="3733800" cy="954088"/>
          </a:xfrm>
          <a:prstGeom prst="rect">
            <a:avLst/>
          </a:prstGeom>
          <a:noFill/>
          <a:ln w="9525">
            <a:noFill/>
            <a:miter lim="800000"/>
            <a:headEnd/>
            <a:tailEnd/>
          </a:ln>
          <a:effectLst/>
        </p:spPr>
        <p:txBody>
          <a:bodyPr>
            <a:spAutoFit/>
          </a:bodyPr>
          <a:lstStyle>
            <a:lvl1pPr>
              <a:defRPr kumimoji="1" sz="3200">
                <a:solidFill>
                  <a:schemeClr val="tx1"/>
                </a:solidFill>
                <a:latin typeface="Times New Roman" charset="0"/>
                <a:ea typeface="MS PGothic" charset="0"/>
                <a:cs typeface="MS PGothic" charset="0"/>
              </a:defRPr>
            </a:lvl1pPr>
            <a:lvl2pPr>
              <a:defRPr kumimoji="1" sz="2800">
                <a:solidFill>
                  <a:schemeClr val="tx1"/>
                </a:solidFill>
                <a:latin typeface="Times New Roman" charset="0"/>
                <a:ea typeface="MS PGothic" charset="0"/>
                <a:cs typeface="MS PGothic" charset="0"/>
              </a:defRPr>
            </a:lvl2pPr>
            <a:lvl3pPr>
              <a:defRPr kumimoji="1" sz="2400">
                <a:solidFill>
                  <a:schemeClr val="tx1"/>
                </a:solidFill>
                <a:latin typeface="Times New Roman" charset="0"/>
                <a:ea typeface="MS PGothic" charset="0"/>
                <a:cs typeface="MS PGothic" charset="0"/>
              </a:defRPr>
            </a:lvl3pPr>
            <a:lvl4pPr>
              <a:defRPr kumimoji="1" sz="2000">
                <a:solidFill>
                  <a:schemeClr val="tx1"/>
                </a:solidFill>
                <a:latin typeface="Times New Roman" charset="0"/>
                <a:ea typeface="MS PGothic" charset="0"/>
                <a:cs typeface="MS PGothic" charset="0"/>
              </a:defRPr>
            </a:lvl4pPr>
            <a:lvl5pPr>
              <a:defRPr kumimoji="1" sz="2000">
                <a:solidFill>
                  <a:schemeClr val="tx1"/>
                </a:solidFill>
                <a:latin typeface="Times New Roman" charset="0"/>
                <a:ea typeface="MS PGothic" charset="0"/>
                <a:cs typeface="MS PGothic" charset="0"/>
              </a:defRPr>
            </a:lvl5pPr>
            <a:lvl6pPr eaLnBrk="0" hangingPunct="0">
              <a:defRPr kumimoji="1" sz="2000">
                <a:solidFill>
                  <a:schemeClr val="tx1"/>
                </a:solidFill>
                <a:latin typeface="Times New Roman" charset="0"/>
                <a:ea typeface="MS PGothic" charset="0"/>
                <a:cs typeface="MS PGothic" charset="0"/>
              </a:defRPr>
            </a:lvl6pPr>
            <a:lvl7pPr eaLnBrk="0" hangingPunct="0">
              <a:defRPr kumimoji="1" sz="2000">
                <a:solidFill>
                  <a:schemeClr val="tx1"/>
                </a:solidFill>
                <a:latin typeface="Times New Roman" charset="0"/>
                <a:ea typeface="MS PGothic" charset="0"/>
                <a:cs typeface="MS PGothic" charset="0"/>
              </a:defRPr>
            </a:lvl7pPr>
            <a:lvl8pPr eaLnBrk="0" hangingPunct="0">
              <a:defRPr kumimoji="1" sz="2000">
                <a:solidFill>
                  <a:schemeClr val="tx1"/>
                </a:solidFill>
                <a:latin typeface="Times New Roman" charset="0"/>
                <a:ea typeface="MS PGothic" charset="0"/>
                <a:cs typeface="MS PGothic" charset="0"/>
              </a:defRPr>
            </a:lvl8pPr>
            <a:lvl9pPr eaLnBrk="0" hangingPunct="0">
              <a:defRPr kumimoji="1" sz="2000">
                <a:solidFill>
                  <a:schemeClr val="tx1"/>
                </a:solidFill>
                <a:latin typeface="Times New Roman" charset="0"/>
                <a:ea typeface="MS PGothic" charset="0"/>
                <a:cs typeface="MS PGothic" charset="0"/>
              </a:defRPr>
            </a:lvl9pPr>
          </a:lstStyle>
          <a:p>
            <a:pPr algn="ctr" eaLnBrk="1" hangingPunct="1">
              <a:defRPr/>
            </a:pPr>
            <a:r>
              <a:rPr lang="zh-CN" altLang="en-US" sz="2800" b="1">
                <a:effectLst>
                  <a:outerShdw blurRad="38100" dist="38100" dir="2700000" algn="tl">
                    <a:srgbClr val="DDDDDD"/>
                  </a:outerShdw>
                </a:effectLst>
                <a:latin typeface="Copperplate Gothic Light" charset="0"/>
              </a:rPr>
              <a:t>那</a:t>
            </a:r>
            <a:r>
              <a:rPr lang="zh-CN" altLang="en-US" sz="2800" b="1">
                <a:effectLst>
                  <a:outerShdw blurRad="38100" dist="38100" dir="2700000" algn="tl">
                    <a:srgbClr val="DDDDDD"/>
                  </a:outerShdw>
                </a:effectLst>
                <a:latin typeface="Arial Black" charset="0"/>
              </a:rPr>
              <a:t>鸿</a:t>
            </a:r>
            <a:r>
              <a:rPr lang="en-US" altLang="ja-JP" sz="2800" b="1">
                <a:effectLst>
                  <a:outerShdw blurRad="38100" dist="38100" dir="2700000" algn="tl">
                    <a:srgbClr val="DDDDDD"/>
                  </a:outerShdw>
                </a:effectLst>
                <a:latin typeface="Copperplate Gothic Light" charset="0"/>
              </a:rPr>
              <a:t>, </a:t>
            </a:r>
            <a:r>
              <a:rPr lang="zh-CN" altLang="en-US" sz="2800" b="1">
                <a:effectLst>
                  <a:outerShdw blurRad="38100" dist="38100" dir="2700000" algn="tl">
                    <a:srgbClr val="DDDDDD"/>
                  </a:outerShdw>
                </a:effectLst>
                <a:latin typeface="Copperplate Gothic Light" charset="0"/>
              </a:rPr>
              <a:t>哈巴谷</a:t>
            </a:r>
            <a:r>
              <a:rPr lang="en-US" altLang="ja-JP" sz="2800" b="1">
                <a:effectLst>
                  <a:outerShdw blurRad="38100" dist="38100" dir="2700000" algn="tl">
                    <a:srgbClr val="DDDDDD"/>
                  </a:outerShdw>
                </a:effectLst>
                <a:latin typeface="Copperplate Gothic Light" charset="0"/>
              </a:rPr>
              <a:t> </a:t>
            </a:r>
          </a:p>
          <a:p>
            <a:pPr algn="ctr" eaLnBrk="1" hangingPunct="1">
              <a:defRPr/>
            </a:pPr>
            <a:r>
              <a:rPr lang="zh-CN" altLang="en-US" sz="2800" b="1">
                <a:effectLst>
                  <a:outerShdw blurRad="38100" dist="38100" dir="2700000" algn="tl">
                    <a:srgbClr val="DDDDDD"/>
                  </a:outerShdw>
                </a:effectLst>
                <a:latin typeface="Copperplate Gothic Light" charset="0"/>
              </a:rPr>
              <a:t>与他们的</a:t>
            </a:r>
            <a:r>
              <a:rPr lang="en-US" altLang="ja-JP" sz="2800" b="1">
                <a:effectLst>
                  <a:outerShdw blurRad="38100" dist="38100" dir="2700000" algn="tl">
                    <a:srgbClr val="DDDDDD"/>
                  </a:outerShdw>
                </a:effectLst>
                <a:latin typeface="Copperplate Gothic Light" charset="0"/>
              </a:rPr>
              <a:t> </a:t>
            </a:r>
            <a:r>
              <a:rPr lang="zh-CN" altLang="en-US" sz="2800" b="1">
                <a:effectLst>
                  <a:outerShdw blurRad="38100" dist="38100" dir="2700000" algn="tl">
                    <a:srgbClr val="DDDDDD"/>
                  </a:outerShdw>
                </a:effectLst>
                <a:latin typeface="Copperplate Gothic Light" charset="0"/>
              </a:rPr>
              <a:t>同代先知</a:t>
            </a:r>
            <a:endParaRPr lang="en-US" altLang="ja-JP" sz="2800" b="1">
              <a:effectLst>
                <a:outerShdw blurRad="38100" dist="38100" dir="2700000" algn="tl">
                  <a:srgbClr val="DDDDDD"/>
                </a:outerShdw>
              </a:effectLst>
              <a:latin typeface="Copperplate Gothic Light" charset="0"/>
            </a:endParaRPr>
          </a:p>
        </p:txBody>
      </p:sp>
      <p:sp>
        <p:nvSpPr>
          <p:cNvPr id="222274" name="Rectangle 76"/>
          <p:cNvSpPr>
            <a:spLocks noChangeArrowheads="1"/>
          </p:cNvSpPr>
          <p:nvPr/>
        </p:nvSpPr>
        <p:spPr bwMode="auto">
          <a:xfrm>
            <a:off x="2971801" y="6172200"/>
            <a:ext cx="1676399" cy="388382"/>
          </a:xfrm>
          <a:prstGeom prst="rect">
            <a:avLst/>
          </a:prstGeom>
          <a:noFill/>
          <a:ln w="57150" cmpd="thickThin">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square" anchor="ctr">
            <a:spAutoFit/>
          </a:bodyPr>
          <a:lstStyle/>
          <a:p>
            <a:endParaRPr lang="en-US"/>
          </a:p>
        </p:txBody>
      </p:sp>
      <p:sp>
        <p:nvSpPr>
          <p:cNvPr id="22605" name="Text Box 77"/>
          <p:cNvSpPr txBox="1">
            <a:spLocks noChangeArrowheads="1"/>
          </p:cNvSpPr>
          <p:nvPr/>
        </p:nvSpPr>
        <p:spPr bwMode="auto">
          <a:xfrm>
            <a:off x="2819400" y="6191250"/>
            <a:ext cx="1905000" cy="369332"/>
          </a:xfrm>
          <a:prstGeom prst="rect">
            <a:avLst/>
          </a:prstGeom>
          <a:noFill/>
          <a:ln w="9525">
            <a:noFill/>
            <a:miter lim="800000"/>
            <a:headEnd/>
            <a:tailEnd/>
          </a:ln>
          <a:effec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50000"/>
              </a:spcBef>
              <a:defRPr/>
            </a:pPr>
            <a:r>
              <a:rPr kumimoji="1" lang="zh-CN" altLang="en-US" sz="1800" b="1" dirty="0">
                <a:solidFill>
                  <a:srgbClr val="0000FF"/>
                </a:solidFill>
                <a:effectLst>
                  <a:outerShdw blurRad="38100" dist="38100" dir="2700000" algn="tl">
                    <a:srgbClr val="C0C0C0"/>
                  </a:outerShdw>
                </a:effectLst>
                <a:latin typeface="Copperplate Gothic Light" pitchFamily="34" charset="0"/>
                <a:cs typeface="+mn-cs"/>
              </a:rPr>
              <a:t>哈巴谷、西番雅</a:t>
            </a:r>
            <a:endParaRPr kumimoji="1" lang="en-US" altLang="ja-JP" sz="1800" b="1" dirty="0">
              <a:solidFill>
                <a:srgbClr val="0000FF"/>
              </a:solidFill>
              <a:effectLst>
                <a:outerShdw blurRad="38100" dist="38100" dir="2700000" algn="tl">
                  <a:srgbClr val="C0C0C0"/>
                </a:outerShdw>
              </a:effectLst>
              <a:latin typeface="Copperplate Gothic Light" pitchFamily="34" charset="0"/>
              <a:cs typeface="+mn-cs"/>
            </a:endParaRPr>
          </a:p>
        </p:txBody>
      </p:sp>
      <p:sp>
        <p:nvSpPr>
          <p:cNvPr id="222276" name="Rectangle 78"/>
          <p:cNvSpPr>
            <a:spLocks noChangeArrowheads="1"/>
          </p:cNvSpPr>
          <p:nvPr/>
        </p:nvSpPr>
        <p:spPr bwMode="auto">
          <a:xfrm>
            <a:off x="0" y="5105400"/>
            <a:ext cx="914400" cy="609600"/>
          </a:xfrm>
          <a:prstGeom prst="rect">
            <a:avLst/>
          </a:prstGeom>
          <a:solidFill>
            <a:schemeClr val="bg1"/>
          </a:solidFill>
          <a:ln w="9525">
            <a:solidFill>
              <a:schemeClr val="tx1"/>
            </a:solidFill>
            <a:miter lim="800000"/>
            <a:headEnd/>
            <a:tailEnd/>
          </a:ln>
        </p:spPr>
        <p:txBody>
          <a:bodyPr anchor="ctr">
            <a:spAutoFit/>
          </a:bodyPr>
          <a:lstStyle/>
          <a:p>
            <a:endParaRPr lang="en-US"/>
          </a:p>
        </p:txBody>
      </p:sp>
      <p:sp>
        <p:nvSpPr>
          <p:cNvPr id="22607" name="Text Box 79"/>
          <p:cNvSpPr txBox="1">
            <a:spLocks noChangeArrowheads="1"/>
          </p:cNvSpPr>
          <p:nvPr/>
        </p:nvSpPr>
        <p:spPr bwMode="auto">
          <a:xfrm>
            <a:off x="0" y="5105400"/>
            <a:ext cx="914400" cy="47942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lnSpc>
                <a:spcPct val="90000"/>
              </a:lnSpc>
              <a:defRPr/>
            </a:pPr>
            <a:r>
              <a:rPr kumimoji="1" lang="zh-CN" altLang="en-US" sz="1400" b="1">
                <a:solidFill>
                  <a:srgbClr val="000066"/>
                </a:solidFill>
                <a:effectLst>
                  <a:outerShdw blurRad="38100" dist="38100" dir="2700000" algn="tl">
                    <a:srgbClr val="C0C0C0"/>
                  </a:outerShdw>
                </a:effectLst>
                <a:latin typeface="Copperplate Gothic Light" pitchFamily="34" charset="0"/>
                <a:cs typeface="+mn-cs"/>
              </a:rPr>
              <a:t>犹大</a:t>
            </a:r>
            <a:endParaRPr kumimoji="1" lang="en-US" altLang="zh-CN" sz="1400" b="1">
              <a:solidFill>
                <a:srgbClr val="000066"/>
              </a:solidFill>
              <a:effectLst>
                <a:outerShdw blurRad="38100" dist="38100" dir="2700000" algn="tl">
                  <a:srgbClr val="C0C0C0"/>
                </a:outerShdw>
              </a:effectLst>
              <a:latin typeface="Copperplate Gothic Light" pitchFamily="34" charset="0"/>
              <a:cs typeface="+mn-cs"/>
            </a:endParaRPr>
          </a:p>
          <a:p>
            <a:pPr algn="ctr" eaLnBrk="1" hangingPunct="1">
              <a:lnSpc>
                <a:spcPct val="90000"/>
              </a:lnSpc>
              <a:defRPr/>
            </a:pPr>
            <a:r>
              <a:rPr kumimoji="1" lang="zh-CN" altLang="en-US" sz="1400" b="1">
                <a:solidFill>
                  <a:srgbClr val="000066"/>
                </a:solidFill>
                <a:effectLst>
                  <a:outerShdw blurRad="38100" dist="38100" dir="2700000" algn="tl">
                    <a:srgbClr val="C0C0C0"/>
                  </a:outerShdw>
                </a:effectLst>
                <a:latin typeface="Copperplate Gothic Light" pitchFamily="34" charset="0"/>
                <a:cs typeface="+mn-cs"/>
              </a:rPr>
              <a:t>众王</a:t>
            </a:r>
            <a:endParaRPr kumimoji="1" lang="en-US" altLang="ja-JP" sz="1400" b="1">
              <a:solidFill>
                <a:srgbClr val="000066"/>
              </a:solidFill>
              <a:effectLst>
                <a:outerShdw blurRad="38100" dist="38100" dir="2700000" algn="tl">
                  <a:srgbClr val="C0C0C0"/>
                </a:outerShdw>
              </a:effectLst>
              <a:latin typeface="Copperplate Gothic Light" pitchFamily="34" charset="0"/>
              <a:cs typeface="+mn-cs"/>
            </a:endParaRPr>
          </a:p>
        </p:txBody>
      </p:sp>
      <p:sp>
        <p:nvSpPr>
          <p:cNvPr id="222278" name="Text Box 80"/>
          <p:cNvSpPr txBox="1">
            <a:spLocks noChangeArrowheads="1"/>
          </p:cNvSpPr>
          <p:nvPr/>
        </p:nvSpPr>
        <p:spPr bwMode="auto">
          <a:xfrm>
            <a:off x="8378825" y="76200"/>
            <a:ext cx="76676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b="1"/>
              <a:t>560</a:t>
            </a:r>
          </a:p>
        </p:txBody>
      </p:sp>
      <p:sp>
        <p:nvSpPr>
          <p:cNvPr id="222279" name="Rectangle 81"/>
          <p:cNvSpPr>
            <a:spLocks noGrp="1" noChangeArrowheads="1"/>
          </p:cNvSpPr>
          <p:nvPr>
            <p:ph type="title" idx="4294967295"/>
          </p:nvPr>
        </p:nvSpPr>
        <p:spPr>
          <a:xfrm>
            <a:off x="6553200" y="6324600"/>
            <a:ext cx="2514600" cy="533400"/>
          </a:xfrm>
        </p:spPr>
        <p:txBody>
          <a:bodyPr/>
          <a:lstStyle/>
          <a:p>
            <a:pPr algn="r" eaLnBrk="1" hangingPunct="1"/>
            <a:r>
              <a:rPr lang="zh-CN" altLang="en-US" sz="2800" b="1">
                <a:latin typeface="Times New Roman" charset="0"/>
                <a:ea typeface="MS PGothic" charset="0"/>
              </a:rPr>
              <a:t>时间</a:t>
            </a:r>
            <a:r>
              <a:rPr lang="zh-CN" altLang="en-US" sz="2800">
                <a:latin typeface="Times New Roman" charset="0"/>
                <a:ea typeface="MS PGothic" charset="0"/>
              </a:rPr>
              <a:t>表</a:t>
            </a:r>
            <a:endParaRPr lang="en-US" sz="2800">
              <a:latin typeface="Times New Roman" charset="0"/>
              <a:ea typeface="MS PGothic"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哈巴谷</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459810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572000" cy="2823467"/>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哈巴谷先知所得的默示。</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0" y="3744416"/>
            <a:ext cx="4572000" cy="31409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—No reign of a king of Judah or Israel</a:t>
            </a:r>
          </a:p>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—So how can we date the book?</a:t>
            </a:r>
          </a:p>
        </p:txBody>
      </p:sp>
      <p:pic>
        <p:nvPicPr>
          <p:cNvPr id="2" name="Picture 1" descr="more tim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0"/>
            <a:ext cx="4572000" cy="6833616"/>
          </a:xfrm>
          <a:prstGeom prst="rect">
            <a:avLst/>
          </a:prstGeom>
        </p:spPr>
      </p:pic>
    </p:spTree>
    <p:extLst>
      <p:ext uri="{BB962C8B-B14F-4D97-AF65-F5344CB8AC3E}">
        <p14:creationId xmlns:p14="http://schemas.microsoft.com/office/powerpoint/2010/main" val="3782389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5"/>
          <p:cNvSpPr>
            <a:spLocks noChangeArrowheads="1"/>
          </p:cNvSpPr>
          <p:nvPr/>
        </p:nvSpPr>
        <p:spPr bwMode="auto">
          <a:xfrm>
            <a:off x="-152400" y="-762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pic>
        <p:nvPicPr>
          <p:cNvPr id="220162" name="Picture 4" descr="Habakkuk1Bib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267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0163" name="Text Box 2"/>
          <p:cNvSpPr txBox="1">
            <a:spLocks noChangeArrowheads="1"/>
          </p:cNvSpPr>
          <p:nvPr/>
        </p:nvSpPr>
        <p:spPr bwMode="auto">
          <a:xfrm>
            <a:off x="152400" y="2811463"/>
            <a:ext cx="8839200" cy="3786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r>
              <a:rPr kumimoji="1" lang="zh-TW" altLang="en-US" sz="3000" dirty="0">
                <a:latin typeface="Arial" charset="0"/>
                <a:cs typeface="Arial" charset="0"/>
              </a:rPr>
              <a:t> 预言记录时期的争议 ：</a:t>
            </a:r>
          </a:p>
          <a:p>
            <a:pPr eaLnBrk="1" hangingPunct="1"/>
            <a:r>
              <a:rPr kumimoji="1" lang="zh-TW" altLang="en-US" sz="3000" dirty="0">
                <a:latin typeface="Arial" charset="0"/>
                <a:cs typeface="Arial" charset="0"/>
              </a:rPr>
              <a:t> 公元</a:t>
            </a:r>
            <a:r>
              <a:rPr kumimoji="1" lang="zh-CN" altLang="en-US" sz="3000" dirty="0">
                <a:latin typeface="Arial" charset="0"/>
                <a:cs typeface="Arial" charset="0"/>
              </a:rPr>
              <a:t>前</a:t>
            </a:r>
            <a:r>
              <a:rPr kumimoji="1" lang="en-US" altLang="zh-TW" sz="3000" dirty="0">
                <a:latin typeface="Arial" charset="0"/>
                <a:cs typeface="Arial" charset="0"/>
              </a:rPr>
              <a:t>700  (</a:t>
            </a:r>
            <a:r>
              <a:rPr kumimoji="1" lang="zh-TW" altLang="en-US" sz="3000" dirty="0">
                <a:latin typeface="Arial" charset="0"/>
                <a:cs typeface="Arial" charset="0"/>
              </a:rPr>
              <a:t>过早因为亚</a:t>
            </a:r>
            <a:r>
              <a:rPr kumimoji="1" lang="zh-CN" altLang="en-US" sz="3000" dirty="0">
                <a:latin typeface="Arial" charset="0"/>
                <a:cs typeface="Arial" charset="0"/>
              </a:rPr>
              <a:t>述</a:t>
            </a:r>
            <a:r>
              <a:rPr kumimoji="1" lang="zh-TW" altLang="en-US" sz="3000" dirty="0">
                <a:latin typeface="Arial" charset="0"/>
                <a:cs typeface="Arial" charset="0"/>
              </a:rPr>
              <a:t>人还在</a:t>
            </a:r>
            <a:r>
              <a:rPr kumimoji="1" lang="en-US" altLang="zh-TW" sz="3000" dirty="0">
                <a:latin typeface="Arial" charset="0"/>
                <a:cs typeface="Arial" charset="0"/>
              </a:rPr>
              <a:t>)</a:t>
            </a:r>
          </a:p>
          <a:p>
            <a:pPr eaLnBrk="1" hangingPunct="1"/>
            <a:r>
              <a:rPr kumimoji="1" lang="en-US" altLang="zh-TW" sz="3000" dirty="0">
                <a:latin typeface="Arial" charset="0"/>
                <a:cs typeface="Arial" charset="0"/>
              </a:rPr>
              <a:t> </a:t>
            </a:r>
            <a:r>
              <a:rPr kumimoji="1" lang="zh-TW" altLang="en-US" sz="3000" dirty="0">
                <a:latin typeface="Arial" charset="0"/>
                <a:cs typeface="Arial" charset="0"/>
              </a:rPr>
              <a:t>公元</a:t>
            </a:r>
            <a:r>
              <a:rPr kumimoji="1" lang="zh-CN" altLang="en-US" sz="3000" dirty="0">
                <a:latin typeface="Arial" charset="0"/>
                <a:cs typeface="Arial" charset="0"/>
              </a:rPr>
              <a:t>前</a:t>
            </a:r>
            <a:r>
              <a:rPr kumimoji="1" lang="en-US" altLang="zh-TW" sz="3000" dirty="0">
                <a:latin typeface="Arial" charset="0"/>
                <a:cs typeface="Arial" charset="0"/>
              </a:rPr>
              <a:t>300  (</a:t>
            </a:r>
            <a:r>
              <a:rPr kumimoji="1" lang="zh-TW" altLang="en-US" sz="3000" dirty="0">
                <a:latin typeface="Arial" charset="0"/>
                <a:cs typeface="Arial" charset="0"/>
              </a:rPr>
              <a:t>太迟因为希腊军队还在） </a:t>
            </a:r>
          </a:p>
          <a:p>
            <a:pPr eaLnBrk="1" hangingPunct="1"/>
            <a:r>
              <a:rPr kumimoji="1" lang="zh-TW" altLang="en-US" sz="3000" dirty="0">
                <a:latin typeface="Arial" charset="0"/>
                <a:cs typeface="Arial" charset="0"/>
              </a:rPr>
              <a:t> </a:t>
            </a:r>
          </a:p>
          <a:p>
            <a:pPr eaLnBrk="1" hangingPunct="1"/>
            <a:r>
              <a:rPr kumimoji="1" lang="zh-TW" altLang="en-US" sz="3000" dirty="0">
                <a:latin typeface="Arial" charset="0"/>
                <a:cs typeface="Arial" charset="0"/>
              </a:rPr>
              <a:t> 预言明显提到巴比伦的侵略（</a:t>
            </a:r>
            <a:r>
              <a:rPr kumimoji="1" lang="en-US" altLang="zh-TW" sz="3000" dirty="0">
                <a:latin typeface="Arial" charset="0"/>
                <a:cs typeface="Arial" charset="0"/>
              </a:rPr>
              <a:t>1:6) </a:t>
            </a:r>
            <a:r>
              <a:rPr kumimoji="1" lang="zh-TW" altLang="en-US" sz="3000" dirty="0">
                <a:latin typeface="Arial" charset="0"/>
                <a:cs typeface="Arial" charset="0"/>
              </a:rPr>
              <a:t>所以最好的结论显示它是在约西</a:t>
            </a:r>
            <a:r>
              <a:rPr kumimoji="1" lang="zh-CN" altLang="en-US" sz="3000" dirty="0">
                <a:latin typeface="Arial" charset="0"/>
                <a:cs typeface="Arial" charset="0"/>
              </a:rPr>
              <a:t>亚</a:t>
            </a:r>
            <a:r>
              <a:rPr kumimoji="1" lang="zh-TW" altLang="en-US" sz="3000" dirty="0">
                <a:latin typeface="Arial" charset="0"/>
                <a:cs typeface="Arial" charset="0"/>
              </a:rPr>
              <a:t>统治的末期 </a:t>
            </a:r>
            <a:r>
              <a:rPr kumimoji="1" lang="en-US" altLang="zh-TW" sz="3000" dirty="0">
                <a:latin typeface="Arial" charset="0"/>
                <a:cs typeface="Arial" charset="0"/>
              </a:rPr>
              <a:t>(</a:t>
            </a:r>
            <a:r>
              <a:rPr kumimoji="1" lang="zh-TW" altLang="en-US" sz="3000" dirty="0">
                <a:latin typeface="Arial" charset="0"/>
                <a:cs typeface="Arial" charset="0"/>
              </a:rPr>
              <a:t>公元</a:t>
            </a:r>
            <a:r>
              <a:rPr kumimoji="1" lang="zh-CN" altLang="en-US" sz="3000" dirty="0">
                <a:latin typeface="Arial" charset="0"/>
                <a:cs typeface="Arial" charset="0"/>
              </a:rPr>
              <a:t>前</a:t>
            </a:r>
            <a:r>
              <a:rPr kumimoji="1" lang="en-US" altLang="zh-TW" sz="3000" dirty="0">
                <a:latin typeface="Arial" charset="0"/>
                <a:cs typeface="Arial" charset="0"/>
              </a:rPr>
              <a:t>640-609 ), </a:t>
            </a:r>
            <a:r>
              <a:rPr kumimoji="1" lang="zh-TW" altLang="en-US" sz="3000" dirty="0">
                <a:latin typeface="Arial" charset="0"/>
                <a:cs typeface="Arial" charset="0"/>
              </a:rPr>
              <a:t>大概是在公元</a:t>
            </a:r>
            <a:r>
              <a:rPr kumimoji="1" lang="zh-CN" altLang="en-US" sz="3000" dirty="0">
                <a:latin typeface="Arial" charset="0"/>
                <a:cs typeface="Arial" charset="0"/>
              </a:rPr>
              <a:t>前</a:t>
            </a:r>
            <a:r>
              <a:rPr kumimoji="1" lang="en-US" altLang="zh-TW" sz="3000" dirty="0">
                <a:latin typeface="Arial" charset="0"/>
                <a:cs typeface="Arial" charset="0"/>
              </a:rPr>
              <a:t>612 </a:t>
            </a:r>
            <a:r>
              <a:rPr kumimoji="1" lang="zh-TW" altLang="en-US" sz="3000" dirty="0">
                <a:latin typeface="Arial" charset="0"/>
                <a:cs typeface="Arial" charset="0"/>
              </a:rPr>
              <a:t>后。迦勒底</a:t>
            </a:r>
            <a:r>
              <a:rPr kumimoji="1" lang="en-US" altLang="zh-TW" sz="3000" dirty="0">
                <a:latin typeface="Arial" charset="0"/>
                <a:cs typeface="Arial" charset="0"/>
              </a:rPr>
              <a:t>, </a:t>
            </a:r>
            <a:r>
              <a:rPr kumimoji="1" lang="zh-TW" altLang="en-US" sz="3000" dirty="0">
                <a:latin typeface="Arial" charset="0"/>
                <a:cs typeface="Arial" charset="0"/>
              </a:rPr>
              <a:t>米甸</a:t>
            </a:r>
            <a:r>
              <a:rPr kumimoji="1" lang="en-US" altLang="zh-TW" sz="3000" dirty="0">
                <a:latin typeface="Arial" charset="0"/>
                <a:cs typeface="Arial" charset="0"/>
              </a:rPr>
              <a:t>, </a:t>
            </a:r>
            <a:r>
              <a:rPr kumimoji="1" lang="zh-TW" altLang="en-US" sz="3000" dirty="0">
                <a:latin typeface="Arial" charset="0"/>
                <a:cs typeface="Arial" charset="0"/>
              </a:rPr>
              <a:t>与西古提的联军可能是在于公元</a:t>
            </a:r>
            <a:r>
              <a:rPr kumimoji="1" lang="zh-CN" altLang="en-US" sz="3000" dirty="0">
                <a:latin typeface="Arial" charset="0"/>
                <a:cs typeface="Arial" charset="0"/>
              </a:rPr>
              <a:t>前</a:t>
            </a:r>
            <a:r>
              <a:rPr kumimoji="1" lang="en-US" altLang="zh-TW" sz="3000" dirty="0">
                <a:latin typeface="Arial" charset="0"/>
                <a:cs typeface="Arial" charset="0"/>
              </a:rPr>
              <a:t>607-605</a:t>
            </a:r>
            <a:r>
              <a:rPr kumimoji="1" lang="zh-TW" altLang="en-US" sz="3000" dirty="0">
                <a:latin typeface="Arial" charset="0"/>
                <a:cs typeface="Arial" charset="0"/>
              </a:rPr>
              <a:t>打败尼尼微。</a:t>
            </a:r>
          </a:p>
        </p:txBody>
      </p:sp>
      <p:sp>
        <p:nvSpPr>
          <p:cNvPr id="220164" name="Text Box 5"/>
          <p:cNvSpPr txBox="1">
            <a:spLocks noChangeArrowheads="1"/>
          </p:cNvSpPr>
          <p:nvPr/>
        </p:nvSpPr>
        <p:spPr bwMode="auto">
          <a:xfrm>
            <a:off x="8378825" y="19050"/>
            <a:ext cx="6889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b="1">
                <a:solidFill>
                  <a:srgbClr val="000000"/>
                </a:solidFill>
              </a:rPr>
              <a:t>628</a:t>
            </a:r>
          </a:p>
        </p:txBody>
      </p:sp>
      <p:sp>
        <p:nvSpPr>
          <p:cNvPr id="49158" name="Rectangle 6"/>
          <p:cNvSpPr>
            <a:spLocks noGrp="1" noChangeArrowheads="1"/>
          </p:cNvSpPr>
          <p:nvPr>
            <p:ph type="title" idx="4294967295"/>
          </p:nvPr>
        </p:nvSpPr>
        <p:spPr>
          <a:xfrm>
            <a:off x="381000" y="228600"/>
            <a:ext cx="1092200" cy="584200"/>
          </a:xfrm>
          <a:solidFill>
            <a:srgbClr val="000000"/>
          </a:solidFill>
        </p:spPr>
        <p:txBody>
          <a:bodyPr>
            <a:spAutoFit/>
          </a:bodyPr>
          <a:lstStyle/>
          <a:p>
            <a:pPr algn="l">
              <a:defRPr/>
            </a:pPr>
            <a:r>
              <a:rPr kumimoji="1" lang="zh-CN" altLang="en-US" sz="3200" b="1">
                <a:solidFill>
                  <a:schemeClr val="tx1"/>
                </a:solidFill>
                <a:effectLst>
                  <a:outerShdw blurRad="38100" dist="38100" dir="2700000" algn="tl">
                    <a:srgbClr val="8C0000"/>
                  </a:outerShdw>
                </a:effectLst>
                <a:latin typeface="Times New Roman" pitchFamily="18" charset="0"/>
                <a:cs typeface="Times New Roman" pitchFamily="18" charset="0"/>
              </a:rPr>
              <a:t>日期</a:t>
            </a:r>
            <a:endParaRPr kumimoji="1" lang="en-US" altLang="ja-JP" sz="3200">
              <a:effectLst>
                <a:outerShdw blurRad="38100" dist="38100" dir="2700000" algn="tl">
                  <a:srgbClr val="FFFFFF"/>
                </a:outerShdw>
              </a:effectLst>
              <a:latin typeface="Arial" pitchFamily="34" charset="0"/>
              <a:ea typeface="MS Mincho" pitchFamily="49" charset="-128"/>
              <a:cs typeface="+mj-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ctrTitle"/>
          </p:nvPr>
        </p:nvSpPr>
        <p:spPr>
          <a:xfrm>
            <a:off x="914400" y="152400"/>
            <a:ext cx="7239000" cy="838200"/>
          </a:xfrm>
          <a:solidFill>
            <a:srgbClr val="701A1F"/>
          </a:solidFill>
          <a:effectLst>
            <a:outerShdw blurRad="50800" dist="38100" dir="2700000" algn="ctr" rotWithShape="0">
              <a:srgbClr val="000000">
                <a:alpha val="42998"/>
              </a:srgbClr>
            </a:outerShdw>
          </a:effectLst>
        </p:spPr>
        <p:txBody>
          <a:bodyPr/>
          <a:lstStyle/>
          <a:p>
            <a:pPr eaLnBrk="1" hangingPunct="1">
              <a:defRPr/>
            </a:pPr>
            <a:r>
              <a:rPr kumimoji="1" lang="zh-CN" altLang="en-US" sz="4000" dirty="0">
                <a:solidFill>
                  <a:schemeClr val="tx1"/>
                </a:solidFill>
                <a:effectLst>
                  <a:outerShdw blurRad="38100" dist="38100" dir="2700000" algn="tl">
                    <a:srgbClr val="000000"/>
                  </a:outerShdw>
                </a:effectLst>
                <a:cs typeface="Arial" pitchFamily="34" charset="0"/>
              </a:rPr>
              <a:t>犹大国可怕的收场</a:t>
            </a:r>
            <a:endParaRPr kumimoji="1" lang="en-US" altLang="en-US" sz="4000" dirty="0">
              <a:solidFill>
                <a:schemeClr val="tx1"/>
              </a:solidFill>
              <a:cs typeface="Arial" pitchFamily="34" charset="0"/>
            </a:endParaRPr>
          </a:p>
        </p:txBody>
      </p:sp>
      <p:sp>
        <p:nvSpPr>
          <p:cNvPr id="375812" name="Text Box 4"/>
          <p:cNvSpPr txBox="1">
            <a:spLocks noChangeArrowheads="1"/>
          </p:cNvSpPr>
          <p:nvPr/>
        </p:nvSpPr>
        <p:spPr bwMode="auto">
          <a:xfrm>
            <a:off x="6934200" y="2514600"/>
            <a:ext cx="1420813"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zh-CN" altLang="en-US" sz="3200" b="1">
                <a:solidFill>
                  <a:srgbClr val="F3B600"/>
                </a:solidFill>
                <a:latin typeface="Arial" charset="0"/>
                <a:cs typeface="Arial" charset="0"/>
              </a:rPr>
              <a:t>约哈斯</a:t>
            </a:r>
            <a:br>
              <a:rPr lang="en-US" altLang="ja-JP" sz="3200" b="1">
                <a:solidFill>
                  <a:srgbClr val="F3B600"/>
                </a:solidFill>
                <a:latin typeface="Arial" charset="0"/>
                <a:cs typeface="Arial" charset="0"/>
              </a:rPr>
            </a:br>
            <a:r>
              <a:rPr lang="en-US" altLang="ja-JP" sz="3200" b="1">
                <a:solidFill>
                  <a:srgbClr val="F3B600"/>
                </a:solidFill>
                <a:latin typeface="Arial" charset="0"/>
                <a:cs typeface="Arial" charset="0"/>
              </a:rPr>
              <a:t>(</a:t>
            </a:r>
            <a:r>
              <a:rPr lang="zh-CN" altLang="en-US" sz="3200" b="1">
                <a:solidFill>
                  <a:srgbClr val="F3B600"/>
                </a:solidFill>
                <a:latin typeface="Arial" charset="0"/>
                <a:cs typeface="Arial" charset="0"/>
              </a:rPr>
              <a:t>沙龙</a:t>
            </a:r>
            <a:r>
              <a:rPr lang="en-US" altLang="ja-JP" sz="3200" b="1">
                <a:solidFill>
                  <a:srgbClr val="F3B600"/>
                </a:solidFill>
                <a:latin typeface="Arial" charset="0"/>
                <a:cs typeface="Arial" charset="0"/>
              </a:rPr>
              <a:t>)</a:t>
            </a:r>
            <a:br>
              <a:rPr lang="en-US" altLang="ja-JP" sz="3200" b="1">
                <a:solidFill>
                  <a:srgbClr val="F3B600"/>
                </a:solidFill>
                <a:latin typeface="Arial" charset="0"/>
                <a:cs typeface="Arial" charset="0"/>
              </a:rPr>
            </a:br>
            <a:r>
              <a:rPr lang="en-US" altLang="ja-JP" b="1">
                <a:solidFill>
                  <a:srgbClr val="F3B600"/>
                </a:solidFill>
                <a:latin typeface="Arial" charset="0"/>
                <a:cs typeface="Arial" charset="0"/>
              </a:rPr>
              <a:t>609</a:t>
            </a:r>
            <a:br>
              <a:rPr lang="en-US" altLang="ja-JP" b="1">
                <a:solidFill>
                  <a:srgbClr val="F3B600"/>
                </a:solidFill>
                <a:latin typeface="Arial" charset="0"/>
                <a:cs typeface="Arial" charset="0"/>
              </a:rPr>
            </a:br>
            <a:r>
              <a:rPr lang="en-US" altLang="ja-JP" b="1">
                <a:solidFill>
                  <a:srgbClr val="F3B600"/>
                </a:solidFill>
                <a:latin typeface="Arial" charset="0"/>
                <a:cs typeface="Arial" charset="0"/>
              </a:rPr>
              <a:t>(3 </a:t>
            </a:r>
            <a:r>
              <a:rPr lang="zh-CN" altLang="en-US" b="1">
                <a:solidFill>
                  <a:srgbClr val="F3B600"/>
                </a:solidFill>
                <a:latin typeface="Arial" charset="0"/>
                <a:cs typeface="Arial" charset="0"/>
              </a:rPr>
              <a:t>个月</a:t>
            </a:r>
            <a:r>
              <a:rPr lang="en-US" altLang="ja-JP" b="1">
                <a:solidFill>
                  <a:srgbClr val="F3B600"/>
                </a:solidFill>
                <a:latin typeface="Arial" charset="0"/>
                <a:cs typeface="Arial" charset="0"/>
              </a:rPr>
              <a:t>)</a:t>
            </a:r>
            <a:endParaRPr lang="en-US" b="1">
              <a:solidFill>
                <a:srgbClr val="F3B600"/>
              </a:solidFill>
              <a:latin typeface="Arial" charset="0"/>
              <a:cs typeface="Arial" charset="0"/>
            </a:endParaRPr>
          </a:p>
        </p:txBody>
      </p:sp>
      <p:sp>
        <p:nvSpPr>
          <p:cNvPr id="384006" name="Text Box 7"/>
          <p:cNvSpPr txBox="1">
            <a:spLocks noChangeArrowheads="1"/>
          </p:cNvSpPr>
          <p:nvPr/>
        </p:nvSpPr>
        <p:spPr bwMode="auto">
          <a:xfrm>
            <a:off x="3962400" y="1066800"/>
            <a:ext cx="1420813" cy="584200"/>
          </a:xfrm>
          <a:prstGeom prst="rect">
            <a:avLst/>
          </a:prstGeom>
          <a:noFill/>
          <a:ln>
            <a:noFill/>
          </a:ln>
          <a:effectLst>
            <a:outerShdw blurRad="50800" dist="38100" dir="2700000" algn="ctr"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defRPr/>
            </a:pPr>
            <a:r>
              <a:rPr lang="zh-CN" altLang="en-US" sz="3200" b="1">
                <a:solidFill>
                  <a:srgbClr val="FFFFFF"/>
                </a:solidFill>
                <a:latin typeface="Arial" pitchFamily="34" charset="0"/>
                <a:cs typeface="Arial" pitchFamily="34" charset="0"/>
              </a:rPr>
              <a:t>约西亚</a:t>
            </a:r>
            <a:endParaRPr lang="en-US" altLang="en-US">
              <a:solidFill>
                <a:srgbClr val="FFFFFF"/>
              </a:solidFill>
              <a:latin typeface="Arial" pitchFamily="34" charset="0"/>
              <a:cs typeface="Arial" pitchFamily="34" charset="0"/>
            </a:endParaRPr>
          </a:p>
        </p:txBody>
      </p:sp>
      <p:sp>
        <p:nvSpPr>
          <p:cNvPr id="375816" name="Text Box 8"/>
          <p:cNvSpPr txBox="1">
            <a:spLocks noChangeArrowheads="1"/>
          </p:cNvSpPr>
          <p:nvPr/>
        </p:nvSpPr>
        <p:spPr bwMode="auto">
          <a:xfrm>
            <a:off x="2346325" y="2468563"/>
            <a:ext cx="2057400" cy="178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zh-CN" altLang="en-US" sz="3200" b="1">
                <a:solidFill>
                  <a:srgbClr val="F3B600"/>
                </a:solidFill>
                <a:latin typeface="Arial" charset="0"/>
                <a:cs typeface="Arial" charset="0"/>
              </a:rPr>
              <a:t>约雅敬</a:t>
            </a:r>
            <a:endParaRPr lang="en-US" altLang="zh-CN" sz="3200" b="1">
              <a:solidFill>
                <a:srgbClr val="F3B600"/>
              </a:solidFill>
              <a:latin typeface="Arial" charset="0"/>
              <a:cs typeface="Arial" charset="0"/>
            </a:endParaRPr>
          </a:p>
          <a:p>
            <a:pPr algn="ctr"/>
            <a:r>
              <a:rPr lang="en-US" sz="3000" b="1">
                <a:solidFill>
                  <a:srgbClr val="F3B600"/>
                </a:solidFill>
                <a:latin typeface="Arial" charset="0"/>
                <a:cs typeface="Arial" charset="0"/>
              </a:rPr>
              <a:t>(</a:t>
            </a:r>
            <a:r>
              <a:rPr lang="zh-CN" altLang="en-US" sz="3000" b="1">
                <a:solidFill>
                  <a:srgbClr val="F3B600"/>
                </a:solidFill>
                <a:latin typeface="Arial" charset="0"/>
                <a:cs typeface="Arial" charset="0"/>
              </a:rPr>
              <a:t>以利雅敬</a:t>
            </a:r>
            <a:r>
              <a:rPr lang="en-US" altLang="ja-JP" sz="3000" b="1">
                <a:solidFill>
                  <a:srgbClr val="F3B600"/>
                </a:solidFill>
                <a:latin typeface="Arial" charset="0"/>
                <a:cs typeface="Arial" charset="0"/>
              </a:rPr>
              <a:t>)</a:t>
            </a:r>
            <a:br>
              <a:rPr lang="en-US" altLang="ja-JP" sz="3000" b="1">
                <a:solidFill>
                  <a:srgbClr val="F3B600"/>
                </a:solidFill>
                <a:latin typeface="Arial" charset="0"/>
                <a:cs typeface="Arial" charset="0"/>
              </a:rPr>
            </a:br>
            <a:r>
              <a:rPr lang="en-US" altLang="ja-JP" b="1">
                <a:solidFill>
                  <a:srgbClr val="F3B600"/>
                </a:solidFill>
                <a:latin typeface="Arial" charset="0"/>
                <a:cs typeface="Arial" charset="0"/>
              </a:rPr>
              <a:t>609-598</a:t>
            </a:r>
            <a:br>
              <a:rPr lang="en-US" altLang="ja-JP" b="1">
                <a:solidFill>
                  <a:srgbClr val="F3B600"/>
                </a:solidFill>
                <a:latin typeface="Arial" charset="0"/>
                <a:cs typeface="Arial" charset="0"/>
              </a:rPr>
            </a:br>
            <a:r>
              <a:rPr lang="en-US" altLang="ja-JP" b="1">
                <a:solidFill>
                  <a:srgbClr val="F3B600"/>
                </a:solidFill>
                <a:latin typeface="Arial" charset="0"/>
                <a:cs typeface="Arial" charset="0"/>
              </a:rPr>
              <a:t>(11 </a:t>
            </a:r>
            <a:r>
              <a:rPr lang="zh-CN" altLang="en-US" b="1">
                <a:solidFill>
                  <a:srgbClr val="F3B600"/>
                </a:solidFill>
                <a:latin typeface="Arial" charset="0"/>
                <a:cs typeface="Arial" charset="0"/>
              </a:rPr>
              <a:t>年</a:t>
            </a:r>
            <a:r>
              <a:rPr lang="en-US" altLang="ja-JP" b="1">
                <a:solidFill>
                  <a:srgbClr val="F3B600"/>
                </a:solidFill>
                <a:latin typeface="Arial" charset="0"/>
                <a:cs typeface="Arial" charset="0"/>
              </a:rPr>
              <a:t>.)</a:t>
            </a:r>
            <a:endParaRPr lang="en-US" sz="3200" b="1">
              <a:solidFill>
                <a:srgbClr val="F3B600"/>
              </a:solidFill>
              <a:latin typeface="Arial" charset="0"/>
              <a:cs typeface="Arial" charset="0"/>
            </a:endParaRPr>
          </a:p>
        </p:txBody>
      </p:sp>
      <p:sp>
        <p:nvSpPr>
          <p:cNvPr id="375817" name="Text Box 9"/>
          <p:cNvSpPr txBox="1">
            <a:spLocks noChangeArrowheads="1"/>
          </p:cNvSpPr>
          <p:nvPr/>
        </p:nvSpPr>
        <p:spPr bwMode="auto">
          <a:xfrm>
            <a:off x="457200" y="2468563"/>
            <a:ext cx="1693863"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zh-CN" altLang="en-US" sz="3200" b="1" dirty="0">
                <a:solidFill>
                  <a:srgbClr val="5DBACA"/>
                </a:solidFill>
                <a:latin typeface="Arial" charset="0"/>
                <a:cs typeface="Arial" charset="0"/>
              </a:rPr>
              <a:t>约雅斤</a:t>
            </a:r>
            <a:br>
              <a:rPr lang="en-US" altLang="ja-JP" sz="3200" b="1" dirty="0">
                <a:solidFill>
                  <a:srgbClr val="5DBACA"/>
                </a:solidFill>
                <a:latin typeface="Arial" charset="0"/>
                <a:cs typeface="Arial" charset="0"/>
              </a:rPr>
            </a:br>
            <a:r>
              <a:rPr lang="en-US" altLang="ja-JP" sz="3200" b="1" dirty="0">
                <a:solidFill>
                  <a:srgbClr val="5DBACA"/>
                </a:solidFill>
                <a:latin typeface="Arial" charset="0"/>
                <a:cs typeface="Arial" charset="0"/>
              </a:rPr>
              <a:t>(</a:t>
            </a:r>
            <a:r>
              <a:rPr lang="zh-CN" altLang="en-US" sz="3200" b="1" dirty="0">
                <a:solidFill>
                  <a:srgbClr val="5DBACA"/>
                </a:solidFill>
                <a:latin typeface="Arial" charset="0"/>
                <a:cs typeface="Arial" charset="0"/>
              </a:rPr>
              <a:t>无统治</a:t>
            </a:r>
            <a:r>
              <a:rPr lang="en-US" altLang="ja-JP" sz="3200" b="1" dirty="0">
                <a:solidFill>
                  <a:srgbClr val="5DBACA"/>
                </a:solidFill>
                <a:latin typeface="Arial" charset="0"/>
                <a:cs typeface="Arial" charset="0"/>
              </a:rPr>
              <a:t>)</a:t>
            </a:r>
            <a:endParaRPr lang="en-US" dirty="0">
              <a:solidFill>
                <a:srgbClr val="FFFF00"/>
              </a:solidFill>
              <a:latin typeface="Arial" charset="0"/>
              <a:cs typeface="Arial" charset="0"/>
            </a:endParaRPr>
          </a:p>
        </p:txBody>
      </p:sp>
      <p:grpSp>
        <p:nvGrpSpPr>
          <p:cNvPr id="384009" name="Group 10"/>
          <p:cNvGrpSpPr>
            <a:grpSpLocks/>
          </p:cNvGrpSpPr>
          <p:nvPr/>
        </p:nvGrpSpPr>
        <p:grpSpPr bwMode="auto">
          <a:xfrm>
            <a:off x="1295400" y="1646238"/>
            <a:ext cx="6405563" cy="930275"/>
            <a:chOff x="816" y="1296"/>
            <a:chExt cx="4035" cy="586"/>
          </a:xfrm>
          <a:effectLst>
            <a:outerShdw blurRad="50800" dist="38100" dir="2700000">
              <a:srgbClr val="000000">
                <a:alpha val="43000"/>
              </a:srgbClr>
            </a:outerShdw>
          </a:effectLst>
        </p:grpSpPr>
        <p:sp>
          <p:nvSpPr>
            <p:cNvPr id="375819" name="Line 11"/>
            <p:cNvSpPr>
              <a:spLocks noChangeShapeType="1"/>
            </p:cNvSpPr>
            <p:nvPr/>
          </p:nvSpPr>
          <p:spPr bwMode="auto">
            <a:xfrm>
              <a:off x="816" y="1584"/>
              <a:ext cx="4032" cy="0"/>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75820" name="Line 12"/>
            <p:cNvSpPr>
              <a:spLocks noChangeShapeType="1"/>
            </p:cNvSpPr>
            <p:nvPr/>
          </p:nvSpPr>
          <p:spPr bwMode="auto">
            <a:xfrm>
              <a:off x="3547" y="1594"/>
              <a:ext cx="0" cy="288"/>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75821" name="Line 13"/>
            <p:cNvSpPr>
              <a:spLocks noChangeShapeType="1"/>
            </p:cNvSpPr>
            <p:nvPr/>
          </p:nvSpPr>
          <p:spPr bwMode="auto">
            <a:xfrm>
              <a:off x="4851" y="1594"/>
              <a:ext cx="0" cy="288"/>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75822" name="Line 14"/>
            <p:cNvSpPr>
              <a:spLocks noChangeShapeType="1"/>
            </p:cNvSpPr>
            <p:nvPr/>
          </p:nvSpPr>
          <p:spPr bwMode="auto">
            <a:xfrm>
              <a:off x="2880" y="1296"/>
              <a:ext cx="0" cy="288"/>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75823" name="Line 15"/>
            <p:cNvSpPr>
              <a:spLocks noChangeShapeType="1"/>
            </p:cNvSpPr>
            <p:nvPr/>
          </p:nvSpPr>
          <p:spPr bwMode="auto">
            <a:xfrm>
              <a:off x="2126" y="1584"/>
              <a:ext cx="0" cy="288"/>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75824" name="Line 16"/>
            <p:cNvSpPr>
              <a:spLocks noChangeShapeType="1"/>
            </p:cNvSpPr>
            <p:nvPr/>
          </p:nvSpPr>
          <p:spPr bwMode="auto">
            <a:xfrm>
              <a:off x="819" y="1594"/>
              <a:ext cx="0" cy="288"/>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grpSp>
      <p:sp>
        <p:nvSpPr>
          <p:cNvPr id="384012" name="Text Box 19"/>
          <p:cNvSpPr txBox="1">
            <a:spLocks noChangeArrowheads="1"/>
          </p:cNvSpPr>
          <p:nvPr/>
        </p:nvSpPr>
        <p:spPr bwMode="auto">
          <a:xfrm>
            <a:off x="8426450" y="90488"/>
            <a:ext cx="698500" cy="461962"/>
          </a:xfrm>
          <a:prstGeom prst="rect">
            <a:avLst/>
          </a:prstGeom>
          <a:noFill/>
          <a:ln>
            <a:noFill/>
          </a:ln>
          <a:effectLst>
            <a:outerShdw blurRad="50800" dist="38100" dir="2700000" algn="ctr"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buFont typeface="Wingdings" charset="0"/>
              <a:defRPr sz="2000">
                <a:solidFill>
                  <a:schemeClr val="tx1"/>
                </a:solidFill>
                <a:latin typeface="Times" charset="0"/>
                <a:ea typeface="MS PGothic" charset="0"/>
                <a:cs typeface="MS PGothic" charset="0"/>
              </a:defRPr>
            </a:lvl6pPr>
            <a:lvl7pPr eaLnBrk="0" hangingPunct="0">
              <a:buFont typeface="Wingdings" charset="0"/>
              <a:defRPr sz="2000">
                <a:solidFill>
                  <a:schemeClr val="tx1"/>
                </a:solidFill>
                <a:latin typeface="Times" charset="0"/>
                <a:ea typeface="MS PGothic" charset="0"/>
                <a:cs typeface="MS PGothic" charset="0"/>
              </a:defRPr>
            </a:lvl7pPr>
            <a:lvl8pPr eaLnBrk="0" hangingPunct="0">
              <a:buFont typeface="Wingdings" charset="0"/>
              <a:defRPr sz="2000">
                <a:solidFill>
                  <a:schemeClr val="tx1"/>
                </a:solidFill>
                <a:latin typeface="Times" charset="0"/>
                <a:ea typeface="MS PGothic" charset="0"/>
                <a:cs typeface="MS PGothic" charset="0"/>
              </a:defRPr>
            </a:lvl8pPr>
            <a:lvl9pPr eaLnBrk="0" hangingPunct="0">
              <a:buFont typeface="Wingdings" charset="0"/>
              <a:defRPr sz="2000">
                <a:solidFill>
                  <a:schemeClr val="tx1"/>
                </a:solidFill>
                <a:latin typeface="Times" charset="0"/>
                <a:ea typeface="MS PGothic" charset="0"/>
                <a:cs typeface="MS PGothic" charset="0"/>
              </a:defRPr>
            </a:lvl9pPr>
          </a:lstStyle>
          <a:p>
            <a:pPr>
              <a:defRPr/>
            </a:pPr>
            <a:r>
              <a:rPr lang="en-US" sz="2400" b="1">
                <a:solidFill>
                  <a:srgbClr val="FFFFFF"/>
                </a:solidFill>
                <a:latin typeface="Arial" charset="0"/>
                <a:cs typeface="Arial" charset="0"/>
              </a:rPr>
              <a:t>256</a:t>
            </a:r>
            <a:endParaRPr lang="en-US" sz="2400">
              <a:solidFill>
                <a:srgbClr val="FFFFFF"/>
              </a:solidFill>
              <a:latin typeface="Arial" charset="0"/>
              <a:cs typeface="Arial" charset="0"/>
            </a:endParaRPr>
          </a:p>
        </p:txBody>
      </p:sp>
      <p:grpSp>
        <p:nvGrpSpPr>
          <p:cNvPr id="3" name="Group 23"/>
          <p:cNvGrpSpPr>
            <a:grpSpLocks/>
          </p:cNvGrpSpPr>
          <p:nvPr/>
        </p:nvGrpSpPr>
        <p:grpSpPr bwMode="auto">
          <a:xfrm>
            <a:off x="3657600" y="914401"/>
            <a:ext cx="381000" cy="461963"/>
            <a:chOff x="146" y="806"/>
            <a:chExt cx="240" cy="291"/>
          </a:xfrm>
          <a:effectLst>
            <a:outerShdw blurRad="50800" dist="38100" dir="2700000">
              <a:srgbClr val="000000">
                <a:alpha val="43000"/>
              </a:srgbClr>
            </a:outerShdw>
          </a:effectLst>
        </p:grpSpPr>
        <p:sp>
          <p:nvSpPr>
            <p:cNvPr id="384029" name="Oval 24"/>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84030" name="Text Box 25"/>
            <p:cNvSpPr txBox="1">
              <a:spLocks noChangeArrowheads="1"/>
            </p:cNvSpPr>
            <p:nvPr/>
          </p:nvSpPr>
          <p:spPr bwMode="auto">
            <a:xfrm>
              <a:off x="154" y="806"/>
              <a:ext cx="224" cy="291"/>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latin typeface="Arial"/>
                  <a:cs typeface="Arial"/>
                </a:rPr>
                <a:t>1</a:t>
              </a:r>
              <a:endParaRPr lang="en-US">
                <a:solidFill>
                  <a:srgbClr val="FFFFFF"/>
                </a:solidFill>
                <a:latin typeface="Arial"/>
                <a:cs typeface="Arial"/>
              </a:endParaRPr>
            </a:p>
          </p:txBody>
        </p:sp>
      </p:grpSp>
      <p:grpSp>
        <p:nvGrpSpPr>
          <p:cNvPr id="4" name="Group 26"/>
          <p:cNvGrpSpPr>
            <a:grpSpLocks/>
          </p:cNvGrpSpPr>
          <p:nvPr/>
        </p:nvGrpSpPr>
        <p:grpSpPr bwMode="auto">
          <a:xfrm>
            <a:off x="6705600" y="2286001"/>
            <a:ext cx="381000" cy="461963"/>
            <a:chOff x="146" y="806"/>
            <a:chExt cx="240" cy="291"/>
          </a:xfrm>
          <a:effectLst>
            <a:outerShdw blurRad="50800" dist="38100" dir="2700000">
              <a:srgbClr val="000000">
                <a:alpha val="43000"/>
              </a:srgbClr>
            </a:outerShdw>
          </a:effectLst>
        </p:grpSpPr>
        <p:sp>
          <p:nvSpPr>
            <p:cNvPr id="384027" name="Oval 2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84028" name="Text Box 28"/>
            <p:cNvSpPr txBox="1">
              <a:spLocks noChangeArrowheads="1"/>
            </p:cNvSpPr>
            <p:nvPr/>
          </p:nvSpPr>
          <p:spPr bwMode="auto">
            <a:xfrm>
              <a:off x="154" y="806"/>
              <a:ext cx="224" cy="291"/>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a:solidFill>
                    <a:srgbClr val="FFFFFF"/>
                  </a:solidFill>
                  <a:latin typeface="Arial"/>
                  <a:cs typeface="Arial"/>
                </a:rPr>
                <a:t>2</a:t>
              </a:r>
            </a:p>
          </p:txBody>
        </p:sp>
      </p:grpSp>
      <p:grpSp>
        <p:nvGrpSpPr>
          <p:cNvPr id="5" name="Group 29"/>
          <p:cNvGrpSpPr>
            <a:grpSpLocks/>
          </p:cNvGrpSpPr>
          <p:nvPr/>
        </p:nvGrpSpPr>
        <p:grpSpPr bwMode="auto">
          <a:xfrm>
            <a:off x="2133600" y="2286001"/>
            <a:ext cx="381000" cy="461963"/>
            <a:chOff x="146" y="806"/>
            <a:chExt cx="240" cy="291"/>
          </a:xfrm>
          <a:effectLst>
            <a:outerShdw blurRad="50800" dist="38100" dir="2700000">
              <a:srgbClr val="000000">
                <a:alpha val="43000"/>
              </a:srgbClr>
            </a:outerShdw>
          </a:effectLst>
        </p:grpSpPr>
        <p:sp>
          <p:nvSpPr>
            <p:cNvPr id="384025" name="Oval 3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84026" name="Text Box 31"/>
            <p:cNvSpPr txBox="1">
              <a:spLocks noChangeArrowheads="1"/>
            </p:cNvSpPr>
            <p:nvPr/>
          </p:nvSpPr>
          <p:spPr bwMode="auto">
            <a:xfrm>
              <a:off x="154" y="806"/>
              <a:ext cx="224" cy="291"/>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a:solidFill>
                    <a:srgbClr val="FFFFFF"/>
                  </a:solidFill>
                  <a:latin typeface="Arial"/>
                  <a:cs typeface="Arial"/>
                </a:rPr>
                <a:t>3</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75817">
                                            <p:txEl>
                                              <p:pRg st="0" end="0"/>
                                            </p:txEl>
                                          </p:spTgt>
                                        </p:tgtEl>
                                        <p:attrNameLst>
                                          <p:attrName>style.visibility</p:attrName>
                                        </p:attrNameLst>
                                      </p:cBhvr>
                                      <p:to>
                                        <p:strVal val="visible"/>
                                      </p:to>
                                    </p:set>
                                    <p:animEffect transition="in" filter="dissolve">
                                      <p:cBhvr>
                                        <p:cTn id="11" dur="500"/>
                                        <p:tgtEl>
                                          <p:spTgt spid="37581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75812">
                                            <p:txEl>
                                              <p:pRg st="0" end="0"/>
                                            </p:txEl>
                                          </p:spTgt>
                                        </p:tgtEl>
                                        <p:attrNameLst>
                                          <p:attrName>style.visibility</p:attrName>
                                        </p:attrNameLst>
                                      </p:cBhvr>
                                      <p:to>
                                        <p:strVal val="visible"/>
                                      </p:to>
                                    </p:set>
                                    <p:animEffect transition="in" filter="dissolve">
                                      <p:cBhvr>
                                        <p:cTn id="16" dur="500"/>
                                        <p:tgtEl>
                                          <p:spTgt spid="375812">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75816">
                                            <p:txEl>
                                              <p:pRg st="0" end="0"/>
                                            </p:txEl>
                                          </p:spTgt>
                                        </p:tgtEl>
                                        <p:attrNameLst>
                                          <p:attrName>style.visibility</p:attrName>
                                        </p:attrNameLst>
                                      </p:cBhvr>
                                      <p:to>
                                        <p:strVal val="visible"/>
                                      </p:to>
                                    </p:set>
                                    <p:animEffect transition="in" filter="dissolve">
                                      <p:cBhvr>
                                        <p:cTn id="24" dur="500"/>
                                        <p:tgtEl>
                                          <p:spTgt spid="375816">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75816">
                                            <p:txEl>
                                              <p:pRg st="1" end="1"/>
                                            </p:txEl>
                                          </p:spTgt>
                                        </p:tgtEl>
                                        <p:attrNameLst>
                                          <p:attrName>style.visibility</p:attrName>
                                        </p:attrNameLst>
                                      </p:cBhvr>
                                      <p:to>
                                        <p:strVal val="visible"/>
                                      </p:to>
                                    </p:set>
                                    <p:animEffect transition="in" filter="dissolve">
                                      <p:cBhvr>
                                        <p:cTn id="29" dur="500"/>
                                        <p:tgtEl>
                                          <p:spTgt spid="375816">
                                            <p:txEl>
                                              <p:pRg st="1" end="1"/>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2" grpId="0" build="p" autoUpdateAnimBg="0"/>
      <p:bldP spid="375816" grpId="0" build="p" autoUpdateAnimBg="0"/>
      <p:bldP spid="375817"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ea typeface="ＭＳ Ｐゴシック" charset="0"/>
            </a:endParaRPr>
          </a:p>
        </p:txBody>
      </p:sp>
      <p:pic>
        <p:nvPicPr>
          <p:cNvPr id="3" name="Picture 2"/>
          <p:cNvPicPr>
            <a:picLocks noChangeAspect="1"/>
          </p:cNvPicPr>
          <p:nvPr/>
        </p:nvPicPr>
        <p:blipFill>
          <a:blip r:embed="rId2"/>
          <a:stretch>
            <a:fillRect/>
          </a:stretch>
        </p:blipFill>
        <p:spPr>
          <a:xfrm>
            <a:off x="-612576" y="-243408"/>
            <a:ext cx="5715000" cy="3949700"/>
          </a:xfrm>
          <a:prstGeom prst="rect">
            <a:avLst/>
          </a:prstGeom>
        </p:spPr>
      </p:pic>
      <p:sp>
        <p:nvSpPr>
          <p:cNvPr id="2" name="Title 1"/>
          <p:cNvSpPr>
            <a:spLocks noGrp="1"/>
          </p:cNvSpPr>
          <p:nvPr>
            <p:ph type="title" idx="4294967295"/>
          </p:nvPr>
        </p:nvSpPr>
        <p:spPr>
          <a:xfrm>
            <a:off x="-108520" y="5715000"/>
            <a:ext cx="4953000" cy="1143000"/>
          </a:xfrm>
        </p:spPr>
        <p:txBody>
          <a:bodyPr/>
          <a:lstStyle/>
          <a:p>
            <a:pPr>
              <a:defRPr/>
            </a:pPr>
            <a:r>
              <a:rPr lang="zh-CN" altLang="en-US" dirty="0">
                <a:latin typeface="Arial" charset="0"/>
                <a:ea typeface="ＭＳ Ｐゴシック" charset="0"/>
              </a:rPr>
              <a:t>哈巴谷 </a:t>
            </a:r>
            <a:r>
              <a:rPr lang="en-US" dirty="0">
                <a:latin typeface="Arial" charset="0"/>
                <a:ea typeface="ＭＳ Ｐゴシック" charset="0"/>
              </a:rPr>
              <a:t>1:3 </a:t>
            </a:r>
          </a:p>
        </p:txBody>
      </p:sp>
      <p:pic>
        <p:nvPicPr>
          <p:cNvPr id="88067" name="Picture 4" descr="habakkuk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91000" y="-76200"/>
            <a:ext cx="5057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28600" y="3501008"/>
            <a:ext cx="4191000" cy="2594992"/>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ru-RU" sz="4400" b="1" dirty="0">
                <a:solidFill>
                  <a:srgbClr val="FFFFCC"/>
                </a:solidFill>
                <a:effectLst>
                  <a:outerShdw blurRad="38100" dist="38100" dir="2700000" algn="tl">
                    <a:srgbClr val="000000"/>
                  </a:outerShdw>
                </a:effectLst>
                <a:latin typeface="Arial"/>
                <a:cs typeface="Arial"/>
              </a:rPr>
              <a:t>"</a:t>
            </a:r>
            <a:r>
              <a:rPr lang="zh-CN" altLang="en-US" sz="4400" b="1" dirty="0">
                <a:solidFill>
                  <a:srgbClr val="FFFFCC"/>
                </a:solidFill>
                <a:effectLst>
                  <a:outerShdw blurRad="38100" dist="38100" dir="2700000" algn="tl">
                    <a:srgbClr val="000000"/>
                  </a:outerShdw>
                </a:effectLst>
                <a:latin typeface="Arial"/>
                <a:cs typeface="Arial"/>
              </a:rPr>
              <a:t>你为甚么使我看见恶行？</a:t>
            </a:r>
            <a:r>
              <a:rPr lang="ru-RU" sz="4400" b="1" dirty="0">
                <a:solidFill>
                  <a:srgbClr val="FFFFCC"/>
                </a:solidFill>
                <a:effectLst>
                  <a:outerShdw blurRad="38100" dist="38100" dir="2700000" algn="tl">
                    <a:srgbClr val="000000"/>
                  </a:outerShdw>
                </a:effectLst>
                <a:latin typeface="Arial"/>
                <a:cs typeface="Arial"/>
              </a:rPr>
              <a:t>"</a:t>
            </a:r>
            <a:endParaRPr lang="en-US" sz="4400" b="1" dirty="0">
              <a:solidFill>
                <a:srgbClr val="FFFFCC"/>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8240141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MS PGothic" charset="0"/>
              </a:rPr>
              <a:t>Book Chart</a:t>
            </a:r>
          </a:p>
        </p:txBody>
      </p:sp>
      <p:graphicFrame>
        <p:nvGraphicFramePr>
          <p:cNvPr id="25" name="Table 24"/>
          <p:cNvGraphicFramePr>
            <a:graphicFrameLocks noGrp="1"/>
          </p:cNvGraphicFramePr>
          <p:nvPr/>
        </p:nvGraphicFramePr>
        <p:xfrm>
          <a:off x="0" y="0"/>
          <a:ext cx="9144000" cy="6858000"/>
        </p:xfrm>
        <a:graphic>
          <a:graphicData uri="http://schemas.openxmlformats.org/drawingml/2006/table">
            <a:tb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0" i="0" u="none" strike="noStrike" cap="none" normalizeH="0" baseline="0">
                          <a:ln>
                            <a:noFill/>
                          </a:ln>
                          <a:solidFill>
                            <a:schemeClr val="tx1"/>
                          </a:solidFill>
                          <a:effectLst/>
                          <a:latin typeface="Times New Roman" charset="0"/>
                          <a:ea typeface="MS PGothic" charset="0"/>
                          <a:cs typeface="MS PGothic" charset="0"/>
                        </a:rPr>
                        <a:t>哈巴谷</a:t>
                      </a:r>
                      <a:r>
                        <a:rPr kumimoji="1" lang="en-US" altLang="zh-CN" sz="2400" b="0" i="0" u="none" strike="noStrike" cap="none" normalizeH="0" baseline="0">
                          <a:ln>
                            <a:noFill/>
                          </a:ln>
                          <a:solidFill>
                            <a:schemeClr val="tx1"/>
                          </a:solidFill>
                          <a:effectLst/>
                          <a:latin typeface="Times New Roman" charset="0"/>
                          <a:ea typeface="MS PGothic" charset="0"/>
                          <a:cs typeface="MS PGothic" charset="0"/>
                        </a:rPr>
                        <a:t>: </a:t>
                      </a:r>
                      <a:r>
                        <a:rPr kumimoji="1" lang="zh-CN" altLang="en-US" sz="2400" b="1" i="0" u="none" strike="noStrike" cap="none" normalizeH="0" baseline="0">
                          <a:ln>
                            <a:noFill/>
                          </a:ln>
                          <a:solidFill>
                            <a:schemeClr val="tx1"/>
                          </a:solidFill>
                          <a:effectLst/>
                          <a:latin typeface="Times New Roman" charset="0"/>
                          <a:ea typeface="MS PGothic" charset="0"/>
                          <a:cs typeface="MS PGothic" charset="0"/>
                        </a:rPr>
                        <a:t>迦勒底的毁灭</a:t>
                      </a:r>
                      <a:endParaRPr kumimoji="0" lang="en-US" sz="2400" b="1" i="0" u="none" strike="noStrike" cap="none" normalizeH="0" baseline="0">
                        <a:ln>
                          <a:noFill/>
                        </a:ln>
                        <a:solidFill>
                          <a:srgbClr val="FFFFFF"/>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第</a:t>
                      </a:r>
                      <a:r>
                        <a:rPr kumimoji="1" lang="en-GB" altLang="ja-JP" sz="2000" b="1" i="0" u="none" strike="noStrike" cap="none" normalizeH="0" baseline="0">
                          <a:ln>
                            <a:noFill/>
                          </a:ln>
                          <a:solidFill>
                            <a:schemeClr val="bg2"/>
                          </a:solidFill>
                          <a:effectLst/>
                          <a:latin typeface="Times New Roman" charset="0"/>
                          <a:ea typeface="MS PGothic" charset="0"/>
                          <a:cs typeface="MS PGothic" charset="0"/>
                        </a:rPr>
                        <a:t> 1-2 </a:t>
                      </a: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章</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第</a:t>
                      </a:r>
                      <a:r>
                        <a:rPr kumimoji="1" lang="en-GB" altLang="ja-JP" sz="2000" b="1" i="0" u="none" strike="noStrike" cap="none" normalizeH="0" baseline="0">
                          <a:ln>
                            <a:noFill/>
                          </a:ln>
                          <a:solidFill>
                            <a:schemeClr val="bg2"/>
                          </a:solidFill>
                          <a:effectLst/>
                          <a:latin typeface="Times New Roman" charset="0"/>
                          <a:ea typeface="MS PGothic" charset="0"/>
                          <a:cs typeface="MS PGothic" charset="0"/>
                        </a:rPr>
                        <a:t> 3 </a:t>
                      </a: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章</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chemeClr val="bg2"/>
                          </a:solidFill>
                          <a:effectLst/>
                          <a:latin typeface="Arial" charset="0"/>
                          <a:ea typeface="MS PGothic" charset="0"/>
                          <a:cs typeface="Arial" charset="0"/>
                        </a:rPr>
                        <a:t>迦勒底的惩罚</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赞美诗篇</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哈巴谷的惶</a:t>
                      </a:r>
                      <a:r>
                        <a:rPr kumimoji="0" lang="zh-CN" altLang="en-US" sz="2000" b="1" i="0" u="none" strike="noStrike" cap="none" normalizeH="0" baseline="0">
                          <a:ln>
                            <a:noFill/>
                          </a:ln>
                          <a:solidFill>
                            <a:schemeClr val="bg2"/>
                          </a:solidFill>
                          <a:effectLst/>
                          <a:latin typeface="Tahoma" charset="0"/>
                          <a:ea typeface="MS PGothic" charset="0"/>
                          <a:cs typeface="MS PGothic" charset="0"/>
                        </a:rPr>
                        <a:t>惑</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哈巴谷的颂赞</a:t>
                      </a:r>
                      <a:r>
                        <a:rPr kumimoji="1" lang="en-GB" altLang="ja-JP" sz="2000" b="1" i="0" u="none" strike="noStrike" cap="none" normalizeH="0" baseline="0">
                          <a:ln>
                            <a:noFill/>
                          </a:ln>
                          <a:solidFill>
                            <a:schemeClr val="bg2"/>
                          </a:solidFill>
                          <a:effectLst/>
                          <a:latin typeface="Times New Roman" charset="0"/>
                          <a:ea typeface="MS PGothic" charset="0"/>
                          <a:cs typeface="MS PGothic" charset="0"/>
                        </a:rPr>
                        <a:t> </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上帝的行动被挑战</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上帝的行动被赞扬</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Tahoma" charset="0"/>
                          <a:ea typeface="MS PGothic" charset="0"/>
                          <a:cs typeface="MS PGothic" charset="0"/>
                        </a:rPr>
                        <a:t>信仰的困扰</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Tahoma" charset="0"/>
                          <a:ea typeface="MS PGothic" charset="0"/>
                          <a:cs typeface="MS PGothic" charset="0"/>
                        </a:rPr>
                        <a:t>信仰的胜利</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困扰</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解决</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神</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神</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828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耶和华啊！</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为何你不审判犹大的</a:t>
                      </a:r>
                      <a:r>
                        <a:rPr kumimoji="1" lang="en-US" altLang="ja-JP" sz="1800" b="1" i="0" u="none" strike="noStrike" cap="none" normalizeH="0" baseline="0">
                          <a:ln>
                            <a:noFill/>
                          </a:ln>
                          <a:solidFill>
                            <a:schemeClr val="bg2"/>
                          </a:solidFill>
                          <a:effectLst/>
                          <a:latin typeface="Times New Roman" charset="0"/>
                          <a:ea typeface="MS PGothic" charset="0"/>
                          <a:cs typeface="MS PGothic" charset="0"/>
                        </a:rPr>
                        <a:t> </a:t>
                      </a: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罪</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我会兴起</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巴比</a:t>
                      </a:r>
                      <a:r>
                        <a:rPr kumimoji="1" lang="en-US" altLang="ja-JP" sz="1800" b="1" i="0" u="none" strike="noStrike" cap="none" normalizeH="0" baseline="0">
                          <a:ln>
                            <a:noFill/>
                          </a:ln>
                          <a:solidFill>
                            <a:schemeClr val="bg2"/>
                          </a:solidFill>
                          <a:effectLst/>
                          <a:latin typeface="Times New Roman" charset="0"/>
                          <a:ea typeface="MS PGothic" charset="0"/>
                          <a:cs typeface="MS PGothic" charset="0"/>
                        </a:rPr>
                        <a:t> </a:t>
                      </a: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伦</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来审判</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犹大人</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你怎能容许</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一个比犹</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大更邪 恶的邦</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国来审</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判它？</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我也必</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定必定会</a:t>
                      </a:r>
                      <a:endParaRPr kumimoji="1" lang="en-US" altLang="zh-CN" sz="1800" b="1" i="0" u="none" strike="noStrike" cap="none" normalizeH="0" baseline="0">
                        <a:ln>
                          <a:noFill/>
                        </a:ln>
                        <a:solidFill>
                          <a:schemeClr val="bg2"/>
                        </a:solidFill>
                        <a:effectLst/>
                        <a:latin typeface="Times New Roman"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审判他们</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发怒时</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以怜悯为怀</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他是位伟大全能的神</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我会以不动摇的心等待神为他的子民审判巴比伦</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1:1-4</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1:5-11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1:12–2:1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2:2-20</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3:3-15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3:16-19</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9"/>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犹大</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公元</a:t>
                      </a:r>
                      <a:r>
                        <a:rPr kumimoji="1" lang="zh-CN" altLang="en-US" sz="2000" b="1" i="0" u="none" strike="noStrike" cap="none" normalizeH="0" baseline="0">
                          <a:ln>
                            <a:noFill/>
                          </a:ln>
                          <a:solidFill>
                            <a:schemeClr val="bg2"/>
                          </a:solidFill>
                          <a:effectLst/>
                          <a:latin typeface="Arial" charset="0"/>
                          <a:ea typeface="MS PGothic" charset="0"/>
                          <a:cs typeface="Arial" charset="0"/>
                        </a:rPr>
                        <a:t>前</a:t>
                      </a:r>
                      <a:r>
                        <a:rPr kumimoji="1" lang="en-US" altLang="ja-JP" sz="2000" b="1" i="0" u="none" strike="noStrike" cap="none" normalizeH="0" baseline="0">
                          <a:ln>
                            <a:noFill/>
                          </a:ln>
                          <a:solidFill>
                            <a:schemeClr val="bg2"/>
                          </a:solidFill>
                          <a:effectLst/>
                          <a:latin typeface="Arial" charset="0"/>
                          <a:ea typeface="MS PGothic" charset="0"/>
                          <a:cs typeface="Arial" charset="0"/>
                        </a:rPr>
                        <a:t>607-605 </a:t>
                      </a: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年</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31482"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sz="2000" b="1">
                <a:solidFill>
                  <a:srgbClr val="FFFFFF"/>
                </a:solidFill>
                <a:latin typeface="Arial" charset="0"/>
                <a:cs typeface="Arial" charset="0"/>
              </a:rPr>
              <a:t>627</a:t>
            </a:r>
          </a:p>
        </p:txBody>
      </p:sp>
    </p:spTree>
    <p:extLst>
      <p:ext uri="{BB962C8B-B14F-4D97-AF65-F5344CB8AC3E}">
        <p14:creationId xmlns:p14="http://schemas.microsoft.com/office/powerpoint/2010/main" val="1023584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哈巴谷</a:t>
            </a:r>
            <a:r>
              <a:rPr lang="zh-CN" altLang="en-US" sz="4000" b="1" dirty="0">
                <a:solidFill>
                  <a:srgbClr val="FFFFFF"/>
                </a:solidFill>
                <a:effectLst>
                  <a:glow rad="127000">
                    <a:srgbClr val="000000"/>
                  </a:glow>
                </a:effectLst>
                <a:latin typeface="Arial" charset="0"/>
              </a:rPr>
              <a:t>书 </a:t>
            </a:r>
            <a:r>
              <a:rPr lang="zh-CN" altLang="en-US" sz="4000" b="1" dirty="0">
                <a:solidFill>
                  <a:schemeClr val="bg1"/>
                </a:solidFill>
                <a:effectLst>
                  <a:glow rad="101600">
                    <a:schemeClr val="tx1">
                      <a:alpha val="99000"/>
                    </a:schemeClr>
                  </a:glow>
                </a:effectLst>
                <a:latin typeface="Arial"/>
                <a:cs typeface="Arial"/>
              </a:rPr>
              <a:t>国度宣言</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rPr>
              <a:t>神的子民一定要对神的主权有</a:t>
            </a:r>
            <a:r>
              <a:rPr lang="zh-CN" altLang="en-US" b="1" dirty="0">
                <a:solidFill>
                  <a:srgbClr val="FFFF00"/>
                </a:solidFill>
                <a:effectLst>
                  <a:glow rad="101600">
                    <a:prstClr val="black">
                      <a:alpha val="99000"/>
                    </a:prstClr>
                  </a:glow>
                </a:effectLst>
              </a:rPr>
              <a:t>信心</a:t>
            </a:r>
            <a:r>
              <a:rPr lang="en-US" b="1" dirty="0">
                <a:solidFill>
                  <a:prstClr val="white"/>
                </a:solidFill>
                <a:effectLst>
                  <a:glow rad="101600">
                    <a:prstClr val="black">
                      <a:alpha val="99000"/>
                    </a:prstClr>
                  </a:glow>
                </a:effectLst>
              </a:rPr>
              <a:t> (2:4) </a:t>
            </a:r>
            <a:r>
              <a:rPr lang="zh-CN" altLang="en-US" b="1" dirty="0">
                <a:solidFill>
                  <a:prstClr val="white"/>
                </a:solidFill>
                <a:effectLst>
                  <a:glow rad="101600">
                    <a:prstClr val="black">
                      <a:alpha val="99000"/>
                    </a:prstClr>
                  </a:glow>
                </a:effectLst>
              </a:rPr>
              <a:t>，这包括神会兴起比他的子民更邪恶的民族作为管教他们的工具</a:t>
            </a:r>
            <a:r>
              <a:rPr lang="en-US" b="1" dirty="0">
                <a:solidFill>
                  <a:prstClr val="white"/>
                </a:solidFill>
                <a:effectLst>
                  <a:glow rad="101600">
                    <a:prstClr val="black">
                      <a:alpha val="99000"/>
                    </a:prstClr>
                  </a:glow>
                </a:effectLst>
              </a:rPr>
              <a:t> (1:12f.)</a:t>
            </a:r>
            <a:r>
              <a:rPr lang="zh-CN" altLang="en-US" b="1" dirty="0">
                <a:solidFill>
                  <a:prstClr val="white"/>
                </a:solidFill>
                <a:effectLst>
                  <a:glow rad="101600">
                    <a:prstClr val="black">
                      <a:alpha val="99000"/>
                    </a:prstClr>
                  </a:glow>
                </a:effectLst>
              </a:rPr>
              <a:t>。</a:t>
            </a:r>
            <a:endParaRPr lang="en-US" b="1" dirty="0">
              <a:solidFill>
                <a:prstClr val="white"/>
              </a:solidFill>
              <a:effectLst>
                <a:glow rad="101600">
                  <a:prstClr val="black">
                    <a:alpha val="99000"/>
                  </a:prstClr>
                </a:glow>
              </a:effectLst>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4450443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We’re often utterly </a:t>
            </a:r>
            <a:r>
              <a:rPr lang="en-US" sz="4800" b="1" dirty="0">
                <a:solidFill>
                  <a:srgbClr val="FFFF00"/>
                </a:solidFill>
                <a:effectLst>
                  <a:glow rad="127000">
                    <a:schemeClr val="tx1"/>
                  </a:glow>
                </a:effectLst>
                <a:latin typeface="Arial" charset="0"/>
                <a:ea typeface="ＭＳ Ｐゴシック" charset="0"/>
                <a:cs typeface="ＭＳ Ｐゴシック" charset="0"/>
              </a:rPr>
              <a:t>perplexed</a:t>
            </a:r>
            <a:r>
              <a:rPr lang="en-US" sz="4800" b="1" dirty="0">
                <a:effectLst>
                  <a:glow rad="127000">
                    <a:schemeClr val="tx1"/>
                  </a:glow>
                </a:effectLst>
                <a:latin typeface="Arial" charset="0"/>
                <a:ea typeface="ＭＳ Ｐゴシック" charset="0"/>
                <a:cs typeface="ＭＳ Ｐゴシック" charset="0"/>
              </a:rPr>
              <a:t> at God’s plan.</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Tree>
    <p:extLst>
      <p:ext uri="{BB962C8B-B14F-4D97-AF65-F5344CB8AC3E}">
        <p14:creationId xmlns:p14="http://schemas.microsoft.com/office/powerpoint/2010/main" val="90583641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3995936" cy="2587128"/>
          </a:xfrm>
          <a:effectLst>
            <a:outerShdw blurRad="63500" dist="35921" dir="2700000" algn="ctr" rotWithShape="0">
              <a:schemeClr val="tx2">
                <a:alpha val="74998"/>
              </a:schemeClr>
            </a:outerShdw>
          </a:effectLst>
          <a:extLst/>
        </p:spPr>
        <p:txBody>
          <a:bodyPr anchor="t"/>
          <a:lstStyle/>
          <a:p>
            <a:pPr>
              <a:defRPr/>
            </a:pPr>
            <a:r>
              <a:rPr lang="en-US" sz="13800" b="1" dirty="0">
                <a:effectLst>
                  <a:glow rad="127000">
                    <a:schemeClr val="tx1"/>
                  </a:glow>
                </a:effectLst>
                <a:latin typeface="Arial" charset="0"/>
                <a:ea typeface="ＭＳ Ｐゴシック" charset="0"/>
                <a:cs typeface="ＭＳ Ｐゴシック" charset="0"/>
              </a:rPr>
              <a:t>Who</a:t>
            </a:r>
            <a:endParaRPr lang="en-US" sz="9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8256" y="3356992"/>
            <a:ext cx="9144000" cy="2011064"/>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36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4800" dirty="0">
                <a:solidFill>
                  <a:srgbClr val="FFFFFF"/>
                </a:solidFill>
                <a:effectLst>
                  <a:glow rad="127000">
                    <a:srgbClr val="000000"/>
                  </a:glow>
                </a:effectLst>
                <a:ea typeface="ＭＳ Ｐゴシック" charset="0"/>
              </a:rPr>
              <a:t>Was it pagans (expected) or God</a:t>
            </a:r>
            <a:r>
              <a:rPr lang="uk-UA" sz="4800" dirty="0">
                <a:solidFill>
                  <a:srgbClr val="FFFFFF"/>
                </a:solidFill>
                <a:effectLst>
                  <a:glow rad="127000">
                    <a:srgbClr val="000000"/>
                  </a:glow>
                </a:effectLst>
                <a:ea typeface="ＭＳ Ｐゴシック" charset="0"/>
              </a:rPr>
              <a:t>'</a:t>
            </a:r>
            <a:r>
              <a:rPr lang="en-US" sz="4800" dirty="0">
                <a:solidFill>
                  <a:srgbClr val="FFFFFF"/>
                </a:solidFill>
                <a:effectLst>
                  <a:glow rad="127000">
                    <a:srgbClr val="000000"/>
                  </a:glow>
                </a:effectLst>
                <a:ea typeface="ＭＳ Ｐゴシック" charset="0"/>
              </a:rPr>
              <a:t>s people (prohibited)?</a:t>
            </a:r>
          </a:p>
        </p:txBody>
      </p:sp>
      <p:sp>
        <p:nvSpPr>
          <p:cNvPr id="5" name="Rectangle 2"/>
          <p:cNvSpPr txBox="1">
            <a:spLocks noChangeArrowheads="1"/>
          </p:cNvSpPr>
          <p:nvPr/>
        </p:nvSpPr>
        <p:spPr bwMode="auto">
          <a:xfrm>
            <a:off x="3923928" y="548680"/>
            <a:ext cx="51845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800" b="1" dirty="0">
                <a:solidFill>
                  <a:srgbClr val="FFFFFF"/>
                </a:solidFill>
                <a:effectLst>
                  <a:glow rad="127000">
                    <a:srgbClr val="000000"/>
                  </a:glow>
                </a:effectLst>
                <a:latin typeface="Arial" charset="0"/>
                <a:ea typeface="ＭＳ Ｐゴシック" charset="0"/>
                <a:cs typeface="ＭＳ Ｐゴシック" charset="0"/>
              </a:rPr>
              <a:t>was causing the injustice?</a:t>
            </a:r>
          </a:p>
        </p:txBody>
      </p:sp>
    </p:spTree>
    <p:extLst>
      <p:ext uri="{BB962C8B-B14F-4D97-AF65-F5344CB8AC3E}">
        <p14:creationId xmlns:p14="http://schemas.microsoft.com/office/powerpoint/2010/main" val="1136838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ctrTitle"/>
          </p:nvPr>
        </p:nvSpPr>
        <p:spPr>
          <a:xfrm>
            <a:off x="914400" y="152400"/>
            <a:ext cx="7239000" cy="838200"/>
          </a:xfrm>
          <a:solidFill>
            <a:srgbClr val="701A1F"/>
          </a:solidFill>
          <a:effectLst>
            <a:outerShdw blurRad="50800" dist="38100" dir="2700000" algn="ctr" rotWithShape="0">
              <a:srgbClr val="000000">
                <a:alpha val="42998"/>
              </a:srgbClr>
            </a:outerShdw>
          </a:effectLst>
        </p:spPr>
        <p:txBody>
          <a:bodyPr/>
          <a:lstStyle/>
          <a:p>
            <a:pPr eaLnBrk="1" hangingPunct="1">
              <a:defRPr/>
            </a:pPr>
            <a:r>
              <a:rPr kumimoji="1" lang="zh-CN" altLang="en-US" sz="4000" dirty="0">
                <a:solidFill>
                  <a:schemeClr val="tx1"/>
                </a:solidFill>
                <a:effectLst>
                  <a:outerShdw blurRad="38100" dist="38100" dir="2700000" algn="tl">
                    <a:srgbClr val="000000"/>
                  </a:outerShdw>
                </a:effectLst>
                <a:cs typeface="Arial" pitchFamily="34" charset="0"/>
              </a:rPr>
              <a:t>犹大国可怕的收场</a:t>
            </a:r>
            <a:endParaRPr kumimoji="1" lang="en-US" altLang="en-US" sz="4000" dirty="0">
              <a:solidFill>
                <a:schemeClr val="tx1"/>
              </a:solidFill>
              <a:cs typeface="Arial" pitchFamily="34" charset="0"/>
            </a:endParaRPr>
          </a:p>
        </p:txBody>
      </p:sp>
      <p:sp>
        <p:nvSpPr>
          <p:cNvPr id="375812" name="Text Box 4"/>
          <p:cNvSpPr txBox="1">
            <a:spLocks noChangeArrowheads="1"/>
          </p:cNvSpPr>
          <p:nvPr/>
        </p:nvSpPr>
        <p:spPr bwMode="auto">
          <a:xfrm>
            <a:off x="6934200" y="2514600"/>
            <a:ext cx="1420813"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zh-CN" altLang="en-US" sz="3200" b="1">
                <a:solidFill>
                  <a:srgbClr val="F3B600"/>
                </a:solidFill>
                <a:latin typeface="Arial" charset="0"/>
                <a:cs typeface="Arial" charset="0"/>
              </a:rPr>
              <a:t>约哈斯</a:t>
            </a:r>
            <a:br>
              <a:rPr lang="en-US" altLang="ja-JP" sz="3200" b="1">
                <a:solidFill>
                  <a:srgbClr val="F3B600"/>
                </a:solidFill>
                <a:latin typeface="Arial" charset="0"/>
                <a:cs typeface="Arial" charset="0"/>
              </a:rPr>
            </a:br>
            <a:r>
              <a:rPr lang="en-US" altLang="ja-JP" sz="3200" b="1">
                <a:solidFill>
                  <a:srgbClr val="F3B600"/>
                </a:solidFill>
                <a:latin typeface="Arial" charset="0"/>
                <a:cs typeface="Arial" charset="0"/>
              </a:rPr>
              <a:t>(</a:t>
            </a:r>
            <a:r>
              <a:rPr lang="zh-CN" altLang="en-US" sz="3200" b="1">
                <a:solidFill>
                  <a:srgbClr val="F3B600"/>
                </a:solidFill>
                <a:latin typeface="Arial" charset="0"/>
                <a:cs typeface="Arial" charset="0"/>
              </a:rPr>
              <a:t>沙龙</a:t>
            </a:r>
            <a:r>
              <a:rPr lang="en-US" altLang="ja-JP" sz="3200" b="1">
                <a:solidFill>
                  <a:srgbClr val="F3B600"/>
                </a:solidFill>
                <a:latin typeface="Arial" charset="0"/>
                <a:cs typeface="Arial" charset="0"/>
              </a:rPr>
              <a:t>)</a:t>
            </a:r>
            <a:br>
              <a:rPr lang="en-US" altLang="ja-JP" sz="3200" b="1">
                <a:solidFill>
                  <a:srgbClr val="F3B600"/>
                </a:solidFill>
                <a:latin typeface="Arial" charset="0"/>
                <a:cs typeface="Arial" charset="0"/>
              </a:rPr>
            </a:br>
            <a:r>
              <a:rPr lang="en-US" altLang="ja-JP" b="1">
                <a:solidFill>
                  <a:srgbClr val="F3B600"/>
                </a:solidFill>
                <a:latin typeface="Arial" charset="0"/>
                <a:cs typeface="Arial" charset="0"/>
              </a:rPr>
              <a:t>609</a:t>
            </a:r>
            <a:br>
              <a:rPr lang="en-US" altLang="ja-JP" b="1">
                <a:solidFill>
                  <a:srgbClr val="F3B600"/>
                </a:solidFill>
                <a:latin typeface="Arial" charset="0"/>
                <a:cs typeface="Arial" charset="0"/>
              </a:rPr>
            </a:br>
            <a:r>
              <a:rPr lang="en-US" altLang="ja-JP" b="1">
                <a:solidFill>
                  <a:srgbClr val="F3B600"/>
                </a:solidFill>
                <a:latin typeface="Arial" charset="0"/>
                <a:cs typeface="Arial" charset="0"/>
              </a:rPr>
              <a:t>(3 </a:t>
            </a:r>
            <a:r>
              <a:rPr lang="zh-CN" altLang="en-US" b="1">
                <a:solidFill>
                  <a:srgbClr val="F3B600"/>
                </a:solidFill>
                <a:latin typeface="Arial" charset="0"/>
                <a:cs typeface="Arial" charset="0"/>
              </a:rPr>
              <a:t>个月</a:t>
            </a:r>
            <a:r>
              <a:rPr lang="en-US" altLang="ja-JP" b="1">
                <a:solidFill>
                  <a:srgbClr val="F3B600"/>
                </a:solidFill>
                <a:latin typeface="Arial" charset="0"/>
                <a:cs typeface="Arial" charset="0"/>
              </a:rPr>
              <a:t>)</a:t>
            </a:r>
            <a:endParaRPr lang="en-US" b="1">
              <a:solidFill>
                <a:srgbClr val="F3B600"/>
              </a:solidFill>
              <a:latin typeface="Arial" charset="0"/>
              <a:cs typeface="Arial" charset="0"/>
            </a:endParaRPr>
          </a:p>
        </p:txBody>
      </p:sp>
      <p:sp>
        <p:nvSpPr>
          <p:cNvPr id="384006" name="Text Box 7"/>
          <p:cNvSpPr txBox="1">
            <a:spLocks noChangeArrowheads="1"/>
          </p:cNvSpPr>
          <p:nvPr/>
        </p:nvSpPr>
        <p:spPr bwMode="auto">
          <a:xfrm>
            <a:off x="3962400" y="1066800"/>
            <a:ext cx="1420813" cy="584200"/>
          </a:xfrm>
          <a:prstGeom prst="rect">
            <a:avLst/>
          </a:prstGeom>
          <a:noFill/>
          <a:ln>
            <a:noFill/>
          </a:ln>
          <a:effectLst>
            <a:outerShdw blurRad="50800" dist="38100" dir="2700000" algn="ctr"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defRPr/>
            </a:pPr>
            <a:r>
              <a:rPr lang="zh-CN" altLang="en-US" sz="3200" b="1">
                <a:solidFill>
                  <a:srgbClr val="FFFFFF"/>
                </a:solidFill>
                <a:latin typeface="Arial" pitchFamily="34" charset="0"/>
                <a:cs typeface="Arial" pitchFamily="34" charset="0"/>
              </a:rPr>
              <a:t>约西亚</a:t>
            </a:r>
            <a:endParaRPr lang="en-US" altLang="en-US">
              <a:solidFill>
                <a:srgbClr val="FFFFFF"/>
              </a:solidFill>
              <a:latin typeface="Arial" pitchFamily="34" charset="0"/>
              <a:cs typeface="Arial" pitchFamily="34" charset="0"/>
            </a:endParaRPr>
          </a:p>
        </p:txBody>
      </p:sp>
      <p:sp>
        <p:nvSpPr>
          <p:cNvPr id="375816" name="Text Box 8"/>
          <p:cNvSpPr txBox="1">
            <a:spLocks noChangeArrowheads="1"/>
          </p:cNvSpPr>
          <p:nvPr/>
        </p:nvSpPr>
        <p:spPr bwMode="auto">
          <a:xfrm>
            <a:off x="2346325" y="2468563"/>
            <a:ext cx="2057400" cy="178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zh-CN" altLang="en-US" sz="3200" b="1">
                <a:solidFill>
                  <a:srgbClr val="F3B600"/>
                </a:solidFill>
                <a:latin typeface="Arial" charset="0"/>
                <a:cs typeface="Arial" charset="0"/>
              </a:rPr>
              <a:t>约雅敬</a:t>
            </a:r>
            <a:endParaRPr lang="en-US" altLang="zh-CN" sz="3200" b="1">
              <a:solidFill>
                <a:srgbClr val="F3B600"/>
              </a:solidFill>
              <a:latin typeface="Arial" charset="0"/>
              <a:cs typeface="Arial" charset="0"/>
            </a:endParaRPr>
          </a:p>
          <a:p>
            <a:pPr algn="ctr"/>
            <a:r>
              <a:rPr lang="en-US" sz="3000" b="1">
                <a:solidFill>
                  <a:srgbClr val="F3B600"/>
                </a:solidFill>
                <a:latin typeface="Arial" charset="0"/>
                <a:cs typeface="Arial" charset="0"/>
              </a:rPr>
              <a:t>(</a:t>
            </a:r>
            <a:r>
              <a:rPr lang="zh-CN" altLang="en-US" sz="3000" b="1">
                <a:solidFill>
                  <a:srgbClr val="F3B600"/>
                </a:solidFill>
                <a:latin typeface="Arial" charset="0"/>
                <a:cs typeface="Arial" charset="0"/>
              </a:rPr>
              <a:t>以利雅敬</a:t>
            </a:r>
            <a:r>
              <a:rPr lang="en-US" altLang="ja-JP" sz="3000" b="1">
                <a:solidFill>
                  <a:srgbClr val="F3B600"/>
                </a:solidFill>
                <a:latin typeface="Arial" charset="0"/>
                <a:cs typeface="Arial" charset="0"/>
              </a:rPr>
              <a:t>)</a:t>
            </a:r>
            <a:br>
              <a:rPr lang="en-US" altLang="ja-JP" sz="3000" b="1">
                <a:solidFill>
                  <a:srgbClr val="F3B600"/>
                </a:solidFill>
                <a:latin typeface="Arial" charset="0"/>
                <a:cs typeface="Arial" charset="0"/>
              </a:rPr>
            </a:br>
            <a:r>
              <a:rPr lang="en-US" altLang="ja-JP" b="1">
                <a:solidFill>
                  <a:srgbClr val="F3B600"/>
                </a:solidFill>
                <a:latin typeface="Arial" charset="0"/>
                <a:cs typeface="Arial" charset="0"/>
              </a:rPr>
              <a:t>609-598</a:t>
            </a:r>
            <a:br>
              <a:rPr lang="en-US" altLang="ja-JP" b="1">
                <a:solidFill>
                  <a:srgbClr val="F3B600"/>
                </a:solidFill>
                <a:latin typeface="Arial" charset="0"/>
                <a:cs typeface="Arial" charset="0"/>
              </a:rPr>
            </a:br>
            <a:r>
              <a:rPr lang="en-US" altLang="ja-JP" b="1">
                <a:solidFill>
                  <a:srgbClr val="F3B600"/>
                </a:solidFill>
                <a:latin typeface="Arial" charset="0"/>
                <a:cs typeface="Arial" charset="0"/>
              </a:rPr>
              <a:t>(11 </a:t>
            </a:r>
            <a:r>
              <a:rPr lang="zh-CN" altLang="en-US" b="1">
                <a:solidFill>
                  <a:srgbClr val="F3B600"/>
                </a:solidFill>
                <a:latin typeface="Arial" charset="0"/>
                <a:cs typeface="Arial" charset="0"/>
              </a:rPr>
              <a:t>年</a:t>
            </a:r>
            <a:r>
              <a:rPr lang="en-US" altLang="ja-JP" b="1">
                <a:solidFill>
                  <a:srgbClr val="F3B600"/>
                </a:solidFill>
                <a:latin typeface="Arial" charset="0"/>
                <a:cs typeface="Arial" charset="0"/>
              </a:rPr>
              <a:t>.)</a:t>
            </a:r>
            <a:endParaRPr lang="en-US" sz="3200" b="1">
              <a:solidFill>
                <a:srgbClr val="F3B600"/>
              </a:solidFill>
              <a:latin typeface="Arial" charset="0"/>
              <a:cs typeface="Arial" charset="0"/>
            </a:endParaRPr>
          </a:p>
        </p:txBody>
      </p:sp>
      <p:sp>
        <p:nvSpPr>
          <p:cNvPr id="375817" name="Text Box 9"/>
          <p:cNvSpPr txBox="1">
            <a:spLocks noChangeArrowheads="1"/>
          </p:cNvSpPr>
          <p:nvPr/>
        </p:nvSpPr>
        <p:spPr bwMode="auto">
          <a:xfrm>
            <a:off x="457200" y="2468563"/>
            <a:ext cx="1693863"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zh-CN" altLang="en-US" sz="3200" b="1" dirty="0">
                <a:solidFill>
                  <a:srgbClr val="5DBACA"/>
                </a:solidFill>
                <a:latin typeface="Arial" charset="0"/>
                <a:cs typeface="Arial" charset="0"/>
              </a:rPr>
              <a:t>约雅斤</a:t>
            </a:r>
            <a:br>
              <a:rPr lang="en-US" altLang="ja-JP" sz="3200" b="1" dirty="0">
                <a:solidFill>
                  <a:srgbClr val="5DBACA"/>
                </a:solidFill>
                <a:latin typeface="Arial" charset="0"/>
                <a:cs typeface="Arial" charset="0"/>
              </a:rPr>
            </a:br>
            <a:r>
              <a:rPr lang="en-US" altLang="ja-JP" sz="3200" b="1" dirty="0">
                <a:solidFill>
                  <a:srgbClr val="5DBACA"/>
                </a:solidFill>
                <a:latin typeface="Arial" charset="0"/>
                <a:cs typeface="Arial" charset="0"/>
              </a:rPr>
              <a:t>(</a:t>
            </a:r>
            <a:r>
              <a:rPr lang="zh-CN" altLang="en-US" sz="3200" b="1" dirty="0">
                <a:solidFill>
                  <a:srgbClr val="5DBACA"/>
                </a:solidFill>
                <a:latin typeface="Arial" charset="0"/>
                <a:cs typeface="Arial" charset="0"/>
              </a:rPr>
              <a:t>无统治</a:t>
            </a:r>
            <a:r>
              <a:rPr lang="en-US" altLang="ja-JP" sz="3200" b="1" dirty="0">
                <a:solidFill>
                  <a:srgbClr val="5DBACA"/>
                </a:solidFill>
                <a:latin typeface="Arial" charset="0"/>
                <a:cs typeface="Arial" charset="0"/>
              </a:rPr>
              <a:t>)</a:t>
            </a:r>
            <a:endParaRPr lang="en-US" dirty="0">
              <a:solidFill>
                <a:srgbClr val="FFFF00"/>
              </a:solidFill>
              <a:latin typeface="Arial" charset="0"/>
              <a:cs typeface="Arial" charset="0"/>
            </a:endParaRPr>
          </a:p>
        </p:txBody>
      </p:sp>
      <p:grpSp>
        <p:nvGrpSpPr>
          <p:cNvPr id="384009" name="Group 10"/>
          <p:cNvGrpSpPr>
            <a:grpSpLocks/>
          </p:cNvGrpSpPr>
          <p:nvPr/>
        </p:nvGrpSpPr>
        <p:grpSpPr bwMode="auto">
          <a:xfrm>
            <a:off x="1295400" y="1646238"/>
            <a:ext cx="6405563" cy="930275"/>
            <a:chOff x="816" y="1296"/>
            <a:chExt cx="4035" cy="586"/>
          </a:xfrm>
          <a:effectLst>
            <a:outerShdw blurRad="50800" dist="38100" dir="2700000">
              <a:srgbClr val="000000">
                <a:alpha val="43000"/>
              </a:srgbClr>
            </a:outerShdw>
          </a:effectLst>
        </p:grpSpPr>
        <p:sp>
          <p:nvSpPr>
            <p:cNvPr id="375819" name="Line 11"/>
            <p:cNvSpPr>
              <a:spLocks noChangeShapeType="1"/>
            </p:cNvSpPr>
            <p:nvPr/>
          </p:nvSpPr>
          <p:spPr bwMode="auto">
            <a:xfrm>
              <a:off x="816" y="1584"/>
              <a:ext cx="4032" cy="0"/>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75820" name="Line 12"/>
            <p:cNvSpPr>
              <a:spLocks noChangeShapeType="1"/>
            </p:cNvSpPr>
            <p:nvPr/>
          </p:nvSpPr>
          <p:spPr bwMode="auto">
            <a:xfrm>
              <a:off x="3547" y="1594"/>
              <a:ext cx="0" cy="288"/>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75821" name="Line 13"/>
            <p:cNvSpPr>
              <a:spLocks noChangeShapeType="1"/>
            </p:cNvSpPr>
            <p:nvPr/>
          </p:nvSpPr>
          <p:spPr bwMode="auto">
            <a:xfrm>
              <a:off x="4851" y="1594"/>
              <a:ext cx="0" cy="288"/>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75822" name="Line 14"/>
            <p:cNvSpPr>
              <a:spLocks noChangeShapeType="1"/>
            </p:cNvSpPr>
            <p:nvPr/>
          </p:nvSpPr>
          <p:spPr bwMode="auto">
            <a:xfrm>
              <a:off x="2880" y="1296"/>
              <a:ext cx="0" cy="288"/>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75823" name="Line 15"/>
            <p:cNvSpPr>
              <a:spLocks noChangeShapeType="1"/>
            </p:cNvSpPr>
            <p:nvPr/>
          </p:nvSpPr>
          <p:spPr bwMode="auto">
            <a:xfrm>
              <a:off x="2126" y="1584"/>
              <a:ext cx="0" cy="288"/>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75824" name="Line 16"/>
            <p:cNvSpPr>
              <a:spLocks noChangeShapeType="1"/>
            </p:cNvSpPr>
            <p:nvPr/>
          </p:nvSpPr>
          <p:spPr bwMode="auto">
            <a:xfrm>
              <a:off x="819" y="1594"/>
              <a:ext cx="0" cy="288"/>
            </a:xfrm>
            <a:prstGeom prst="line">
              <a:avLst/>
            </a:prstGeom>
            <a:no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grpSp>
      <p:sp>
        <p:nvSpPr>
          <p:cNvPr id="384012" name="Text Box 19"/>
          <p:cNvSpPr txBox="1">
            <a:spLocks noChangeArrowheads="1"/>
          </p:cNvSpPr>
          <p:nvPr/>
        </p:nvSpPr>
        <p:spPr bwMode="auto">
          <a:xfrm>
            <a:off x="8426450" y="90488"/>
            <a:ext cx="698500" cy="461962"/>
          </a:xfrm>
          <a:prstGeom prst="rect">
            <a:avLst/>
          </a:prstGeom>
          <a:noFill/>
          <a:ln>
            <a:noFill/>
          </a:ln>
          <a:effectLst>
            <a:outerShdw blurRad="50800" dist="38100" dir="2700000" algn="ctr"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buFont typeface="Wingdings" charset="0"/>
              <a:defRPr sz="2000">
                <a:solidFill>
                  <a:schemeClr val="tx1"/>
                </a:solidFill>
                <a:latin typeface="Times" charset="0"/>
                <a:ea typeface="MS PGothic" charset="0"/>
                <a:cs typeface="MS PGothic" charset="0"/>
              </a:defRPr>
            </a:lvl6pPr>
            <a:lvl7pPr eaLnBrk="0" hangingPunct="0">
              <a:buFont typeface="Wingdings" charset="0"/>
              <a:defRPr sz="2000">
                <a:solidFill>
                  <a:schemeClr val="tx1"/>
                </a:solidFill>
                <a:latin typeface="Times" charset="0"/>
                <a:ea typeface="MS PGothic" charset="0"/>
                <a:cs typeface="MS PGothic" charset="0"/>
              </a:defRPr>
            </a:lvl7pPr>
            <a:lvl8pPr eaLnBrk="0" hangingPunct="0">
              <a:buFont typeface="Wingdings" charset="0"/>
              <a:defRPr sz="2000">
                <a:solidFill>
                  <a:schemeClr val="tx1"/>
                </a:solidFill>
                <a:latin typeface="Times" charset="0"/>
                <a:ea typeface="MS PGothic" charset="0"/>
                <a:cs typeface="MS PGothic" charset="0"/>
              </a:defRPr>
            </a:lvl8pPr>
            <a:lvl9pPr eaLnBrk="0" hangingPunct="0">
              <a:buFont typeface="Wingdings" charset="0"/>
              <a:defRPr sz="2000">
                <a:solidFill>
                  <a:schemeClr val="tx1"/>
                </a:solidFill>
                <a:latin typeface="Times" charset="0"/>
                <a:ea typeface="MS PGothic" charset="0"/>
                <a:cs typeface="MS PGothic" charset="0"/>
              </a:defRPr>
            </a:lvl9pPr>
          </a:lstStyle>
          <a:p>
            <a:pPr>
              <a:defRPr/>
            </a:pPr>
            <a:r>
              <a:rPr lang="en-US" sz="2400" b="1">
                <a:solidFill>
                  <a:srgbClr val="FFFFFF"/>
                </a:solidFill>
                <a:latin typeface="Arial" charset="0"/>
                <a:cs typeface="Arial" charset="0"/>
              </a:rPr>
              <a:t>256</a:t>
            </a:r>
            <a:endParaRPr lang="en-US" sz="2400">
              <a:solidFill>
                <a:srgbClr val="FFFFFF"/>
              </a:solidFill>
              <a:latin typeface="Arial" charset="0"/>
              <a:cs typeface="Arial" charset="0"/>
            </a:endParaRPr>
          </a:p>
        </p:txBody>
      </p:sp>
      <p:grpSp>
        <p:nvGrpSpPr>
          <p:cNvPr id="3" name="Group 23"/>
          <p:cNvGrpSpPr>
            <a:grpSpLocks/>
          </p:cNvGrpSpPr>
          <p:nvPr/>
        </p:nvGrpSpPr>
        <p:grpSpPr bwMode="auto">
          <a:xfrm>
            <a:off x="3657600" y="914401"/>
            <a:ext cx="381000" cy="461963"/>
            <a:chOff x="146" y="806"/>
            <a:chExt cx="240" cy="291"/>
          </a:xfrm>
          <a:effectLst>
            <a:outerShdw blurRad="50800" dist="38100" dir="2700000">
              <a:srgbClr val="000000">
                <a:alpha val="43000"/>
              </a:srgbClr>
            </a:outerShdw>
          </a:effectLst>
        </p:grpSpPr>
        <p:sp>
          <p:nvSpPr>
            <p:cNvPr id="384029" name="Oval 24"/>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84030" name="Text Box 25"/>
            <p:cNvSpPr txBox="1">
              <a:spLocks noChangeArrowheads="1"/>
            </p:cNvSpPr>
            <p:nvPr/>
          </p:nvSpPr>
          <p:spPr bwMode="auto">
            <a:xfrm>
              <a:off x="154" y="806"/>
              <a:ext cx="224" cy="291"/>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latin typeface="Arial"/>
                  <a:cs typeface="Arial"/>
                </a:rPr>
                <a:t>1</a:t>
              </a:r>
              <a:endParaRPr lang="en-US">
                <a:solidFill>
                  <a:srgbClr val="FFFFFF"/>
                </a:solidFill>
                <a:latin typeface="Arial"/>
                <a:cs typeface="Arial"/>
              </a:endParaRPr>
            </a:p>
          </p:txBody>
        </p:sp>
      </p:grpSp>
      <p:grpSp>
        <p:nvGrpSpPr>
          <p:cNvPr id="4" name="Group 26"/>
          <p:cNvGrpSpPr>
            <a:grpSpLocks/>
          </p:cNvGrpSpPr>
          <p:nvPr/>
        </p:nvGrpSpPr>
        <p:grpSpPr bwMode="auto">
          <a:xfrm>
            <a:off x="6705600" y="2286001"/>
            <a:ext cx="381000" cy="461963"/>
            <a:chOff x="146" y="806"/>
            <a:chExt cx="240" cy="291"/>
          </a:xfrm>
          <a:effectLst>
            <a:outerShdw blurRad="50800" dist="38100" dir="2700000">
              <a:srgbClr val="000000">
                <a:alpha val="43000"/>
              </a:srgbClr>
            </a:outerShdw>
          </a:effectLst>
        </p:grpSpPr>
        <p:sp>
          <p:nvSpPr>
            <p:cNvPr id="384027" name="Oval 2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84028" name="Text Box 28"/>
            <p:cNvSpPr txBox="1">
              <a:spLocks noChangeArrowheads="1"/>
            </p:cNvSpPr>
            <p:nvPr/>
          </p:nvSpPr>
          <p:spPr bwMode="auto">
            <a:xfrm>
              <a:off x="154" y="806"/>
              <a:ext cx="224" cy="291"/>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a:solidFill>
                    <a:srgbClr val="FFFFFF"/>
                  </a:solidFill>
                  <a:latin typeface="Arial"/>
                  <a:cs typeface="Arial"/>
                </a:rPr>
                <a:t>2</a:t>
              </a:r>
            </a:p>
          </p:txBody>
        </p:sp>
      </p:grpSp>
      <p:grpSp>
        <p:nvGrpSpPr>
          <p:cNvPr id="5" name="Group 29"/>
          <p:cNvGrpSpPr>
            <a:grpSpLocks/>
          </p:cNvGrpSpPr>
          <p:nvPr/>
        </p:nvGrpSpPr>
        <p:grpSpPr bwMode="auto">
          <a:xfrm>
            <a:off x="2133600" y="2286001"/>
            <a:ext cx="381000" cy="461963"/>
            <a:chOff x="146" y="806"/>
            <a:chExt cx="240" cy="291"/>
          </a:xfrm>
          <a:effectLst>
            <a:outerShdw blurRad="50800" dist="38100" dir="2700000">
              <a:srgbClr val="000000">
                <a:alpha val="43000"/>
              </a:srgbClr>
            </a:outerShdw>
          </a:effectLst>
        </p:grpSpPr>
        <p:sp>
          <p:nvSpPr>
            <p:cNvPr id="384025" name="Oval 3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outerShdw>
            </a:effectLst>
          </p:spPr>
          <p:txBody>
            <a:bodyPr wrap="none" anchor="ctr"/>
            <a:lstStyle/>
            <a:p>
              <a:pPr eaLnBrk="1" hangingPunct="1">
                <a:defRPr/>
              </a:pPr>
              <a:endParaRPr lang="en-US">
                <a:solidFill>
                  <a:srgbClr val="FFFFFF"/>
                </a:solidFill>
                <a:latin typeface="Arial"/>
                <a:ea typeface="ＭＳ Ｐゴシック" charset="0"/>
                <a:cs typeface="Arial"/>
              </a:endParaRPr>
            </a:p>
          </p:txBody>
        </p:sp>
        <p:sp>
          <p:nvSpPr>
            <p:cNvPr id="384026" name="Text Box 31"/>
            <p:cNvSpPr txBox="1">
              <a:spLocks noChangeArrowheads="1"/>
            </p:cNvSpPr>
            <p:nvPr/>
          </p:nvSpPr>
          <p:spPr bwMode="auto">
            <a:xfrm>
              <a:off x="154" y="806"/>
              <a:ext cx="224" cy="291"/>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a:solidFill>
                    <a:srgbClr val="FFFFFF"/>
                  </a:solidFill>
                  <a:latin typeface="Arial"/>
                  <a:cs typeface="Arial"/>
                </a:rPr>
                <a:t>3</a:t>
              </a:r>
            </a:p>
          </p:txBody>
        </p:sp>
      </p:grpSp>
      <p:sp>
        <p:nvSpPr>
          <p:cNvPr id="38" name="Text Box 4"/>
          <p:cNvSpPr txBox="1">
            <a:spLocks noChangeArrowheads="1"/>
          </p:cNvSpPr>
          <p:nvPr/>
        </p:nvSpPr>
        <p:spPr bwMode="auto">
          <a:xfrm>
            <a:off x="685800" y="4646613"/>
            <a:ext cx="7924800" cy="1754187"/>
          </a:xfrm>
          <a:prstGeom prst="rect">
            <a:avLst/>
          </a:prstGeom>
          <a:noFill/>
          <a:ln>
            <a:noFill/>
          </a:ln>
          <a:effectLst>
            <a:outerShdw blurRad="50800" dist="38100" dir="2700000"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eaLnBrk="0" hangingPunct="0">
              <a:buFont typeface="Wingdings" charset="0"/>
              <a:defRPr sz="2000">
                <a:solidFill>
                  <a:schemeClr val="tx1"/>
                </a:solidFill>
                <a:latin typeface="Times" charset="0"/>
                <a:ea typeface="MS PGothic" charset="0"/>
                <a:cs typeface="MS PGothic" charset="0"/>
              </a:defRPr>
            </a:lvl6pPr>
            <a:lvl7pPr eaLnBrk="0" hangingPunct="0">
              <a:buFont typeface="Wingdings" charset="0"/>
              <a:defRPr sz="2000">
                <a:solidFill>
                  <a:schemeClr val="tx1"/>
                </a:solidFill>
                <a:latin typeface="Times" charset="0"/>
                <a:ea typeface="MS PGothic" charset="0"/>
                <a:cs typeface="MS PGothic" charset="0"/>
              </a:defRPr>
            </a:lvl7pPr>
            <a:lvl8pPr eaLnBrk="0" hangingPunct="0">
              <a:buFont typeface="Wingdings" charset="0"/>
              <a:defRPr sz="2000">
                <a:solidFill>
                  <a:schemeClr val="tx1"/>
                </a:solidFill>
                <a:latin typeface="Times" charset="0"/>
                <a:ea typeface="MS PGothic" charset="0"/>
                <a:cs typeface="MS PGothic" charset="0"/>
              </a:defRPr>
            </a:lvl8pPr>
            <a:lvl9pPr eaLnBrk="0" hangingPunct="0">
              <a:buFont typeface="Wingdings" charset="0"/>
              <a:defRPr sz="2000">
                <a:solidFill>
                  <a:schemeClr val="tx1"/>
                </a:solidFill>
                <a:latin typeface="Times" charset="0"/>
                <a:ea typeface="MS PGothic" charset="0"/>
                <a:cs typeface="MS PGothic" charset="0"/>
              </a:defRPr>
            </a:lvl9pPr>
          </a:lstStyle>
          <a:p>
            <a:pPr eaLnBrk="1" hangingPunct="1">
              <a:defRPr/>
            </a:pPr>
            <a:r>
              <a:rPr kumimoji="1" lang="zh-CN" altLang="en-US" sz="3600">
                <a:latin typeface="Arial" charset="0"/>
                <a:ea typeface="MS Mincho" charset="0"/>
                <a:cs typeface="MS Mincho" charset="0"/>
              </a:rPr>
              <a:t>这事件令先知第一次感到困惑</a:t>
            </a:r>
            <a:r>
              <a:rPr kumimoji="1" lang="en-US" altLang="ja-JP" sz="3600">
                <a:latin typeface="Arial" charset="0"/>
                <a:ea typeface="MS Mincho" charset="0"/>
                <a:cs typeface="Arial" charset="0"/>
              </a:rPr>
              <a:t>: “</a:t>
            </a:r>
            <a:r>
              <a:rPr kumimoji="1" lang="zh-CN" altLang="en-US" sz="3600">
                <a:latin typeface="Arial" charset="0"/>
                <a:ea typeface="MS Mincho" charset="0"/>
                <a:cs typeface="MS Mincho" charset="0"/>
              </a:rPr>
              <a:t>上主啊，我要呼求多久，你才垂听？你才救我们脱离强暴？”</a:t>
            </a:r>
            <a:r>
              <a:rPr kumimoji="1" lang="en-US" altLang="ja-JP" sz="3600">
                <a:latin typeface="Arial" charset="0"/>
                <a:ea typeface="MS Mincho" charset="0"/>
                <a:cs typeface="MS Mincho" charset="0"/>
              </a:rPr>
              <a:t> (1:2). </a:t>
            </a:r>
          </a:p>
        </p:txBody>
      </p:sp>
    </p:spTree>
    <p:extLst>
      <p:ext uri="{BB962C8B-B14F-4D97-AF65-F5344CB8AC3E}">
        <p14:creationId xmlns:p14="http://schemas.microsoft.com/office/powerpoint/2010/main" val="2818906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75817">
                                            <p:txEl>
                                              <p:pRg st="0" end="0"/>
                                            </p:txEl>
                                          </p:spTgt>
                                        </p:tgtEl>
                                        <p:attrNameLst>
                                          <p:attrName>style.visibility</p:attrName>
                                        </p:attrNameLst>
                                      </p:cBhvr>
                                      <p:to>
                                        <p:strVal val="visible"/>
                                      </p:to>
                                    </p:set>
                                    <p:animEffect transition="in" filter="dissolve">
                                      <p:cBhvr>
                                        <p:cTn id="11" dur="500"/>
                                        <p:tgtEl>
                                          <p:spTgt spid="37581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75812">
                                            <p:txEl>
                                              <p:pRg st="0" end="0"/>
                                            </p:txEl>
                                          </p:spTgt>
                                        </p:tgtEl>
                                        <p:attrNameLst>
                                          <p:attrName>style.visibility</p:attrName>
                                        </p:attrNameLst>
                                      </p:cBhvr>
                                      <p:to>
                                        <p:strVal val="visible"/>
                                      </p:to>
                                    </p:set>
                                    <p:animEffect transition="in" filter="dissolve">
                                      <p:cBhvr>
                                        <p:cTn id="16" dur="500"/>
                                        <p:tgtEl>
                                          <p:spTgt spid="375812">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75816">
                                            <p:txEl>
                                              <p:pRg st="0" end="0"/>
                                            </p:txEl>
                                          </p:spTgt>
                                        </p:tgtEl>
                                        <p:attrNameLst>
                                          <p:attrName>style.visibility</p:attrName>
                                        </p:attrNameLst>
                                      </p:cBhvr>
                                      <p:to>
                                        <p:strVal val="visible"/>
                                      </p:to>
                                    </p:set>
                                    <p:animEffect transition="in" filter="dissolve">
                                      <p:cBhvr>
                                        <p:cTn id="24" dur="500"/>
                                        <p:tgtEl>
                                          <p:spTgt spid="375816">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75816">
                                            <p:txEl>
                                              <p:pRg st="1" end="1"/>
                                            </p:txEl>
                                          </p:spTgt>
                                        </p:tgtEl>
                                        <p:attrNameLst>
                                          <p:attrName>style.visibility</p:attrName>
                                        </p:attrNameLst>
                                      </p:cBhvr>
                                      <p:to>
                                        <p:strVal val="visible"/>
                                      </p:to>
                                    </p:set>
                                    <p:animEffect transition="in" filter="dissolve">
                                      <p:cBhvr>
                                        <p:cTn id="29" dur="500"/>
                                        <p:tgtEl>
                                          <p:spTgt spid="375816">
                                            <p:txEl>
                                              <p:pRg st="1" end="1"/>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2" grpId="0" build="p" autoUpdateAnimBg="0"/>
      <p:bldP spid="375816" grpId="0" build="p" autoUpdateAnimBg="0"/>
      <p:bldP spid="375817" grpId="0" build="p" autoUpdateAnimBg="0"/>
      <p:bldP spid="38"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496" y="101477"/>
            <a:ext cx="9073008" cy="6639891"/>
          </a:xfrm>
          <a:gradFill flip="none" rotWithShape="1">
            <a:gsLst>
              <a:gs pos="0">
                <a:srgbClr val="800000"/>
              </a:gs>
              <a:gs pos="100000">
                <a:schemeClr val="tx1"/>
              </a:gs>
            </a:gsLst>
            <a:path path="rect">
              <a:fillToRect l="50000" t="50000" r="50000" b="50000"/>
            </a:path>
            <a:tileRect/>
          </a:gradFill>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你为甚么使我看见恶行？</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有奸恶的事，你为甚么见而不理？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毁灭和强暴在我面前，</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纷争和相斗常常发生。</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4</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因此律法不能生效，</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公理无法彰显。</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因为恶人把义人包围，所以公理颠倒。</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(1:3-4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0667619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9" descr="Habakkuk Them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0"/>
            <a:ext cx="9372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0" name="Text Box 3"/>
          <p:cNvSpPr txBox="1">
            <a:spLocks noChangeArrowheads="1"/>
          </p:cNvSpPr>
          <p:nvPr/>
        </p:nvSpPr>
        <p:spPr bwMode="auto">
          <a:xfrm>
            <a:off x="228600" y="5640388"/>
            <a:ext cx="8763000" cy="379412"/>
          </a:xfrm>
          <a:prstGeom prst="rect">
            <a:avLst/>
          </a:prstGeom>
          <a:noFill/>
          <a:ln w="9525">
            <a:noFill/>
            <a:miter lim="800000"/>
            <a:headEnd/>
            <a:tailEnd/>
          </a:ln>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lnSpc>
                <a:spcPct val="50000"/>
              </a:lnSpc>
              <a:defRPr/>
            </a:pPr>
            <a:r>
              <a:rPr kumimoji="1" lang="zh-TW" altLang="en-US" sz="3200" b="1">
                <a:solidFill>
                  <a:srgbClr val="FFFFFF"/>
                </a:solidFill>
                <a:effectLst>
                  <a:outerShdw blurRad="38100" dist="38100" dir="2700000" algn="tl">
                    <a:srgbClr val="000000"/>
                  </a:outerShdw>
                </a:effectLst>
                <a:latin typeface="Arial" pitchFamily="34" charset="0"/>
                <a:cs typeface="Arial" pitchFamily="34" charset="0"/>
              </a:rPr>
              <a:t>虽然预言是关于巴比伦但其实是针对犹大人民。</a:t>
            </a:r>
          </a:p>
        </p:txBody>
      </p:sp>
      <p:sp>
        <p:nvSpPr>
          <p:cNvPr id="224259" name="Text Box 6"/>
          <p:cNvSpPr txBox="1">
            <a:spLocks noChangeArrowheads="1"/>
          </p:cNvSpPr>
          <p:nvPr/>
        </p:nvSpPr>
        <p:spPr bwMode="auto">
          <a:xfrm>
            <a:off x="8378825" y="190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b="1">
                <a:solidFill>
                  <a:srgbClr val="FFFFFF"/>
                </a:solidFill>
                <a:latin typeface="Arial" charset="0"/>
                <a:cs typeface="Arial" charset="0"/>
              </a:rPr>
              <a:t>628</a:t>
            </a:r>
          </a:p>
        </p:txBody>
      </p:sp>
      <p:sp>
        <p:nvSpPr>
          <p:cNvPr id="37893" name="Rectangle 7"/>
          <p:cNvSpPr>
            <a:spLocks noGrp="1" noChangeArrowheads="1"/>
          </p:cNvSpPr>
          <p:nvPr>
            <p:ph type="title" idx="4294967295"/>
          </p:nvPr>
        </p:nvSpPr>
        <p:spPr>
          <a:xfrm>
            <a:off x="0" y="0"/>
            <a:ext cx="2286000" cy="584200"/>
          </a:xfrm>
          <a:solidFill>
            <a:srgbClr val="000000"/>
          </a:solidFill>
        </p:spPr>
        <p:txBody>
          <a:bodyPr>
            <a:spAutoFit/>
          </a:bodyPr>
          <a:lstStyle/>
          <a:p>
            <a:pPr>
              <a:defRPr/>
            </a:pPr>
            <a:r>
              <a:rPr kumimoji="1" lang="zh-CN" altLang="en-US" sz="3200">
                <a:effectLst>
                  <a:outerShdw blurRad="38100" dist="38100" dir="2700000" algn="tl">
                    <a:srgbClr val="8C0000"/>
                  </a:outerShdw>
                </a:effectLst>
                <a:latin typeface="Copperplate Gothic Light" pitchFamily="34" charset="0"/>
                <a:ea typeface="MS Mincho" pitchFamily="49" charset="-128"/>
              </a:rPr>
              <a:t>对象</a:t>
            </a:r>
            <a:endParaRPr kumimoji="1" lang="en-US" altLang="ja-JP" sz="3200">
              <a:effectLst>
                <a:outerShdw blurRad="38100" dist="38100" dir="2700000" algn="tl">
                  <a:srgbClr val="8C0000"/>
                </a:outerShdw>
              </a:effectLst>
              <a:latin typeface="Arial" pitchFamily="34" charset="0"/>
              <a:ea typeface="MS Mincho" pitchFamily="49" charset="-128"/>
            </a:endParaRPr>
          </a:p>
        </p:txBody>
      </p:sp>
      <p:sp>
        <p:nvSpPr>
          <p:cNvPr id="224261" name="TextBox 1"/>
          <p:cNvSpPr txBox="1">
            <a:spLocks noChangeArrowheads="1"/>
          </p:cNvSpPr>
          <p:nvPr/>
        </p:nvSpPr>
        <p:spPr bwMode="auto">
          <a:xfrm>
            <a:off x="6477000" y="1303338"/>
            <a:ext cx="26670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zh-CN" altLang="en-US" sz="4800"/>
              <a:t>因信得生</a:t>
            </a:r>
            <a:endParaRPr lang="en-US" sz="4800"/>
          </a:p>
        </p:txBody>
      </p:sp>
      <p:sp>
        <p:nvSpPr>
          <p:cNvPr id="224262" name="TextBox 7"/>
          <p:cNvSpPr txBox="1">
            <a:spLocks noChangeArrowheads="1"/>
          </p:cNvSpPr>
          <p:nvPr/>
        </p:nvSpPr>
        <p:spPr bwMode="auto">
          <a:xfrm>
            <a:off x="7162800" y="4306888"/>
            <a:ext cx="26670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zh-CN" altLang="en-US" sz="3600"/>
              <a:t>哈巴谷书</a:t>
            </a:r>
            <a:endParaRPr lang="en-US" sz="36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3995936" cy="2587128"/>
          </a:xfrm>
          <a:effectLst>
            <a:outerShdw blurRad="63500" dist="35921" dir="2700000" algn="ctr" rotWithShape="0">
              <a:schemeClr val="tx2">
                <a:alpha val="74998"/>
              </a:schemeClr>
            </a:outerShdw>
          </a:effectLst>
          <a:extLst/>
        </p:spPr>
        <p:txBody>
          <a:bodyPr anchor="t"/>
          <a:lstStyle/>
          <a:p>
            <a:pPr>
              <a:defRPr/>
            </a:pPr>
            <a:r>
              <a:rPr lang="en-US" sz="13800" b="1" dirty="0">
                <a:effectLst>
                  <a:glow rad="127000">
                    <a:schemeClr val="tx1"/>
                  </a:glow>
                </a:effectLst>
                <a:latin typeface="Arial" charset="0"/>
                <a:ea typeface="ＭＳ Ｐゴシック" charset="0"/>
                <a:cs typeface="ＭＳ Ｐゴシック" charset="0"/>
              </a:rPr>
              <a:t>Why</a:t>
            </a:r>
            <a:endParaRPr lang="en-US" sz="9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830" y="5085184"/>
            <a:ext cx="9144000" cy="175352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36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4800" dirty="0">
                <a:solidFill>
                  <a:srgbClr val="FFFFFF"/>
                </a:solidFill>
                <a:effectLst>
                  <a:glow rad="127000">
                    <a:srgbClr val="000000"/>
                  </a:glow>
                </a:effectLst>
                <a:ea typeface="ＭＳ Ｐゴシック" charset="0"/>
              </a:rPr>
              <a:t>How does your small group answer this question?</a:t>
            </a:r>
          </a:p>
        </p:txBody>
      </p:sp>
      <p:sp>
        <p:nvSpPr>
          <p:cNvPr id="5" name="Rectangle 2"/>
          <p:cNvSpPr txBox="1">
            <a:spLocks noChangeArrowheads="1"/>
          </p:cNvSpPr>
          <p:nvPr/>
        </p:nvSpPr>
        <p:spPr bwMode="auto">
          <a:xfrm>
            <a:off x="3923928" y="188640"/>
            <a:ext cx="5184576" cy="38164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800" b="1" dirty="0">
                <a:solidFill>
                  <a:srgbClr val="FFFFFF"/>
                </a:solidFill>
                <a:effectLst>
                  <a:glow rad="127000">
                    <a:srgbClr val="000000"/>
                  </a:glow>
                </a:effectLst>
                <a:latin typeface="Arial" charset="0"/>
                <a:ea typeface="ＭＳ Ｐゴシック" charset="0"/>
                <a:cs typeface="ＭＳ Ｐゴシック" charset="0"/>
              </a:rPr>
              <a:t>is injustice often  committed by God</a:t>
            </a:r>
            <a:r>
              <a:rPr lang="uk-UA" sz="4800" b="1" dirty="0">
                <a:solidFill>
                  <a:srgbClr val="FFFFFF"/>
                </a:solidFill>
                <a:effectLst>
                  <a:glow rad="127000">
                    <a:srgbClr val="000000"/>
                  </a:glow>
                </a:effectLst>
                <a:latin typeface="Arial" charset="0"/>
                <a:ea typeface="ＭＳ Ｐゴシック" charset="0"/>
                <a:cs typeface="ＭＳ Ｐゴシック" charset="0"/>
              </a:rPr>
              <a:t>'</a:t>
            </a:r>
            <a:r>
              <a:rPr lang="en-US" sz="4800" b="1" dirty="0">
                <a:solidFill>
                  <a:srgbClr val="FFFFFF"/>
                </a:solidFill>
                <a:effectLst>
                  <a:glow rad="127000">
                    <a:srgbClr val="000000"/>
                  </a:glow>
                </a:effectLst>
                <a:latin typeface="Arial" charset="0"/>
                <a:ea typeface="ＭＳ Ｐゴシック" charset="0"/>
                <a:cs typeface="ＭＳ Ｐゴシック" charset="0"/>
              </a:rPr>
              <a:t>s people more than by pagans?</a:t>
            </a:r>
          </a:p>
        </p:txBody>
      </p:sp>
    </p:spTree>
    <p:extLst>
      <p:ext uri="{BB962C8B-B14F-4D97-AF65-F5344CB8AC3E}">
        <p14:creationId xmlns:p14="http://schemas.microsoft.com/office/powerpoint/2010/main" val="1437888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4" descr="hab autho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4" name="Rectangle 2"/>
          <p:cNvSpPr>
            <a:spLocks noGrp="1" noChangeArrowheads="1"/>
          </p:cNvSpPr>
          <p:nvPr>
            <p:ph type="ctrTitle"/>
          </p:nvPr>
        </p:nvSpPr>
        <p:spPr>
          <a:xfrm>
            <a:off x="2819400" y="0"/>
            <a:ext cx="6324600" cy="2133600"/>
          </a:xfrm>
          <a:solidFill>
            <a:srgbClr val="000000"/>
          </a:solidFill>
        </p:spPr>
        <p:txBody>
          <a:bodyPr anchor="ctr"/>
          <a:lstStyle/>
          <a:p>
            <a:pPr eaLnBrk="1" hangingPunct="1"/>
            <a:r>
              <a:rPr lang="zh-CN" altLang="en-US" sz="4400">
                <a:effectLst>
                  <a:outerShdw blurRad="38100" dist="38100" dir="2700000" algn="tl">
                    <a:srgbClr val="8C0000"/>
                  </a:outerShdw>
                </a:effectLst>
                <a:latin typeface="Tahoma" charset="0"/>
                <a:ea typeface="MS PGothic" charset="0"/>
                <a:cs typeface="宋体" charset="0"/>
              </a:rPr>
              <a:t>我该怎样面对信仰</a:t>
            </a:r>
            <a:br>
              <a:rPr lang="en-US" altLang="zh-CN" sz="4400">
                <a:effectLst>
                  <a:outerShdw blurRad="38100" dist="38100" dir="2700000" algn="tl">
                    <a:srgbClr val="8C0000"/>
                  </a:outerShdw>
                </a:effectLst>
                <a:latin typeface="Tahoma" charset="0"/>
                <a:ea typeface="MS PGothic" charset="0"/>
                <a:cs typeface="宋体" charset="0"/>
              </a:rPr>
            </a:br>
            <a:r>
              <a:rPr lang="zh-CN" altLang="en-US" sz="4400">
                <a:effectLst>
                  <a:outerShdw blurRad="38100" dist="38100" dir="2700000" algn="tl">
                    <a:srgbClr val="8C0000"/>
                  </a:outerShdw>
                </a:effectLst>
                <a:latin typeface="Tahoma" charset="0"/>
                <a:ea typeface="MS PGothic" charset="0"/>
                <a:cs typeface="宋体" charset="0"/>
              </a:rPr>
              <a:t> 家庭里不公正的事情？</a:t>
            </a:r>
            <a:endParaRPr lang="en-US" sz="4400" b="0">
              <a:effectLst>
                <a:outerShdw blurRad="38100" dist="38100" dir="2700000" algn="tl">
                  <a:srgbClr val="8C0000"/>
                </a:outerShdw>
              </a:effectLst>
              <a:latin typeface="Arial" charset="0"/>
              <a:ea typeface="MS PGothic" charset="0"/>
            </a:endParaRPr>
          </a:p>
        </p:txBody>
      </p:sp>
      <p:sp>
        <p:nvSpPr>
          <p:cNvPr id="6" name="TextBox 5"/>
          <p:cNvSpPr txBox="1">
            <a:spLocks noChangeArrowheads="1"/>
          </p:cNvSpPr>
          <p:nvPr/>
        </p:nvSpPr>
        <p:spPr bwMode="auto">
          <a:xfrm>
            <a:off x="5035550" y="5638800"/>
            <a:ext cx="4108450" cy="646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zh-CN" altLang="en-US" sz="3600">
                <a:solidFill>
                  <a:srgbClr val="FFFFFF"/>
                </a:solidFill>
                <a:latin typeface="Arial" charset="0"/>
                <a:cs typeface="Arial" charset="0"/>
              </a:rPr>
              <a:t>哈巴谷书钥词：信心</a:t>
            </a:r>
            <a:endParaRPr lang="en-US" sz="3600">
              <a:solidFill>
                <a:srgbClr val="FFFFFF"/>
              </a:solidFill>
              <a:latin typeface="Arial" charset="0"/>
              <a:cs typeface="Arial" charset="0"/>
            </a:endParaRPr>
          </a:p>
        </p:txBody>
      </p:sp>
      <p:sp>
        <p:nvSpPr>
          <p:cNvPr id="7" name="Rectangle 3"/>
          <p:cNvSpPr txBox="1">
            <a:spLocks noChangeArrowheads="1"/>
          </p:cNvSpPr>
          <p:nvPr/>
        </p:nvSpPr>
        <p:spPr bwMode="auto">
          <a:xfrm>
            <a:off x="2819400" y="3962400"/>
            <a:ext cx="6324600" cy="1219200"/>
          </a:xfrm>
          <a:prstGeom prst="rect">
            <a:avLst/>
          </a:prstGeom>
          <a:solidFill>
            <a:srgbClr val="000000"/>
          </a:soli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spcBef>
                <a:spcPct val="20000"/>
              </a:spcBef>
              <a:buClr>
                <a:srgbClr val="FFCC66"/>
              </a:buClr>
              <a:buSzPct val="80000"/>
              <a:buFont typeface="Wingdings" pitchFamily="2" charset="2"/>
              <a:buNone/>
              <a:defRPr/>
            </a:pPr>
            <a:r>
              <a:rPr lang="zh-TW" altLang="en-US" sz="3200" dirty="0">
                <a:solidFill>
                  <a:srgbClr val="FFFFFF"/>
                </a:solidFill>
                <a:effectLst>
                  <a:outerShdw blurRad="38100" dist="38100" dir="2700000" algn="tl">
                    <a:srgbClr val="8C0000"/>
                  </a:outerShdw>
                </a:effectLst>
                <a:latin typeface="Arial" pitchFamily="34" charset="0"/>
                <a:cs typeface="Arial" pitchFamily="34" charset="0"/>
              </a:rPr>
              <a:t>必</a:t>
            </a:r>
            <a:r>
              <a:rPr lang="zh-CN" altLang="en-US" sz="3200" dirty="0">
                <a:solidFill>
                  <a:srgbClr val="FFFFFF"/>
                </a:solidFill>
                <a:effectLst>
                  <a:outerShdw blurRad="38100" dist="38100" dir="2700000" algn="tl">
                    <a:srgbClr val="8C0000"/>
                  </a:outerShdw>
                </a:effectLst>
                <a:latin typeface="Arial" pitchFamily="34" charset="0"/>
                <a:cs typeface="Arial" pitchFamily="34" charset="0"/>
              </a:rPr>
              <a:t>须</a:t>
            </a:r>
            <a:r>
              <a:rPr lang="zh-TW" altLang="en-US" sz="3200" dirty="0">
                <a:solidFill>
                  <a:srgbClr val="FFFFFF"/>
                </a:solidFill>
                <a:effectLst>
                  <a:outerShdw blurRad="38100" dist="38100" dir="2700000" algn="tl">
                    <a:srgbClr val="8C0000"/>
                  </a:outerShdw>
                </a:effectLst>
                <a:latin typeface="Arial" pitchFamily="34" charset="0"/>
                <a:cs typeface="Arial" pitchFamily="34" charset="0"/>
              </a:rPr>
              <a:t>相信神会在恰当的时侯根据他的意旨解决这个问题。</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lide(fromBottom)">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p:nvPr>
        </p:nvSpPr>
        <p:spPr/>
        <p:txBody>
          <a:bodyPr/>
          <a:lstStyle/>
          <a:p>
            <a:pPr eaLnBrk="1" hangingPunct="1"/>
            <a:r>
              <a:rPr lang="zh-CN" altLang="en-US" sz="4000">
                <a:latin typeface="Arial" charset="0"/>
                <a:ea typeface="MS PGothic" charset="0"/>
                <a:cs typeface="Arial" charset="0"/>
              </a:rPr>
              <a:t>哈巴谷书</a:t>
            </a:r>
            <a:r>
              <a:rPr lang="en-US" altLang="ja-JP" sz="4000">
                <a:latin typeface="Arial" charset="0"/>
                <a:ea typeface="MS PGothic" charset="0"/>
                <a:cs typeface="Arial" charset="0"/>
              </a:rPr>
              <a:t>1:5-11</a:t>
            </a:r>
            <a:r>
              <a:rPr lang="zh-CN" altLang="en-US" sz="4000">
                <a:latin typeface="Arial" charset="0"/>
                <a:ea typeface="MS PGothic" charset="0"/>
                <a:cs typeface="Arial" charset="0"/>
              </a:rPr>
              <a:t>： 上帝</a:t>
            </a:r>
            <a:r>
              <a:rPr lang="zh-CN" altLang="en-US" sz="4000" u="sng">
                <a:latin typeface="Arial" charset="0"/>
                <a:ea typeface="MS PGothic" charset="0"/>
                <a:cs typeface="Arial" charset="0"/>
              </a:rPr>
              <a:t>不在预料中</a:t>
            </a:r>
            <a:r>
              <a:rPr lang="zh-CN" altLang="en-US" sz="4000">
                <a:latin typeface="Arial" charset="0"/>
                <a:ea typeface="MS PGothic" charset="0"/>
                <a:cs typeface="Arial" charset="0"/>
              </a:rPr>
              <a:t>的回应</a:t>
            </a:r>
            <a:endParaRPr lang="en-US" sz="4000">
              <a:latin typeface="Arial" charset="0"/>
              <a:ea typeface="MS PGothic" charset="0"/>
              <a:cs typeface="Arial" charset="0"/>
            </a:endParaRPr>
          </a:p>
        </p:txBody>
      </p:sp>
      <p:pic>
        <p:nvPicPr>
          <p:cNvPr id="25605" name="Picture 5" descr="U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9000" y="1828800"/>
            <a:ext cx="5257800" cy="406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6" name="Rectangle 6"/>
          <p:cNvSpPr>
            <a:spLocks noGrp="1" noChangeArrowheads="1"/>
          </p:cNvSpPr>
          <p:nvPr>
            <p:ph type="body" idx="1"/>
          </p:nvPr>
        </p:nvSpPr>
        <p:spPr>
          <a:xfrm>
            <a:off x="381000" y="1828800"/>
            <a:ext cx="3182888" cy="4038600"/>
          </a:xfrm>
          <a:extLst/>
        </p:spPr>
        <p:txBody>
          <a:bodyPr/>
          <a:lstStyle/>
          <a:p>
            <a:pPr eaLnBrk="1" hangingPunct="1">
              <a:defRPr/>
            </a:pPr>
            <a:r>
              <a:rPr lang="zh-CN" altLang="en-US" sz="4000" b="1" dirty="0">
                <a:effectLst>
                  <a:glow rad="101600">
                    <a:schemeClr val="bg1"/>
                  </a:glow>
                </a:effectLst>
                <a:ea typeface="ＭＳ Ｐゴシック" charset="0"/>
                <a:cs typeface="Arial"/>
              </a:rPr>
              <a:t>我必兴起迦勒底人（巴比伦人）惩罚不洁的以色列国</a:t>
            </a:r>
            <a:endParaRPr lang="en-US" sz="4000" b="1" dirty="0">
              <a:effectLst>
                <a:glow rad="101600">
                  <a:schemeClr val="bg1"/>
                </a:glow>
              </a:effectLst>
              <a:ea typeface="ＭＳ Ｐゴシック" charset="0"/>
              <a:cs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6">
                                            <p:txEl>
                                              <p:pRg st="0" end="0"/>
                                            </p:txEl>
                                          </p:spTgt>
                                        </p:tgtEl>
                                        <p:attrNameLst>
                                          <p:attrName>style.visibility</p:attrName>
                                        </p:attrNameLst>
                                      </p:cBhvr>
                                      <p:to>
                                        <p:strVal val="visible"/>
                                      </p:to>
                                    </p:set>
                                    <p:animEffect transition="in" filter="fade">
                                      <p:cBhvr>
                                        <p:cTn id="7" dur="500"/>
                                        <p:tgtEl>
                                          <p:spTgt spid="2560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fade">
                                      <p:cBhvr>
                                        <p:cTn id="10"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27801" y="0"/>
            <a:ext cx="3116199" cy="436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0"/>
            <a:ext cx="6012160" cy="6525344"/>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你们当看列国，要定睛观</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看，就会大大惊奇，</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因为在你们的日子，我要作一件事，</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即使有人说了出来，你们也不会相信。</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(1:5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0240212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cs typeface="Arial" charset="0"/>
            </a:endParaRPr>
          </a:p>
        </p:txBody>
      </p:sp>
      <p:sp>
        <p:nvSpPr>
          <p:cNvPr id="2" name="Title 1"/>
          <p:cNvSpPr>
            <a:spLocks noGrp="1"/>
          </p:cNvSpPr>
          <p:nvPr>
            <p:ph type="title" idx="4294967295"/>
          </p:nvPr>
        </p:nvSpPr>
        <p:spPr>
          <a:xfrm>
            <a:off x="152400" y="76200"/>
            <a:ext cx="4953000" cy="685800"/>
          </a:xfrm>
          <a:ln>
            <a:solidFill>
              <a:schemeClr val="tx1"/>
            </a:solidFill>
          </a:ln>
        </p:spPr>
        <p:txBody>
          <a:bodyPr/>
          <a:lstStyle/>
          <a:p>
            <a:pPr>
              <a:defRPr/>
            </a:pPr>
            <a:r>
              <a:rPr lang="zh-TW" altLang="en-US">
                <a:latin typeface="Arial" charset="0"/>
                <a:ea typeface="MS PGothic" charset="0"/>
                <a:cs typeface="Arial" charset="0"/>
              </a:rPr>
              <a:t>哈巴谷</a:t>
            </a:r>
            <a:r>
              <a:rPr lang="zh-CN" altLang="en-US">
                <a:latin typeface="Arial" charset="0"/>
                <a:ea typeface="MS PGothic" charset="0"/>
                <a:cs typeface="Arial" charset="0"/>
              </a:rPr>
              <a:t>书</a:t>
            </a:r>
            <a:r>
              <a:rPr lang="en-US" altLang="ja-JP">
                <a:latin typeface="Arial" charset="0"/>
                <a:ea typeface="MS PGothic" charset="0"/>
                <a:cs typeface="Arial" charset="0"/>
              </a:rPr>
              <a:t>1:6 </a:t>
            </a:r>
            <a:endParaRPr lang="en-US">
              <a:latin typeface="Arial" charset="0"/>
              <a:ea typeface="MS PGothic" charset="0"/>
              <a:cs typeface="Arial" charset="0"/>
            </a:endParaRPr>
          </a:p>
        </p:txBody>
      </p:sp>
      <p:sp>
        <p:nvSpPr>
          <p:cNvPr id="6" name="Title 1"/>
          <p:cNvSpPr txBox="1">
            <a:spLocks/>
          </p:cNvSpPr>
          <p:nvPr/>
        </p:nvSpPr>
        <p:spPr bwMode="auto">
          <a:xfrm>
            <a:off x="0" y="609600"/>
            <a:ext cx="5257800" cy="23622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defRPr/>
            </a:pPr>
            <a:r>
              <a:rPr lang="en-US" altLang="en-US" sz="2800">
                <a:solidFill>
                  <a:srgbClr val="FFFFFF"/>
                </a:solidFill>
                <a:cs typeface="+mn-cs"/>
              </a:rPr>
              <a:t>就是要兴起迦勒底人， 那残忍兇暴的民； 他们遍行全地， 佔领别人的家园。</a:t>
            </a:r>
            <a:endParaRPr lang="en-US" altLang="en-US" sz="2800">
              <a:solidFill>
                <a:srgbClr val="FFFFFF"/>
              </a:solidFill>
              <a:effectLst>
                <a:outerShdw blurRad="38100" dist="38100" dir="2700000" algn="tl">
                  <a:srgbClr val="000000"/>
                </a:outerShdw>
              </a:effectLst>
              <a:cs typeface="+mn-cs"/>
            </a:endParaRPr>
          </a:p>
        </p:txBody>
      </p:sp>
      <p:pic>
        <p:nvPicPr>
          <p:cNvPr id="235524" name="Picture 11" descr="battle1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2900363"/>
            <a:ext cx="8382000" cy="403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25" name="Picture 10" descr="babylonian-arch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87963" y="0"/>
            <a:ext cx="3856037" cy="385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哈巴谷疑问上帝借助巴比伦来实行对犹大的管教，上帝应许要惩罚犹大，哈巴谷赞美上帝的主权，他过去信实的工作，以此鼓励犹大在未来信靠上帝，不论身边境况如何。</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effectLst>
                  <a:glow rad="127000">
                    <a:srgbClr val="000000"/>
                  </a:glow>
                </a:effectLst>
                <a:latin typeface="Arial" charset="0"/>
                <a:ea typeface="ＭＳ Ｐゴシック" charset="0"/>
                <a:cs typeface="Arial"/>
              </a:rPr>
              <a:t>哈巴谷书</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627</a:t>
            </a:r>
          </a:p>
          <a:p>
            <a:pPr algn="ctr" eaLnBrk="1" hangingPunct="1">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3508878513"/>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cs typeface="Arial" charset="0"/>
            </a:endParaRPr>
          </a:p>
        </p:txBody>
      </p:sp>
      <p:pic>
        <p:nvPicPr>
          <p:cNvPr id="229378" name="Picture 2" descr="habakkuk-1-word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28700"/>
            <a:ext cx="7772400" cy="582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8" name="Rectangle 4"/>
          <p:cNvSpPr>
            <a:spLocks noGrp="1" noChangeArrowheads="1"/>
          </p:cNvSpPr>
          <p:nvPr>
            <p:ph type="title" idx="4294967295"/>
          </p:nvPr>
        </p:nvSpPr>
        <p:spPr>
          <a:xfrm>
            <a:off x="-1143000" y="23813"/>
            <a:ext cx="9144000" cy="1828800"/>
          </a:xfrm>
        </p:spPr>
        <p:txBody>
          <a:bodyPr/>
          <a:lstStyle/>
          <a:p>
            <a:pPr algn="r" eaLnBrk="1" hangingPunct="1"/>
            <a:r>
              <a:rPr kumimoji="1" lang="zh-CN" altLang="en-US" sz="5400">
                <a:solidFill>
                  <a:srgbClr val="FFFF00"/>
                </a:solidFill>
                <a:latin typeface="Copperplate Gothic Light" charset="0"/>
                <a:ea typeface="MS PGothic" charset="0"/>
              </a:rPr>
              <a:t>哈巴谷书的</a:t>
            </a:r>
            <a:br>
              <a:rPr kumimoji="1" lang="en-US" altLang="zh-CN" sz="5400">
                <a:solidFill>
                  <a:srgbClr val="FFFF00"/>
                </a:solidFill>
                <a:latin typeface="Copperplate Gothic Light" charset="0"/>
                <a:ea typeface="MS PGothic" charset="0"/>
              </a:rPr>
            </a:br>
            <a:r>
              <a:rPr lang="zh-CN" altLang="en-US" sz="5400">
                <a:solidFill>
                  <a:srgbClr val="FFFF00"/>
                </a:solidFill>
                <a:latin typeface="Tahoma" charset="0"/>
                <a:ea typeface="MS PGothic" charset="0"/>
                <a:cs typeface="宋体" charset="0"/>
              </a:rPr>
              <a:t>文学结构 </a:t>
            </a:r>
            <a:endParaRPr kumimoji="1" lang="en-US" sz="5400">
              <a:solidFill>
                <a:srgbClr val="FFFF00"/>
              </a:solidFill>
              <a:latin typeface="Copperplate Gothic Light" charset="0"/>
              <a:ea typeface="MS PGothic"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MS PGothic" charset="0"/>
              </a:rPr>
              <a:t>Book Chart</a:t>
            </a:r>
          </a:p>
        </p:txBody>
      </p:sp>
      <p:graphicFrame>
        <p:nvGraphicFramePr>
          <p:cNvPr id="25" name="Table 24"/>
          <p:cNvGraphicFramePr>
            <a:graphicFrameLocks noGrp="1"/>
          </p:cNvGraphicFramePr>
          <p:nvPr/>
        </p:nvGraphicFramePr>
        <p:xfrm>
          <a:off x="0" y="0"/>
          <a:ext cx="9144000" cy="6858000"/>
        </p:xfrm>
        <a:graphic>
          <a:graphicData uri="http://schemas.openxmlformats.org/drawingml/2006/table">
            <a:tb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0" i="0" u="none" strike="noStrike" cap="none" normalizeH="0" baseline="0">
                          <a:ln>
                            <a:noFill/>
                          </a:ln>
                          <a:solidFill>
                            <a:schemeClr val="tx1"/>
                          </a:solidFill>
                          <a:effectLst/>
                          <a:latin typeface="Times New Roman" charset="0"/>
                          <a:ea typeface="MS PGothic" charset="0"/>
                          <a:cs typeface="MS PGothic" charset="0"/>
                        </a:rPr>
                        <a:t>哈巴谷</a:t>
                      </a:r>
                      <a:r>
                        <a:rPr kumimoji="1" lang="en-US" altLang="zh-CN" sz="2400" b="0" i="0" u="none" strike="noStrike" cap="none" normalizeH="0" baseline="0">
                          <a:ln>
                            <a:noFill/>
                          </a:ln>
                          <a:solidFill>
                            <a:schemeClr val="tx1"/>
                          </a:solidFill>
                          <a:effectLst/>
                          <a:latin typeface="Times New Roman" charset="0"/>
                          <a:ea typeface="MS PGothic" charset="0"/>
                          <a:cs typeface="MS PGothic" charset="0"/>
                        </a:rPr>
                        <a:t>: </a:t>
                      </a:r>
                      <a:r>
                        <a:rPr kumimoji="1" lang="zh-CN" altLang="en-US" sz="2400" b="1" i="0" u="none" strike="noStrike" cap="none" normalizeH="0" baseline="0">
                          <a:ln>
                            <a:noFill/>
                          </a:ln>
                          <a:solidFill>
                            <a:schemeClr val="tx1"/>
                          </a:solidFill>
                          <a:effectLst/>
                          <a:latin typeface="Times New Roman" charset="0"/>
                          <a:ea typeface="MS PGothic" charset="0"/>
                          <a:cs typeface="MS PGothic" charset="0"/>
                        </a:rPr>
                        <a:t>迦勒底的毁灭</a:t>
                      </a:r>
                      <a:endParaRPr kumimoji="0" lang="en-US" sz="2400" b="1" i="0" u="none" strike="noStrike" cap="none" normalizeH="0" baseline="0">
                        <a:ln>
                          <a:noFill/>
                        </a:ln>
                        <a:solidFill>
                          <a:srgbClr val="FFFFFF"/>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第</a:t>
                      </a:r>
                      <a:r>
                        <a:rPr kumimoji="1" lang="en-GB" altLang="ja-JP" sz="2000" b="1" i="0" u="none" strike="noStrike" cap="none" normalizeH="0" baseline="0">
                          <a:ln>
                            <a:noFill/>
                          </a:ln>
                          <a:solidFill>
                            <a:schemeClr val="bg2"/>
                          </a:solidFill>
                          <a:effectLst/>
                          <a:latin typeface="Times New Roman" charset="0"/>
                          <a:ea typeface="MS PGothic" charset="0"/>
                          <a:cs typeface="MS PGothic" charset="0"/>
                        </a:rPr>
                        <a:t> 1-2 </a:t>
                      </a: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章</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第</a:t>
                      </a:r>
                      <a:r>
                        <a:rPr kumimoji="1" lang="en-GB" altLang="ja-JP" sz="2000" b="1" i="0" u="none" strike="noStrike" cap="none" normalizeH="0" baseline="0">
                          <a:ln>
                            <a:noFill/>
                          </a:ln>
                          <a:solidFill>
                            <a:schemeClr val="bg2"/>
                          </a:solidFill>
                          <a:effectLst/>
                          <a:latin typeface="Times New Roman" charset="0"/>
                          <a:ea typeface="MS PGothic" charset="0"/>
                          <a:cs typeface="MS PGothic" charset="0"/>
                        </a:rPr>
                        <a:t> 3 </a:t>
                      </a: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章</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chemeClr val="bg2"/>
                          </a:solidFill>
                          <a:effectLst/>
                          <a:latin typeface="Arial" charset="0"/>
                          <a:ea typeface="MS PGothic" charset="0"/>
                          <a:cs typeface="Arial" charset="0"/>
                        </a:rPr>
                        <a:t>迦勒底的惩罚</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赞美诗篇</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哈巴谷的惶</a:t>
                      </a:r>
                      <a:r>
                        <a:rPr kumimoji="0" lang="zh-CN" altLang="en-US" sz="2000" b="1" i="0" u="none" strike="noStrike" cap="none" normalizeH="0" baseline="0">
                          <a:ln>
                            <a:noFill/>
                          </a:ln>
                          <a:solidFill>
                            <a:schemeClr val="bg2"/>
                          </a:solidFill>
                          <a:effectLst/>
                          <a:latin typeface="Tahoma" charset="0"/>
                          <a:ea typeface="MS PGothic" charset="0"/>
                          <a:cs typeface="MS PGothic" charset="0"/>
                        </a:rPr>
                        <a:t>惑</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哈巴谷的颂赞</a:t>
                      </a:r>
                      <a:r>
                        <a:rPr kumimoji="1" lang="en-GB" altLang="ja-JP" sz="2000" b="1" i="0" u="none" strike="noStrike" cap="none" normalizeH="0" baseline="0">
                          <a:ln>
                            <a:noFill/>
                          </a:ln>
                          <a:solidFill>
                            <a:schemeClr val="bg2"/>
                          </a:solidFill>
                          <a:effectLst/>
                          <a:latin typeface="Times New Roman" charset="0"/>
                          <a:ea typeface="MS PGothic" charset="0"/>
                          <a:cs typeface="MS PGothic" charset="0"/>
                        </a:rPr>
                        <a:t> </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上帝的行动被挑战</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上帝的行动被赞扬</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Tahoma" charset="0"/>
                          <a:ea typeface="MS PGothic" charset="0"/>
                          <a:cs typeface="MS PGothic" charset="0"/>
                        </a:rPr>
                        <a:t>信仰的困扰</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Tahoma" charset="0"/>
                          <a:ea typeface="MS PGothic" charset="0"/>
                          <a:cs typeface="MS PGothic" charset="0"/>
                        </a:rPr>
                        <a:t>信仰的胜利</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困扰</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解决</a:t>
                      </a:r>
                      <a:endParaRPr kumimoji="0" lang="en-US" sz="2000" b="1" i="0" u="none" strike="noStrike" cap="none" normalizeH="0" baseline="0">
                        <a:ln>
                          <a:noFill/>
                        </a:ln>
                        <a:solidFill>
                          <a:schemeClr val="bg2"/>
                        </a:solidFill>
                        <a:effectLst/>
                        <a:latin typeface="Tahoma" charset="0"/>
                        <a:ea typeface="MS PGothic" charset="0"/>
                        <a:cs typeface="MS PGothic"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神</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神</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哈巴谷</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828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耶和华啊！</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为何你不审判犹大的</a:t>
                      </a:r>
                      <a:r>
                        <a:rPr kumimoji="1" lang="en-US" altLang="ja-JP" sz="1800" b="1" i="0" u="none" strike="noStrike" cap="none" normalizeH="0" baseline="0">
                          <a:ln>
                            <a:noFill/>
                          </a:ln>
                          <a:solidFill>
                            <a:schemeClr val="bg2"/>
                          </a:solidFill>
                          <a:effectLst/>
                          <a:latin typeface="Times New Roman" charset="0"/>
                          <a:ea typeface="MS PGothic" charset="0"/>
                          <a:cs typeface="MS PGothic" charset="0"/>
                        </a:rPr>
                        <a:t> </a:t>
                      </a: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罪</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我会兴起</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巴比</a:t>
                      </a:r>
                      <a:r>
                        <a:rPr kumimoji="1" lang="en-US" altLang="ja-JP" sz="1800" b="1" i="0" u="none" strike="noStrike" cap="none" normalizeH="0" baseline="0">
                          <a:ln>
                            <a:noFill/>
                          </a:ln>
                          <a:solidFill>
                            <a:schemeClr val="bg2"/>
                          </a:solidFill>
                          <a:effectLst/>
                          <a:latin typeface="Times New Roman" charset="0"/>
                          <a:ea typeface="MS PGothic" charset="0"/>
                          <a:cs typeface="MS PGothic" charset="0"/>
                        </a:rPr>
                        <a:t> </a:t>
                      </a: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伦</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来审判</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犹大人</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你怎能容许</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一个比犹</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大更邪 恶的邦</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国来审</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判它？</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我也必</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定必定会</a:t>
                      </a:r>
                      <a:endParaRPr kumimoji="1" lang="en-US" altLang="zh-CN" sz="1800" b="1" i="0" u="none" strike="noStrike" cap="none" normalizeH="0" baseline="0">
                        <a:ln>
                          <a:noFill/>
                        </a:ln>
                        <a:solidFill>
                          <a:schemeClr val="bg2"/>
                        </a:solidFill>
                        <a:effectLst/>
                        <a:latin typeface="Times New Roman"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审判他们</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发怒时</a:t>
                      </a:r>
                      <a:br>
                        <a:rPr kumimoji="1" lang="en-US" altLang="zh-CN" sz="1800" b="1" i="0" u="none" strike="noStrike" cap="none" normalizeH="0" baseline="0">
                          <a:ln>
                            <a:noFill/>
                          </a:ln>
                          <a:solidFill>
                            <a:schemeClr val="bg2"/>
                          </a:solidFill>
                          <a:effectLst/>
                          <a:latin typeface="Times New Roman" charset="0"/>
                          <a:ea typeface="MS PGothic" charset="0"/>
                          <a:cs typeface="MS PGothic" charset="0"/>
                        </a:rPr>
                      </a:b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以怜悯为怀</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他是位伟大全能的神</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bg2"/>
                          </a:solidFill>
                          <a:effectLst/>
                          <a:latin typeface="Times New Roman" charset="0"/>
                          <a:ea typeface="MS PGothic" charset="0"/>
                          <a:cs typeface="MS PGothic" charset="0"/>
                        </a:rPr>
                        <a:t>我会以不动摇的心等待神为他的子民审判巴比伦</a:t>
                      </a:r>
                      <a:endParaRPr kumimoji="0" lang="en-US" sz="18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1:1-4</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1:5-11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1:12–2:1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2:2-20</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3:3-15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2"/>
                          </a:solidFill>
                          <a:effectLst/>
                          <a:latin typeface="Arial" charset="0"/>
                          <a:ea typeface="MS PGothic" charset="0"/>
                          <a:cs typeface="Arial" charset="0"/>
                        </a:rPr>
                        <a:t>3:16-19</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9"/>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犹大</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公元</a:t>
                      </a:r>
                      <a:r>
                        <a:rPr kumimoji="1" lang="zh-CN" altLang="en-US" sz="2000" b="1" i="0" u="none" strike="noStrike" cap="none" normalizeH="0" baseline="0">
                          <a:ln>
                            <a:noFill/>
                          </a:ln>
                          <a:solidFill>
                            <a:schemeClr val="bg2"/>
                          </a:solidFill>
                          <a:effectLst/>
                          <a:latin typeface="Arial" charset="0"/>
                          <a:ea typeface="MS PGothic" charset="0"/>
                          <a:cs typeface="Arial" charset="0"/>
                        </a:rPr>
                        <a:t>前</a:t>
                      </a:r>
                      <a:r>
                        <a:rPr kumimoji="1" lang="en-US" altLang="ja-JP" sz="2000" b="1" i="0" u="none" strike="noStrike" cap="none" normalizeH="0" baseline="0">
                          <a:ln>
                            <a:noFill/>
                          </a:ln>
                          <a:solidFill>
                            <a:schemeClr val="bg2"/>
                          </a:solidFill>
                          <a:effectLst/>
                          <a:latin typeface="Arial" charset="0"/>
                          <a:ea typeface="MS PGothic" charset="0"/>
                          <a:cs typeface="Arial" charset="0"/>
                        </a:rPr>
                        <a:t>607-605 </a:t>
                      </a:r>
                      <a:r>
                        <a:rPr kumimoji="1" lang="zh-CN" altLang="en-US" sz="2000" b="1" i="0" u="none" strike="noStrike" cap="none" normalizeH="0" baseline="0">
                          <a:ln>
                            <a:noFill/>
                          </a:ln>
                          <a:solidFill>
                            <a:schemeClr val="bg2"/>
                          </a:solidFill>
                          <a:effectLst/>
                          <a:latin typeface="Times New Roman" charset="0"/>
                          <a:ea typeface="MS PGothic" charset="0"/>
                          <a:cs typeface="MS PGothic" charset="0"/>
                        </a:rPr>
                        <a:t>年</a:t>
                      </a:r>
                      <a:endParaRPr kumimoji="0" lang="en-US" sz="2000" b="1" i="0" u="none" strike="noStrike" cap="none" normalizeH="0" baseline="0">
                        <a:ln>
                          <a:noFill/>
                        </a:ln>
                        <a:solidFill>
                          <a:schemeClr val="bg2"/>
                        </a:solidFill>
                        <a:effectLst/>
                        <a:latin typeface="Arial" charset="0"/>
                        <a:ea typeface="MS PGothic"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31482"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a:r>
              <a:rPr lang="en-US" sz="2000" b="1">
                <a:solidFill>
                  <a:srgbClr val="FFFFFF"/>
                </a:solidFill>
                <a:latin typeface="Arial" charset="0"/>
                <a:cs typeface="Arial" charset="0"/>
              </a:rPr>
              <a:t>627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383307"/>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他们恐怖可怕，自以为义，趾高气扬。</a:t>
            </a:r>
            <a:endParaRPr lang="en-US" sz="36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8670" y="1340768"/>
            <a:ext cx="4481322" cy="522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8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他们的马比豹更快，比晚上的豺狼更猛。</a:t>
            </a:r>
          </a:p>
          <a:p>
            <a:pPr>
              <a:defRPr/>
            </a:pPr>
            <a:endParaRPr lang="zh-CN" altLang="en-US" sz="3600" b="1" dirty="0">
              <a:solidFill>
                <a:srgbClr val="FFFFFF"/>
              </a:solidFill>
              <a:effectLst>
                <a:glow rad="127000">
                  <a:srgbClr val="000000"/>
                </a:glow>
              </a:effectLst>
              <a:latin typeface="Arial" charset="0"/>
              <a:ea typeface="ＭＳ Ｐゴシック" charset="0"/>
              <a:cs typeface="ＭＳ Ｐゴシック" charset="0"/>
            </a:endParaRPr>
          </a:p>
          <a:p>
            <a:pPr>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他们的骑兵奔驰，自远而来</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716016" y="1340768"/>
            <a:ext cx="4481322" cy="522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他们如鹰飞翔，迅速吞噬。</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(1:7-8 </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CNV</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481631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063827"/>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他们定着脸面向前，齐来行暴，</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掳获战俘多如尘沙。</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10</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他们戏弄君王，以掌权的为笑柄；</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他们嗤笑一切城堡，筑垒攻取</a:t>
            </a:r>
            <a:r>
              <a:rPr lang="en-US"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(1:9-10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0588851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91419"/>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然后扫荡如风吹过。</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他们是有罪的，因他们以自己的势力为神。</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(1:11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9492942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767683"/>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耶和华我的　神，我的圣者啊！</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你不是自古就有的吗？我们不会死的。</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耶和华啊！你派他们行审判。</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盘石啊！你立他们施惩罚。</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(1:12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8963263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493" name="Text Box 7"/>
          <p:cNvSpPr txBox="1">
            <a:spLocks noChangeArrowheads="1"/>
          </p:cNvSpPr>
          <p:nvPr/>
        </p:nvSpPr>
        <p:spPr bwMode="auto">
          <a:xfrm>
            <a:off x="152400" y="3124200"/>
            <a:ext cx="1828800" cy="523875"/>
          </a:xfrm>
          <a:prstGeom prst="rect">
            <a:avLst/>
          </a:prstGeom>
          <a:noFill/>
          <a:ln w="9525">
            <a:noFill/>
            <a:miter lim="800000"/>
            <a:headEnd/>
            <a:tailEnd/>
          </a:ln>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defRPr>
            </a:lvl2pPr>
            <a:lvl3pPr>
              <a:defRPr sz="2400">
                <a:solidFill>
                  <a:schemeClr val="tx1"/>
                </a:solidFill>
                <a:latin typeface="Times New Roman" charset="0"/>
                <a:ea typeface="MS PGothic" charset="0"/>
                <a:cs typeface="Geneva" charset="0"/>
              </a:defRPr>
            </a:lvl3pPr>
            <a:lvl4pPr>
              <a:defRPr sz="2000">
                <a:solidFill>
                  <a:schemeClr val="tx1"/>
                </a:solidFill>
                <a:latin typeface="Times New Roman" charset="0"/>
                <a:ea typeface="Geneva" charset="0"/>
                <a:cs typeface="Geneva" charset="0"/>
              </a:defRPr>
            </a:lvl4pPr>
            <a:lvl5pPr>
              <a:defRPr sz="2000">
                <a:solidFill>
                  <a:schemeClr val="tx1"/>
                </a:solidFill>
                <a:latin typeface="Times New Roman" charset="0"/>
                <a:ea typeface="Geneva" charset="0"/>
                <a:cs typeface="Geneva" charset="0"/>
              </a:defRPr>
            </a:lvl5pPr>
            <a:lvl6pPr eaLnBrk="0" hangingPunct="0">
              <a:defRPr sz="2000">
                <a:solidFill>
                  <a:schemeClr val="tx1"/>
                </a:solidFill>
                <a:latin typeface="Times New Roman" charset="0"/>
                <a:ea typeface="Geneva" charset="0"/>
                <a:cs typeface="Geneva" charset="0"/>
              </a:defRPr>
            </a:lvl6pPr>
            <a:lvl7pPr eaLnBrk="0" hangingPunct="0">
              <a:defRPr sz="2000">
                <a:solidFill>
                  <a:schemeClr val="tx1"/>
                </a:solidFill>
                <a:latin typeface="Times New Roman" charset="0"/>
                <a:ea typeface="Geneva" charset="0"/>
                <a:cs typeface="Geneva" charset="0"/>
              </a:defRPr>
            </a:lvl7pPr>
            <a:lvl8pPr eaLnBrk="0" hangingPunct="0">
              <a:defRPr sz="2000">
                <a:solidFill>
                  <a:schemeClr val="tx1"/>
                </a:solidFill>
                <a:latin typeface="Times New Roman" charset="0"/>
                <a:ea typeface="Geneva" charset="0"/>
                <a:cs typeface="Geneva" charset="0"/>
              </a:defRPr>
            </a:lvl8pPr>
            <a:lvl9pPr eaLnBrk="0" hangingPunct="0">
              <a:defRPr sz="2000">
                <a:solidFill>
                  <a:schemeClr val="tx1"/>
                </a:solidFill>
                <a:latin typeface="Times New Roman" charset="0"/>
                <a:ea typeface="Geneva" charset="0"/>
                <a:cs typeface="Geneva" charset="0"/>
              </a:defRPr>
            </a:lvl9pPr>
          </a:lstStyle>
          <a:p>
            <a:pPr algn="ctr">
              <a:spcBef>
                <a:spcPct val="50000"/>
              </a:spcBef>
              <a:defRPr/>
            </a:pPr>
            <a:r>
              <a:rPr lang="ja-JP" altLang="en-US" sz="2800" b="1">
                <a:solidFill>
                  <a:srgbClr val="FFFFFF"/>
                </a:solidFill>
                <a:effectLst>
                  <a:outerShdw blurRad="38100" dist="38100" dir="2700000" algn="tl">
                    <a:srgbClr val="808080"/>
                  </a:outerShdw>
                </a:effectLst>
                <a:latin typeface="Times" charset="0"/>
              </a:rPr>
              <a:t>地中海</a:t>
            </a:r>
            <a:r>
              <a:rPr lang="en-US" altLang="ja-JP" sz="2800">
                <a:solidFill>
                  <a:srgbClr val="FFFFFF"/>
                </a:solidFill>
                <a:effectLst>
                  <a:outerShdw blurRad="38100" dist="38100" dir="2700000" algn="tl">
                    <a:srgbClr val="808080"/>
                  </a:outerShdw>
                </a:effectLst>
                <a:latin typeface="Times" charset="0"/>
              </a:rPr>
              <a:t> </a:t>
            </a:r>
            <a:endParaRPr lang="en-US" sz="2800">
              <a:solidFill>
                <a:srgbClr val="FFFFFF"/>
              </a:solidFill>
              <a:effectLst>
                <a:outerShdw blurRad="38100" dist="38100" dir="2700000" algn="tl">
                  <a:srgbClr val="808080"/>
                </a:outerShdw>
              </a:effectLst>
              <a:latin typeface="Times"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defRPr/>
            </a:pPr>
            <a:r>
              <a:rPr lang="ja-JP" altLang="en-US" sz="2800" b="1">
                <a:solidFill>
                  <a:srgbClr val="FFFFFF"/>
                </a:solidFill>
                <a:effectLst>
                  <a:outerShdw blurRad="38100" dist="38100" dir="2700000" algn="tl">
                    <a:srgbClr val="808080"/>
                  </a:outerShdw>
                </a:effectLst>
                <a:latin typeface="Times" charset="0"/>
                <a:cs typeface="+mn-cs"/>
              </a:rPr>
              <a:t>亚兰</a:t>
            </a:r>
            <a:endParaRPr lang="en-US" altLang="en-US" sz="2800" b="1">
              <a:solidFill>
                <a:srgbClr val="FFFFFF"/>
              </a:solidFill>
              <a:effectLst>
                <a:outerShdw blurRad="38100" dist="38100" dir="2700000" algn="tl">
                  <a:srgbClr val="808080"/>
                </a:outerShdw>
              </a:effectLst>
              <a:latin typeface="Times" charset="0"/>
              <a:cs typeface="+mn-cs"/>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defRPr/>
            </a:pPr>
            <a:r>
              <a:rPr lang="ja-JP" altLang="en-US" sz="2800" b="1">
                <a:solidFill>
                  <a:srgbClr val="FFFFFF"/>
                </a:solidFill>
                <a:effectLst>
                  <a:outerShdw blurRad="38100" dist="38100" dir="2700000" algn="tl">
                    <a:srgbClr val="808080"/>
                  </a:outerShdw>
                </a:effectLst>
                <a:cs typeface="+mn-cs"/>
              </a:rPr>
              <a:t>埃及</a:t>
            </a:r>
            <a:endParaRPr lang="en-US" altLang="en-US" sz="20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63496"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497"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grpSp>
        <p:nvGrpSpPr>
          <p:cNvPr id="236553" name="Group 14"/>
          <p:cNvGrpSpPr>
            <a:grpSpLocks/>
          </p:cNvGrpSpPr>
          <p:nvPr/>
        </p:nvGrpSpPr>
        <p:grpSpPr bwMode="auto">
          <a:xfrm>
            <a:off x="3330575" y="1193800"/>
            <a:ext cx="5203825" cy="4292600"/>
            <a:chOff x="2002" y="992"/>
            <a:chExt cx="3278" cy="2704"/>
          </a:xfrm>
        </p:grpSpPr>
        <p:sp>
          <p:nvSpPr>
            <p:cNvPr id="63520" name="Freeform 15"/>
            <p:cNvSpPr>
              <a:spLocks/>
            </p:cNvSpPr>
            <p:nvPr/>
          </p:nvSpPr>
          <p:spPr bwMode="auto">
            <a:xfrm>
              <a:off x="3474" y="1152"/>
              <a:ext cx="1806" cy="2544"/>
            </a:xfrm>
            <a:custGeom>
              <a:avLst/>
              <a:gdLst>
                <a:gd name="T0" fmla="*/ 3278 w 1556"/>
                <a:gd name="T1" fmla="*/ 6504 h 2012"/>
                <a:gd name="T2" fmla="*/ 2840 w 1556"/>
                <a:gd name="T3" fmla="*/ 6168 h 2012"/>
                <a:gd name="T4" fmla="*/ 2651 w 1556"/>
                <a:gd name="T5" fmla="*/ 5976 h 2012"/>
                <a:gd name="T6" fmla="*/ 2622 w 1556"/>
                <a:gd name="T7" fmla="*/ 5595 h 2012"/>
                <a:gd name="T8" fmla="*/ 2529 w 1556"/>
                <a:gd name="T9" fmla="*/ 5498 h 2012"/>
                <a:gd name="T10" fmla="*/ 2341 w 1556"/>
                <a:gd name="T11" fmla="*/ 5259 h 2012"/>
                <a:gd name="T12" fmla="*/ 2247 w 1556"/>
                <a:gd name="T13" fmla="*/ 4970 h 2012"/>
                <a:gd name="T14" fmla="*/ 2060 w 1556"/>
                <a:gd name="T15" fmla="*/ 4494 h 2012"/>
                <a:gd name="T16" fmla="*/ 2030 w 1556"/>
                <a:gd name="T17" fmla="*/ 4348 h 2012"/>
                <a:gd name="T18" fmla="*/ 1840 w 1556"/>
                <a:gd name="T19" fmla="*/ 4204 h 2012"/>
                <a:gd name="T20" fmla="*/ 1529 w 1556"/>
                <a:gd name="T21" fmla="*/ 2959 h 2012"/>
                <a:gd name="T22" fmla="*/ 1433 w 1556"/>
                <a:gd name="T23" fmla="*/ 2772 h 2012"/>
                <a:gd name="T24" fmla="*/ 1374 w 1556"/>
                <a:gd name="T25" fmla="*/ 2625 h 2012"/>
                <a:gd name="T26" fmla="*/ 1185 w 1556"/>
                <a:gd name="T27" fmla="*/ 2433 h 2012"/>
                <a:gd name="T28" fmla="*/ 844 w 1556"/>
                <a:gd name="T29" fmla="*/ 2050 h 2012"/>
                <a:gd name="T30" fmla="*/ 687 w 1556"/>
                <a:gd name="T31" fmla="*/ 1764 h 2012"/>
                <a:gd name="T32" fmla="*/ 563 w 1556"/>
                <a:gd name="T33" fmla="*/ 1283 h 2012"/>
                <a:gd name="T34" fmla="*/ 436 w 1556"/>
                <a:gd name="T35" fmla="*/ 999 h 2012"/>
                <a:gd name="T36" fmla="*/ 280 w 1556"/>
                <a:gd name="T37" fmla="*/ 473 h 2012"/>
                <a:gd name="T38" fmla="*/ 0 w 1556"/>
                <a:gd name="T39" fmla="*/ 13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521"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72" name="Text Box 20"/>
          <p:cNvSpPr txBox="1">
            <a:spLocks noChangeArrowheads="1"/>
          </p:cNvSpPr>
          <p:nvPr/>
        </p:nvSpPr>
        <p:spPr bwMode="auto">
          <a:xfrm>
            <a:off x="2209800" y="1363663"/>
            <a:ext cx="4191000" cy="769937"/>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defRPr/>
            </a:pPr>
            <a:r>
              <a:rPr lang="zh-CN" altLang="en-US" sz="4400" b="1" dirty="0">
                <a:solidFill>
                  <a:srgbClr val="000000"/>
                </a:solidFill>
                <a:effectLst>
                  <a:outerShdw blurRad="38100" dist="38100" dir="2700000" algn="tl">
                    <a:srgbClr val="FFFFFF"/>
                  </a:outerShdw>
                </a:effectLst>
                <a:cs typeface="+mn-cs"/>
              </a:rPr>
              <a:t>扩张</a:t>
            </a:r>
            <a:endParaRPr lang="en-US" altLang="en-US" sz="4400" b="1" dirty="0">
              <a:solidFill>
                <a:srgbClr val="000000"/>
              </a:solidFill>
              <a:effectLst>
                <a:outerShdw blurRad="38100" dist="38100" dir="2700000" algn="tl">
                  <a:srgbClr val="FFFFFF"/>
                </a:outerShdw>
              </a:effectLst>
              <a:cs typeface="+mn-cs"/>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grpSp>
        <p:nvGrpSpPr>
          <p:cNvPr id="236559" name="Group 22"/>
          <p:cNvGrpSpPr>
            <a:grpSpLocks/>
          </p:cNvGrpSpPr>
          <p:nvPr/>
        </p:nvGrpSpPr>
        <p:grpSpPr bwMode="auto">
          <a:xfrm>
            <a:off x="2574925" y="4003675"/>
            <a:ext cx="168275" cy="1227138"/>
            <a:chOff x="1046" y="2763"/>
            <a:chExt cx="106" cy="773"/>
          </a:xfrm>
        </p:grpSpPr>
        <p:sp>
          <p:nvSpPr>
            <p:cNvPr id="63517"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518"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519"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grpSp>
      <p:sp>
        <p:nvSpPr>
          <p:cNvPr id="330778" name="Text Box 26"/>
          <p:cNvSpPr txBox="1">
            <a:spLocks noChangeArrowheads="1"/>
          </p:cNvSpPr>
          <p:nvPr/>
        </p:nvSpPr>
        <p:spPr bwMode="auto">
          <a:xfrm>
            <a:off x="2286000" y="3962400"/>
            <a:ext cx="26670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spcBef>
                <a:spcPct val="50000"/>
              </a:spcBef>
              <a:defRPr/>
            </a:pPr>
            <a:r>
              <a:rPr lang="ja-JP" altLang="en-US" sz="2800" b="1">
                <a:solidFill>
                  <a:srgbClr val="FFFFFF"/>
                </a:solidFill>
                <a:effectLst>
                  <a:outerShdw blurRad="38100" dist="38100" dir="2700000" algn="tl">
                    <a:srgbClr val="808080"/>
                  </a:outerShdw>
                </a:effectLst>
                <a:latin typeface="Times" charset="0"/>
                <a:cs typeface="+mn-cs"/>
              </a:rPr>
              <a:t>以色列</a:t>
            </a:r>
            <a:endParaRPr lang="en-US" altLang="en-US" sz="2800" b="1">
              <a:solidFill>
                <a:srgbClr val="FFFFFF"/>
              </a:solidFill>
              <a:effectLst>
                <a:outerShdw blurRad="38100" dist="38100" dir="2700000" algn="tl">
                  <a:srgbClr val="808080"/>
                </a:outerShdw>
              </a:effectLst>
              <a:latin typeface="Times" charset="0"/>
              <a:cs typeface="+mn-cs"/>
            </a:endParaRPr>
          </a:p>
        </p:txBody>
      </p:sp>
      <p:sp>
        <p:nvSpPr>
          <p:cNvPr id="63506"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507" name="Text Box 28"/>
          <p:cNvSpPr txBox="1">
            <a:spLocks noChangeArrowheads="1"/>
          </p:cNvSpPr>
          <p:nvPr/>
        </p:nvSpPr>
        <p:spPr bwMode="auto">
          <a:xfrm>
            <a:off x="8001000" y="5638800"/>
            <a:ext cx="1066800" cy="830263"/>
          </a:xfrm>
          <a:prstGeom prst="rect">
            <a:avLst/>
          </a:prstGeom>
          <a:noFill/>
          <a:ln w="9525">
            <a:noFill/>
            <a:miter lim="800000"/>
            <a:headEnd/>
            <a:tailEnd/>
          </a:ln>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defRPr>
            </a:lvl2pPr>
            <a:lvl3pPr>
              <a:defRPr sz="2400">
                <a:solidFill>
                  <a:schemeClr val="tx1"/>
                </a:solidFill>
                <a:latin typeface="Times New Roman" charset="0"/>
                <a:ea typeface="MS PGothic" charset="0"/>
                <a:cs typeface="Geneva" charset="0"/>
              </a:defRPr>
            </a:lvl3pPr>
            <a:lvl4pPr>
              <a:defRPr sz="2000">
                <a:solidFill>
                  <a:schemeClr val="tx1"/>
                </a:solidFill>
                <a:latin typeface="Times New Roman" charset="0"/>
                <a:ea typeface="Geneva" charset="0"/>
                <a:cs typeface="Geneva" charset="0"/>
              </a:defRPr>
            </a:lvl4pPr>
            <a:lvl5pPr>
              <a:defRPr sz="2000">
                <a:solidFill>
                  <a:schemeClr val="tx1"/>
                </a:solidFill>
                <a:latin typeface="Times New Roman" charset="0"/>
                <a:ea typeface="Geneva" charset="0"/>
                <a:cs typeface="Geneva" charset="0"/>
              </a:defRPr>
            </a:lvl5pPr>
            <a:lvl6pPr eaLnBrk="0" hangingPunct="0">
              <a:defRPr sz="2000">
                <a:solidFill>
                  <a:schemeClr val="tx1"/>
                </a:solidFill>
                <a:latin typeface="Times New Roman" charset="0"/>
                <a:ea typeface="Geneva" charset="0"/>
                <a:cs typeface="Geneva" charset="0"/>
              </a:defRPr>
            </a:lvl6pPr>
            <a:lvl7pPr eaLnBrk="0" hangingPunct="0">
              <a:defRPr sz="2000">
                <a:solidFill>
                  <a:schemeClr val="tx1"/>
                </a:solidFill>
                <a:latin typeface="Times New Roman" charset="0"/>
                <a:ea typeface="Geneva" charset="0"/>
                <a:cs typeface="Geneva" charset="0"/>
              </a:defRPr>
            </a:lvl7pPr>
            <a:lvl8pPr eaLnBrk="0" hangingPunct="0">
              <a:defRPr sz="2000">
                <a:solidFill>
                  <a:schemeClr val="tx1"/>
                </a:solidFill>
                <a:latin typeface="Times New Roman" charset="0"/>
                <a:ea typeface="Geneva" charset="0"/>
                <a:cs typeface="Geneva" charset="0"/>
              </a:defRPr>
            </a:lvl8pPr>
            <a:lvl9pPr eaLnBrk="0" hangingPunct="0">
              <a:defRPr sz="2000">
                <a:solidFill>
                  <a:schemeClr val="tx1"/>
                </a:solidFill>
                <a:latin typeface="Times New Roman" charset="0"/>
                <a:ea typeface="Geneva" charset="0"/>
                <a:cs typeface="Geneva" charset="0"/>
              </a:defRPr>
            </a:lvl9pPr>
          </a:lstStyle>
          <a:p>
            <a:pPr algn="ctr">
              <a:spcBef>
                <a:spcPct val="50000"/>
              </a:spcBef>
              <a:defRPr/>
            </a:pPr>
            <a:r>
              <a:rPr lang="ja-JP" altLang="en-US" sz="2400" b="1">
                <a:solidFill>
                  <a:srgbClr val="FFFFFF"/>
                </a:solidFill>
                <a:effectLst>
                  <a:outerShdw blurRad="38100" dist="38100" dir="2700000" algn="tl">
                    <a:srgbClr val="808080"/>
                  </a:outerShdw>
                </a:effectLst>
                <a:latin typeface="Times" charset="0"/>
              </a:rPr>
              <a:t>波斯湾</a:t>
            </a:r>
            <a:r>
              <a:rPr lang="en-US" altLang="ja-JP" sz="2400" b="1">
                <a:solidFill>
                  <a:srgbClr val="FFFFFF"/>
                </a:solidFill>
                <a:effectLst>
                  <a:outerShdw blurRad="38100" dist="38100" dir="2700000" algn="tl">
                    <a:srgbClr val="808080"/>
                  </a:outerShdw>
                </a:effectLst>
                <a:latin typeface="Times" charset="0"/>
              </a:rPr>
              <a:t> </a:t>
            </a:r>
            <a:endParaRPr lang="en-US" sz="2400" b="1">
              <a:solidFill>
                <a:srgbClr val="FFFFFF"/>
              </a:solidFill>
              <a:effectLst>
                <a:outerShdw blurRad="38100" dist="38100" dir="2700000" algn="tl">
                  <a:srgbClr val="808080"/>
                </a:outerShdw>
              </a:effectLst>
              <a:latin typeface="Times"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eaLnBrk="1" hangingPunct="1">
              <a:defRPr/>
            </a:pPr>
            <a:endParaRPr lang="en-US" sz="3600" b="1">
              <a:solidFill>
                <a:srgbClr val="000000"/>
              </a:solidFill>
              <a:effectLst>
                <a:outerShdw blurRad="38100" dist="38100" dir="2700000" algn="tl">
                  <a:srgbClr val="FFFFFF"/>
                </a:outerShdw>
              </a:effectLst>
              <a:latin typeface="Arial"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algn="ctr" eaLnBrk="1" hangingPunct="1">
              <a:defRPr/>
            </a:pPr>
            <a:endParaRPr lang="en-US" sz="3600" b="1">
              <a:solidFill>
                <a:srgbClr val="CCFF33"/>
              </a:solidFill>
              <a:effectLst>
                <a:outerShdw blurRad="38100" dist="38100" dir="2700000" algn="tl">
                  <a:srgbClr val="000000">
                    <a:alpha val="43137"/>
                  </a:srgbClr>
                </a:outerShdw>
              </a:effectLst>
              <a:latin typeface="Arial"/>
              <a:ea typeface="ＭＳ Ｐゴシック" charset="-128"/>
              <a:cs typeface="Arial"/>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defRPr/>
            </a:pPr>
            <a:r>
              <a:rPr lang="ja-JP" altLang="en-US" sz="2800" b="1" dirty="0">
                <a:solidFill>
                  <a:srgbClr val="FFFFFF"/>
                </a:solidFill>
                <a:effectLst>
                  <a:outerShdw blurRad="38100" dist="38100" dir="2700000" algn="tl">
                    <a:srgbClr val="808080"/>
                  </a:outerShdw>
                </a:effectLst>
                <a:latin typeface="Times" charset="0"/>
                <a:cs typeface="+mn-cs"/>
              </a:rPr>
              <a:t>犹</a:t>
            </a:r>
            <a:r>
              <a:rPr lang="zh-CN" altLang="en-US" sz="2800" b="1" dirty="0">
                <a:solidFill>
                  <a:srgbClr val="FFFFFF"/>
                </a:solidFill>
                <a:effectLst>
                  <a:outerShdw blurRad="38100" dist="38100" dir="2700000" algn="tl">
                    <a:srgbClr val="808080"/>
                  </a:outerShdw>
                </a:effectLst>
                <a:latin typeface="Times" charset="0"/>
                <a:cs typeface="+mn-cs"/>
              </a:rPr>
              <a:t>大</a:t>
            </a:r>
            <a:endParaRPr lang="en-US" altLang="en-US" sz="2800" dirty="0">
              <a:solidFill>
                <a:srgbClr val="FFFFFF"/>
              </a:solidFill>
              <a:latin typeface="Times" charset="0"/>
              <a:cs typeface="+mn-cs"/>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eaLnBrk="1" hangingPunct="1">
              <a:defRPr/>
            </a:pPr>
            <a:endParaRPr lang="en-US" sz="3600" b="1">
              <a:solidFill>
                <a:srgbClr val="000000"/>
              </a:solidFill>
              <a:effectLst>
                <a:outerShdw blurRad="38100" dist="38100" dir="2700000" algn="tl">
                  <a:srgbClr val="FFFFFF"/>
                </a:outerShdw>
              </a:effectLst>
              <a:latin typeface="Arial"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65" name="Text Box 13"/>
          <p:cNvSpPr txBox="1">
            <a:spLocks noChangeArrowheads="1"/>
          </p:cNvSpPr>
          <p:nvPr/>
        </p:nvSpPr>
        <p:spPr bwMode="auto">
          <a:xfrm>
            <a:off x="4953000" y="3468688"/>
            <a:ext cx="3276600" cy="646112"/>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defRPr/>
            </a:pPr>
            <a:r>
              <a:rPr lang="zh-TW" altLang="en-US" sz="3600" b="1">
                <a:solidFill>
                  <a:srgbClr val="FFFFFF"/>
                </a:solidFill>
                <a:effectLst>
                  <a:outerShdw blurRad="38100" dist="38100" dir="2700000" algn="tl">
                    <a:srgbClr val="808080"/>
                  </a:outerShdw>
                </a:effectLst>
                <a:latin typeface="Arial" pitchFamily="34" charset="0"/>
                <a:cs typeface="Arial" pitchFamily="34" charset="0"/>
              </a:rPr>
              <a:t>巴比伦</a:t>
            </a:r>
          </a:p>
        </p:txBody>
      </p:sp>
      <p:sp>
        <p:nvSpPr>
          <p:cNvPr id="330788" name="Text Box 36"/>
          <p:cNvSpPr txBox="1">
            <a:spLocks noChangeArrowheads="1"/>
          </p:cNvSpPr>
          <p:nvPr/>
        </p:nvSpPr>
        <p:spPr bwMode="auto">
          <a:xfrm>
            <a:off x="3657600" y="4657725"/>
            <a:ext cx="2971800" cy="523875"/>
          </a:xfrm>
          <a:prstGeom prst="rect">
            <a:avLst/>
          </a:prstGeom>
          <a:noFill/>
          <a:ln w="9525">
            <a:noFill/>
            <a:miter lim="800000"/>
            <a:headEnd/>
            <a:tailEnd/>
          </a:ln>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defRPr/>
            </a:pPr>
            <a:r>
              <a:rPr lang="zh-CHT" altLang="en-US" sz="2800" b="1" dirty="0">
                <a:solidFill>
                  <a:srgbClr val="FFFFFF"/>
                </a:solidFill>
                <a:effectLst>
                  <a:outerShdw blurRad="38100" dist="38100" dir="2700000" algn="tl">
                    <a:srgbClr val="808080"/>
                  </a:outerShdw>
                </a:effectLst>
                <a:latin typeface="Arial" pitchFamily="34" charset="0"/>
                <a:cs typeface="Arial" pitchFamily="34" charset="0"/>
              </a:rPr>
              <a:t>公元</a:t>
            </a:r>
            <a:r>
              <a:rPr lang="zh-CN" altLang="en-US" sz="2800" b="1" dirty="0">
                <a:solidFill>
                  <a:srgbClr val="FFFFFF"/>
                </a:solidFill>
                <a:effectLst>
                  <a:outerShdw blurRad="38100" dist="38100" dir="2700000" algn="tl">
                    <a:srgbClr val="808080"/>
                  </a:outerShdw>
                </a:effectLst>
                <a:latin typeface="Arial" pitchFamily="34" charset="0"/>
                <a:cs typeface="Arial" pitchFamily="34" charset="0"/>
              </a:rPr>
              <a:t>前</a:t>
            </a:r>
            <a:r>
              <a:rPr lang="en-US" altLang="zh-CHT" sz="2800" b="1" dirty="0">
                <a:solidFill>
                  <a:srgbClr val="FFFFFF"/>
                </a:solidFill>
                <a:effectLst>
                  <a:outerShdw blurRad="38100" dist="38100" dir="2700000" algn="tl">
                    <a:srgbClr val="808080"/>
                  </a:outerShdw>
                </a:effectLst>
                <a:latin typeface="Arial" pitchFamily="34" charset="0"/>
                <a:cs typeface="Arial" pitchFamily="34" charset="0"/>
              </a:rPr>
              <a:t>586 </a:t>
            </a:r>
            <a:r>
              <a:rPr lang="zh-CHT" altLang="en-US" sz="2800" b="1" dirty="0">
                <a:solidFill>
                  <a:srgbClr val="FFFFFF"/>
                </a:solidFill>
                <a:effectLst>
                  <a:outerShdw blurRad="38100" dist="38100" dir="2700000" algn="tl">
                    <a:srgbClr val="808080"/>
                  </a:outerShdw>
                </a:effectLst>
                <a:latin typeface="Arial" pitchFamily="34" charset="0"/>
                <a:cs typeface="Arial" pitchFamily="34" charset="0"/>
              </a:rPr>
              <a:t>年</a:t>
            </a:r>
          </a:p>
        </p:txBody>
      </p:sp>
      <p:sp>
        <p:nvSpPr>
          <p:cNvPr id="236571" name="Title 33"/>
          <p:cNvSpPr>
            <a:spLocks noGrp="1"/>
          </p:cNvSpPr>
          <p:nvPr>
            <p:ph type="title" idx="4294967295"/>
          </p:nvPr>
        </p:nvSpPr>
        <p:spPr>
          <a:xfrm>
            <a:off x="685800" y="0"/>
            <a:ext cx="7772400" cy="1143000"/>
          </a:xfrm>
        </p:spPr>
        <p:txBody>
          <a:bodyPr/>
          <a:lstStyle/>
          <a:p>
            <a:r>
              <a:rPr lang="zh-TW" altLang="en-US" sz="5400" b="1">
                <a:solidFill>
                  <a:srgbClr val="CCFF33"/>
                </a:solidFill>
                <a:latin typeface="Arial" charset="0"/>
                <a:ea typeface="MS PGothic" charset="0"/>
                <a:cs typeface="Arial" charset="0"/>
              </a:rPr>
              <a:t>威胁</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60" grpId="0" autoUpdateAnimBg="0"/>
      <p:bldP spid="330772" grpId="0" autoUpdateAnimBg="0"/>
      <p:bldP spid="330778" grpId="0" autoUpdateAnimBg="0"/>
      <p:bldP spid="330784" grpId="0" animBg="1"/>
      <p:bldP spid="330761" grpId="0" autoUpdateAnimBg="0"/>
      <p:bldP spid="330787" grpId="0" animBg="1"/>
      <p:bldP spid="330765" grpId="0" autoUpdateAnimBg="0"/>
      <p:bldP spid="330788"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0"/>
            <a:ext cx="93726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8" name="Text Box 6"/>
          <p:cNvSpPr txBox="1">
            <a:spLocks noChangeArrowheads="1"/>
          </p:cNvSpPr>
          <p:nvPr/>
        </p:nvSpPr>
        <p:spPr bwMode="auto">
          <a:xfrm>
            <a:off x="3124200" y="1828800"/>
            <a:ext cx="5867400" cy="1190625"/>
          </a:xfrm>
          <a:prstGeom prst="rect">
            <a:avLst/>
          </a:prstGeom>
          <a:noFill/>
          <a:ln>
            <a:noFill/>
          </a:ln>
          <a:effectLst>
            <a:outerShdw blurRad="63500" dist="38099" dir="2700000" algn="ctr" rotWithShape="0">
              <a:srgbClr val="660066">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3600" b="1" i="1" dirty="0">
                <a:solidFill>
                  <a:srgbClr val="FFFFFF"/>
                </a:solidFill>
                <a:latin typeface="Times New Roman" pitchFamily="-112" charset="0"/>
                <a:ea typeface="ＭＳ Ｐゴシック" charset="0"/>
                <a:cs typeface="ＭＳ Ｐゴシック" charset="0"/>
              </a:rPr>
              <a:t>(Neo-Babylonian Empire)</a:t>
            </a:r>
          </a:p>
          <a:p>
            <a:pPr algn="ctr">
              <a:defRPr/>
            </a:pPr>
            <a:r>
              <a:rPr lang="zh-CN" altLang="en-US" sz="3600" b="1" i="1" dirty="0">
                <a:solidFill>
                  <a:srgbClr val="FFFFFF"/>
                </a:solidFill>
                <a:latin typeface="Times New Roman" pitchFamily="-112" charset="0"/>
                <a:ea typeface="ＭＳ Ｐゴシック" charset="0"/>
                <a:cs typeface="ＭＳ Ｐゴシック" charset="0"/>
              </a:rPr>
              <a:t>公元前</a:t>
            </a:r>
            <a:r>
              <a:rPr lang="en-US" sz="3600" b="1" i="1" dirty="0">
                <a:solidFill>
                  <a:srgbClr val="FFFFFF"/>
                </a:solidFill>
                <a:latin typeface="Times New Roman" pitchFamily="-112" charset="0"/>
                <a:ea typeface="ＭＳ Ｐゴシック" charset="0"/>
                <a:cs typeface="ＭＳ Ｐゴシック" charset="0"/>
              </a:rPr>
              <a:t>625-539</a:t>
            </a:r>
          </a:p>
        </p:txBody>
      </p:sp>
      <p:pic>
        <p:nvPicPr>
          <p:cNvPr id="238595" name="Picture 14" descr="civ_01bab-ham">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0" y="152400"/>
            <a:ext cx="1347788"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596" name="WordArt 15"/>
          <p:cNvSpPr>
            <a:spLocks noChangeArrowheads="1" noChangeShapeType="1" noTextEdit="1"/>
          </p:cNvSpPr>
          <p:nvPr/>
        </p:nvSpPr>
        <p:spPr bwMode="auto">
          <a:xfrm>
            <a:off x="609600" y="0"/>
            <a:ext cx="6019800" cy="2352675"/>
          </a:xfrm>
          <a:prstGeom prst="rect">
            <a:avLst/>
          </a:prstGeom>
        </p:spPr>
        <p:txBody>
          <a:bodyPr wrap="none" fromWordArt="1">
            <a:prstTxWarp prst="textSlantUp">
              <a:avLst>
                <a:gd name="adj" fmla="val 32056"/>
              </a:avLst>
            </a:prstTxWarp>
          </a:bodyPr>
          <a:lstStyle/>
          <a:p>
            <a:pPr algn="ctr"/>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MS PGothic"/>
                <a:ea typeface="MS PGothic"/>
                <a:cs typeface="MS PGothic"/>
              </a:rPr>
              <a:t>新巴比伦帝国</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MS PGothic"/>
              <a:ea typeface="MS PGothic"/>
              <a:cs typeface="MS PGothic"/>
            </a:endParaRPr>
          </a:p>
        </p:txBody>
      </p:sp>
      <p:pic>
        <p:nvPicPr>
          <p:cNvPr id="238597" name="Picture 5" descr="Babylon - Stadtansicht - Zeichnung.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51625" y="3810000"/>
            <a:ext cx="249237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50825" y="381000"/>
            <a:ext cx="8137525"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en-US" sz="2000" b="1" dirty="0">
              <a:solidFill>
                <a:srgbClr val="000000"/>
              </a:solidFill>
              <a:latin typeface="Arial" charset="0"/>
              <a:cs typeface="Arial" charset="0"/>
            </a:endParaRPr>
          </a:p>
          <a:p>
            <a:pPr algn="ctr"/>
            <a:r>
              <a:rPr lang="zh-CN" altLang="en-US" b="1" u="sng" dirty="0">
                <a:solidFill>
                  <a:srgbClr val="000000"/>
                </a:solidFill>
                <a:latin typeface="Arial" charset="0"/>
                <a:cs typeface="Arial" charset="0"/>
              </a:rPr>
              <a:t>在 美索不达米亚历史中主要的人物 </a:t>
            </a:r>
          </a:p>
          <a:p>
            <a:pPr algn="ctr"/>
            <a:endParaRPr lang="en-US" sz="2000" b="1" dirty="0">
              <a:solidFill>
                <a:srgbClr val="000000"/>
              </a:solidFill>
              <a:latin typeface="Arial" charset="0"/>
              <a:cs typeface="Arial" charset="0"/>
            </a:endParaRPr>
          </a:p>
          <a:p>
            <a:pPr algn="ctr"/>
            <a:r>
              <a:rPr lang="en-US" sz="2000" b="1" dirty="0">
                <a:solidFill>
                  <a:srgbClr val="000000"/>
                </a:solidFill>
                <a:latin typeface="Arial" charset="0"/>
                <a:cs typeface="Arial" charset="0"/>
              </a:rPr>
              <a:t>Proto-Literate (3200-2850)</a:t>
            </a:r>
          </a:p>
          <a:p>
            <a:pPr algn="ctr"/>
            <a:r>
              <a:rPr lang="en-US" sz="2000" b="1" dirty="0">
                <a:solidFill>
                  <a:srgbClr val="000000"/>
                </a:solidFill>
                <a:latin typeface="Arial" charset="0"/>
                <a:cs typeface="Arial" charset="0"/>
              </a:rPr>
              <a:t>Early Dynastic (2850-2360)</a:t>
            </a:r>
          </a:p>
          <a:p>
            <a:pPr algn="ctr"/>
            <a:r>
              <a:rPr lang="en-US" sz="2000" b="1" dirty="0">
                <a:solidFill>
                  <a:srgbClr val="000000"/>
                </a:solidFill>
                <a:latin typeface="Arial" charset="0"/>
                <a:cs typeface="Arial" charset="0"/>
              </a:rPr>
              <a:t>Akkad (2360-2180)</a:t>
            </a:r>
          </a:p>
          <a:p>
            <a:pPr algn="ctr"/>
            <a:r>
              <a:rPr lang="en-US" sz="2000" b="1" dirty="0" err="1">
                <a:solidFill>
                  <a:srgbClr val="000000"/>
                </a:solidFill>
                <a:latin typeface="Arial" charset="0"/>
                <a:cs typeface="Arial" charset="0"/>
              </a:rPr>
              <a:t>Guti</a:t>
            </a:r>
            <a:r>
              <a:rPr lang="en-US" sz="2000" b="1" dirty="0">
                <a:solidFill>
                  <a:srgbClr val="000000"/>
                </a:solidFill>
                <a:latin typeface="Arial" charset="0"/>
                <a:cs typeface="Arial" charset="0"/>
              </a:rPr>
              <a:t> (2180-2082)</a:t>
            </a:r>
          </a:p>
          <a:p>
            <a:pPr algn="ctr"/>
            <a:r>
              <a:rPr lang="en-US" sz="2000" b="1" dirty="0">
                <a:solidFill>
                  <a:srgbClr val="000000"/>
                </a:solidFill>
                <a:latin typeface="Arial" charset="0"/>
                <a:cs typeface="Arial" charset="0"/>
              </a:rPr>
              <a:t>Ur III (2070-1960)</a:t>
            </a:r>
          </a:p>
          <a:p>
            <a:pPr algn="ctr"/>
            <a:r>
              <a:rPr lang="en-US" sz="2000" b="1" dirty="0" err="1">
                <a:solidFill>
                  <a:srgbClr val="000000"/>
                </a:solidFill>
                <a:latin typeface="Arial" charset="0"/>
                <a:cs typeface="Arial" charset="0"/>
              </a:rPr>
              <a:t>Isin-Larsa</a:t>
            </a:r>
            <a:r>
              <a:rPr lang="en-US" sz="2000" b="1" dirty="0">
                <a:solidFill>
                  <a:srgbClr val="000000"/>
                </a:solidFill>
                <a:latin typeface="Arial" charset="0"/>
                <a:cs typeface="Arial" charset="0"/>
              </a:rPr>
              <a:t> (1960-1700)</a:t>
            </a:r>
            <a:endParaRPr lang="en-US" sz="2000" dirty="0">
              <a:solidFill>
                <a:srgbClr val="000000"/>
              </a:solidFill>
              <a:latin typeface="Arial" charset="0"/>
              <a:cs typeface="Arial" charset="0"/>
            </a:endParaRPr>
          </a:p>
          <a:p>
            <a:pPr algn="ctr"/>
            <a:r>
              <a:rPr lang="en-US" sz="2000" b="1" dirty="0">
                <a:solidFill>
                  <a:srgbClr val="3333CC"/>
                </a:solidFill>
                <a:latin typeface="Arial" charset="0"/>
                <a:cs typeface="Arial" charset="0"/>
              </a:rPr>
              <a:t>Old Babylonian (1830-1531)</a:t>
            </a:r>
          </a:p>
          <a:p>
            <a:pPr algn="ctr"/>
            <a:r>
              <a:rPr lang="en-US" sz="2000" b="1" dirty="0">
                <a:solidFill>
                  <a:srgbClr val="000000"/>
                </a:solidFill>
                <a:latin typeface="Arial" charset="0"/>
                <a:cs typeface="Arial" charset="0"/>
              </a:rPr>
              <a:t>Old Assyrian</a:t>
            </a:r>
          </a:p>
          <a:p>
            <a:pPr algn="ctr"/>
            <a:r>
              <a:rPr lang="en-US" sz="2000" b="1" dirty="0">
                <a:solidFill>
                  <a:srgbClr val="000000"/>
                </a:solidFill>
                <a:latin typeface="Arial" charset="0"/>
                <a:cs typeface="Arial" charset="0"/>
              </a:rPr>
              <a:t>Hurrian Invasions (1700-1500)</a:t>
            </a:r>
          </a:p>
          <a:p>
            <a:pPr algn="ctr"/>
            <a:r>
              <a:rPr lang="en-US" sz="2000" b="1" dirty="0" err="1">
                <a:solidFill>
                  <a:srgbClr val="000000"/>
                </a:solidFill>
                <a:latin typeface="Arial" charset="0"/>
                <a:cs typeface="Arial" charset="0"/>
              </a:rPr>
              <a:t>Kassites</a:t>
            </a:r>
            <a:r>
              <a:rPr lang="en-US" sz="2000" b="1" dirty="0">
                <a:solidFill>
                  <a:srgbClr val="000000"/>
                </a:solidFill>
                <a:latin typeface="Arial" charset="0"/>
                <a:cs typeface="Arial" charset="0"/>
              </a:rPr>
              <a:t> (1600-1150)</a:t>
            </a:r>
          </a:p>
          <a:p>
            <a:pPr algn="ctr"/>
            <a:r>
              <a:rPr lang="en-US" sz="2000" b="1" dirty="0">
                <a:solidFill>
                  <a:srgbClr val="000000"/>
                </a:solidFill>
                <a:latin typeface="Arial" charset="0"/>
                <a:cs typeface="Arial" charset="0"/>
              </a:rPr>
              <a:t>Mitanni (1500-1380)</a:t>
            </a:r>
          </a:p>
          <a:p>
            <a:pPr algn="ctr"/>
            <a:r>
              <a:rPr lang="en-US" sz="2000" b="1" dirty="0">
                <a:solidFill>
                  <a:srgbClr val="000000"/>
                </a:solidFill>
                <a:latin typeface="Arial" charset="0"/>
                <a:cs typeface="Arial" charset="0"/>
              </a:rPr>
              <a:t>Middle Assyrian (1366-1078)</a:t>
            </a:r>
          </a:p>
          <a:p>
            <a:pPr algn="ctr"/>
            <a:r>
              <a:rPr lang="en-US" sz="2000" b="1" dirty="0">
                <a:solidFill>
                  <a:srgbClr val="000000"/>
                </a:solidFill>
                <a:latin typeface="Arial" charset="0"/>
                <a:cs typeface="Arial" charset="0"/>
              </a:rPr>
              <a:t>Aramean &amp; Chaldean (1078-935)</a:t>
            </a:r>
          </a:p>
          <a:p>
            <a:pPr algn="ctr"/>
            <a:r>
              <a:rPr lang="en-US" sz="2000" b="1" dirty="0">
                <a:solidFill>
                  <a:srgbClr val="000000"/>
                </a:solidFill>
                <a:latin typeface="Arial" charset="0"/>
                <a:cs typeface="Arial" charset="0"/>
              </a:rPr>
              <a:t>Neo-Assyrian (935-612)</a:t>
            </a:r>
          </a:p>
          <a:p>
            <a:pPr algn="ctr"/>
            <a:r>
              <a:rPr lang="en-US" sz="2000" b="1" dirty="0">
                <a:solidFill>
                  <a:srgbClr val="3333CC"/>
                </a:solidFill>
                <a:latin typeface="Arial" charset="0"/>
                <a:cs typeface="Arial" charset="0"/>
              </a:rPr>
              <a:t>Neo Babylonian (625-539)</a:t>
            </a:r>
          </a:p>
          <a:p>
            <a:pPr algn="ctr"/>
            <a:r>
              <a:rPr lang="en-US" sz="2000" b="1" dirty="0">
                <a:solidFill>
                  <a:srgbClr val="000000"/>
                </a:solidFill>
                <a:latin typeface="Arial" charset="0"/>
                <a:cs typeface="Arial" charset="0"/>
              </a:rPr>
              <a:t>Persian (539-332)</a:t>
            </a:r>
          </a:p>
          <a:p>
            <a:pPr algn="ctr"/>
            <a:r>
              <a:rPr lang="en-US" sz="2000" b="1" dirty="0">
                <a:solidFill>
                  <a:srgbClr val="000000"/>
                </a:solidFill>
                <a:latin typeface="Arial" charset="0"/>
                <a:cs typeface="Arial" charset="0"/>
              </a:rPr>
              <a:t>Alexander (332-  )</a:t>
            </a:r>
            <a:endParaRPr lang="en-US" sz="2800" dirty="0">
              <a:solidFill>
                <a:srgbClr val="000000"/>
              </a:solidFill>
              <a:latin typeface="Arial" charset="0"/>
              <a:cs typeface="Arial" charset="0"/>
            </a:endParaRPr>
          </a:p>
        </p:txBody>
      </p:sp>
      <p:grpSp>
        <p:nvGrpSpPr>
          <p:cNvPr id="2" name="Group 4"/>
          <p:cNvGrpSpPr>
            <a:grpSpLocks/>
          </p:cNvGrpSpPr>
          <p:nvPr/>
        </p:nvGrpSpPr>
        <p:grpSpPr bwMode="auto">
          <a:xfrm>
            <a:off x="914400" y="457200"/>
            <a:ext cx="8229600" cy="5257800"/>
            <a:chOff x="432" y="480"/>
            <a:chExt cx="5184" cy="3312"/>
          </a:xfrm>
        </p:grpSpPr>
        <p:sp>
          <p:nvSpPr>
            <p:cNvPr id="400389" name="AutoShape 5"/>
            <p:cNvSpPr>
              <a:spLocks noChangeArrowheads="1"/>
            </p:cNvSpPr>
            <p:nvPr/>
          </p:nvSpPr>
          <p:spPr bwMode="auto">
            <a:xfrm>
              <a:off x="432" y="480"/>
              <a:ext cx="5184" cy="3312"/>
            </a:xfrm>
            <a:prstGeom prst="irregularSeal2">
              <a:avLst/>
            </a:prstGeom>
            <a:solidFill>
              <a:srgbClr val="FFFF99"/>
            </a:solidFill>
            <a:ln w="9525">
              <a:solidFill>
                <a:srgbClr val="FF0000"/>
              </a:solidFill>
              <a:miter lim="800000"/>
              <a:headEnd/>
              <a:tailEnd/>
            </a:ln>
          </p:spPr>
          <p:txBody>
            <a:bodyPr wrap="none" anchor="ctr"/>
            <a:lstStyle/>
            <a:p>
              <a:pPr algn="ctr"/>
              <a:endParaRPr lang="en-US" sz="2400">
                <a:solidFill>
                  <a:srgbClr val="000000"/>
                </a:solidFill>
                <a:latin typeface="Arial" charset="0"/>
                <a:ea typeface="ＭＳ Ｐゴシック" charset="0"/>
                <a:cs typeface="Arial" charset="0"/>
              </a:endParaRPr>
            </a:p>
          </p:txBody>
        </p:sp>
        <p:sp>
          <p:nvSpPr>
            <p:cNvPr id="5126" name="Text Box 6"/>
            <p:cNvSpPr txBox="1">
              <a:spLocks noChangeArrowheads="1"/>
            </p:cNvSpPr>
            <p:nvPr/>
          </p:nvSpPr>
          <p:spPr bwMode="auto">
            <a:xfrm>
              <a:off x="1296" y="1776"/>
              <a:ext cx="3390" cy="826"/>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4000" b="1" dirty="0">
                  <a:solidFill>
                    <a:srgbClr val="FF0000"/>
                  </a:solidFill>
                  <a:effectLst>
                    <a:outerShdw blurRad="38100" dist="38100" dir="2700000" algn="tl">
                      <a:srgbClr val="DDDDDD"/>
                    </a:outerShdw>
                  </a:effectLst>
                  <a:latin typeface="Arial"/>
                  <a:cs typeface="Arial"/>
                </a:rPr>
                <a:t>新 </a:t>
              </a:r>
              <a:r>
                <a:rPr lang="en-US" altLang="zh-CN" sz="4000" b="1" dirty="0">
                  <a:solidFill>
                    <a:srgbClr val="FF0000"/>
                  </a:solidFill>
                  <a:effectLst>
                    <a:outerShdw blurRad="38100" dist="38100" dir="2700000" algn="tl">
                      <a:srgbClr val="DDDDDD"/>
                    </a:outerShdw>
                  </a:effectLst>
                  <a:latin typeface="Arial"/>
                  <a:cs typeface="Arial"/>
                </a:rPr>
                <a:t>- </a:t>
              </a:r>
              <a:r>
                <a:rPr lang="zh-CN" altLang="en-US" sz="4000" b="1" dirty="0">
                  <a:solidFill>
                    <a:srgbClr val="FF0000"/>
                  </a:solidFill>
                  <a:effectLst>
                    <a:outerShdw blurRad="38100" dist="38100" dir="2700000" algn="tl">
                      <a:srgbClr val="DDDDDD"/>
                    </a:outerShdw>
                  </a:effectLst>
                  <a:latin typeface="Arial"/>
                  <a:cs typeface="Arial"/>
                </a:rPr>
                <a:t>巴 比 伦 	</a:t>
              </a:r>
            </a:p>
            <a:p>
              <a:pPr algn="ctr">
                <a:defRPr/>
              </a:pPr>
              <a:r>
                <a:rPr lang="zh-CN" altLang="en-US" sz="4000" b="1" dirty="0">
                  <a:solidFill>
                    <a:srgbClr val="FF0000"/>
                  </a:solidFill>
                  <a:effectLst>
                    <a:outerShdw blurRad="38100" dist="38100" dir="2700000" algn="tl">
                      <a:srgbClr val="DDDDDD"/>
                    </a:outerShdw>
                  </a:effectLst>
                  <a:latin typeface="Arial"/>
                  <a:cs typeface="Arial"/>
                </a:rPr>
                <a:t> </a:t>
              </a:r>
              <a:r>
                <a:rPr lang="en-US" altLang="zh-CN" sz="4000" b="1" dirty="0">
                  <a:solidFill>
                    <a:srgbClr val="FF0000"/>
                  </a:solidFill>
                  <a:effectLst>
                    <a:outerShdw blurRad="38100" dist="38100" dir="2700000" algn="tl">
                      <a:srgbClr val="DDDDDD"/>
                    </a:outerShdw>
                  </a:effectLst>
                  <a:latin typeface="Arial"/>
                  <a:cs typeface="Arial"/>
                </a:rPr>
                <a:t>625-539 BC</a:t>
              </a:r>
            </a:p>
          </p:txBody>
        </p:sp>
      </p:grpSp>
      <p:sp>
        <p:nvSpPr>
          <p:cNvPr id="400387" name="WordArt 7"/>
          <p:cNvSpPr>
            <a:spLocks noChangeArrowheads="1" noChangeShapeType="1" noTextEdit="1"/>
          </p:cNvSpPr>
          <p:nvPr/>
        </p:nvSpPr>
        <p:spPr bwMode="auto">
          <a:xfrm>
            <a:off x="228600" y="152400"/>
            <a:ext cx="2714625" cy="495300"/>
          </a:xfrm>
          <a:prstGeom prst="rect">
            <a:avLst/>
          </a:prstGeom>
        </p:spPr>
        <p:txBody>
          <a:bodyPr wrap="none" fromWordArt="1">
            <a:prstTxWarp prst="textPlain">
              <a:avLst>
                <a:gd name="adj" fmla="val 50000"/>
              </a:avLst>
            </a:prstTxWarp>
          </a:bodyPr>
          <a:lstStyle/>
          <a:p>
            <a:pPr algn="ctr" eaLnBrk="1" hangingPunct="1"/>
            <a:r>
              <a:rPr lang="zh-CN" altLang="en-US" sz="3600" kern="10" dirty="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古老近东 </a:t>
            </a:r>
          </a:p>
        </p:txBody>
      </p:sp>
      <p:sp>
        <p:nvSpPr>
          <p:cNvPr id="400388" name="Text Box 8"/>
          <p:cNvSpPr txBox="1">
            <a:spLocks noChangeArrowheads="1"/>
          </p:cNvSpPr>
          <p:nvPr/>
        </p:nvSpPr>
        <p:spPr bwMode="auto">
          <a:xfrm>
            <a:off x="8397875" y="412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136</a:t>
            </a:r>
          </a:p>
        </p:txBody>
      </p:sp>
    </p:spTree>
    <p:extLst>
      <p:ext uri="{BB962C8B-B14F-4D97-AF65-F5344CB8AC3E}">
        <p14:creationId xmlns:p14="http://schemas.microsoft.com/office/powerpoint/2010/main" val="2984274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468313" y="1609725"/>
            <a:ext cx="8675687" cy="32924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600" b="1" dirty="0" err="1">
                <a:solidFill>
                  <a:srgbClr val="008000"/>
                </a:solidFill>
                <a:effectLst>
                  <a:outerShdw blurRad="38100" dist="38100" dir="2700000" algn="tl">
                    <a:srgbClr val="DDDDDD"/>
                  </a:outerShdw>
                </a:effectLst>
                <a:latin typeface="Arial"/>
                <a:cs typeface="Arial"/>
              </a:rPr>
              <a:t>Nabopolassar</a:t>
            </a:r>
            <a:r>
              <a:rPr lang="en-US" sz="2600" b="1" dirty="0">
                <a:solidFill>
                  <a:srgbClr val="008000"/>
                </a:solidFill>
                <a:effectLst>
                  <a:outerShdw blurRad="38100" dist="38100" dir="2700000" algn="tl">
                    <a:srgbClr val="DDDDDD"/>
                  </a:outerShdw>
                </a:effectLst>
                <a:latin typeface="Arial"/>
                <a:cs typeface="Arial"/>
              </a:rPr>
              <a:t> 			– 625-605 BC </a:t>
            </a:r>
          </a:p>
          <a:p>
            <a:pPr>
              <a:defRPr/>
            </a:pPr>
            <a:r>
              <a:rPr lang="en-US" sz="2600" b="1" dirty="0">
                <a:solidFill>
                  <a:srgbClr val="008000"/>
                </a:solidFill>
                <a:effectLst>
                  <a:outerShdw blurRad="38100" dist="38100" dir="2700000" algn="tl">
                    <a:srgbClr val="DDDDDD"/>
                  </a:outerShdw>
                </a:effectLst>
                <a:latin typeface="Arial"/>
                <a:cs typeface="Arial"/>
              </a:rPr>
              <a:t>Nebuchadnezzar II (son)	– 605-568 BC </a:t>
            </a:r>
          </a:p>
          <a:p>
            <a:pPr>
              <a:defRPr/>
            </a:pPr>
            <a:r>
              <a:rPr lang="en-US" sz="2600" b="1" dirty="0">
                <a:solidFill>
                  <a:srgbClr val="008000"/>
                </a:solidFill>
                <a:effectLst>
                  <a:outerShdw blurRad="38100" dist="38100" dir="2700000" algn="tl">
                    <a:srgbClr val="DDDDDD"/>
                  </a:outerShdw>
                </a:effectLst>
                <a:latin typeface="Arial"/>
                <a:cs typeface="Arial"/>
              </a:rPr>
              <a:t>Evil-</a:t>
            </a:r>
            <a:r>
              <a:rPr lang="en-US" sz="2600" b="1" dirty="0" err="1">
                <a:solidFill>
                  <a:srgbClr val="008000"/>
                </a:solidFill>
                <a:effectLst>
                  <a:outerShdw blurRad="38100" dist="38100" dir="2700000" algn="tl">
                    <a:srgbClr val="DDDDDD"/>
                  </a:outerShdw>
                </a:effectLst>
                <a:latin typeface="Arial"/>
                <a:cs typeface="Arial"/>
              </a:rPr>
              <a:t>Merodach</a:t>
            </a:r>
            <a:r>
              <a:rPr lang="en-US" sz="2600" b="1" dirty="0">
                <a:solidFill>
                  <a:srgbClr val="008000"/>
                </a:solidFill>
                <a:effectLst>
                  <a:outerShdw blurRad="38100" dist="38100" dir="2700000" algn="tl">
                    <a:srgbClr val="DDDDDD"/>
                  </a:outerShdw>
                </a:effectLst>
                <a:latin typeface="Arial"/>
                <a:cs typeface="Arial"/>
              </a:rPr>
              <a:t> (son) 		– 561-560 BC </a:t>
            </a:r>
          </a:p>
          <a:p>
            <a:pPr>
              <a:defRPr/>
            </a:pPr>
            <a:r>
              <a:rPr lang="en-US" sz="2600" b="1" dirty="0" err="1">
                <a:solidFill>
                  <a:srgbClr val="008000"/>
                </a:solidFill>
                <a:effectLst>
                  <a:outerShdw blurRad="38100" dist="38100" dir="2700000" algn="tl">
                    <a:srgbClr val="DDDDDD"/>
                  </a:outerShdw>
                </a:effectLst>
                <a:latin typeface="Arial"/>
                <a:cs typeface="Arial"/>
              </a:rPr>
              <a:t>Neriglissar</a:t>
            </a:r>
            <a:r>
              <a:rPr lang="en-US" sz="2600" b="1" dirty="0">
                <a:solidFill>
                  <a:srgbClr val="008000"/>
                </a:solidFill>
                <a:effectLst>
                  <a:outerShdw blurRad="38100" dist="38100" dir="2700000" algn="tl">
                    <a:srgbClr val="DDDDDD"/>
                  </a:outerShdw>
                </a:effectLst>
                <a:latin typeface="Arial"/>
                <a:cs typeface="Arial"/>
              </a:rPr>
              <a:t> (brother-in-law) 	– 559-556 BC </a:t>
            </a:r>
          </a:p>
          <a:p>
            <a:pPr>
              <a:defRPr/>
            </a:pPr>
            <a:r>
              <a:rPr lang="en-US" sz="2600" b="1" dirty="0" err="1">
                <a:solidFill>
                  <a:srgbClr val="008000"/>
                </a:solidFill>
                <a:effectLst>
                  <a:outerShdw blurRad="38100" dist="38100" dir="2700000" algn="tl">
                    <a:srgbClr val="DDDDDD"/>
                  </a:outerShdw>
                </a:effectLst>
                <a:latin typeface="Arial"/>
                <a:cs typeface="Arial"/>
              </a:rPr>
              <a:t>Labosoarchad</a:t>
            </a:r>
            <a:r>
              <a:rPr lang="en-US" sz="2600" b="1" dirty="0">
                <a:solidFill>
                  <a:srgbClr val="008000"/>
                </a:solidFill>
                <a:effectLst>
                  <a:outerShdw blurRad="38100" dist="38100" dir="2700000" algn="tl">
                    <a:srgbClr val="DDDDDD"/>
                  </a:outerShdw>
                </a:effectLst>
                <a:latin typeface="Arial"/>
                <a:cs typeface="Arial"/>
              </a:rPr>
              <a:t> (son) 		– 556 BC </a:t>
            </a:r>
          </a:p>
          <a:p>
            <a:pPr>
              <a:defRPr/>
            </a:pPr>
            <a:r>
              <a:rPr lang="en-US" sz="2600" b="1" dirty="0" err="1">
                <a:solidFill>
                  <a:srgbClr val="008000"/>
                </a:solidFill>
                <a:effectLst>
                  <a:outerShdw blurRad="38100" dist="38100" dir="2700000" algn="tl">
                    <a:srgbClr val="DDDDDD"/>
                  </a:outerShdw>
                </a:effectLst>
                <a:latin typeface="Arial"/>
                <a:cs typeface="Arial"/>
              </a:rPr>
              <a:t>Nabonidus</a:t>
            </a:r>
            <a:r>
              <a:rPr lang="en-US" sz="2600" b="1" dirty="0">
                <a:solidFill>
                  <a:srgbClr val="008000"/>
                </a:solidFill>
                <a:effectLst>
                  <a:outerShdw blurRad="38100" dist="38100" dir="2700000" algn="tl">
                    <a:srgbClr val="DDDDDD"/>
                  </a:outerShdw>
                </a:effectLst>
                <a:latin typeface="Arial"/>
                <a:cs typeface="Arial"/>
              </a:rPr>
              <a:t> 				– 555-539 BC </a:t>
            </a:r>
          </a:p>
          <a:p>
            <a:pPr>
              <a:defRPr/>
            </a:pPr>
            <a:r>
              <a:rPr lang="en-US" sz="2600" b="1" dirty="0">
                <a:solidFill>
                  <a:srgbClr val="008000"/>
                </a:solidFill>
                <a:effectLst>
                  <a:outerShdw blurRad="38100" dist="38100" dir="2700000" algn="tl">
                    <a:srgbClr val="DDDDDD"/>
                  </a:outerShdw>
                </a:effectLst>
                <a:latin typeface="Arial"/>
                <a:cs typeface="Arial"/>
              </a:rPr>
              <a:t>Belshazzar 				– 539 BC </a:t>
            </a:r>
          </a:p>
          <a:p>
            <a:pPr>
              <a:defRPr/>
            </a:pPr>
            <a:endParaRPr lang="en-US" sz="2600" b="1" dirty="0">
              <a:solidFill>
                <a:srgbClr val="008000"/>
              </a:solidFill>
              <a:effectLst>
                <a:outerShdw blurRad="38100" dist="38100" dir="2700000" algn="tl">
                  <a:srgbClr val="DDDDDD"/>
                </a:outerShdw>
              </a:effectLst>
              <a:latin typeface="Arial"/>
              <a:cs typeface="Arial"/>
            </a:endParaRPr>
          </a:p>
        </p:txBody>
      </p:sp>
      <p:grpSp>
        <p:nvGrpSpPr>
          <p:cNvPr id="2" name="Group 4"/>
          <p:cNvGrpSpPr>
            <a:grpSpLocks/>
          </p:cNvGrpSpPr>
          <p:nvPr/>
        </p:nvGrpSpPr>
        <p:grpSpPr bwMode="auto">
          <a:xfrm>
            <a:off x="179388" y="981075"/>
            <a:ext cx="8229600" cy="5257800"/>
            <a:chOff x="432" y="480"/>
            <a:chExt cx="5184" cy="3312"/>
          </a:xfrm>
        </p:grpSpPr>
        <p:sp>
          <p:nvSpPr>
            <p:cNvPr id="401415" name="AutoShape 5"/>
            <p:cNvSpPr>
              <a:spLocks noChangeArrowheads="1"/>
            </p:cNvSpPr>
            <p:nvPr/>
          </p:nvSpPr>
          <p:spPr bwMode="auto">
            <a:xfrm>
              <a:off x="432" y="480"/>
              <a:ext cx="5184" cy="3312"/>
            </a:xfrm>
            <a:prstGeom prst="irregularSeal2">
              <a:avLst/>
            </a:prstGeom>
            <a:solidFill>
              <a:srgbClr val="FFFF99"/>
            </a:solidFill>
            <a:ln w="9525">
              <a:solidFill>
                <a:srgbClr val="FF0000"/>
              </a:solidFill>
              <a:miter lim="800000"/>
              <a:headEnd/>
              <a:tailEnd/>
            </a:ln>
          </p:spPr>
          <p:txBody>
            <a:bodyPr wrap="none" anchor="ctr"/>
            <a:lstStyle/>
            <a:p>
              <a:pPr algn="ctr"/>
              <a:endParaRPr lang="en-US" sz="2400">
                <a:solidFill>
                  <a:srgbClr val="000000"/>
                </a:solidFill>
                <a:latin typeface="Arial" charset="0"/>
                <a:ea typeface="ＭＳ Ｐゴシック" charset="0"/>
                <a:cs typeface="Arial" charset="0"/>
              </a:endParaRPr>
            </a:p>
          </p:txBody>
        </p:sp>
        <p:sp>
          <p:nvSpPr>
            <p:cNvPr id="84998" name="Text Box 6"/>
            <p:cNvSpPr txBox="1">
              <a:spLocks noChangeArrowheads="1"/>
            </p:cNvSpPr>
            <p:nvPr/>
          </p:nvSpPr>
          <p:spPr bwMode="auto">
            <a:xfrm>
              <a:off x="1296" y="1776"/>
              <a:ext cx="3390" cy="826"/>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4000" b="1" dirty="0">
                  <a:solidFill>
                    <a:srgbClr val="3333CC"/>
                  </a:solidFill>
                  <a:effectLst>
                    <a:outerShdw blurRad="38100" dist="38100" dir="2700000" algn="tl">
                      <a:srgbClr val="DDDDDD"/>
                    </a:outerShdw>
                  </a:effectLst>
                  <a:latin typeface="Arial"/>
                  <a:cs typeface="Arial"/>
                </a:rPr>
                <a:t>尼 布 甲 尼 </a:t>
              </a:r>
              <a:r>
                <a:rPr lang="en-US" sz="4000" b="1" dirty="0">
                  <a:solidFill>
                    <a:srgbClr val="3333CC"/>
                  </a:solidFill>
                  <a:effectLst>
                    <a:outerShdw blurRad="38100" dist="38100" dir="2700000" algn="tl">
                      <a:srgbClr val="DDDDDD"/>
                    </a:outerShdw>
                  </a:effectLst>
                  <a:latin typeface="Arial"/>
                  <a:cs typeface="Arial"/>
                </a:rPr>
                <a:t>II	</a:t>
              </a:r>
            </a:p>
            <a:p>
              <a:pPr algn="ctr">
                <a:defRPr/>
              </a:pPr>
              <a:r>
                <a:rPr lang="en-US" sz="4000" b="1" dirty="0">
                  <a:solidFill>
                    <a:srgbClr val="3333CC"/>
                  </a:solidFill>
                  <a:effectLst>
                    <a:outerShdw blurRad="38100" dist="38100" dir="2700000" algn="tl">
                      <a:srgbClr val="DDDDDD"/>
                    </a:outerShdw>
                  </a:effectLst>
                  <a:latin typeface="Arial"/>
                  <a:cs typeface="Arial"/>
                </a:rPr>
                <a:t> 604-568 BC</a:t>
              </a:r>
            </a:p>
          </p:txBody>
        </p:sp>
      </p:grpSp>
      <p:sp>
        <p:nvSpPr>
          <p:cNvPr id="401411" name="WordArt 7"/>
          <p:cNvSpPr>
            <a:spLocks noChangeArrowheads="1" noChangeShapeType="1" noTextEdit="1"/>
          </p:cNvSpPr>
          <p:nvPr/>
        </p:nvSpPr>
        <p:spPr bwMode="auto">
          <a:xfrm>
            <a:off x="304800" y="228600"/>
            <a:ext cx="3171825" cy="495300"/>
          </a:xfrm>
          <a:prstGeom prst="rect">
            <a:avLst/>
          </a:prstGeom>
        </p:spPr>
        <p:txBody>
          <a:bodyPr wrap="none" fromWordArt="1">
            <a:prstTxWarp prst="textPlain">
              <a:avLst>
                <a:gd name="adj" fmla="val 50000"/>
              </a:avLst>
            </a:prstTxWarp>
          </a:bodyPr>
          <a:lstStyle/>
          <a:p>
            <a:pPr algn="ctr" eaLnBrk="1" hangingPunct="1"/>
            <a:r>
              <a:rPr lang="zh-CN" altLang="en-US" sz="3600" kern="10" dirty="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新巴比伦 帝国 </a:t>
            </a:r>
            <a:endParaRPr lang="en-US" sz="3600" kern="10" dirty="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401412" name="Line 8"/>
          <p:cNvSpPr>
            <a:spLocks noChangeShapeType="1"/>
          </p:cNvSpPr>
          <p:nvPr/>
        </p:nvSpPr>
        <p:spPr bwMode="auto">
          <a:xfrm>
            <a:off x="304800" y="838200"/>
            <a:ext cx="32004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400">
              <a:solidFill>
                <a:srgbClr val="000000"/>
              </a:solidFill>
              <a:latin typeface="Times New Roman" charset="0"/>
              <a:ea typeface="ＭＳ Ｐゴシック" charset="0"/>
            </a:endParaRPr>
          </a:p>
        </p:txBody>
      </p:sp>
      <p:sp>
        <p:nvSpPr>
          <p:cNvPr id="401413" name="Text Box 10"/>
          <p:cNvSpPr txBox="1">
            <a:spLocks noChangeArrowheads="1"/>
          </p:cNvSpPr>
          <p:nvPr/>
        </p:nvSpPr>
        <p:spPr bwMode="auto">
          <a:xfrm>
            <a:off x="8397875" y="412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137</a:t>
            </a:r>
          </a:p>
        </p:txBody>
      </p:sp>
      <p:sp>
        <p:nvSpPr>
          <p:cNvPr id="85001" name="Text Box 9"/>
          <p:cNvSpPr txBox="1">
            <a:spLocks noChangeArrowheads="1"/>
          </p:cNvSpPr>
          <p:nvPr/>
        </p:nvSpPr>
        <p:spPr bwMode="auto">
          <a:xfrm>
            <a:off x="533400" y="762000"/>
            <a:ext cx="7351713" cy="70802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zh-CN" altLang="en-US" sz="4000" b="1" dirty="0">
                <a:solidFill>
                  <a:srgbClr val="3333CC"/>
                </a:solidFill>
                <a:effectLst>
                  <a:outerShdw blurRad="38100" dist="38100" dir="2700000" algn="tl">
                    <a:srgbClr val="DDDDDD"/>
                  </a:outerShdw>
                </a:effectLst>
                <a:latin typeface="Arial"/>
                <a:cs typeface="Arial"/>
              </a:rPr>
              <a:t>新 </a:t>
            </a:r>
            <a:r>
              <a:rPr lang="en-US" altLang="zh-CN" sz="4000" b="1" dirty="0">
                <a:solidFill>
                  <a:srgbClr val="3333CC"/>
                </a:solidFill>
                <a:effectLst>
                  <a:outerShdw blurRad="38100" dist="38100" dir="2700000" algn="tl">
                    <a:srgbClr val="DDDDDD"/>
                  </a:outerShdw>
                </a:effectLst>
                <a:latin typeface="Arial"/>
                <a:cs typeface="Arial"/>
              </a:rPr>
              <a:t>- </a:t>
            </a:r>
            <a:r>
              <a:rPr lang="zh-CN" altLang="en-US" sz="4000" b="1" dirty="0">
                <a:solidFill>
                  <a:srgbClr val="3333CC"/>
                </a:solidFill>
                <a:effectLst>
                  <a:outerShdw blurRad="38100" dist="38100" dir="2700000" algn="tl">
                    <a:srgbClr val="DDDDDD"/>
                  </a:outerShdw>
                </a:effectLst>
                <a:latin typeface="Arial"/>
                <a:cs typeface="Arial"/>
              </a:rPr>
              <a:t>巴比伦 国王</a:t>
            </a:r>
          </a:p>
        </p:txBody>
      </p:sp>
    </p:spTree>
    <p:extLst>
      <p:ext uri="{BB962C8B-B14F-4D97-AF65-F5344CB8AC3E}">
        <p14:creationId xmlns:p14="http://schemas.microsoft.com/office/powerpoint/2010/main" val="527898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blinds(horizontal)">
                                      <p:cBhvr>
                                        <p:cTn id="7" dur="500"/>
                                        <p:tgtEl>
                                          <p:spTgt spid="84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ppt_x</p:attrName>
                                        </p:attrNameLst>
                                      </p:cBhvr>
                                      <p:tavLst>
                                        <p:tav tm="0">
                                          <p:val>
                                            <p:fltVal val="0.5"/>
                                          </p:val>
                                        </p:tav>
                                        <p:tav tm="100000">
                                          <p:val>
                                            <p:strVal val="#ppt_x"/>
                                          </p:val>
                                        </p:tav>
                                      </p:tavLst>
                                    </p:anim>
                                    <p:anim calcmode="lin" valueType="num">
                                      <p:cBhvr>
                                        <p:cTn id="15"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犹大因为漠视摩西之约</a:t>
            </a:r>
            <a:r>
              <a:rPr lang="en-US" sz="3200" b="1" dirty="0">
                <a:solidFill>
                  <a:srgbClr val="FFFFFF"/>
                </a:solidFill>
                <a:effectLst>
                  <a:glow rad="127000">
                    <a:srgbClr val="000000"/>
                  </a:glow>
                </a:effectLst>
                <a:latin typeface="Arial" charset="0"/>
                <a:ea typeface="ＭＳ Ｐゴシック" charset="0"/>
                <a:cs typeface="ＭＳ Ｐゴシック" charset="0"/>
              </a:rPr>
              <a:t>(1:4)</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而受到审判</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(1:5-11;</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比较申</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28</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章</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但是满有信心的义人</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(2:4)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必在新约中以“明白耶和华的荣耀的知识”来布满全地</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(2:14;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比较赛</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11:9)</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2697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89"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89090"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89091"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89092"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407558" name="Text Box 6"/>
          <p:cNvSpPr txBox="1">
            <a:spLocks noChangeArrowheads="1"/>
          </p:cNvSpPr>
          <p:nvPr/>
        </p:nvSpPr>
        <p:spPr bwMode="auto">
          <a:xfrm>
            <a:off x="83566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lgn="ctr" eaLnBrk="1" hangingPunct="1">
              <a:defRPr/>
            </a:pPr>
            <a:r>
              <a:rPr lang="en-US" sz="2400" b="1" dirty="0">
                <a:solidFill>
                  <a:srgbClr val="FFFFFF"/>
                </a:solidFill>
                <a:latin typeface="Arial"/>
                <a:ea typeface="ＭＳ Ｐゴシック" charset="0"/>
                <a:cs typeface="Arial"/>
              </a:rPr>
              <a:t>232 </a:t>
            </a:r>
          </a:p>
          <a:p>
            <a:pPr algn="ctr" eaLnBrk="1" hangingPunct="1">
              <a:defRPr/>
            </a:pPr>
            <a:r>
              <a:rPr lang="en-US" sz="2400" b="1" dirty="0">
                <a:solidFill>
                  <a:srgbClr val="FFFFFF"/>
                </a:solidFill>
                <a:latin typeface="Arial"/>
                <a:ea typeface="ＭＳ Ｐゴシック" charset="0"/>
                <a:cs typeface="Arial"/>
              </a:rPr>
              <a:t>&amp; </a:t>
            </a:r>
          </a:p>
          <a:p>
            <a:pPr algn="ctr" eaLnBrk="1" hangingPunct="1">
              <a:defRPr/>
            </a:pPr>
            <a:r>
              <a:rPr lang="en-US" sz="2400" b="1" dirty="0">
                <a:solidFill>
                  <a:srgbClr val="FFFFFF"/>
                </a:solidFill>
                <a:latin typeface="Arial"/>
                <a:ea typeface="ＭＳ Ｐゴシック" charset="0"/>
                <a:cs typeface="Arial"/>
              </a:rPr>
              <a:t>342</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ea typeface="ＭＳ Ｐゴシック" charset="0"/>
                <a:cs typeface="Arial"/>
              </a:rPr>
              <a:t>586</a:t>
            </a:r>
          </a:p>
        </p:txBody>
      </p:sp>
      <p:sp>
        <p:nvSpPr>
          <p:cNvPr id="407560" name="Rectangle 8"/>
          <p:cNvSpPr>
            <a:spLocks noChangeArrowheads="1"/>
          </p:cNvSpPr>
          <p:nvPr/>
        </p:nvSpPr>
        <p:spPr bwMode="auto">
          <a:xfrm>
            <a:off x="1905000" y="54102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哈巴谷</a:t>
            </a:r>
          </a:p>
        </p:txBody>
      </p:sp>
      <p:sp>
        <p:nvSpPr>
          <p:cNvPr id="407561" name="Rectangle 9"/>
          <p:cNvSpPr>
            <a:spLocks noChangeArrowheads="1"/>
          </p:cNvSpPr>
          <p:nvPr/>
        </p:nvSpPr>
        <p:spPr bwMode="auto">
          <a:xfrm>
            <a:off x="4419600" y="4953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约珥</a:t>
            </a:r>
          </a:p>
        </p:txBody>
      </p:sp>
      <p:sp>
        <p:nvSpPr>
          <p:cNvPr id="89097"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algn="ctr"/>
            <a:r>
              <a:rPr lang="zh-CN" altLang="en-US" sz="32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耶路撒冷的沦陷</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耶利米</a:t>
            </a:r>
          </a:p>
          <a:p>
            <a:pPr algn="ctr" eaLnBrk="1" hangingPunct="1">
              <a:spcBef>
                <a:spcPct val="20000"/>
              </a:spcBef>
              <a:buClr>
                <a:srgbClr val="99CCFF"/>
              </a:buClr>
              <a:buSzPct val="110000"/>
              <a:defRPr/>
            </a:pPr>
            <a:endParaRPr lang="en-US" sz="2800" dirty="0">
              <a:solidFill>
                <a:srgbClr val="FFFFFF"/>
              </a:solidFill>
              <a:latin typeface="Arial"/>
              <a:ea typeface="ＭＳ Ｐゴシック" charset="0"/>
              <a:cs typeface="Arial"/>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哀歌</a:t>
            </a:r>
          </a:p>
          <a:p>
            <a:pPr algn="ctr" eaLnBrk="1" hangingPunct="1">
              <a:spcBef>
                <a:spcPct val="20000"/>
              </a:spcBef>
              <a:buClr>
                <a:srgbClr val="99CCFF"/>
              </a:buClr>
              <a:buSzPct val="110000"/>
              <a:defRPr/>
            </a:pPr>
            <a:endParaRPr lang="en-US" sz="2800" dirty="0">
              <a:solidFill>
                <a:srgbClr val="FFFFFF"/>
              </a:solidFill>
              <a:latin typeface="Arial"/>
              <a:ea typeface="ＭＳ Ｐゴシック" charset="0"/>
              <a:cs typeface="Arial"/>
            </a:endParaRPr>
          </a:p>
        </p:txBody>
      </p:sp>
      <p:sp>
        <p:nvSpPr>
          <p:cNvPr id="89100"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89101"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以西结</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但以理</a:t>
            </a:r>
          </a:p>
          <a:p>
            <a:pPr algn="ctr" eaLnBrk="1" hangingPunct="1">
              <a:spcBef>
                <a:spcPct val="20000"/>
              </a:spcBef>
              <a:buClr>
                <a:srgbClr val="99CCFF"/>
              </a:buClr>
              <a:buSzPct val="110000"/>
              <a:defRPr/>
            </a:pPr>
            <a:endParaRPr lang="en-US" sz="2800" dirty="0">
              <a:solidFill>
                <a:srgbClr val="FFFFFF"/>
              </a:solidFill>
              <a:latin typeface="Arial"/>
              <a:ea typeface="ＭＳ Ｐゴシック" charset="0"/>
              <a:cs typeface="Arial"/>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ea typeface="ＭＳ Ｐゴシック" charset="0"/>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ea typeface="ＭＳ Ｐゴシック" charset="0"/>
                <a:cs typeface="Arial"/>
              </a:rPr>
              <a:t>605</a:t>
            </a:r>
          </a:p>
        </p:txBody>
      </p:sp>
      <p:sp>
        <p:nvSpPr>
          <p:cNvPr id="407571" name="Rectangle 19"/>
          <p:cNvSpPr>
            <a:spLocks noChangeArrowheads="1"/>
          </p:cNvSpPr>
          <p:nvPr/>
        </p:nvSpPr>
        <p:spPr bwMode="auto">
          <a:xfrm>
            <a:off x="152400" y="1676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ea typeface="ＭＳ Ｐゴシック" charset="0"/>
                <a:cs typeface="Arial"/>
              </a:rPr>
              <a:t>627</a:t>
            </a:r>
          </a:p>
        </p:txBody>
      </p:sp>
      <p:sp>
        <p:nvSpPr>
          <p:cNvPr id="89107"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latin typeface="Arial" charset="0"/>
                <a:ea typeface="ＭＳ Ｐゴシック" charset="0"/>
                <a:cs typeface="Arial" charset="0"/>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zh-CN" altLang="en-US" sz="2800" dirty="0">
                <a:latin typeface="Arial"/>
                <a:cs typeface="Arial"/>
              </a:rPr>
              <a:t>耶路撒冷沦陷</a:t>
            </a:r>
            <a:endParaRPr kumimoji="1" lang="en-US" sz="2800" dirty="0">
              <a:latin typeface="Arial"/>
              <a:cs typeface="Arial"/>
            </a:endParaRP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关键日期</a:t>
            </a:r>
          </a:p>
        </p:txBody>
      </p:sp>
    </p:spTree>
    <p:extLst>
      <p:ext uri="{BB962C8B-B14F-4D97-AF65-F5344CB8AC3E}">
        <p14:creationId xmlns:p14="http://schemas.microsoft.com/office/powerpoint/2010/main" val="4146499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7561"/>
                                        </p:tgtEl>
                                        <p:attrNameLst>
                                          <p:attrName>style.visibility</p:attrName>
                                        </p:attrNameLst>
                                      </p:cBhvr>
                                      <p:to>
                                        <p:strVal val="visible"/>
                                      </p:to>
                                    </p:set>
                                    <p:anim calcmode="lin" valueType="num">
                                      <p:cBhvr additive="base">
                                        <p:cTn id="13" dur="500" fill="hold"/>
                                        <p:tgtEl>
                                          <p:spTgt spid="407561"/>
                                        </p:tgtEl>
                                        <p:attrNameLst>
                                          <p:attrName>ppt_x</p:attrName>
                                        </p:attrNameLst>
                                      </p:cBhvr>
                                      <p:tavLst>
                                        <p:tav tm="0">
                                          <p:val>
                                            <p:strVal val="0-#ppt_w/2"/>
                                          </p:val>
                                        </p:tav>
                                        <p:tav tm="100000">
                                          <p:val>
                                            <p:strVal val="#ppt_x"/>
                                          </p:val>
                                        </p:tav>
                                      </p:tavLst>
                                    </p:anim>
                                    <p:anim calcmode="lin" valueType="num">
                                      <p:cBhvr additive="base">
                                        <p:cTn id="14"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7560"/>
                                        </p:tgtEl>
                                        <p:attrNameLst>
                                          <p:attrName>style.visibility</p:attrName>
                                        </p:attrNameLst>
                                      </p:cBhvr>
                                      <p:to>
                                        <p:strVal val="visible"/>
                                      </p:to>
                                    </p:set>
                                    <p:anim calcmode="lin" valueType="num">
                                      <p:cBhvr additive="base">
                                        <p:cTn id="19" dur="500" fill="hold"/>
                                        <p:tgtEl>
                                          <p:spTgt spid="407560"/>
                                        </p:tgtEl>
                                        <p:attrNameLst>
                                          <p:attrName>ppt_x</p:attrName>
                                        </p:attrNameLst>
                                      </p:cBhvr>
                                      <p:tavLst>
                                        <p:tav tm="0">
                                          <p:val>
                                            <p:strVal val="0-#ppt_w/2"/>
                                          </p:val>
                                        </p:tav>
                                        <p:tav tm="100000">
                                          <p:val>
                                            <p:strVal val="#ppt_x"/>
                                          </p:val>
                                        </p:tav>
                                      </p:tavLst>
                                    </p:anim>
                                    <p:anim calcmode="lin" valueType="num">
                                      <p:cBhvr additive="base">
                                        <p:cTn id="20"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63"/>
                                        </p:tgtEl>
                                        <p:attrNameLst>
                                          <p:attrName>style.visibility</p:attrName>
                                        </p:attrNameLst>
                                      </p:cBhvr>
                                      <p:to>
                                        <p:strVal val="visible"/>
                                      </p:to>
                                    </p:set>
                                    <p:anim calcmode="lin" valueType="num">
                                      <p:cBhvr additive="base">
                                        <p:cTn id="25" dur="500" fill="hold"/>
                                        <p:tgtEl>
                                          <p:spTgt spid="407563"/>
                                        </p:tgtEl>
                                        <p:attrNameLst>
                                          <p:attrName>ppt_x</p:attrName>
                                        </p:attrNameLst>
                                      </p:cBhvr>
                                      <p:tavLst>
                                        <p:tav tm="0">
                                          <p:val>
                                            <p:strVal val="0-#ppt_w/2"/>
                                          </p:val>
                                        </p:tav>
                                        <p:tav tm="100000">
                                          <p:val>
                                            <p:strVal val="#ppt_x"/>
                                          </p:val>
                                        </p:tav>
                                      </p:tavLst>
                                    </p:anim>
                                    <p:anim calcmode="lin" valueType="num">
                                      <p:cBhvr additive="base">
                                        <p:cTn id="26"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4"/>
                                        </p:tgtEl>
                                        <p:attrNameLst>
                                          <p:attrName>style.visibility</p:attrName>
                                        </p:attrNameLst>
                                      </p:cBhvr>
                                      <p:to>
                                        <p:strVal val="visible"/>
                                      </p:to>
                                    </p:set>
                                    <p:anim calcmode="lin" valueType="num">
                                      <p:cBhvr additive="base">
                                        <p:cTn id="31" dur="500" fill="hold"/>
                                        <p:tgtEl>
                                          <p:spTgt spid="407564"/>
                                        </p:tgtEl>
                                        <p:attrNameLst>
                                          <p:attrName>ppt_x</p:attrName>
                                        </p:attrNameLst>
                                      </p:cBhvr>
                                      <p:tavLst>
                                        <p:tav tm="0">
                                          <p:val>
                                            <p:strVal val="0-#ppt_w/2"/>
                                          </p:val>
                                        </p:tav>
                                        <p:tav tm="100000">
                                          <p:val>
                                            <p:strVal val="#ppt_x"/>
                                          </p:val>
                                        </p:tav>
                                      </p:tavLst>
                                    </p:anim>
                                    <p:anim calcmode="lin" valueType="num">
                                      <p:cBhvr additive="base">
                                        <p:cTn id="32"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68"/>
                                        </p:tgtEl>
                                        <p:attrNameLst>
                                          <p:attrName>style.visibility</p:attrName>
                                        </p:attrNameLst>
                                      </p:cBhvr>
                                      <p:to>
                                        <p:strVal val="visible"/>
                                      </p:to>
                                    </p:set>
                                    <p:anim calcmode="lin" valueType="num">
                                      <p:cBhvr additive="base">
                                        <p:cTn id="37" dur="500" fill="hold"/>
                                        <p:tgtEl>
                                          <p:spTgt spid="407568"/>
                                        </p:tgtEl>
                                        <p:attrNameLst>
                                          <p:attrName>ppt_x</p:attrName>
                                        </p:attrNameLst>
                                      </p:cBhvr>
                                      <p:tavLst>
                                        <p:tav tm="0">
                                          <p:val>
                                            <p:strVal val="0-#ppt_w/2"/>
                                          </p:val>
                                        </p:tav>
                                        <p:tav tm="100000">
                                          <p:val>
                                            <p:strVal val="#ppt_x"/>
                                          </p:val>
                                        </p:tav>
                                      </p:tavLst>
                                    </p:anim>
                                    <p:anim calcmode="lin" valueType="num">
                                      <p:cBhvr additive="base">
                                        <p:cTn id="38"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7"/>
                                        </p:tgtEl>
                                        <p:attrNameLst>
                                          <p:attrName>style.visibility</p:attrName>
                                        </p:attrNameLst>
                                      </p:cBhvr>
                                      <p:to>
                                        <p:strVal val="visible"/>
                                      </p:to>
                                    </p:set>
                                    <p:anim calcmode="lin" valueType="num">
                                      <p:cBhvr additive="base">
                                        <p:cTn id="43" dur="500" fill="hold"/>
                                        <p:tgtEl>
                                          <p:spTgt spid="407567"/>
                                        </p:tgtEl>
                                        <p:attrNameLst>
                                          <p:attrName>ppt_x</p:attrName>
                                        </p:attrNameLst>
                                      </p:cBhvr>
                                      <p:tavLst>
                                        <p:tav tm="0">
                                          <p:val>
                                            <p:strVal val="0-#ppt_w/2"/>
                                          </p:val>
                                        </p:tav>
                                        <p:tav tm="100000">
                                          <p:val>
                                            <p:strVal val="#ppt_x"/>
                                          </p:val>
                                        </p:tav>
                                      </p:tavLst>
                                    </p:anim>
                                    <p:anim calcmode="lin" valueType="num">
                                      <p:cBhvr additive="base">
                                        <p:cTn id="44"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70"/>
                                        </p:tgtEl>
                                        <p:attrNameLst>
                                          <p:attrName>style.visibility</p:attrName>
                                        </p:attrNameLst>
                                      </p:cBhvr>
                                      <p:to>
                                        <p:strVal val="visible"/>
                                      </p:to>
                                    </p:set>
                                    <p:anim calcmode="lin" valueType="num">
                                      <p:cBhvr additive="base">
                                        <p:cTn id="55" dur="500" fill="hold"/>
                                        <p:tgtEl>
                                          <p:spTgt spid="407570"/>
                                        </p:tgtEl>
                                        <p:attrNameLst>
                                          <p:attrName>ppt_x</p:attrName>
                                        </p:attrNameLst>
                                      </p:cBhvr>
                                      <p:tavLst>
                                        <p:tav tm="0">
                                          <p:val>
                                            <p:strVal val="0-#ppt_w/2"/>
                                          </p:val>
                                        </p:tav>
                                        <p:tav tm="100000">
                                          <p:val>
                                            <p:strVal val="#ppt_x"/>
                                          </p:val>
                                        </p:tav>
                                      </p:tavLst>
                                    </p:anim>
                                    <p:anim calcmode="lin" valueType="num">
                                      <p:cBhvr additive="base">
                                        <p:cTn id="56"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7571"/>
                                        </p:tgtEl>
                                        <p:attrNameLst>
                                          <p:attrName>style.visibility</p:attrName>
                                        </p:attrNameLst>
                                      </p:cBhvr>
                                      <p:to>
                                        <p:strVal val="visible"/>
                                      </p:to>
                                    </p:set>
                                    <p:anim calcmode="lin" valueType="num">
                                      <p:cBhvr additive="base">
                                        <p:cTn id="61" dur="500" fill="hold"/>
                                        <p:tgtEl>
                                          <p:spTgt spid="407571"/>
                                        </p:tgtEl>
                                        <p:attrNameLst>
                                          <p:attrName>ppt_x</p:attrName>
                                        </p:attrNameLst>
                                      </p:cBhvr>
                                      <p:tavLst>
                                        <p:tav tm="0">
                                          <p:val>
                                            <p:strVal val="0-#ppt_w/2"/>
                                          </p:val>
                                        </p:tav>
                                        <p:tav tm="100000">
                                          <p:val>
                                            <p:strVal val="#ppt_x"/>
                                          </p:val>
                                        </p:tav>
                                      </p:tavLst>
                                    </p:anim>
                                    <p:anim calcmode="lin" valueType="num">
                                      <p:cBhvr additive="base">
                                        <p:cTn id="62"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73"/>
                                        </p:tgtEl>
                                        <p:attrNameLst>
                                          <p:attrName>style.visibility</p:attrName>
                                        </p:attrNameLst>
                                      </p:cBhvr>
                                      <p:to>
                                        <p:strVal val="visible"/>
                                      </p:to>
                                    </p:set>
                                    <p:anim calcmode="lin" valueType="num">
                                      <p:cBhvr additive="base">
                                        <p:cTn id="67" dur="500" fill="hold"/>
                                        <p:tgtEl>
                                          <p:spTgt spid="407573"/>
                                        </p:tgtEl>
                                        <p:attrNameLst>
                                          <p:attrName>ppt_x</p:attrName>
                                        </p:attrNameLst>
                                      </p:cBhvr>
                                      <p:tavLst>
                                        <p:tav tm="0">
                                          <p:val>
                                            <p:strVal val="0-#ppt_w/2"/>
                                          </p:val>
                                        </p:tav>
                                        <p:tav tm="100000">
                                          <p:val>
                                            <p:strVal val="#ppt_x"/>
                                          </p:val>
                                        </p:tav>
                                      </p:tavLst>
                                    </p:anim>
                                    <p:anim calcmode="lin" valueType="num">
                                      <p:cBhvr additive="base">
                                        <p:cTn id="68"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07575"/>
                                        </p:tgtEl>
                                        <p:attrNameLst>
                                          <p:attrName>style.visibility</p:attrName>
                                        </p:attrNameLst>
                                      </p:cBhvr>
                                      <p:to>
                                        <p:strVal val="visible"/>
                                      </p:to>
                                    </p:set>
                                    <p:anim calcmode="lin" valueType="num">
                                      <p:cBhvr additive="base">
                                        <p:cTn id="73" dur="500" fill="hold"/>
                                        <p:tgtEl>
                                          <p:spTgt spid="407575"/>
                                        </p:tgtEl>
                                        <p:attrNameLst>
                                          <p:attrName>ppt_x</p:attrName>
                                        </p:attrNameLst>
                                      </p:cBhvr>
                                      <p:tavLst>
                                        <p:tav tm="0">
                                          <p:val>
                                            <p:strVal val="0-#ppt_w/2"/>
                                          </p:val>
                                        </p:tav>
                                        <p:tav tm="100000">
                                          <p:val>
                                            <p:strVal val="#ppt_x"/>
                                          </p:val>
                                        </p:tav>
                                      </p:tavLst>
                                    </p:anim>
                                    <p:anim calcmode="lin" valueType="num">
                                      <p:cBhvr additive="base">
                                        <p:cTn id="74" dur="500" fill="hold"/>
                                        <p:tgtEl>
                                          <p:spTgt spid="4075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407575"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1"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endParaRPr lang="zh-CN" altLang="en-US" sz="2000">
              <a:solidFill>
                <a:srgbClr val="EAEAEA"/>
              </a:solidFill>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698500" cy="830263"/>
          </a:xfrm>
          <a:prstGeom prst="rect">
            <a:avLst/>
          </a:prstGeom>
          <a:noFill/>
          <a:ln w="12700" cap="sq">
            <a:noFill/>
            <a:miter lim="800000"/>
            <a:headEnd type="none" w="sm" len="sm"/>
            <a:tailEnd type="none" w="sm" len="sm"/>
          </a:ln>
          <a:effectLst>
            <a:outerShdw dist="35921" dir="2700000" algn="ctr" rotWithShape="0">
              <a:srgbClr val="808080">
                <a:alpha val="74997"/>
              </a:srgbClr>
            </a:outerShdw>
          </a:effectLst>
        </p:spPr>
        <p:txBody>
          <a:bodyPr wrap="none">
            <a:spAutoFit/>
          </a:bodyPr>
          <a:lstStyle/>
          <a:p>
            <a:pPr eaLnBrk="1" hangingPunct="1">
              <a:defRPr/>
            </a:pPr>
            <a:r>
              <a:rPr lang="en-US" sz="2400" b="1" dirty="0">
                <a:solidFill>
                  <a:srgbClr val="FFFFFF"/>
                </a:solidFill>
                <a:latin typeface="Arial"/>
                <a:ea typeface="ＭＳ Ｐゴシック" charset="0"/>
                <a:cs typeface="Arial"/>
              </a:rPr>
              <a:t>232</a:t>
            </a:r>
          </a:p>
          <a:p>
            <a:pPr eaLnBrk="1" hangingPunct="1">
              <a:defRPr/>
            </a:pPr>
            <a:r>
              <a:rPr lang="en-US" sz="2400" b="1" dirty="0">
                <a:solidFill>
                  <a:srgbClr val="FFFFFF"/>
                </a:solidFill>
                <a:latin typeface="Arial"/>
                <a:ea typeface="ＭＳ Ｐゴシック" charset="0"/>
                <a:cs typeface="Arial"/>
              </a:rPr>
              <a:t>342</a:t>
            </a: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ea typeface="ＭＳ Ｐゴシック" charset="0"/>
                <a:cs typeface="Arial"/>
              </a:rPr>
              <a:t>586</a:t>
            </a:r>
          </a:p>
        </p:txBody>
      </p:sp>
      <p:sp>
        <p:nvSpPr>
          <p:cNvPr id="29721" name="Rectangle 25"/>
          <p:cNvSpPr>
            <a:spLocks noChangeArrowheads="1"/>
          </p:cNvSpPr>
          <p:nvPr/>
        </p:nvSpPr>
        <p:spPr bwMode="auto">
          <a:xfrm>
            <a:off x="-76200" y="5257800"/>
            <a:ext cx="20574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a:solidFill>
                  <a:srgbClr val="FFFFFF"/>
                </a:solidFill>
                <a:latin typeface="Arial" charset="0"/>
                <a:ea typeface="ＭＳ Ｐゴシック" charset="0"/>
                <a:cs typeface="Arial" charset="0"/>
              </a:rPr>
              <a:t>耶利米</a:t>
            </a:r>
            <a:endParaRPr lang="en-US" sz="2800">
              <a:solidFill>
                <a:srgbClr val="FFFFFF"/>
              </a:solidFill>
              <a:latin typeface="Arial" charset="0"/>
              <a:ea typeface="ＭＳ Ｐゴシック" charset="0"/>
              <a:cs typeface="Arial" charset="0"/>
            </a:endParaRPr>
          </a:p>
        </p:txBody>
      </p:sp>
      <p:sp>
        <p:nvSpPr>
          <p:cNvPr id="133125"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endParaRPr lang="zh-CN" altLang="en-US" sz="2000">
              <a:solidFill>
                <a:srgbClr val="EAEAEA"/>
              </a:solidFill>
              <a:latin typeface="Arial" charset="0"/>
              <a:ea typeface="ＭＳ Ｐゴシック" charset="0"/>
              <a:cs typeface="Arial" charset="0"/>
            </a:endParaRPr>
          </a:p>
        </p:txBody>
      </p:sp>
      <p:sp>
        <p:nvSpPr>
          <p:cNvPr id="133126"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endParaRPr lang="zh-CN" altLang="en-US" sz="2000">
              <a:solidFill>
                <a:srgbClr val="EAEAEA"/>
              </a:solidFill>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buClr>
                <a:srgbClr val="99CCFF"/>
              </a:buClr>
              <a:buSzPct val="110000"/>
            </a:pPr>
            <a:r>
              <a:rPr lang="zh-CN" altLang="en-US" sz="2800">
                <a:solidFill>
                  <a:srgbClr val="FFFFFF"/>
                </a:solidFill>
                <a:latin typeface="Arial" charset="0"/>
                <a:ea typeface="ＭＳ Ｐゴシック" charset="0"/>
                <a:cs typeface="Arial" charset="0"/>
              </a:rPr>
              <a:t>何西阿</a:t>
            </a:r>
            <a:endParaRPr lang="en-US" sz="2800">
              <a:solidFill>
                <a:srgbClr val="FFFFFF"/>
              </a:solidFill>
              <a:latin typeface="Arial" charset="0"/>
              <a:ea typeface="ＭＳ Ｐゴシック" charset="0"/>
              <a:cs typeface="Arial" charset="0"/>
            </a:endParaRPr>
          </a:p>
        </p:txBody>
      </p:sp>
      <p:sp>
        <p:nvSpPr>
          <p:cNvPr id="29723" name="Rectangle 27"/>
          <p:cNvSpPr>
            <a:spLocks noChangeArrowheads="1"/>
          </p:cNvSpPr>
          <p:nvPr/>
        </p:nvSpPr>
        <p:spPr bwMode="auto">
          <a:xfrm>
            <a:off x="2362200" y="1447800"/>
            <a:ext cx="1524000" cy="5334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a:solidFill>
                  <a:srgbClr val="FFFFFF"/>
                </a:solidFill>
                <a:latin typeface="Arial" charset="0"/>
                <a:ea typeface="ＭＳ Ｐゴシック" charset="0"/>
                <a:cs typeface="Arial" charset="0"/>
              </a:rPr>
              <a:t>但以理</a:t>
            </a:r>
            <a:endParaRPr lang="en-US" sz="2800">
              <a:solidFill>
                <a:srgbClr val="FFFFFF"/>
              </a:solidFill>
              <a:latin typeface="Arial" charset="0"/>
              <a:ea typeface="ＭＳ Ｐゴシック" charset="0"/>
              <a:cs typeface="Arial" charset="0"/>
            </a:endParaRP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ea typeface="ＭＳ Ｐゴシック" charset="0"/>
                <a:cs typeface="Arial"/>
              </a:rPr>
              <a:t>597</a:t>
            </a: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ea typeface="ＭＳ Ｐゴシック" charset="0"/>
                <a:cs typeface="Arial"/>
              </a:rPr>
              <a:t>605</a:t>
            </a: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r>
              <a:rPr kumimoji="1" lang="zh-CN" altLang="en-US" sz="3600" b="1">
                <a:latin typeface="SimSun" charset="0"/>
                <a:ea typeface="SimSun" charset="0"/>
                <a:cs typeface="Arial" charset="0"/>
              </a:rPr>
              <a:t>约西亚的儿子</a:t>
            </a:r>
            <a:r>
              <a:rPr kumimoji="1" lang="en-US" altLang="zh-CN" sz="3600" b="1">
                <a:latin typeface="SimSun" charset="0"/>
                <a:ea typeface="SimSun" charset="0"/>
                <a:cs typeface="Arial" charset="0"/>
              </a:rPr>
              <a:t> </a:t>
            </a:r>
            <a:r>
              <a:rPr kumimoji="1" lang="en-US" altLang="zh-CN" sz="3600" b="1">
                <a:latin typeface="Arial" charset="0"/>
                <a:ea typeface="SimSun" charset="0"/>
                <a:cs typeface="Arial" charset="0"/>
              </a:rPr>
              <a:t>&amp;</a:t>
            </a:r>
            <a:r>
              <a:rPr kumimoji="1" lang="en-US" altLang="zh-CN" sz="3600" b="1">
                <a:latin typeface="SimSun" charset="0"/>
                <a:ea typeface="SimSun" charset="0"/>
                <a:cs typeface="Arial" charset="0"/>
              </a:rPr>
              <a:t> </a:t>
            </a:r>
            <a:r>
              <a:rPr kumimoji="1" lang="zh-CN" altLang="en-US" sz="3600" b="1">
                <a:latin typeface="SimSun" charset="0"/>
                <a:ea typeface="SimSun" charset="0"/>
                <a:cs typeface="Arial" charset="0"/>
              </a:rPr>
              <a:t>先知</a:t>
            </a:r>
            <a:endParaRPr kumimoji="1" lang="en-US" altLang="zh-CN" sz="2800">
              <a:latin typeface="SimSun" charset="0"/>
              <a:ea typeface="SimSun" charset="0"/>
              <a:cs typeface="Arial" charset="0"/>
            </a:endParaRPr>
          </a:p>
        </p:txBody>
      </p:sp>
      <p:sp>
        <p:nvSpPr>
          <p:cNvPr id="133132"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dist="35921" dir="2700000" algn="ctr" rotWithShape="0">
              <a:srgbClr val="808080">
                <a:alpha val="74997"/>
              </a:srgbClr>
            </a:outerShdw>
          </a:effectLst>
        </p:spPr>
        <p:txBody>
          <a:bodyPr wrap="none" anchor="ctr"/>
          <a:lstStyle/>
          <a:p>
            <a:endParaRPr lang="zh-CN" altLang="en-US" sz="2000">
              <a:solidFill>
                <a:srgbClr val="EAEAEA"/>
              </a:solidFill>
              <a:latin typeface="Arial" charset="0"/>
              <a:ea typeface="ＭＳ Ｐゴシック" charset="0"/>
              <a:cs typeface="Arial" charset="0"/>
            </a:endParaRPr>
          </a:p>
        </p:txBody>
      </p:sp>
      <p:sp>
        <p:nvSpPr>
          <p:cNvPr id="133133" name="Rectangle 45"/>
          <p:cNvSpPr>
            <a:spLocks noChangeArrowheads="1"/>
          </p:cNvSpPr>
          <p:nvPr/>
        </p:nvSpPr>
        <p:spPr bwMode="auto">
          <a:xfrm>
            <a:off x="990600" y="6172200"/>
            <a:ext cx="35814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buClr>
                <a:srgbClr val="99CCFF"/>
              </a:buClr>
              <a:buSzPct val="110000"/>
            </a:pPr>
            <a:r>
              <a:rPr lang="zh-CN" altLang="en-US" sz="2400">
                <a:solidFill>
                  <a:srgbClr val="FFFFFF"/>
                </a:solidFill>
                <a:latin typeface="SimSun" charset="0"/>
                <a:ea typeface="SimSun" charset="0"/>
                <a:cs typeface="Arial" charset="0"/>
              </a:rPr>
              <a:t>短暂作为傀儡的王</a:t>
            </a:r>
          </a:p>
        </p:txBody>
      </p:sp>
      <p:sp>
        <p:nvSpPr>
          <p:cNvPr id="133134"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algn="ctr"/>
            <a:endParaRPr lang="zh-CN" altLang="en-US" sz="2000">
              <a:solidFill>
                <a:srgbClr val="99CCFF"/>
              </a:solidFill>
              <a:latin typeface="Arial" charset="0"/>
              <a:ea typeface="ＭＳ Ｐゴシック" charset="0"/>
              <a:cs typeface="Arial" charset="0"/>
            </a:endParaRPr>
          </a:p>
        </p:txBody>
      </p:sp>
      <p:sp>
        <p:nvSpPr>
          <p:cNvPr id="133135"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algn="ctr"/>
            <a:endParaRPr lang="zh-CN" altLang="en-US" sz="2000">
              <a:solidFill>
                <a:srgbClr val="99CCFF"/>
              </a:solidFill>
              <a:latin typeface="Arial" charset="0"/>
              <a:ea typeface="ＭＳ Ｐゴシック" charset="0"/>
              <a:cs typeface="Arial" charset="0"/>
            </a:endParaRPr>
          </a:p>
        </p:txBody>
      </p:sp>
      <p:sp>
        <p:nvSpPr>
          <p:cNvPr id="133136"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algn="ctr"/>
            <a:endParaRPr lang="zh-CN" altLang="en-US" sz="2000">
              <a:solidFill>
                <a:srgbClr val="99CCFF"/>
              </a:solidFill>
              <a:latin typeface="Arial" charset="0"/>
              <a:ea typeface="ＭＳ Ｐゴシック" charset="0"/>
              <a:cs typeface="Arial" charset="0"/>
            </a:endParaRPr>
          </a:p>
        </p:txBody>
      </p:sp>
      <p:sp>
        <p:nvSpPr>
          <p:cNvPr id="133137" name="Rectangle 49"/>
          <p:cNvSpPr>
            <a:spLocks noChangeArrowheads="1"/>
          </p:cNvSpPr>
          <p:nvPr/>
        </p:nvSpPr>
        <p:spPr bwMode="auto">
          <a:xfrm>
            <a:off x="7924800" y="2743200"/>
            <a:ext cx="1066800" cy="9906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eaLnBrk="1" hangingPunct="1"/>
            <a:r>
              <a:rPr lang="zh-CN" altLang="en-US" sz="2800">
                <a:solidFill>
                  <a:srgbClr val="FFFFFF"/>
                </a:solidFill>
                <a:latin typeface="SimSun" charset="0"/>
                <a:ea typeface="SimSun" charset="0"/>
                <a:cs typeface="Arial" charset="0"/>
              </a:rPr>
              <a:t>城市沦陷</a:t>
            </a:r>
            <a:endParaRPr lang="en-US" sz="2800">
              <a:solidFill>
                <a:srgbClr val="FFFFFF"/>
              </a:solidFill>
              <a:latin typeface="SimSun" charset="0"/>
              <a:ea typeface="SimSun" charset="0"/>
              <a:cs typeface="Arial" charset="0"/>
            </a:endParaRPr>
          </a:p>
        </p:txBody>
      </p:sp>
      <p:sp>
        <p:nvSpPr>
          <p:cNvPr id="29746" name="Rectangle 50"/>
          <p:cNvSpPr>
            <a:spLocks noChangeArrowheads="1"/>
          </p:cNvSpPr>
          <p:nvPr/>
        </p:nvSpPr>
        <p:spPr bwMode="auto">
          <a:xfrm>
            <a:off x="5638800" y="3028950"/>
            <a:ext cx="18288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a:solidFill>
                  <a:srgbClr val="FFFFFF"/>
                </a:solidFill>
                <a:latin typeface="SimSun" charset="0"/>
                <a:ea typeface="SimSun" charset="0"/>
                <a:cs typeface="Arial" charset="0"/>
              </a:rPr>
              <a:t>西底家</a:t>
            </a:r>
            <a:endParaRPr lang="en-US" sz="2800">
              <a:solidFill>
                <a:srgbClr val="FFFFFF"/>
              </a:solidFill>
              <a:latin typeface="SimSun" charset="0"/>
              <a:ea typeface="SimSun" charset="0"/>
              <a:cs typeface="Arial" charset="0"/>
            </a:endParaRP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ea typeface="ＭＳ Ｐゴシック" charset="0"/>
                <a:cs typeface="Arial"/>
              </a:rPr>
              <a:t>609</a:t>
            </a:r>
          </a:p>
        </p:txBody>
      </p:sp>
      <p:sp>
        <p:nvSpPr>
          <p:cNvPr id="29752" name="Rectangle 56"/>
          <p:cNvSpPr>
            <a:spLocks noChangeArrowheads="1"/>
          </p:cNvSpPr>
          <p:nvPr/>
        </p:nvSpPr>
        <p:spPr bwMode="auto">
          <a:xfrm rot="-5400000">
            <a:off x="3581400" y="3086100"/>
            <a:ext cx="2133600" cy="3048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400">
                <a:solidFill>
                  <a:srgbClr val="FFFFFF"/>
                </a:solidFill>
                <a:latin typeface="SimSun" charset="0"/>
                <a:ea typeface="SimSun" charset="0"/>
                <a:cs typeface="Arial" charset="0"/>
              </a:rPr>
              <a:t>约雅斤</a:t>
            </a:r>
            <a:endParaRPr lang="en-US" sz="2400">
              <a:solidFill>
                <a:srgbClr val="FFFFFF"/>
              </a:solidFill>
              <a:latin typeface="SimSun" charset="0"/>
              <a:ea typeface="SimSun" charset="0"/>
              <a:cs typeface="Arial" charset="0"/>
            </a:endParaRPr>
          </a:p>
        </p:txBody>
      </p:sp>
      <p:sp>
        <p:nvSpPr>
          <p:cNvPr id="29753" name="Rectangle 57"/>
          <p:cNvSpPr>
            <a:spLocks noChangeArrowheads="1"/>
          </p:cNvSpPr>
          <p:nvPr/>
        </p:nvSpPr>
        <p:spPr bwMode="auto">
          <a:xfrm>
            <a:off x="2057400" y="3028950"/>
            <a:ext cx="21336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a:solidFill>
                  <a:srgbClr val="FFFFFF"/>
                </a:solidFill>
                <a:latin typeface="SimSun" charset="0"/>
                <a:ea typeface="SimSun" charset="0"/>
                <a:cs typeface="Arial" charset="0"/>
              </a:rPr>
              <a:t>约雅敬</a:t>
            </a:r>
            <a:endParaRPr lang="en-US" sz="2800">
              <a:solidFill>
                <a:srgbClr val="FFFFFF"/>
              </a:solidFill>
              <a:latin typeface="SimSun" charset="0"/>
              <a:ea typeface="SimSun" charset="0"/>
              <a:cs typeface="Arial" charset="0"/>
            </a:endParaRPr>
          </a:p>
        </p:txBody>
      </p:sp>
      <p:sp>
        <p:nvSpPr>
          <p:cNvPr id="29755" name="Rectangle 59"/>
          <p:cNvSpPr>
            <a:spLocks noChangeArrowheads="1"/>
          </p:cNvSpPr>
          <p:nvPr/>
        </p:nvSpPr>
        <p:spPr bwMode="auto">
          <a:xfrm>
            <a:off x="-228600" y="3028950"/>
            <a:ext cx="18288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800">
                <a:solidFill>
                  <a:srgbClr val="FFFFFF"/>
                </a:solidFill>
                <a:latin typeface="SimSun" charset="0"/>
                <a:ea typeface="SimSun" charset="0"/>
                <a:cs typeface="Arial" charset="0"/>
              </a:rPr>
              <a:t>约西亚</a:t>
            </a:r>
          </a:p>
        </p:txBody>
      </p:sp>
      <p:sp>
        <p:nvSpPr>
          <p:cNvPr id="29756" name="Rectangle 60"/>
          <p:cNvSpPr>
            <a:spLocks noChangeArrowheads="1"/>
          </p:cNvSpPr>
          <p:nvPr/>
        </p:nvSpPr>
        <p:spPr bwMode="auto">
          <a:xfrm>
            <a:off x="457200" y="4343400"/>
            <a:ext cx="19050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altLang="zh-CN" sz="2800">
                <a:solidFill>
                  <a:srgbClr val="FFFFFF"/>
                </a:solidFill>
                <a:latin typeface="Arial" charset="0"/>
                <a:ea typeface="ＭＳ Ｐゴシック" charset="0"/>
                <a:cs typeface="Arial" charset="0"/>
              </a:rPr>
              <a:t>(3 </a:t>
            </a:r>
            <a:r>
              <a:rPr lang="zh-CN" altLang="en-US" sz="2800">
                <a:solidFill>
                  <a:srgbClr val="FFFFFF"/>
                </a:solidFill>
                <a:latin typeface="SimSun" charset="0"/>
                <a:ea typeface="SimSun" charset="0"/>
                <a:cs typeface="Arial" charset="0"/>
              </a:rPr>
              <a:t>个月</a:t>
            </a:r>
            <a:r>
              <a:rPr lang="en-US" altLang="zh-CN" sz="2800">
                <a:solidFill>
                  <a:srgbClr val="FFFFFF"/>
                </a:solidFill>
                <a:latin typeface="Arial" charset="0"/>
                <a:ea typeface="ＭＳ Ｐゴシック" charset="0"/>
                <a:cs typeface="Arial" charset="0"/>
              </a:rPr>
              <a:t>)</a:t>
            </a:r>
          </a:p>
        </p:txBody>
      </p:sp>
      <p:sp>
        <p:nvSpPr>
          <p:cNvPr id="29757" name="Rectangle 61"/>
          <p:cNvSpPr>
            <a:spLocks noChangeArrowheads="1"/>
          </p:cNvSpPr>
          <p:nvPr/>
        </p:nvSpPr>
        <p:spPr bwMode="auto">
          <a:xfrm>
            <a:off x="3810000" y="4343400"/>
            <a:ext cx="19050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altLang="zh-CN" sz="2800">
                <a:solidFill>
                  <a:srgbClr val="FFFFFF"/>
                </a:solidFill>
                <a:latin typeface="Arial" charset="0"/>
                <a:ea typeface="ＭＳ Ｐゴシック" charset="0"/>
                <a:cs typeface="Arial" charset="0"/>
              </a:rPr>
              <a:t>(3 </a:t>
            </a:r>
            <a:r>
              <a:rPr lang="zh-CN" altLang="en-US" sz="2800">
                <a:solidFill>
                  <a:srgbClr val="FFFFFF"/>
                </a:solidFill>
                <a:latin typeface="SimSun" charset="0"/>
                <a:ea typeface="SimSun" charset="0"/>
                <a:cs typeface="Arial" charset="0"/>
              </a:rPr>
              <a:t>个月</a:t>
            </a:r>
            <a:r>
              <a:rPr lang="en-US" altLang="zh-CN" sz="2800">
                <a:solidFill>
                  <a:srgbClr val="FFFFFF"/>
                </a:solidFill>
                <a:latin typeface="Arial" charset="0"/>
                <a:ea typeface="ＭＳ Ｐゴシック" charset="0"/>
                <a:cs typeface="Arial" charset="0"/>
              </a:rPr>
              <a:t>)</a:t>
            </a:r>
          </a:p>
        </p:txBody>
      </p:sp>
      <p:sp>
        <p:nvSpPr>
          <p:cNvPr id="29758" name="Rectangle 62"/>
          <p:cNvSpPr>
            <a:spLocks noChangeArrowheads="1"/>
          </p:cNvSpPr>
          <p:nvPr/>
        </p:nvSpPr>
        <p:spPr bwMode="auto">
          <a:xfrm>
            <a:off x="2171700" y="4343400"/>
            <a:ext cx="19050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altLang="zh-CN" sz="2800">
                <a:solidFill>
                  <a:srgbClr val="FFFFFF"/>
                </a:solidFill>
                <a:latin typeface="Arial" charset="0"/>
                <a:ea typeface="ＭＳ Ｐゴシック" charset="0"/>
                <a:cs typeface="Arial" charset="0"/>
              </a:rPr>
              <a:t>(11 </a:t>
            </a:r>
            <a:r>
              <a:rPr lang="zh-CN" altLang="en-US" sz="2800">
                <a:solidFill>
                  <a:srgbClr val="FFFFFF"/>
                </a:solidFill>
                <a:latin typeface="SimSun" charset="0"/>
                <a:ea typeface="SimSun" charset="0"/>
                <a:cs typeface="Arial" charset="0"/>
              </a:rPr>
              <a:t>年</a:t>
            </a:r>
            <a:r>
              <a:rPr lang="en-US" altLang="zh-CN" sz="2800">
                <a:solidFill>
                  <a:srgbClr val="FFFFFF"/>
                </a:solidFill>
                <a:latin typeface="Arial" charset="0"/>
                <a:ea typeface="ＭＳ Ｐゴシック" charset="0"/>
                <a:cs typeface="Arial" charset="0"/>
              </a:rPr>
              <a:t>)</a:t>
            </a:r>
          </a:p>
        </p:txBody>
      </p:sp>
      <p:sp>
        <p:nvSpPr>
          <p:cNvPr id="29759" name="Rectangle 63"/>
          <p:cNvSpPr>
            <a:spLocks noChangeArrowheads="1"/>
          </p:cNvSpPr>
          <p:nvPr/>
        </p:nvSpPr>
        <p:spPr bwMode="auto">
          <a:xfrm>
            <a:off x="5638800" y="4343400"/>
            <a:ext cx="19050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altLang="zh-CN" sz="2800">
                <a:solidFill>
                  <a:srgbClr val="FFFFFF"/>
                </a:solidFill>
                <a:latin typeface="Arial" charset="0"/>
                <a:ea typeface="ＭＳ Ｐゴシック" charset="0"/>
                <a:cs typeface="Arial" charset="0"/>
              </a:rPr>
              <a:t>(11 </a:t>
            </a:r>
            <a:r>
              <a:rPr lang="zh-CN" altLang="en-US" sz="2800">
                <a:solidFill>
                  <a:srgbClr val="FFFFFF"/>
                </a:solidFill>
                <a:latin typeface="SimSun" charset="0"/>
                <a:ea typeface="SimSun" charset="0"/>
                <a:cs typeface="Arial" charset="0"/>
              </a:rPr>
              <a:t>年</a:t>
            </a:r>
            <a:r>
              <a:rPr lang="en-US" altLang="zh-CN" sz="2800">
                <a:solidFill>
                  <a:srgbClr val="FFFFFF"/>
                </a:solidFill>
                <a:latin typeface="Arial" charset="0"/>
                <a:ea typeface="ＭＳ Ｐゴシック" charset="0"/>
                <a:cs typeface="Arial" charset="0"/>
              </a:rPr>
              <a:t>)</a:t>
            </a:r>
          </a:p>
        </p:txBody>
      </p:sp>
      <p:sp>
        <p:nvSpPr>
          <p:cNvPr id="29760" name="Rectangle 64"/>
          <p:cNvSpPr>
            <a:spLocks noChangeArrowheads="1"/>
          </p:cNvSpPr>
          <p:nvPr/>
        </p:nvSpPr>
        <p:spPr bwMode="auto">
          <a:xfrm>
            <a:off x="-152400" y="5638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ea typeface="ＭＳ Ｐゴシック" charset="0"/>
                <a:cs typeface="Arial"/>
              </a:rPr>
              <a:t>627</a:t>
            </a:r>
          </a:p>
        </p:txBody>
      </p:sp>
      <p:sp>
        <p:nvSpPr>
          <p:cNvPr id="29754" name="Rectangle 58"/>
          <p:cNvSpPr>
            <a:spLocks noChangeArrowheads="1"/>
          </p:cNvSpPr>
          <p:nvPr/>
        </p:nvSpPr>
        <p:spPr bwMode="auto">
          <a:xfrm rot="-5400000">
            <a:off x="533400" y="3009900"/>
            <a:ext cx="18288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zh-CN" altLang="en-US" sz="2400">
                <a:solidFill>
                  <a:srgbClr val="FFFFFF"/>
                </a:solidFill>
                <a:latin typeface="SimSun" charset="0"/>
                <a:ea typeface="SimSun" charset="0"/>
                <a:cs typeface="Arial" charset="0"/>
              </a:rPr>
              <a:t>约哈斯</a:t>
            </a:r>
          </a:p>
        </p:txBody>
      </p:sp>
    </p:spTree>
    <p:extLst>
      <p:ext uri="{BB962C8B-B14F-4D97-AF65-F5344CB8AC3E}">
        <p14:creationId xmlns:p14="http://schemas.microsoft.com/office/powerpoint/2010/main" val="4279938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6904" y="76200"/>
            <a:ext cx="8991600" cy="685800"/>
          </a:xfrm>
          <a:ln>
            <a:solidFill>
              <a:schemeClr val="tx1"/>
            </a:solidFill>
          </a:ln>
        </p:spPr>
        <p:txBody>
          <a:bodyPr/>
          <a:lstStyle/>
          <a:p>
            <a:pPr>
              <a:defRPr/>
            </a:pPr>
            <a:r>
              <a:rPr lang="zh-CN" altLang="en-US" dirty="0">
                <a:ea typeface="ＭＳ Ｐゴシック" charset="0"/>
              </a:rPr>
              <a:t>哈巴谷 </a:t>
            </a:r>
            <a:r>
              <a:rPr lang="en-US" dirty="0">
                <a:ea typeface="ＭＳ Ｐゴシック" charset="0"/>
              </a:rPr>
              <a:t>1:13 </a:t>
            </a:r>
            <a:r>
              <a:rPr lang="en-US" altLang="zh-CN" dirty="0">
                <a:ea typeface="ＭＳ Ｐゴシック" charset="0"/>
              </a:rPr>
              <a:t>CNV</a:t>
            </a:r>
            <a:endParaRPr lang="en-US" dirty="0">
              <a:ea typeface="ＭＳ Ｐゴシック" charset="0"/>
            </a:endParaRPr>
          </a:p>
        </p:txBody>
      </p:sp>
      <p:pic>
        <p:nvPicPr>
          <p:cNvPr id="3" name="Picture 2"/>
          <p:cNvPicPr>
            <a:picLocks noChangeAspect="1"/>
          </p:cNvPicPr>
          <p:nvPr/>
        </p:nvPicPr>
        <p:blipFill>
          <a:blip r:embed="rId2"/>
          <a:stretch>
            <a:fillRect/>
          </a:stretch>
        </p:blipFill>
        <p:spPr>
          <a:xfrm>
            <a:off x="0" y="2273417"/>
            <a:ext cx="9169165" cy="4584583"/>
          </a:xfrm>
          <a:prstGeom prst="rect">
            <a:avLst/>
          </a:prstGeom>
        </p:spPr>
      </p:pic>
      <p:sp>
        <p:nvSpPr>
          <p:cNvPr id="6" name="Title 1"/>
          <p:cNvSpPr txBox="1">
            <a:spLocks/>
          </p:cNvSpPr>
          <p:nvPr/>
        </p:nvSpPr>
        <p:spPr bwMode="auto">
          <a:xfrm>
            <a:off x="0" y="836712"/>
            <a:ext cx="9144000" cy="128208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ru-RU" b="1" dirty="0">
                <a:solidFill>
                  <a:srgbClr val="FFFFFF"/>
                </a:solidFill>
                <a:effectLst>
                  <a:outerShdw blurRad="38100" dist="38100" dir="2700000" algn="tl">
                    <a:srgbClr val="000000"/>
                  </a:outerShdw>
                </a:effectLst>
                <a:latin typeface="Arial"/>
                <a:cs typeface="Arial"/>
              </a:rPr>
              <a:t>"</a:t>
            </a:r>
            <a:r>
              <a:rPr lang="zh-CN" altLang="en-US" b="1" dirty="0">
                <a:solidFill>
                  <a:srgbClr val="FFFFFF"/>
                </a:solidFill>
                <a:effectLst>
                  <a:outerShdw blurRad="38100" dist="38100" dir="2700000" algn="tl">
                    <a:srgbClr val="000000"/>
                  </a:outerShdw>
                </a:effectLst>
                <a:latin typeface="Arial"/>
                <a:cs typeface="Arial"/>
              </a:rPr>
              <a:t>你的眼目纯洁，不看邪恶，</a:t>
            </a:r>
          </a:p>
          <a:p>
            <a:r>
              <a:rPr lang="zh-CN" altLang="en-US" b="1" dirty="0">
                <a:solidFill>
                  <a:srgbClr val="FFFFFF"/>
                </a:solidFill>
                <a:effectLst>
                  <a:outerShdw blurRad="38100" dist="38100" dir="2700000" algn="tl">
                    <a:srgbClr val="000000"/>
                  </a:outerShdw>
                </a:effectLst>
                <a:latin typeface="Arial"/>
                <a:cs typeface="Arial"/>
              </a:rPr>
              <a:t>不能坐视奸恶；为甚么见行诡诈的人而不理？</a:t>
            </a:r>
          </a:p>
          <a:p>
            <a:r>
              <a:rPr lang="zh-CN" altLang="en-US" b="1" dirty="0">
                <a:solidFill>
                  <a:srgbClr val="FFFFFF"/>
                </a:solidFill>
                <a:effectLst>
                  <a:outerShdw blurRad="38100" dist="38100" dir="2700000" algn="tl">
                    <a:srgbClr val="000000"/>
                  </a:outerShdw>
                </a:effectLst>
                <a:latin typeface="Arial"/>
                <a:cs typeface="Arial"/>
              </a:rPr>
              <a:t>恶人吞灭比自己公义的人，你为甚么缄默呢？</a:t>
            </a:r>
            <a:r>
              <a:rPr lang="ru-RU" b="1" dirty="0">
                <a:solidFill>
                  <a:srgbClr val="FFFFFF"/>
                </a:solidFill>
                <a:effectLst>
                  <a:outerShdw blurRad="38100" dist="38100" dir="2700000" algn="tl">
                    <a:srgbClr val="000000"/>
                  </a:outerShdw>
                </a:effectLst>
                <a:latin typeface="Arial"/>
                <a:cs typeface="Arial"/>
              </a:rPr>
              <a:t>"</a:t>
            </a:r>
            <a:endParaRPr lang="en-US" b="1"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31602449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17563"/>
            <a:ext cx="9144000" cy="607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44450"/>
            <a:ext cx="7772400" cy="792262"/>
          </a:xfrm>
        </p:spPr>
        <p:txBody>
          <a:bodyPr/>
          <a:lstStyle/>
          <a:p>
            <a:pPr>
              <a:defRPr/>
            </a:pPr>
            <a:r>
              <a:rPr lang="zh-CN" altLang="en-US" sz="4800" b="1" dirty="0">
                <a:solidFill>
                  <a:schemeClr val="tx1"/>
                </a:solidFill>
                <a:effectLst>
                  <a:glow rad="266700">
                    <a:schemeClr val="bg1">
                      <a:alpha val="75000"/>
                    </a:schemeClr>
                  </a:glow>
                </a:effectLst>
              </a:rPr>
              <a:t>滨海湾</a:t>
            </a:r>
            <a:endParaRPr lang="en-US" sz="48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78191873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06488"/>
            <a:ext cx="9144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995936" y="-27384"/>
            <a:ext cx="5148064" cy="1095275"/>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would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do the same today?</a:t>
            </a:r>
          </a:p>
        </p:txBody>
      </p:sp>
      <p:sp>
        <p:nvSpPr>
          <p:cNvPr id="4" name="Oval Callout 3"/>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endParaRPr>
          </a:p>
        </p:txBody>
      </p:sp>
      <p:sp>
        <p:nvSpPr>
          <p:cNvPr id="5" name="Rectangle 2"/>
          <p:cNvSpPr txBox="1">
            <a:spLocks noChangeArrowheads="1"/>
          </p:cNvSpPr>
          <p:nvPr/>
        </p:nvSpPr>
        <p:spPr bwMode="auto">
          <a:xfrm>
            <a:off x="434609" y="80392"/>
            <a:ext cx="3849359"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altLang="zh-CN" sz="3600" b="1" dirty="0">
                <a:solidFill>
                  <a:srgbClr val="FFFFFF"/>
                </a:solidFill>
                <a:effectLst>
                  <a:glow rad="165100">
                    <a:srgbClr val="000000"/>
                  </a:glow>
                </a:effectLst>
                <a:latin typeface="Arial" charset="0"/>
                <a:ea typeface="ＭＳ Ｐゴシック" charset="0"/>
              </a:rPr>
              <a:t>I will. I will have </a:t>
            </a:r>
            <a:r>
              <a:rPr lang="en-US" altLang="zh-CN" sz="5400" b="1" dirty="0">
                <a:solidFill>
                  <a:srgbClr val="FFFFFF"/>
                </a:solidFill>
                <a:effectLst>
                  <a:glow rad="165100">
                    <a:srgbClr val="000000"/>
                  </a:glow>
                </a:effectLst>
                <a:latin typeface="Arial" charset="0"/>
                <a:ea typeface="ＭＳ Ｐゴシック" charset="0"/>
              </a:rPr>
              <a:t>ISIS </a:t>
            </a:r>
            <a:r>
              <a:rPr lang="en-US" altLang="zh-CN" sz="3600" b="1" dirty="0">
                <a:solidFill>
                  <a:srgbClr val="FFFFFF"/>
                </a:solidFill>
                <a:effectLst>
                  <a:glow rad="165100">
                    <a:srgbClr val="000000"/>
                  </a:glow>
                </a:effectLst>
                <a:latin typeface="Arial" charset="0"/>
                <a:ea typeface="ＭＳ Ｐゴシック" charset="0"/>
              </a:rPr>
              <a:t>destroy the city.</a:t>
            </a:r>
            <a:endParaRPr lang="en-US" altLang="zh-CN" sz="4000" b="1" dirty="0">
              <a:solidFill>
                <a:srgbClr val="FFFFFF"/>
              </a:solidFill>
              <a:effectLst>
                <a:glow rad="165100">
                  <a:srgbClr val="000000"/>
                </a:glow>
              </a:effectLst>
              <a:latin typeface="Arial" charset="0"/>
              <a:ea typeface="ＭＳ Ｐゴシック" charset="0"/>
            </a:endParaRPr>
          </a:p>
        </p:txBody>
      </p:sp>
      <p:sp>
        <p:nvSpPr>
          <p:cNvPr id="6" name="Oval Callout 5"/>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endParaRPr>
          </a:p>
        </p:txBody>
      </p:sp>
      <p:sp>
        <p:nvSpPr>
          <p:cNvPr id="7" name="Rectangle 6"/>
          <p:cNvSpPr>
            <a:spLocks noChangeArrowheads="1"/>
          </p:cNvSpPr>
          <p:nvPr/>
        </p:nvSpPr>
        <p:spPr bwMode="auto">
          <a:xfrm>
            <a:off x="4174451" y="3645024"/>
            <a:ext cx="4141965"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en-US" altLang="zh-CN" sz="3600" b="1" dirty="0">
                <a:solidFill>
                  <a:srgbClr val="000000"/>
                </a:solidFill>
                <a:latin typeface="Arial"/>
                <a:ea typeface="ＭＳ Ｐゴシック" charset="0"/>
                <a:cs typeface="Arial"/>
              </a:rPr>
              <a:t>God, punish the injustice in Singapore!</a:t>
            </a:r>
          </a:p>
        </p:txBody>
      </p:sp>
    </p:spTree>
    <p:extLst>
      <p:ext uri="{BB962C8B-B14F-4D97-AF65-F5344CB8AC3E}">
        <p14:creationId xmlns:p14="http://schemas.microsoft.com/office/powerpoint/2010/main" val="30390991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up)">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strVal val="#ppt_w*0.70"/>
                                          </p:val>
                                        </p:tav>
                                        <p:tav tm="100000">
                                          <p:val>
                                            <p:strVal val="#ppt_w"/>
                                          </p:val>
                                        </p:tav>
                                      </p:tavLst>
                                    </p:anim>
                                    <p:anim calcmode="lin" valueType="num">
                                      <p:cBhvr>
                                        <p:cTn id="21" dur="1000" fill="hold"/>
                                        <p:tgtEl>
                                          <p:spTgt spid="5"/>
                                        </p:tgtEl>
                                        <p:attrNameLst>
                                          <p:attrName>ppt_h</p:attrName>
                                        </p:attrNameLst>
                                      </p:cBhvr>
                                      <p:tavLst>
                                        <p:tav tm="0">
                                          <p:val>
                                            <p:strVal val="#ppt_h"/>
                                          </p:val>
                                        </p:tav>
                                        <p:tav tm="100000">
                                          <p:val>
                                            <p:strVal val="#ppt_h"/>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71800" y="29469"/>
            <a:ext cx="6372200" cy="5847803"/>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你竟使人像海里的鱼，</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像无人管辖的爬行的动物。</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15</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迦勒底人既用钩把他们钓起来，用网拖走，</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用鱼网收聚在一处，就欢喜快乐</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(1:14-15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1907614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WordArt 4"/>
          <p:cNvSpPr>
            <a:spLocks noChangeArrowheads="1" noChangeShapeType="1" noTextEdit="1"/>
          </p:cNvSpPr>
          <p:nvPr/>
        </p:nvSpPr>
        <p:spPr bwMode="auto">
          <a:xfrm>
            <a:off x="5410200" y="304800"/>
            <a:ext cx="3529013"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b="1" kern="1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5921" dir="2700000" algn="ctr" rotWithShape="0">
                    <a:srgbClr val="C0C0C0">
                      <a:alpha val="74997"/>
                    </a:srgbClr>
                  </a:outerShdw>
                </a:effectLst>
                <a:latin typeface="Impact"/>
                <a:ea typeface="MS PGothic" pitchFamily="34" charset="-128"/>
                <a:cs typeface="+mn-cs"/>
              </a:rPr>
              <a:t>巴比伦和我们 </a:t>
            </a:r>
            <a:endParaRPr lang="en-GB" sz="3600" b="1" kern="1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5921" dir="2700000" algn="ctr" rotWithShape="0">
                  <a:srgbClr val="C0C0C0">
                    <a:alpha val="74997"/>
                  </a:srgbClr>
                </a:outerShdw>
              </a:effectLst>
              <a:latin typeface="Impact"/>
              <a:ea typeface="MS PGothic" pitchFamily="34" charset="-128"/>
              <a:cs typeface="+mn-cs"/>
            </a:endParaRPr>
          </a:p>
        </p:txBody>
      </p:sp>
      <p:sp>
        <p:nvSpPr>
          <p:cNvPr id="86030" name="Rectangle 14"/>
          <p:cNvSpPr>
            <a:spLocks noGrp="1" noChangeArrowheads="1"/>
          </p:cNvSpPr>
          <p:nvPr>
            <p:ph type="title" idx="4294967295"/>
          </p:nvPr>
        </p:nvSpPr>
        <p:spPr>
          <a:xfrm>
            <a:off x="107950" y="115888"/>
            <a:ext cx="5184775" cy="444500"/>
          </a:xfrm>
        </p:spPr>
        <p:txBody>
          <a:bodyPr/>
          <a:lstStyle/>
          <a:p>
            <a:pPr>
              <a:spcBef>
                <a:spcPct val="50000"/>
              </a:spcBef>
            </a:pPr>
            <a:r>
              <a:rPr lang="ja-JP" altLang="en-US" sz="2800" b="1" u="sng">
                <a:solidFill>
                  <a:srgbClr val="000000"/>
                </a:solidFill>
                <a:effectLst>
                  <a:outerShdw blurRad="38100" dist="38100" dir="2700000" algn="tl">
                    <a:srgbClr val="C0C0C0"/>
                  </a:outerShdw>
                </a:effectLst>
              </a:rPr>
              <a:t>自制神像是</a:t>
            </a:r>
            <a:r>
              <a:rPr lang="zh-CN" altLang="en-US" sz="2800" b="1" u="sng">
                <a:solidFill>
                  <a:srgbClr val="000000"/>
                </a:solidFill>
                <a:effectLst>
                  <a:outerShdw blurRad="38100" dist="38100" dir="2700000" algn="tl">
                    <a:srgbClr val="C0C0C0"/>
                  </a:outerShdw>
                </a:effectLst>
              </a:rPr>
              <a:t>一文不值</a:t>
            </a:r>
            <a:r>
              <a:rPr lang="ja-JP" altLang="en-US" sz="2800" b="1" u="sng">
                <a:solidFill>
                  <a:srgbClr val="000000"/>
                </a:solidFill>
                <a:effectLst>
                  <a:outerShdw blurRad="38100" dist="38100" dir="2700000" algn="tl">
                    <a:srgbClr val="C0C0C0"/>
                  </a:outerShdw>
                </a:effectLst>
              </a:rPr>
              <a:t>的</a:t>
            </a:r>
            <a:endParaRPr lang="en-US" altLang="en-US" sz="2800" b="1" u="sng">
              <a:solidFill>
                <a:srgbClr val="000000"/>
              </a:solidFill>
              <a:effectLst>
                <a:outerShdw blurRad="38100" dist="38100" dir="2700000" algn="tl">
                  <a:srgbClr val="C0C0C0"/>
                </a:outerShdw>
              </a:effectLst>
              <a:ea typeface="SimSun" pitchFamily="2" charset="-122"/>
            </a:endParaRPr>
          </a:p>
        </p:txBody>
      </p:sp>
      <p:sp>
        <p:nvSpPr>
          <p:cNvPr id="344067" name="Rectangle 18"/>
          <p:cNvSpPr>
            <a:spLocks noChangeArrowheads="1"/>
          </p:cNvSpPr>
          <p:nvPr/>
        </p:nvSpPr>
        <p:spPr bwMode="auto">
          <a:xfrm>
            <a:off x="2916238" y="5229225"/>
            <a:ext cx="1150937" cy="792163"/>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grpSp>
        <p:nvGrpSpPr>
          <p:cNvPr id="10" name="Group 9"/>
          <p:cNvGrpSpPr>
            <a:grpSpLocks/>
          </p:cNvGrpSpPr>
          <p:nvPr/>
        </p:nvGrpSpPr>
        <p:grpSpPr bwMode="auto">
          <a:xfrm>
            <a:off x="417513" y="1220788"/>
            <a:ext cx="7620000" cy="3265487"/>
            <a:chOff x="-2988840" y="2564904"/>
            <a:chExt cx="7620000" cy="3265488"/>
          </a:xfrm>
        </p:grpSpPr>
        <p:pic>
          <p:nvPicPr>
            <p:cNvPr id="344096" name="Picture 6" descr="bc4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88840" y="2564904"/>
              <a:ext cx="7620000" cy="326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97" name="Rectangle 12"/>
            <p:cNvSpPr>
              <a:spLocks noChangeArrowheads="1"/>
            </p:cNvSpPr>
            <p:nvPr/>
          </p:nvSpPr>
          <p:spPr bwMode="auto">
            <a:xfrm>
              <a:off x="-2353616" y="2780928"/>
              <a:ext cx="1440160" cy="57606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344098" name="Rectangle 13"/>
            <p:cNvSpPr>
              <a:spLocks noChangeArrowheads="1"/>
            </p:cNvSpPr>
            <p:nvPr/>
          </p:nvSpPr>
          <p:spPr bwMode="auto">
            <a:xfrm>
              <a:off x="-396552" y="2852936"/>
              <a:ext cx="1728192" cy="57606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20" name="Rectangle 14"/>
            <p:cNvSpPr txBox="1">
              <a:spLocks noChangeArrowheads="1"/>
            </p:cNvSpPr>
            <p:nvPr/>
          </p:nvSpPr>
          <p:spPr bwMode="auto">
            <a:xfrm>
              <a:off x="-2557040" y="2780804"/>
              <a:ext cx="1836737"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zh-CN" altLang="en-US" sz="1800">
                  <a:solidFill>
                    <a:srgbClr val="000000"/>
                  </a:solidFill>
                  <a:effectLst>
                    <a:outerShdw blurRad="38100" dist="38100" dir="2700000" algn="tl">
                      <a:srgbClr val="C0C0C0"/>
                    </a:outerShdw>
                  </a:effectLst>
                  <a:latin typeface="Arial" pitchFamily="34" charset="0"/>
                  <a:cs typeface="Arial" pitchFamily="34" charset="0"/>
                </a:rPr>
                <a:t>小子，你在这里干嘛？</a:t>
              </a:r>
              <a:endParaRPr lang="en-US" altLang="en-US" sz="3200">
                <a:solidFill>
                  <a:srgbClr val="000000"/>
                </a:solidFill>
                <a:latin typeface="Arial" pitchFamily="34" charset="0"/>
                <a:cs typeface="Arial" pitchFamily="34" charset="0"/>
              </a:endParaRPr>
            </a:p>
          </p:txBody>
        </p:sp>
        <p:sp>
          <p:nvSpPr>
            <p:cNvPr id="21" name="Rectangle 14"/>
            <p:cNvSpPr txBox="1">
              <a:spLocks noChangeArrowheads="1"/>
            </p:cNvSpPr>
            <p:nvPr/>
          </p:nvSpPr>
          <p:spPr bwMode="auto">
            <a:xfrm>
              <a:off x="-467890" y="2852241"/>
              <a:ext cx="1943100"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zh-CN" altLang="en-US" sz="1800">
                  <a:solidFill>
                    <a:srgbClr val="000000"/>
                  </a:solidFill>
                  <a:effectLst>
                    <a:outerShdw blurRad="38100" dist="38100" dir="2700000" algn="tl">
                      <a:srgbClr val="C0C0C0"/>
                    </a:outerShdw>
                  </a:effectLst>
                  <a:latin typeface="Arial" pitchFamily="34" charset="0"/>
                  <a:cs typeface="Arial" pitchFamily="34" charset="0"/>
                </a:rPr>
                <a:t>。。。只是在享受上帝的创造。</a:t>
              </a:r>
              <a:endParaRPr lang="en-US" altLang="en-US" sz="3200">
                <a:solidFill>
                  <a:srgbClr val="000000"/>
                </a:solidFill>
                <a:latin typeface="Arial" pitchFamily="34" charset="0"/>
                <a:cs typeface="Arial" pitchFamily="34" charset="0"/>
              </a:endParaRPr>
            </a:p>
          </p:txBody>
        </p:sp>
      </p:grpSp>
      <p:grpSp>
        <p:nvGrpSpPr>
          <p:cNvPr id="4" name="Group 3"/>
          <p:cNvGrpSpPr>
            <a:grpSpLocks/>
          </p:cNvGrpSpPr>
          <p:nvPr/>
        </p:nvGrpSpPr>
        <p:grpSpPr bwMode="auto">
          <a:xfrm>
            <a:off x="900113" y="1279525"/>
            <a:ext cx="4572000" cy="4010025"/>
            <a:chOff x="1403648" y="332656"/>
            <a:chExt cx="4572000" cy="4010025"/>
          </a:xfrm>
        </p:grpSpPr>
        <p:pic>
          <p:nvPicPr>
            <p:cNvPr id="344091" name="Picture 7" descr="bc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648" y="332656"/>
              <a:ext cx="4572000" cy="401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92" name="Rectangle 14"/>
            <p:cNvSpPr>
              <a:spLocks noChangeArrowheads="1"/>
            </p:cNvSpPr>
            <p:nvPr/>
          </p:nvSpPr>
          <p:spPr bwMode="auto">
            <a:xfrm>
              <a:off x="1763688" y="620688"/>
              <a:ext cx="1512168" cy="1008112"/>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344093" name="Rectangle 15"/>
            <p:cNvSpPr>
              <a:spLocks noChangeArrowheads="1"/>
            </p:cNvSpPr>
            <p:nvPr/>
          </p:nvSpPr>
          <p:spPr bwMode="auto">
            <a:xfrm>
              <a:off x="4355976" y="1628800"/>
              <a:ext cx="1152128" cy="43204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22" name="Rectangle 14"/>
            <p:cNvSpPr txBox="1">
              <a:spLocks noChangeArrowheads="1"/>
            </p:cNvSpPr>
            <p:nvPr/>
          </p:nvSpPr>
          <p:spPr bwMode="auto">
            <a:xfrm>
              <a:off x="1764010" y="619994"/>
              <a:ext cx="15113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zh-CN" altLang="en-US" sz="1800">
                  <a:solidFill>
                    <a:srgbClr val="000000"/>
                  </a:solidFill>
                  <a:effectLst>
                    <a:outerShdw blurRad="38100" dist="38100" dir="2700000" algn="tl">
                      <a:srgbClr val="C0C0C0"/>
                    </a:outerShdw>
                  </a:effectLst>
                  <a:latin typeface="Arial" pitchFamily="34" charset="0"/>
                  <a:cs typeface="Arial" pitchFamily="34" charset="0"/>
                </a:rPr>
                <a:t>你曾经见过神吗？</a:t>
              </a:r>
              <a:endParaRPr lang="en-US" altLang="en-US" sz="3200">
                <a:solidFill>
                  <a:srgbClr val="000000"/>
                </a:solidFill>
                <a:latin typeface="Arial" pitchFamily="34" charset="0"/>
                <a:cs typeface="Arial" pitchFamily="34" charset="0"/>
              </a:endParaRPr>
            </a:p>
          </p:txBody>
        </p:sp>
        <p:sp>
          <p:nvSpPr>
            <p:cNvPr id="24" name="Rectangle 14"/>
            <p:cNvSpPr txBox="1">
              <a:spLocks noChangeArrowheads="1"/>
            </p:cNvSpPr>
            <p:nvPr/>
          </p:nvSpPr>
          <p:spPr bwMode="auto">
            <a:xfrm>
              <a:off x="4283373" y="1556619"/>
              <a:ext cx="1171575"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zh-CN" altLang="en-US" sz="1800">
                  <a:solidFill>
                    <a:srgbClr val="000000"/>
                  </a:solidFill>
                  <a:effectLst>
                    <a:outerShdw blurRad="38100" dist="38100" dir="2700000" algn="tl">
                      <a:srgbClr val="C0C0C0"/>
                    </a:outerShdw>
                  </a:effectLst>
                  <a:latin typeface="Arial" pitchFamily="34" charset="0"/>
                  <a:cs typeface="Arial" pitchFamily="34" charset="0"/>
                </a:rPr>
                <a:t>没有。</a:t>
              </a:r>
              <a:endParaRPr lang="en-US" altLang="en-US" sz="3200">
                <a:solidFill>
                  <a:srgbClr val="000000"/>
                </a:solidFill>
                <a:latin typeface="Arial" pitchFamily="34" charset="0"/>
                <a:cs typeface="Arial" pitchFamily="34" charset="0"/>
              </a:endParaRPr>
            </a:p>
          </p:txBody>
        </p:sp>
      </p:grpSp>
      <p:grpSp>
        <p:nvGrpSpPr>
          <p:cNvPr id="23" name="Group 22"/>
          <p:cNvGrpSpPr>
            <a:grpSpLocks/>
          </p:cNvGrpSpPr>
          <p:nvPr/>
        </p:nvGrpSpPr>
        <p:grpSpPr bwMode="auto">
          <a:xfrm>
            <a:off x="595313" y="2597150"/>
            <a:ext cx="4876800" cy="4183063"/>
            <a:chOff x="2339752" y="2420888"/>
            <a:chExt cx="4876800" cy="4183063"/>
          </a:xfrm>
        </p:grpSpPr>
        <p:pic>
          <p:nvPicPr>
            <p:cNvPr id="344086" name="Picture 8" descr="bc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39752" y="2420888"/>
              <a:ext cx="4876800" cy="418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87" name="Rectangle 17"/>
            <p:cNvSpPr>
              <a:spLocks noChangeArrowheads="1"/>
            </p:cNvSpPr>
            <p:nvPr/>
          </p:nvSpPr>
          <p:spPr bwMode="auto">
            <a:xfrm>
              <a:off x="2699792" y="2924944"/>
              <a:ext cx="1944216" cy="129614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25" name="Rectangle 14"/>
            <p:cNvSpPr txBox="1">
              <a:spLocks noChangeArrowheads="1"/>
            </p:cNvSpPr>
            <p:nvPr/>
          </p:nvSpPr>
          <p:spPr bwMode="auto">
            <a:xfrm>
              <a:off x="2844577" y="3068588"/>
              <a:ext cx="17462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zh-CN" altLang="en-US" sz="1800">
                  <a:solidFill>
                    <a:srgbClr val="000000"/>
                  </a:solidFill>
                  <a:effectLst>
                    <a:outerShdw blurRad="38100" dist="38100" dir="2700000" algn="tl">
                      <a:srgbClr val="C0C0C0"/>
                    </a:outerShdw>
                  </a:effectLst>
                  <a:latin typeface="Arial" pitchFamily="34" charset="0"/>
                  <a:cs typeface="Arial" pitchFamily="34" charset="0"/>
                </a:rPr>
                <a:t>那么，你怎么知道祂存在呢？</a:t>
              </a:r>
              <a:endParaRPr lang="en-US" altLang="en-US" sz="3200">
                <a:solidFill>
                  <a:srgbClr val="000000"/>
                </a:solidFill>
                <a:latin typeface="Arial" pitchFamily="34" charset="0"/>
                <a:cs typeface="Arial" pitchFamily="34" charset="0"/>
              </a:endParaRPr>
            </a:p>
          </p:txBody>
        </p:sp>
        <p:sp>
          <p:nvSpPr>
            <p:cNvPr id="344089" name="Oval 38"/>
            <p:cNvSpPr>
              <a:spLocks noChangeArrowheads="1"/>
            </p:cNvSpPr>
            <p:nvPr/>
          </p:nvSpPr>
          <p:spPr bwMode="auto">
            <a:xfrm>
              <a:off x="5220072" y="3284984"/>
              <a:ext cx="1440160" cy="1124744"/>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26" name="Rectangle 14"/>
            <p:cNvSpPr txBox="1">
              <a:spLocks noChangeArrowheads="1"/>
            </p:cNvSpPr>
            <p:nvPr/>
          </p:nvSpPr>
          <p:spPr bwMode="auto">
            <a:xfrm>
              <a:off x="5292502" y="3573413"/>
              <a:ext cx="1368425"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zh-CN" altLang="en-US" sz="1800">
                  <a:solidFill>
                    <a:srgbClr val="000000"/>
                  </a:solidFill>
                  <a:effectLst>
                    <a:outerShdw blurRad="38100" dist="38100" dir="2700000" algn="tl">
                      <a:srgbClr val="C0C0C0"/>
                    </a:outerShdw>
                  </a:effectLst>
                  <a:latin typeface="Arial" pitchFamily="34" charset="0"/>
                  <a:cs typeface="Arial" pitchFamily="34" charset="0"/>
                </a:rPr>
                <a:t>我就知道。</a:t>
              </a:r>
              <a:endParaRPr lang="en-US" altLang="en-US" sz="3200">
                <a:solidFill>
                  <a:srgbClr val="000000"/>
                </a:solidFill>
                <a:latin typeface="Arial" pitchFamily="34" charset="0"/>
                <a:cs typeface="Arial" pitchFamily="34" charset="0"/>
              </a:endParaRPr>
            </a:p>
          </p:txBody>
        </p:sp>
      </p:grpSp>
      <p:grpSp>
        <p:nvGrpSpPr>
          <p:cNvPr id="6" name="Group 5"/>
          <p:cNvGrpSpPr>
            <a:grpSpLocks/>
          </p:cNvGrpSpPr>
          <p:nvPr/>
        </p:nvGrpSpPr>
        <p:grpSpPr bwMode="auto">
          <a:xfrm>
            <a:off x="3471863" y="1449388"/>
            <a:ext cx="5005387" cy="4024312"/>
            <a:chOff x="6948264" y="1052736"/>
            <a:chExt cx="5005388" cy="4024313"/>
          </a:xfrm>
        </p:grpSpPr>
        <p:pic>
          <p:nvPicPr>
            <p:cNvPr id="344083" name="Picture 9" descr="bc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48264" y="1052736"/>
              <a:ext cx="5005388" cy="402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84" name="Rectangle 1"/>
            <p:cNvSpPr>
              <a:spLocks noChangeArrowheads="1"/>
            </p:cNvSpPr>
            <p:nvPr/>
          </p:nvSpPr>
          <p:spPr bwMode="auto">
            <a:xfrm>
              <a:off x="7452320" y="1412776"/>
              <a:ext cx="3168352" cy="43204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29" name="Rectangle 14"/>
            <p:cNvSpPr txBox="1">
              <a:spLocks noChangeArrowheads="1"/>
            </p:cNvSpPr>
            <p:nvPr/>
          </p:nvSpPr>
          <p:spPr bwMode="auto">
            <a:xfrm>
              <a:off x="7524526" y="1413098"/>
              <a:ext cx="3240089"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zh-CN" altLang="en-US" sz="1800">
                  <a:solidFill>
                    <a:srgbClr val="000000"/>
                  </a:solidFill>
                  <a:effectLst>
                    <a:outerShdw blurRad="38100" dist="38100" dir="2700000" algn="tl">
                      <a:srgbClr val="C0C0C0"/>
                    </a:outerShdw>
                  </a:effectLst>
                  <a:latin typeface="Arial" pitchFamily="34" charset="0"/>
                  <a:cs typeface="Arial" pitchFamily="34" charset="0"/>
                </a:rPr>
                <a:t>。。。这是叫做“信心”。</a:t>
              </a:r>
              <a:endParaRPr lang="en-US" altLang="en-US" sz="3200">
                <a:solidFill>
                  <a:srgbClr val="000000"/>
                </a:solidFill>
                <a:latin typeface="Arial" pitchFamily="34" charset="0"/>
                <a:cs typeface="Arial" pitchFamily="34" charset="0"/>
              </a:endParaRPr>
            </a:p>
          </p:txBody>
        </p:sp>
      </p:grpSp>
      <p:grpSp>
        <p:nvGrpSpPr>
          <p:cNvPr id="8" name="Group 7"/>
          <p:cNvGrpSpPr>
            <a:grpSpLocks/>
          </p:cNvGrpSpPr>
          <p:nvPr/>
        </p:nvGrpSpPr>
        <p:grpSpPr bwMode="auto">
          <a:xfrm>
            <a:off x="2022475" y="1458913"/>
            <a:ext cx="5181600" cy="4795837"/>
            <a:chOff x="-5858432" y="2622452"/>
            <a:chExt cx="5181600" cy="4795838"/>
          </a:xfrm>
        </p:grpSpPr>
        <p:pic>
          <p:nvPicPr>
            <p:cNvPr id="344077" name="Picture 10" descr="bc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58432" y="2622452"/>
              <a:ext cx="5181600" cy="4795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78" name="Rectangle 11"/>
            <p:cNvSpPr>
              <a:spLocks noChangeArrowheads="1"/>
            </p:cNvSpPr>
            <p:nvPr/>
          </p:nvSpPr>
          <p:spPr bwMode="auto">
            <a:xfrm>
              <a:off x="-5786424" y="2671491"/>
              <a:ext cx="3672408" cy="129614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344079" name="Rectangle 33"/>
            <p:cNvSpPr>
              <a:spLocks noChangeArrowheads="1"/>
            </p:cNvSpPr>
            <p:nvPr/>
          </p:nvSpPr>
          <p:spPr bwMode="auto">
            <a:xfrm>
              <a:off x="-3266144" y="2743499"/>
              <a:ext cx="2160240" cy="864096"/>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344080" name="Oval 6"/>
            <p:cNvSpPr>
              <a:spLocks noChangeArrowheads="1"/>
            </p:cNvSpPr>
            <p:nvPr/>
          </p:nvSpPr>
          <p:spPr bwMode="auto">
            <a:xfrm>
              <a:off x="-2258032" y="3923011"/>
              <a:ext cx="1440160" cy="1124744"/>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28" name="Rectangle 14"/>
            <p:cNvSpPr txBox="1">
              <a:spLocks noChangeArrowheads="1"/>
            </p:cNvSpPr>
            <p:nvPr/>
          </p:nvSpPr>
          <p:spPr bwMode="auto">
            <a:xfrm>
              <a:off x="-5713969" y="2887564"/>
              <a:ext cx="48958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zh-CN" altLang="en-US">
                  <a:solidFill>
                    <a:srgbClr val="000000"/>
                  </a:solidFill>
                  <a:effectLst>
                    <a:outerShdw blurRad="38100" dist="38100" dir="2700000" algn="tl">
                      <a:srgbClr val="C0C0C0"/>
                    </a:outerShdw>
                  </a:effectLst>
                  <a:latin typeface="Arial" pitchFamily="34" charset="0"/>
                  <a:cs typeface="Arial" pitchFamily="34" charset="0"/>
                </a:rPr>
                <a:t>相信一个你看不见的神一定需要非常大的信心。</a:t>
              </a:r>
              <a:endParaRPr lang="en-US" altLang="en-US" sz="4000">
                <a:solidFill>
                  <a:srgbClr val="000000"/>
                </a:solidFill>
                <a:latin typeface="Arial" pitchFamily="34" charset="0"/>
                <a:cs typeface="Arial" pitchFamily="34" charset="0"/>
              </a:endParaRPr>
            </a:p>
          </p:txBody>
        </p:sp>
        <p:sp>
          <p:nvSpPr>
            <p:cNvPr id="32" name="Rectangle 14"/>
            <p:cNvSpPr txBox="1">
              <a:spLocks noChangeArrowheads="1"/>
            </p:cNvSpPr>
            <p:nvPr/>
          </p:nvSpPr>
          <p:spPr bwMode="auto">
            <a:xfrm>
              <a:off x="-2132569" y="4040089"/>
              <a:ext cx="1169987"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zh-CN" altLang="en-US">
                  <a:solidFill>
                    <a:srgbClr val="000000"/>
                  </a:solidFill>
                  <a:effectLst>
                    <a:outerShdw blurRad="38100" dist="38100" dir="2700000" algn="tl">
                      <a:srgbClr val="C0C0C0"/>
                    </a:outerShdw>
                  </a:effectLst>
                  <a:latin typeface="Arial" pitchFamily="34" charset="0"/>
                  <a:cs typeface="Arial" pitchFamily="34" charset="0"/>
                </a:rPr>
                <a:t>那也不见得。 </a:t>
              </a:r>
              <a:endParaRPr lang="en-US" altLang="en-US" sz="4000">
                <a:solidFill>
                  <a:srgbClr val="000000"/>
                </a:solidFill>
                <a:latin typeface="Arial" pitchFamily="34" charset="0"/>
                <a:cs typeface="Arial" pitchFamily="34" charset="0"/>
              </a:endParaRPr>
            </a:p>
          </p:txBody>
        </p:sp>
      </p:grpSp>
      <p:grpSp>
        <p:nvGrpSpPr>
          <p:cNvPr id="9" name="Group 8"/>
          <p:cNvGrpSpPr>
            <a:grpSpLocks/>
          </p:cNvGrpSpPr>
          <p:nvPr/>
        </p:nvGrpSpPr>
        <p:grpSpPr bwMode="auto">
          <a:xfrm>
            <a:off x="768350" y="2490788"/>
            <a:ext cx="8229600" cy="3527425"/>
            <a:chOff x="3707904" y="6309320"/>
            <a:chExt cx="8229600" cy="3527425"/>
          </a:xfrm>
        </p:grpSpPr>
        <p:pic>
          <p:nvPicPr>
            <p:cNvPr id="344074" name="Picture 11" descr="bc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707904" y="6309320"/>
              <a:ext cx="8229600" cy="352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75" name="Rectangle 10"/>
            <p:cNvSpPr>
              <a:spLocks noChangeArrowheads="1"/>
            </p:cNvSpPr>
            <p:nvPr/>
          </p:nvSpPr>
          <p:spPr bwMode="auto">
            <a:xfrm>
              <a:off x="5471592" y="6669360"/>
              <a:ext cx="3672408" cy="43204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endParaRPr lang="en-US" altLang="en-US">
                <a:solidFill>
                  <a:srgbClr val="000000"/>
                </a:solidFill>
                <a:cs typeface="+mn-cs"/>
              </a:endParaRPr>
            </a:p>
          </p:txBody>
        </p:sp>
        <p:sp>
          <p:nvSpPr>
            <p:cNvPr id="344076" name="Rectangle 14"/>
            <p:cNvSpPr txBox="1">
              <a:spLocks noChangeArrowheads="1"/>
            </p:cNvSpPr>
            <p:nvPr/>
          </p:nvSpPr>
          <p:spPr bwMode="auto">
            <a:xfrm>
              <a:off x="5220072" y="6597352"/>
              <a:ext cx="4032448"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lgn="ctr"/>
              <a:r>
                <a:rPr lang="zh-CN" altLang="en-US" sz="2000" u="sng">
                  <a:solidFill>
                    <a:srgbClr val="000000"/>
                  </a:solidFill>
                  <a:cs typeface="+mn-cs"/>
                </a:rPr>
                <a:t>那</a:t>
              </a:r>
              <a:r>
                <a:rPr lang="zh-CN" altLang="en-US" sz="2000">
                  <a:solidFill>
                    <a:srgbClr val="000000"/>
                  </a:solidFill>
                  <a:cs typeface="+mn-cs"/>
                </a:rPr>
                <a:t>，就需要极大的信心</a:t>
              </a:r>
              <a:endParaRPr lang="en-US" altLang="en-US" sz="2000">
                <a:solidFill>
                  <a:srgbClr val="000000"/>
                </a:solidFill>
                <a:cs typeface="+mn-cs"/>
              </a:endParaRPr>
            </a:p>
          </p:txBody>
        </p:sp>
      </p:grpSp>
    </p:spTree>
    <p:extLst>
      <p:ext uri="{BB962C8B-B14F-4D97-AF65-F5344CB8AC3E}">
        <p14:creationId xmlns:p14="http://schemas.microsoft.com/office/powerpoint/2010/main" val="1802964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300" fill="hold"/>
                                        <p:tgtEl>
                                          <p:spTgt spid="4"/>
                                        </p:tgtEl>
                                        <p:attrNameLst>
                                          <p:attrName>ppt_w</p:attrName>
                                        </p:attrNameLst>
                                      </p:cBhvr>
                                      <p:tavLst>
                                        <p:tav tm="0">
                                          <p:val>
                                            <p:strVal val="#ppt_w*0.70"/>
                                          </p:val>
                                        </p:tav>
                                        <p:tav tm="100000">
                                          <p:val>
                                            <p:strVal val="#ppt_w"/>
                                          </p:val>
                                        </p:tav>
                                      </p:tavLst>
                                    </p:anim>
                                    <p:anim calcmode="lin" valueType="num">
                                      <p:cBhvr>
                                        <p:cTn id="15" dur="300" fill="hold"/>
                                        <p:tgtEl>
                                          <p:spTgt spid="4"/>
                                        </p:tgtEl>
                                        <p:attrNameLst>
                                          <p:attrName>ppt_h</p:attrName>
                                        </p:attrNameLst>
                                      </p:cBhvr>
                                      <p:tavLst>
                                        <p:tav tm="0">
                                          <p:val>
                                            <p:strVal val="#ppt_h"/>
                                          </p:val>
                                        </p:tav>
                                        <p:tav tm="100000">
                                          <p:val>
                                            <p:strVal val="#ppt_h"/>
                                          </p:val>
                                        </p:tav>
                                      </p:tavLst>
                                    </p:anim>
                                    <p:animEffect transition="in" filter="fade">
                                      <p:cBhvr>
                                        <p:cTn id="16" dur="3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0.70"/>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300" fill="hold"/>
                                        <p:tgtEl>
                                          <p:spTgt spid="6"/>
                                        </p:tgtEl>
                                        <p:attrNameLst>
                                          <p:attrName>ppt_w</p:attrName>
                                        </p:attrNameLst>
                                      </p:cBhvr>
                                      <p:tavLst>
                                        <p:tav tm="0">
                                          <p:val>
                                            <p:strVal val="#ppt_w*0.70"/>
                                          </p:val>
                                        </p:tav>
                                        <p:tav tm="100000">
                                          <p:val>
                                            <p:strVal val="#ppt_w"/>
                                          </p:val>
                                        </p:tav>
                                      </p:tavLst>
                                    </p:anim>
                                    <p:anim calcmode="lin" valueType="num">
                                      <p:cBhvr>
                                        <p:cTn id="29" dur="300" fill="hold"/>
                                        <p:tgtEl>
                                          <p:spTgt spid="6"/>
                                        </p:tgtEl>
                                        <p:attrNameLst>
                                          <p:attrName>ppt_h</p:attrName>
                                        </p:attrNameLst>
                                      </p:cBhvr>
                                      <p:tavLst>
                                        <p:tav tm="0">
                                          <p:val>
                                            <p:strVal val="#ppt_h"/>
                                          </p:val>
                                        </p:tav>
                                        <p:tav tm="100000">
                                          <p:val>
                                            <p:strVal val="#ppt_h"/>
                                          </p:val>
                                        </p:tav>
                                      </p:tavLst>
                                    </p:anim>
                                    <p:animEffect transition="in" filter="fade">
                                      <p:cBhvr>
                                        <p:cTn id="30" dur="3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300" fill="hold"/>
                                        <p:tgtEl>
                                          <p:spTgt spid="8"/>
                                        </p:tgtEl>
                                        <p:attrNameLst>
                                          <p:attrName>ppt_w</p:attrName>
                                        </p:attrNameLst>
                                      </p:cBhvr>
                                      <p:tavLst>
                                        <p:tav tm="0">
                                          <p:val>
                                            <p:strVal val="#ppt_w*0.70"/>
                                          </p:val>
                                        </p:tav>
                                        <p:tav tm="100000">
                                          <p:val>
                                            <p:strVal val="#ppt_w"/>
                                          </p:val>
                                        </p:tav>
                                      </p:tavLst>
                                    </p:anim>
                                    <p:anim calcmode="lin" valueType="num">
                                      <p:cBhvr>
                                        <p:cTn id="36" dur="300" fill="hold"/>
                                        <p:tgtEl>
                                          <p:spTgt spid="8"/>
                                        </p:tgtEl>
                                        <p:attrNameLst>
                                          <p:attrName>ppt_h</p:attrName>
                                        </p:attrNameLst>
                                      </p:cBhvr>
                                      <p:tavLst>
                                        <p:tav tm="0">
                                          <p:val>
                                            <p:strVal val="#ppt_h"/>
                                          </p:val>
                                        </p:tav>
                                        <p:tav tm="100000">
                                          <p:val>
                                            <p:strVal val="#ppt_h"/>
                                          </p:val>
                                        </p:tav>
                                      </p:tavLst>
                                    </p:anim>
                                    <p:animEffect transition="in" filter="fade">
                                      <p:cBhvr>
                                        <p:cTn id="37" dur="3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300" fill="hold"/>
                                        <p:tgtEl>
                                          <p:spTgt spid="9"/>
                                        </p:tgtEl>
                                        <p:attrNameLst>
                                          <p:attrName>ppt_w</p:attrName>
                                        </p:attrNameLst>
                                      </p:cBhvr>
                                      <p:tavLst>
                                        <p:tav tm="0">
                                          <p:val>
                                            <p:strVal val="#ppt_w*0.70"/>
                                          </p:val>
                                        </p:tav>
                                        <p:tav tm="100000">
                                          <p:val>
                                            <p:strVal val="#ppt_w"/>
                                          </p:val>
                                        </p:tav>
                                      </p:tavLst>
                                    </p:anim>
                                    <p:anim calcmode="lin" valueType="num">
                                      <p:cBhvr>
                                        <p:cTn id="43" dur="300" fill="hold"/>
                                        <p:tgtEl>
                                          <p:spTgt spid="9"/>
                                        </p:tgtEl>
                                        <p:attrNameLst>
                                          <p:attrName>ppt_h</p:attrName>
                                        </p:attrNameLst>
                                      </p:cBhvr>
                                      <p:tavLst>
                                        <p:tav tm="0">
                                          <p:val>
                                            <p:strVal val="#ppt_h"/>
                                          </p:val>
                                        </p:tav>
                                        <p:tav tm="100000">
                                          <p:val>
                                            <p:strVal val="#ppt_h"/>
                                          </p:val>
                                        </p:tav>
                                      </p:tavLst>
                                    </p:anim>
                                    <p:animEffect transition="in" filter="fade">
                                      <p:cBhvr>
                                        <p:cTn id="44"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839691"/>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向自己的网献祭，对鱼网烧香，</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因他们藉此收获丰富，饮食充裕。</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17</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这样，他们倒空自己的网，</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毫不留情地继续杀戮列国。</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(1:16-17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4619893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36961"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Group 46"/>
          <p:cNvGraphicFramePr>
            <a:graphicFrameLocks/>
          </p:cNvGraphicFramePr>
          <p:nvPr>
            <p:extLst>
              <p:ext uri="{D42A27DB-BD31-4B8C-83A1-F6EECF244321}">
                <p14:modId xmlns:p14="http://schemas.microsoft.com/office/powerpoint/2010/main" val="2329843573"/>
              </p:ext>
            </p:extLst>
          </p:nvPr>
        </p:nvGraphicFramePr>
        <p:xfrm>
          <a:off x="-3" y="-27384"/>
          <a:ext cx="9144002" cy="4663440"/>
        </p:xfrm>
        <a:graphic>
          <a:graphicData uri="http://schemas.openxmlformats.org/drawingml/2006/table">
            <a:tbl>
              <a:tblPr/>
              <a:tblGrid>
                <a:gridCol w="4572001">
                  <a:extLst>
                    <a:ext uri="{9D8B030D-6E8A-4147-A177-3AD203B41FA5}">
                      <a16:colId xmlns:a16="http://schemas.microsoft.com/office/drawing/2014/main" val="20000"/>
                    </a:ext>
                  </a:extLst>
                </a:gridCol>
                <a:gridCol w="4572001">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MAN</a:t>
                      </a: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GOD</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22166">
                <a:tc>
                  <a:txBody>
                    <a:bodyPr/>
                    <a:lstStyle/>
                    <a:p>
                      <a:pPr algn="ctr">
                        <a:spcAft>
                          <a:spcPts val="0"/>
                        </a:spcAft>
                      </a:pPr>
                      <a:r>
                        <a:rPr lang="en-US" sz="2800" b="1">
                          <a:effectLst/>
                          <a:latin typeface="Arial"/>
                          <a:ea typeface="Times New Roman"/>
                          <a:cs typeface="Arial"/>
                        </a:rPr>
                        <a:t> </a:t>
                      </a:r>
                      <a:endParaRPr lang="en-SG" sz="2800">
                        <a:effectLst/>
                        <a:latin typeface="Arial"/>
                        <a:ea typeface="Times New Roman"/>
                        <a:cs typeface="Arial"/>
                      </a:endParaRPr>
                    </a:p>
                    <a:p>
                      <a:pPr algn="ctr">
                        <a:spcAft>
                          <a:spcPts val="0"/>
                        </a:spcAft>
                      </a:pPr>
                      <a:r>
                        <a:rPr lang="en-US" sz="2800" b="1">
                          <a:effectLst/>
                          <a:latin typeface="Arial"/>
                          <a:ea typeface="Times New Roman"/>
                          <a:cs typeface="Arial"/>
                        </a:rPr>
                        <a:t>Accuses God of injustice (1:2-4)</a:t>
                      </a:r>
                      <a:endParaRPr lang="en-SG" sz="2800">
                        <a:effectLst/>
                        <a:latin typeface="Arial"/>
                        <a:ea typeface="Times New Roman"/>
                        <a:cs typeface="Arial"/>
                      </a:endParaRPr>
                    </a:p>
                    <a:p>
                      <a:pPr algn="ctr">
                        <a:spcAft>
                          <a:spcPts val="0"/>
                        </a:spcAft>
                      </a:pPr>
                      <a:r>
                        <a:rPr lang="en-US" sz="2800" b="1">
                          <a:effectLst/>
                          <a:latin typeface="Arial"/>
                          <a:ea typeface="Times New Roman"/>
                          <a:cs typeface="Arial"/>
                        </a:rPr>
                        <a:t> </a:t>
                      </a:r>
                      <a:endParaRPr lang="en-SG" sz="2800">
                        <a:effectLst/>
                        <a:latin typeface="Arial"/>
                        <a:ea typeface="Times New Roman"/>
                        <a:cs typeface="Arial"/>
                      </a:endParaRPr>
                    </a:p>
                  </a:txBody>
                  <a:tcPr marL="50800" marR="5080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spcAft>
                          <a:spcPts val="0"/>
                        </a:spcAft>
                      </a:pPr>
                      <a:r>
                        <a:rPr lang="en-US" sz="2800" b="1">
                          <a:effectLst/>
                          <a:latin typeface="Arial"/>
                          <a:ea typeface="Times New Roman"/>
                          <a:cs typeface="Arial"/>
                        </a:rPr>
                        <a:t> </a:t>
                      </a:r>
                      <a:endParaRPr lang="en-SG" sz="2800">
                        <a:effectLst/>
                        <a:latin typeface="Arial"/>
                        <a:ea typeface="Times New Roman"/>
                        <a:cs typeface="Arial"/>
                      </a:endParaRPr>
                    </a:p>
                    <a:p>
                      <a:pPr algn="ctr">
                        <a:spcAft>
                          <a:spcPts val="0"/>
                        </a:spcAft>
                      </a:pPr>
                      <a:r>
                        <a:rPr lang="en-US" sz="2800" b="1">
                          <a:effectLst/>
                          <a:latin typeface="Arial"/>
                          <a:ea typeface="Times New Roman"/>
                          <a:cs typeface="Arial"/>
                        </a:rPr>
                        <a:t>Justly uses whoever He wants (1:12b)</a:t>
                      </a:r>
                      <a:endParaRPr lang="en-SG" sz="2800">
                        <a:effectLst/>
                        <a:latin typeface="Arial"/>
                        <a:ea typeface="Times New Roman"/>
                        <a:cs typeface="Arial"/>
                      </a:endParaRPr>
                    </a:p>
                  </a:txBody>
                  <a:tcPr marL="50800" marR="5080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166">
                <a:tc>
                  <a:txBody>
                    <a:bodyPr/>
                    <a:lstStyle/>
                    <a:p>
                      <a:pPr algn="ctr">
                        <a:spcAft>
                          <a:spcPts val="0"/>
                        </a:spcAft>
                      </a:pPr>
                      <a:r>
                        <a:rPr lang="en-US" sz="2800" b="1">
                          <a:effectLst/>
                          <a:latin typeface="Arial"/>
                          <a:ea typeface="Times New Roman"/>
                          <a:cs typeface="Arial"/>
                        </a:rPr>
                        <a:t> Asks </a:t>
                      </a:r>
                      <a:r>
                        <a:rPr lang="ru-RU" sz="2800" b="1">
                          <a:effectLst/>
                          <a:latin typeface="Arial"/>
                          <a:ea typeface="Times New Roman"/>
                          <a:cs typeface="Arial"/>
                        </a:rPr>
                        <a:t>"</a:t>
                      </a:r>
                      <a:r>
                        <a:rPr lang="en-US" sz="2800" b="1">
                          <a:effectLst/>
                          <a:latin typeface="Arial"/>
                          <a:ea typeface="Times New Roman"/>
                          <a:cs typeface="Arial"/>
                        </a:rPr>
                        <a:t>Why?</a:t>
                      </a:r>
                      <a:r>
                        <a:rPr lang="ru-RU" sz="2800" b="1">
                          <a:effectLst/>
                          <a:latin typeface="Arial"/>
                          <a:ea typeface="Times New Roman"/>
                          <a:cs typeface="Arial"/>
                        </a:rPr>
                        <a:t>"</a:t>
                      </a:r>
                      <a:r>
                        <a:rPr lang="en-US" sz="2800" b="1">
                          <a:effectLst/>
                          <a:latin typeface="Arial"/>
                          <a:ea typeface="Times New Roman"/>
                          <a:cs typeface="Arial"/>
                        </a:rPr>
                        <a:t> (1:3a)</a:t>
                      </a:r>
                      <a:endParaRPr lang="en-SG" sz="2800">
                        <a:effectLst/>
                        <a:latin typeface="Arial"/>
                        <a:ea typeface="Times New Roman"/>
                        <a:cs typeface="Arial"/>
                      </a:endParaRPr>
                    </a:p>
                    <a:p>
                      <a:pPr algn="ctr">
                        <a:spcAft>
                          <a:spcPts val="0"/>
                        </a:spcAft>
                      </a:pPr>
                      <a:r>
                        <a:rPr lang="en-US" sz="2800" b="1">
                          <a:effectLst/>
                          <a:latin typeface="Arial"/>
                          <a:ea typeface="Times New Roman"/>
                          <a:cs typeface="Arial"/>
                        </a:rPr>
                        <a:t> </a:t>
                      </a:r>
                      <a:endParaRPr lang="en-SG" sz="2800">
                        <a:effectLst/>
                        <a:latin typeface="Arial"/>
                        <a:ea typeface="Times New Roman"/>
                        <a:cs typeface="Arial"/>
                      </a:endParaRPr>
                    </a:p>
                  </a:txBody>
                  <a:tcPr marL="50800" marR="5080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spcAft>
                          <a:spcPts val="0"/>
                        </a:spcAft>
                      </a:pPr>
                      <a:r>
                        <a:rPr lang="en-US" sz="2800" b="1">
                          <a:effectLst/>
                          <a:latin typeface="Arial"/>
                          <a:ea typeface="Times New Roman"/>
                          <a:cs typeface="Arial"/>
                        </a:rPr>
                        <a:t>Answers </a:t>
                      </a:r>
                      <a:r>
                        <a:rPr lang="ru-RU" sz="2800" b="1">
                          <a:effectLst/>
                          <a:latin typeface="Arial"/>
                          <a:ea typeface="Times New Roman"/>
                          <a:cs typeface="Arial"/>
                        </a:rPr>
                        <a:t>"</a:t>
                      </a:r>
                      <a:r>
                        <a:rPr lang="en-US" sz="2800" b="1">
                          <a:effectLst/>
                          <a:latin typeface="Arial"/>
                          <a:ea typeface="Times New Roman"/>
                          <a:cs typeface="Arial"/>
                        </a:rPr>
                        <a:t>Who?</a:t>
                      </a:r>
                      <a:r>
                        <a:rPr lang="ru-RU" sz="2800" b="1">
                          <a:effectLst/>
                          <a:latin typeface="Arial"/>
                          <a:ea typeface="Times New Roman"/>
                          <a:cs typeface="Arial"/>
                        </a:rPr>
                        <a:t>"</a:t>
                      </a:r>
                      <a:r>
                        <a:rPr lang="en-US" sz="2800" b="1">
                          <a:effectLst/>
                          <a:latin typeface="Arial"/>
                          <a:ea typeface="Times New Roman"/>
                          <a:cs typeface="Arial"/>
                        </a:rPr>
                        <a:t> (2:20)</a:t>
                      </a:r>
                      <a:endParaRPr lang="en-SG" sz="2800">
                        <a:effectLst/>
                        <a:latin typeface="Arial"/>
                        <a:ea typeface="Times New Roman"/>
                        <a:cs typeface="Arial"/>
                      </a:endParaRPr>
                    </a:p>
                    <a:p>
                      <a:pPr algn="ctr">
                        <a:spcAft>
                          <a:spcPts val="0"/>
                        </a:spcAft>
                      </a:pPr>
                      <a:r>
                        <a:rPr lang="en-US" sz="2800" b="1">
                          <a:effectLst/>
                          <a:latin typeface="Arial"/>
                          <a:ea typeface="Times New Roman"/>
                          <a:cs typeface="Arial"/>
                        </a:rPr>
                        <a:t> </a:t>
                      </a:r>
                      <a:endParaRPr lang="en-SG" sz="2800">
                        <a:effectLst/>
                        <a:latin typeface="Arial"/>
                        <a:ea typeface="Times New Roman"/>
                        <a:cs typeface="Arial"/>
                      </a:endParaRPr>
                    </a:p>
                  </a:txBody>
                  <a:tcPr marL="50800" marR="5080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166">
                <a:tc>
                  <a:txBody>
                    <a:bodyPr/>
                    <a:lstStyle/>
                    <a:p>
                      <a:pPr algn="ctr">
                        <a:spcAft>
                          <a:spcPts val="0"/>
                        </a:spcAft>
                      </a:pPr>
                      <a:r>
                        <a:rPr lang="en-US" sz="2800" b="1">
                          <a:effectLst/>
                          <a:latin typeface="Arial"/>
                          <a:ea typeface="Times New Roman"/>
                          <a:cs typeface="Arial"/>
                        </a:rPr>
                        <a:t>Tolerates sin (1:3b-4)</a:t>
                      </a:r>
                      <a:endParaRPr lang="en-SG" sz="2800">
                        <a:effectLst/>
                        <a:latin typeface="Arial"/>
                        <a:ea typeface="Times New Roman"/>
                        <a:cs typeface="Arial"/>
                      </a:endParaRPr>
                    </a:p>
                    <a:p>
                      <a:pPr algn="ctr">
                        <a:spcAft>
                          <a:spcPts val="0"/>
                        </a:spcAft>
                      </a:pPr>
                      <a:r>
                        <a:rPr lang="en-US" sz="2800" b="1">
                          <a:effectLst/>
                          <a:latin typeface="Arial"/>
                          <a:ea typeface="Times New Roman"/>
                          <a:cs typeface="Arial"/>
                        </a:rPr>
                        <a:t> </a:t>
                      </a:r>
                      <a:endParaRPr lang="en-SG" sz="2800">
                        <a:effectLst/>
                        <a:latin typeface="Arial"/>
                        <a:ea typeface="Times New Roman"/>
                        <a:cs typeface="Arial"/>
                      </a:endParaRPr>
                    </a:p>
                  </a:txBody>
                  <a:tcPr marL="50800" marR="5080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spcAft>
                          <a:spcPts val="0"/>
                        </a:spcAft>
                      </a:pPr>
                      <a:r>
                        <a:rPr lang="en-US" sz="2800" b="1">
                          <a:effectLst/>
                          <a:latin typeface="Arial"/>
                          <a:ea typeface="Times New Roman"/>
                          <a:cs typeface="Arial"/>
                        </a:rPr>
                        <a:t> Cannot tolerate wrong (1:13a)</a:t>
                      </a:r>
                      <a:endParaRPr lang="en-SG" sz="2800">
                        <a:effectLst/>
                        <a:latin typeface="Arial"/>
                        <a:ea typeface="Times New Roman"/>
                        <a:cs typeface="Arial"/>
                      </a:endParaRPr>
                    </a:p>
                    <a:p>
                      <a:pPr algn="ctr">
                        <a:spcAft>
                          <a:spcPts val="0"/>
                        </a:spcAft>
                      </a:pPr>
                      <a:r>
                        <a:rPr lang="en-US" sz="2800" b="1">
                          <a:effectLst/>
                          <a:latin typeface="Arial"/>
                          <a:ea typeface="Times New Roman"/>
                          <a:cs typeface="Arial"/>
                        </a:rPr>
                        <a:t> </a:t>
                      </a:r>
                      <a:endParaRPr lang="en-SG" sz="2800">
                        <a:effectLst/>
                        <a:latin typeface="Arial"/>
                        <a:ea typeface="Times New Roman"/>
                        <a:cs typeface="Arial"/>
                      </a:endParaRPr>
                    </a:p>
                  </a:txBody>
                  <a:tcPr marL="50800" marR="5080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936962" name="Title 1"/>
          <p:cNvSpPr>
            <a:spLocks noGrp="1"/>
          </p:cNvSpPr>
          <p:nvPr>
            <p:ph type="title"/>
          </p:nvPr>
        </p:nvSpPr>
        <p:spPr>
          <a:xfrm>
            <a:off x="-36513" y="5876925"/>
            <a:ext cx="9180513" cy="865188"/>
          </a:xfrm>
        </p:spPr>
        <p:txBody>
          <a:bodyPr/>
          <a:lstStyle/>
          <a:p>
            <a:pPr eaLnBrk="1" hangingPunct="1"/>
            <a:r>
              <a:rPr lang="en-US" sz="3600" b="1" dirty="0">
                <a:solidFill>
                  <a:srgbClr val="FFFFFF"/>
                </a:solidFill>
                <a:latin typeface="Arial" charset="0"/>
                <a:ea typeface="ヒラギノ角ゴ Pro W3" charset="0"/>
                <a:cs typeface="ヒラギノ角ゴ Pro W3" charset="0"/>
              </a:rPr>
              <a:t>Man and God Contrasted in </a:t>
            </a:r>
            <a:r>
              <a:rPr lang="ko-KR" altLang="en-US" sz="3600" b="1" dirty="0" err="1">
                <a:solidFill>
                  <a:srgbClr val="FFFFFF"/>
                </a:solidFill>
                <a:latin typeface="Arial" charset="0"/>
                <a:ea typeface="ヒラギノ角ゴ Pro W3" charset="0"/>
                <a:cs typeface="ヒラギノ角ゴ Pro W3" charset="0"/>
              </a:rPr>
              <a:t>哈巴谷</a:t>
            </a:r>
            <a:endParaRPr lang="en-US" sz="3600" b="1" dirty="0">
              <a:solidFill>
                <a:srgbClr val="FFFFFF"/>
              </a:solidFill>
              <a:latin typeface="Arial" charset="0"/>
              <a:ea typeface="ヒラギノ角ゴ Pro W3" charset="0"/>
              <a:cs typeface="ヒラギノ角ゴ Pro W3" charset="0"/>
            </a:endParaRPr>
          </a:p>
        </p:txBody>
      </p:sp>
      <p:sp>
        <p:nvSpPr>
          <p:cNvPr id="936963" name="Text Box 123"/>
          <p:cNvSpPr txBox="1">
            <a:spLocks noChangeArrowheads="1"/>
          </p:cNvSpPr>
          <p:nvPr/>
        </p:nvSpPr>
        <p:spPr bwMode="auto">
          <a:xfrm>
            <a:off x="8388424" y="1"/>
            <a:ext cx="792088" cy="461665"/>
          </a:xfrm>
          <a:prstGeom prst="rect">
            <a:avLst/>
          </a:prstGeom>
          <a:solidFill>
            <a:schemeClr val="tx1"/>
          </a:solidFill>
          <a:ln>
            <a:noFill/>
          </a:ln>
          <a:extLst/>
        </p:spPr>
        <p:txBody>
          <a:bodyPr wrap="squar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cs typeface="Arial" charset="0"/>
              </a:rPr>
              <a:t>632</a:t>
            </a:r>
            <a:endParaRPr lang="en-US">
              <a:solidFill>
                <a:srgbClr val="FFFFFF"/>
              </a:solidFill>
              <a:cs typeface="Arial" charset="0"/>
            </a:endParaRPr>
          </a:p>
        </p:txBody>
      </p:sp>
    </p:spTree>
    <p:extLst>
      <p:ext uri="{BB962C8B-B14F-4D97-AF65-F5344CB8AC3E}">
        <p14:creationId xmlns:p14="http://schemas.microsoft.com/office/powerpoint/2010/main" val="24091192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36961"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Group 46"/>
          <p:cNvGraphicFramePr>
            <a:graphicFrameLocks/>
          </p:cNvGraphicFramePr>
          <p:nvPr>
            <p:extLst>
              <p:ext uri="{D42A27DB-BD31-4B8C-83A1-F6EECF244321}">
                <p14:modId xmlns:p14="http://schemas.microsoft.com/office/powerpoint/2010/main" val="2924245060"/>
              </p:ext>
            </p:extLst>
          </p:nvPr>
        </p:nvGraphicFramePr>
        <p:xfrm>
          <a:off x="-3" y="-27384"/>
          <a:ext cx="9144002" cy="3810000"/>
        </p:xfrm>
        <a:graphic>
          <a:graphicData uri="http://schemas.openxmlformats.org/drawingml/2006/table">
            <a:tbl>
              <a:tblPr/>
              <a:tblGrid>
                <a:gridCol w="4572001">
                  <a:extLst>
                    <a:ext uri="{9D8B030D-6E8A-4147-A177-3AD203B41FA5}">
                      <a16:colId xmlns:a16="http://schemas.microsoft.com/office/drawing/2014/main" val="20000"/>
                    </a:ext>
                  </a:extLst>
                </a:gridCol>
                <a:gridCol w="4572001">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MAN</a:t>
                      </a:r>
                    </a:p>
                  </a:txBody>
                  <a:tcPr marL="68578" marR="68578"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GOD</a:t>
                      </a:r>
                    </a:p>
                  </a:txBody>
                  <a:tcPr marL="68578" marR="68578"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22166">
                <a:tc>
                  <a:txBody>
                    <a:bodyPr/>
                    <a:lstStyle/>
                    <a:p>
                      <a:pPr algn="ctr">
                        <a:spcAft>
                          <a:spcPts val="0"/>
                        </a:spcAft>
                      </a:pPr>
                      <a:r>
                        <a:rPr lang="en-US" sz="2800" b="1">
                          <a:effectLst/>
                          <a:latin typeface="Arial"/>
                          <a:ea typeface="Times New Roman"/>
                          <a:cs typeface="Arial"/>
                        </a:rPr>
                        <a:t> </a:t>
                      </a:r>
                      <a:endParaRPr lang="en-SG" sz="2800">
                        <a:effectLst/>
                        <a:latin typeface="Arial"/>
                        <a:ea typeface="Times New Roman"/>
                        <a:cs typeface="Arial"/>
                      </a:endParaRPr>
                    </a:p>
                    <a:p>
                      <a:pPr algn="ctr">
                        <a:spcAft>
                          <a:spcPts val="0"/>
                        </a:spcAft>
                      </a:pPr>
                      <a:r>
                        <a:rPr lang="en-US" sz="2800" b="1">
                          <a:effectLst/>
                          <a:latin typeface="Arial"/>
                          <a:ea typeface="Times New Roman"/>
                          <a:cs typeface="Arial"/>
                        </a:rPr>
                        <a:t>Feels things are out of control (1:14-17)</a:t>
                      </a:r>
                      <a:endParaRPr lang="en-SG" sz="2800">
                        <a:effectLst/>
                        <a:latin typeface="Arial"/>
                        <a:ea typeface="Times New Roman"/>
                        <a:cs typeface="Arial"/>
                      </a:endParaRPr>
                    </a:p>
                  </a:txBody>
                  <a:tcPr marL="50800" marR="5080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spcAft>
                          <a:spcPts val="0"/>
                        </a:spcAft>
                      </a:pPr>
                      <a:r>
                        <a:rPr lang="en-US" sz="2800" b="1">
                          <a:effectLst/>
                          <a:latin typeface="Arial"/>
                          <a:ea typeface="Times New Roman"/>
                          <a:cs typeface="Arial"/>
                        </a:rPr>
                        <a:t> </a:t>
                      </a:r>
                      <a:endParaRPr lang="en-SG" sz="2800">
                        <a:effectLst/>
                        <a:latin typeface="Arial"/>
                        <a:ea typeface="Times New Roman"/>
                        <a:cs typeface="Arial"/>
                      </a:endParaRPr>
                    </a:p>
                    <a:p>
                      <a:pPr algn="ctr">
                        <a:spcAft>
                          <a:spcPts val="0"/>
                        </a:spcAft>
                      </a:pPr>
                      <a:r>
                        <a:rPr lang="en-US" sz="2800" b="1">
                          <a:effectLst/>
                          <a:latin typeface="Arial"/>
                          <a:ea typeface="Times New Roman"/>
                          <a:cs typeface="Arial"/>
                        </a:rPr>
                        <a:t>Has all things in control (1:5)</a:t>
                      </a:r>
                      <a:endParaRPr lang="en-SG" sz="2800">
                        <a:effectLst/>
                        <a:latin typeface="Arial"/>
                        <a:ea typeface="Times New Roman"/>
                        <a:cs typeface="Arial"/>
                      </a:endParaRPr>
                    </a:p>
                    <a:p>
                      <a:pPr algn="ctr">
                        <a:spcAft>
                          <a:spcPts val="0"/>
                        </a:spcAft>
                      </a:pPr>
                      <a:r>
                        <a:rPr lang="en-US" sz="2800" b="1">
                          <a:effectLst/>
                          <a:latin typeface="Arial"/>
                          <a:ea typeface="Times New Roman"/>
                          <a:cs typeface="Arial"/>
                        </a:rPr>
                        <a:t> </a:t>
                      </a:r>
                      <a:endParaRPr lang="en-SG" sz="2800">
                        <a:effectLst/>
                        <a:latin typeface="Arial"/>
                        <a:ea typeface="Times New Roman"/>
                        <a:cs typeface="Arial"/>
                      </a:endParaRPr>
                    </a:p>
                  </a:txBody>
                  <a:tcPr marL="50800" marR="5080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166">
                <a:tc>
                  <a:txBody>
                    <a:bodyPr/>
                    <a:lstStyle/>
                    <a:p>
                      <a:pPr algn="ctr">
                        <a:spcAft>
                          <a:spcPts val="0"/>
                        </a:spcAft>
                      </a:pPr>
                      <a:r>
                        <a:rPr lang="en-US" sz="2800" b="1">
                          <a:effectLst/>
                          <a:latin typeface="Arial"/>
                          <a:ea typeface="Times New Roman"/>
                          <a:cs typeface="Arial"/>
                        </a:rPr>
                        <a:t>Says God can</a:t>
                      </a:r>
                      <a:r>
                        <a:rPr lang="uk-UA" sz="2800" b="1">
                          <a:effectLst/>
                          <a:latin typeface="Arial"/>
                          <a:ea typeface="Times New Roman"/>
                          <a:cs typeface="Arial"/>
                        </a:rPr>
                        <a:t>'</a:t>
                      </a:r>
                      <a:r>
                        <a:rPr lang="en-US" sz="2800" b="1">
                          <a:effectLst/>
                          <a:latin typeface="Arial"/>
                          <a:ea typeface="Times New Roman"/>
                          <a:cs typeface="Arial"/>
                        </a:rPr>
                        <a:t>t use the wicked (1:13)</a:t>
                      </a:r>
                      <a:endParaRPr lang="en-SG" sz="2800">
                        <a:effectLst/>
                        <a:latin typeface="Arial"/>
                        <a:ea typeface="Times New Roman"/>
                        <a:cs typeface="Arial"/>
                      </a:endParaRPr>
                    </a:p>
                  </a:txBody>
                  <a:tcPr marL="50800" marR="5080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spcAft>
                          <a:spcPts val="0"/>
                        </a:spcAft>
                      </a:pPr>
                      <a:r>
                        <a:rPr lang="en-US" sz="2800" b="1">
                          <a:effectLst/>
                          <a:latin typeface="Arial"/>
                          <a:ea typeface="Times New Roman"/>
                          <a:cs typeface="Arial"/>
                        </a:rPr>
                        <a:t> Uses even the wicked </a:t>
                      </a:r>
                      <a:endParaRPr lang="en-SG" sz="2800">
                        <a:effectLst/>
                        <a:latin typeface="Arial"/>
                        <a:ea typeface="Times New Roman"/>
                        <a:cs typeface="Arial"/>
                      </a:endParaRPr>
                    </a:p>
                    <a:p>
                      <a:pPr algn="ctr">
                        <a:spcAft>
                          <a:spcPts val="0"/>
                        </a:spcAft>
                      </a:pPr>
                      <a:r>
                        <a:rPr lang="en-US" sz="2800" b="1">
                          <a:effectLst/>
                          <a:latin typeface="Arial"/>
                          <a:ea typeface="Times New Roman"/>
                          <a:cs typeface="Arial"/>
                        </a:rPr>
                        <a:t>in His plan (1:6)</a:t>
                      </a:r>
                      <a:endParaRPr lang="en-SG" sz="2800">
                        <a:effectLst/>
                        <a:latin typeface="Arial"/>
                        <a:ea typeface="Times New Roman"/>
                        <a:cs typeface="Arial"/>
                      </a:endParaRPr>
                    </a:p>
                    <a:p>
                      <a:pPr algn="ctr">
                        <a:spcAft>
                          <a:spcPts val="0"/>
                        </a:spcAft>
                      </a:pPr>
                      <a:r>
                        <a:rPr lang="en-US" sz="2800" b="1">
                          <a:effectLst/>
                          <a:latin typeface="Arial"/>
                          <a:ea typeface="Times New Roman"/>
                          <a:cs typeface="Arial"/>
                        </a:rPr>
                        <a:t> </a:t>
                      </a:r>
                      <a:endParaRPr lang="en-SG" sz="2800">
                        <a:effectLst/>
                        <a:latin typeface="Arial"/>
                        <a:ea typeface="Times New Roman"/>
                        <a:cs typeface="Arial"/>
                      </a:endParaRPr>
                    </a:p>
                  </a:txBody>
                  <a:tcPr marL="50800" marR="5080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936962" name="Title 1"/>
          <p:cNvSpPr>
            <a:spLocks noGrp="1"/>
          </p:cNvSpPr>
          <p:nvPr>
            <p:ph type="title"/>
          </p:nvPr>
        </p:nvSpPr>
        <p:spPr>
          <a:xfrm>
            <a:off x="-36513" y="5876925"/>
            <a:ext cx="9180513" cy="865188"/>
          </a:xfrm>
        </p:spPr>
        <p:txBody>
          <a:bodyPr/>
          <a:lstStyle/>
          <a:p>
            <a:pPr eaLnBrk="1" hangingPunct="1"/>
            <a:r>
              <a:rPr lang="en-US" sz="3600" b="1" dirty="0">
                <a:solidFill>
                  <a:srgbClr val="FFFFFF"/>
                </a:solidFill>
                <a:latin typeface="Arial" charset="0"/>
                <a:ea typeface="ヒラギノ角ゴ Pro W3" charset="0"/>
                <a:cs typeface="ヒラギノ角ゴ Pro W3" charset="0"/>
              </a:rPr>
              <a:t>Man and God Contrasted in </a:t>
            </a:r>
            <a:r>
              <a:rPr lang="ko-KR" altLang="en-US" sz="3600" b="1" dirty="0" err="1">
                <a:solidFill>
                  <a:srgbClr val="FFFFFF"/>
                </a:solidFill>
                <a:latin typeface="Arial" charset="0"/>
                <a:ea typeface="ヒラギノ角ゴ Pro W3" charset="0"/>
                <a:cs typeface="ヒラギノ角ゴ Pro W3" charset="0"/>
              </a:rPr>
              <a:t>哈巴谷</a:t>
            </a:r>
            <a:endParaRPr lang="en-US" sz="3600" b="1" dirty="0">
              <a:solidFill>
                <a:srgbClr val="FFFFFF"/>
              </a:solidFill>
              <a:latin typeface="Arial" charset="0"/>
              <a:ea typeface="ヒラギノ角ゴ Pro W3" charset="0"/>
              <a:cs typeface="ヒラギノ角ゴ Pro W3" charset="0"/>
            </a:endParaRPr>
          </a:p>
        </p:txBody>
      </p:sp>
      <p:sp>
        <p:nvSpPr>
          <p:cNvPr id="936963" name="Text Box 123"/>
          <p:cNvSpPr txBox="1">
            <a:spLocks noChangeArrowheads="1"/>
          </p:cNvSpPr>
          <p:nvPr/>
        </p:nvSpPr>
        <p:spPr bwMode="auto">
          <a:xfrm>
            <a:off x="8388424" y="1"/>
            <a:ext cx="792088" cy="461665"/>
          </a:xfrm>
          <a:prstGeom prst="rect">
            <a:avLst/>
          </a:prstGeom>
          <a:solidFill>
            <a:schemeClr val="tx1"/>
          </a:solidFill>
          <a:ln>
            <a:noFill/>
          </a:ln>
          <a:extLst/>
        </p:spPr>
        <p:txBody>
          <a:bodyPr wrap="squar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cs typeface="Arial" charset="0"/>
              </a:rPr>
              <a:t>632</a:t>
            </a:r>
            <a:endParaRPr lang="en-US">
              <a:solidFill>
                <a:srgbClr val="FFFFFF"/>
              </a:solidFill>
              <a:cs typeface="Arial" charset="0"/>
            </a:endParaRPr>
          </a:p>
        </p:txBody>
      </p:sp>
    </p:spTree>
    <p:extLst>
      <p:ext uri="{BB962C8B-B14F-4D97-AF65-F5344CB8AC3E}">
        <p14:creationId xmlns:p14="http://schemas.microsoft.com/office/powerpoint/2010/main" val="4015433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当在抱怨神不将犹大从自己</a:t>
            </a:r>
            <a:endParaRPr lang="en-SG" altLang="zh-CN" sz="36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拯救出来过后</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(1:2), </a:t>
            </a:r>
          </a:p>
          <a:p>
            <a:pPr lvl="0" defTabSz="457200">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先知回想起神在过去的救赎</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(3:13)</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SG"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lvl="0" defTabSz="457200">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当作是他将来会以救主的形式</a:t>
            </a:r>
            <a:r>
              <a:rPr lang="en-US" sz="3600" b="1" dirty="0">
                <a:solidFill>
                  <a:srgbClr val="FFFFFF"/>
                </a:solidFill>
                <a:effectLst>
                  <a:glow rad="127000">
                    <a:srgbClr val="000000"/>
                  </a:glow>
                </a:effectLst>
                <a:latin typeface="Arial" charset="0"/>
                <a:ea typeface="ＭＳ Ｐゴシック" charset="0"/>
                <a:cs typeface="ＭＳ Ｐゴシック" charset="0"/>
              </a:rPr>
              <a:t>(3:18)</a:t>
            </a:r>
            <a:endParaRPr kumimoji="0" lang="en-SG"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拯救他们</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(1:5-6, 12)</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3200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36961"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Group 46"/>
          <p:cNvGraphicFramePr>
            <a:graphicFrameLocks/>
          </p:cNvGraphicFramePr>
          <p:nvPr>
            <p:extLst>
              <p:ext uri="{D42A27DB-BD31-4B8C-83A1-F6EECF244321}">
                <p14:modId xmlns:p14="http://schemas.microsoft.com/office/powerpoint/2010/main" val="1940895935"/>
              </p:ext>
            </p:extLst>
          </p:nvPr>
        </p:nvGraphicFramePr>
        <p:xfrm>
          <a:off x="-3" y="-27384"/>
          <a:ext cx="9144002" cy="3810000"/>
        </p:xfrm>
        <a:graphic>
          <a:graphicData uri="http://schemas.openxmlformats.org/drawingml/2006/table">
            <a:tbl>
              <a:tblPr/>
              <a:tblGrid>
                <a:gridCol w="4572001">
                  <a:extLst>
                    <a:ext uri="{9D8B030D-6E8A-4147-A177-3AD203B41FA5}">
                      <a16:colId xmlns:a16="http://schemas.microsoft.com/office/drawing/2014/main" val="20000"/>
                    </a:ext>
                  </a:extLst>
                </a:gridCol>
                <a:gridCol w="4572001">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MAN</a:t>
                      </a:r>
                    </a:p>
                  </a:txBody>
                  <a:tcPr marL="68578" marR="68578"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GOD</a:t>
                      </a:r>
                    </a:p>
                  </a:txBody>
                  <a:tcPr marL="68578" marR="68578"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22166">
                <a:tc>
                  <a:txBody>
                    <a:bodyPr/>
                    <a:lstStyle/>
                    <a:p>
                      <a:pPr algn="ctr">
                        <a:spcAft>
                          <a:spcPts val="0"/>
                        </a:spcAft>
                      </a:pPr>
                      <a:r>
                        <a:rPr lang="en-US" sz="2800" b="1">
                          <a:effectLst/>
                          <a:latin typeface="Arial"/>
                          <a:ea typeface="Times New Roman"/>
                          <a:cs typeface="Arial"/>
                        </a:rPr>
                        <a:t> </a:t>
                      </a:r>
                      <a:endParaRPr lang="en-SG" sz="2800">
                        <a:effectLst/>
                        <a:latin typeface="Arial"/>
                        <a:ea typeface="Times New Roman"/>
                        <a:cs typeface="Arial"/>
                      </a:endParaRPr>
                    </a:p>
                    <a:p>
                      <a:pPr algn="ctr">
                        <a:spcAft>
                          <a:spcPts val="0"/>
                        </a:spcAft>
                      </a:pPr>
                      <a:r>
                        <a:rPr lang="en-US" sz="2800" b="1">
                          <a:effectLst/>
                          <a:latin typeface="Arial"/>
                          <a:ea typeface="Times New Roman"/>
                          <a:cs typeface="Arial"/>
                        </a:rPr>
                        <a:t>Impatient with God</a:t>
                      </a:r>
                      <a:r>
                        <a:rPr lang="uk-UA" sz="2800" b="1">
                          <a:effectLst/>
                          <a:latin typeface="Arial"/>
                          <a:ea typeface="Times New Roman"/>
                          <a:cs typeface="Arial"/>
                        </a:rPr>
                        <a:t>'</a:t>
                      </a:r>
                      <a:r>
                        <a:rPr lang="en-US" sz="2800" b="1">
                          <a:effectLst/>
                          <a:latin typeface="Arial"/>
                          <a:ea typeface="Times New Roman"/>
                          <a:cs typeface="Arial"/>
                        </a:rPr>
                        <a:t>s judging sin (1:2)</a:t>
                      </a:r>
                      <a:endParaRPr lang="en-SG" sz="2800">
                        <a:effectLst/>
                        <a:latin typeface="Arial"/>
                        <a:ea typeface="Times New Roman"/>
                        <a:cs typeface="Arial"/>
                      </a:endParaRPr>
                    </a:p>
                  </a:txBody>
                  <a:tcPr marL="50800" marR="5080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spcAft>
                          <a:spcPts val="0"/>
                        </a:spcAft>
                      </a:pPr>
                      <a:r>
                        <a:rPr lang="en-US" sz="2800" b="1">
                          <a:effectLst/>
                          <a:latin typeface="Arial"/>
                          <a:ea typeface="Times New Roman"/>
                          <a:cs typeface="Arial"/>
                        </a:rPr>
                        <a:t> </a:t>
                      </a:r>
                      <a:endParaRPr lang="en-SG" sz="2800">
                        <a:effectLst/>
                        <a:latin typeface="Arial"/>
                        <a:ea typeface="Times New Roman"/>
                        <a:cs typeface="Arial"/>
                      </a:endParaRPr>
                    </a:p>
                    <a:p>
                      <a:pPr algn="ctr">
                        <a:spcAft>
                          <a:spcPts val="0"/>
                        </a:spcAft>
                      </a:pPr>
                      <a:r>
                        <a:rPr lang="en-US" sz="2800" b="1">
                          <a:effectLst/>
                          <a:latin typeface="Arial"/>
                          <a:ea typeface="Times New Roman"/>
                          <a:cs typeface="Arial"/>
                        </a:rPr>
                        <a:t>Patient in judgment of sin (2:3; cf. 2 Pet. 3:9)</a:t>
                      </a:r>
                      <a:endParaRPr lang="en-SG" sz="2800">
                        <a:effectLst/>
                        <a:latin typeface="Arial"/>
                        <a:ea typeface="Times New Roman"/>
                        <a:cs typeface="Arial"/>
                      </a:endParaRPr>
                    </a:p>
                    <a:p>
                      <a:pPr algn="ctr">
                        <a:spcAft>
                          <a:spcPts val="0"/>
                        </a:spcAft>
                      </a:pPr>
                      <a:r>
                        <a:rPr lang="en-US" sz="2800" b="1">
                          <a:effectLst/>
                          <a:latin typeface="Arial"/>
                          <a:ea typeface="Times New Roman"/>
                          <a:cs typeface="Arial"/>
                        </a:rPr>
                        <a:t> </a:t>
                      </a:r>
                      <a:endParaRPr lang="en-SG" sz="2800">
                        <a:effectLst/>
                        <a:latin typeface="Arial"/>
                        <a:ea typeface="Times New Roman"/>
                        <a:cs typeface="Arial"/>
                      </a:endParaRPr>
                    </a:p>
                  </a:txBody>
                  <a:tcPr marL="50800" marR="5080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166">
                <a:tc>
                  <a:txBody>
                    <a:bodyPr/>
                    <a:lstStyle/>
                    <a:p>
                      <a:pPr algn="ctr">
                        <a:spcAft>
                          <a:spcPts val="0"/>
                        </a:spcAft>
                      </a:pPr>
                      <a:r>
                        <a:rPr lang="en-US" sz="2800" b="1">
                          <a:effectLst/>
                          <a:latin typeface="Arial"/>
                          <a:ea typeface="Times New Roman"/>
                          <a:cs typeface="Arial"/>
                        </a:rPr>
                        <a:t> Wants God to show him by sight (2:1)</a:t>
                      </a:r>
                      <a:endParaRPr lang="en-SG" sz="2800">
                        <a:effectLst/>
                        <a:latin typeface="Arial"/>
                        <a:ea typeface="Times New Roman"/>
                        <a:cs typeface="Arial"/>
                      </a:endParaRPr>
                    </a:p>
                  </a:txBody>
                  <a:tcPr marL="50800" marR="5080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spcAft>
                          <a:spcPts val="0"/>
                        </a:spcAft>
                      </a:pPr>
                      <a:r>
                        <a:rPr lang="en-US" sz="2800" b="1">
                          <a:effectLst/>
                          <a:latin typeface="Arial"/>
                          <a:ea typeface="Times New Roman"/>
                          <a:cs typeface="Arial"/>
                        </a:rPr>
                        <a:t> Wants man to trust Him by faith (2:4)</a:t>
                      </a:r>
                      <a:endParaRPr lang="en-SG" sz="2800">
                        <a:effectLst/>
                        <a:latin typeface="Arial"/>
                        <a:ea typeface="Times New Roman"/>
                        <a:cs typeface="Arial"/>
                      </a:endParaRPr>
                    </a:p>
                    <a:p>
                      <a:pPr algn="ctr">
                        <a:spcAft>
                          <a:spcPts val="0"/>
                        </a:spcAft>
                      </a:pPr>
                      <a:r>
                        <a:rPr lang="en-US" sz="2800" b="1">
                          <a:effectLst/>
                          <a:latin typeface="Arial"/>
                          <a:ea typeface="Times New Roman"/>
                          <a:cs typeface="Arial"/>
                        </a:rPr>
                        <a:t> </a:t>
                      </a:r>
                      <a:endParaRPr lang="en-SG" sz="2800">
                        <a:effectLst/>
                        <a:latin typeface="Arial"/>
                        <a:ea typeface="Times New Roman"/>
                        <a:cs typeface="Arial"/>
                      </a:endParaRPr>
                    </a:p>
                  </a:txBody>
                  <a:tcPr marL="50800" marR="5080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936962" name="Title 1"/>
          <p:cNvSpPr>
            <a:spLocks noGrp="1"/>
          </p:cNvSpPr>
          <p:nvPr>
            <p:ph type="title"/>
          </p:nvPr>
        </p:nvSpPr>
        <p:spPr>
          <a:xfrm>
            <a:off x="-36513" y="5876925"/>
            <a:ext cx="9180513" cy="865188"/>
          </a:xfrm>
        </p:spPr>
        <p:txBody>
          <a:bodyPr/>
          <a:lstStyle/>
          <a:p>
            <a:pPr eaLnBrk="1" hangingPunct="1"/>
            <a:r>
              <a:rPr lang="en-US" sz="3600" b="1" dirty="0">
                <a:solidFill>
                  <a:srgbClr val="FFFFFF"/>
                </a:solidFill>
                <a:latin typeface="Arial" charset="0"/>
                <a:ea typeface="ヒラギノ角ゴ Pro W3" charset="0"/>
                <a:cs typeface="ヒラギノ角ゴ Pro W3" charset="0"/>
              </a:rPr>
              <a:t>Man and God Contrasted in </a:t>
            </a:r>
            <a:r>
              <a:rPr lang="ko-KR" altLang="en-US" sz="3600" b="1" dirty="0" err="1">
                <a:solidFill>
                  <a:srgbClr val="FFFFFF"/>
                </a:solidFill>
                <a:latin typeface="Arial" charset="0"/>
                <a:ea typeface="ヒラギノ角ゴ Pro W3" charset="0"/>
                <a:cs typeface="ヒラギノ角ゴ Pro W3" charset="0"/>
              </a:rPr>
              <a:t>哈巴谷</a:t>
            </a:r>
            <a:endParaRPr lang="en-US" sz="3600" b="1" dirty="0">
              <a:solidFill>
                <a:srgbClr val="FFFFFF"/>
              </a:solidFill>
              <a:latin typeface="Arial" charset="0"/>
              <a:ea typeface="ヒラギノ角ゴ Pro W3" charset="0"/>
              <a:cs typeface="ヒラギノ角ゴ Pro W3" charset="0"/>
            </a:endParaRPr>
          </a:p>
        </p:txBody>
      </p:sp>
      <p:sp>
        <p:nvSpPr>
          <p:cNvPr id="936963" name="Text Box 123"/>
          <p:cNvSpPr txBox="1">
            <a:spLocks noChangeArrowheads="1"/>
          </p:cNvSpPr>
          <p:nvPr/>
        </p:nvSpPr>
        <p:spPr bwMode="auto">
          <a:xfrm>
            <a:off x="8388424" y="1"/>
            <a:ext cx="792088" cy="461665"/>
          </a:xfrm>
          <a:prstGeom prst="rect">
            <a:avLst/>
          </a:prstGeom>
          <a:solidFill>
            <a:schemeClr val="tx1"/>
          </a:solidFill>
          <a:ln>
            <a:noFill/>
          </a:ln>
          <a:extLst/>
        </p:spPr>
        <p:txBody>
          <a:bodyPr wrap="squar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cs typeface="Arial" charset="0"/>
              </a:rPr>
              <a:t>632</a:t>
            </a:r>
            <a:endParaRPr lang="en-US">
              <a:solidFill>
                <a:srgbClr val="FFFFFF"/>
              </a:solidFill>
              <a:cs typeface="Arial" charset="0"/>
            </a:endParaRPr>
          </a:p>
        </p:txBody>
      </p:sp>
    </p:spTree>
    <p:extLst>
      <p:ext uri="{BB962C8B-B14F-4D97-AF65-F5344CB8AC3E}">
        <p14:creationId xmlns:p14="http://schemas.microsoft.com/office/powerpoint/2010/main" val="2082050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哈巴谷</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486415724"/>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6"/>
          <p:cNvSpPr>
            <a:spLocks noChangeArrowheads="1"/>
          </p:cNvSpPr>
          <p:nvPr/>
        </p:nvSpPr>
        <p:spPr bwMode="auto">
          <a:xfrm>
            <a:off x="-76200" y="-152400"/>
            <a:ext cx="9372600" cy="71628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ea typeface="ＭＳ Ｐゴシック" charset="0"/>
            </a:endParaRPr>
          </a:p>
        </p:txBody>
      </p:sp>
      <p:sp>
        <p:nvSpPr>
          <p:cNvPr id="14339" name="Text Box 3"/>
          <p:cNvSpPr txBox="1">
            <a:spLocks noChangeArrowheads="1"/>
          </p:cNvSpPr>
          <p:nvPr/>
        </p:nvSpPr>
        <p:spPr bwMode="auto">
          <a:xfrm>
            <a:off x="228600" y="1049338"/>
            <a:ext cx="8686800" cy="156966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1" hangingPunct="1">
              <a:defRPr/>
            </a:pPr>
            <a:r>
              <a:rPr kumimoji="1" lang="zh-CN" altLang="en-US" sz="2400" b="1" dirty="0">
                <a:solidFill>
                  <a:srgbClr val="FFFFFF"/>
                </a:solidFill>
                <a:latin typeface="Arial" charset="0"/>
                <a:ea typeface="Arial" charset="0"/>
                <a:cs typeface="Arial" charset="0"/>
              </a:rPr>
              <a:t>本书一半以上不被接受哈巴谷先知所写的。如果</a:t>
            </a:r>
          </a:p>
          <a:p>
            <a:pPr eaLnBrk="1" hangingPunct="1">
              <a:defRPr/>
            </a:pPr>
            <a:r>
              <a:rPr kumimoji="1" lang="zh-CN" altLang="en-US" sz="2400" b="1" dirty="0">
                <a:solidFill>
                  <a:srgbClr val="FFFFFF"/>
                </a:solidFill>
                <a:latin typeface="Arial" charset="0"/>
                <a:ea typeface="Arial" charset="0"/>
                <a:cs typeface="Arial" charset="0"/>
              </a:rPr>
              <a:t>预言的翻译是正确 </a:t>
            </a:r>
            <a:r>
              <a:rPr kumimoji="1" lang="en-US" altLang="zh-CN" sz="2400" b="1" dirty="0">
                <a:solidFill>
                  <a:srgbClr val="FFFFFF"/>
                </a:solidFill>
                <a:latin typeface="Arial" charset="0"/>
                <a:ea typeface="Arial" charset="0"/>
                <a:cs typeface="Arial" charset="0"/>
              </a:rPr>
              <a:t>(</a:t>
            </a:r>
            <a:r>
              <a:rPr kumimoji="1" lang="zh-CN" altLang="en-US" sz="2400" b="1" dirty="0">
                <a:solidFill>
                  <a:srgbClr val="FFFFFF"/>
                </a:solidFill>
                <a:latin typeface="Arial" charset="0"/>
                <a:ea typeface="Arial" charset="0"/>
                <a:cs typeface="Arial" charset="0"/>
              </a:rPr>
              <a:t>见上文</a:t>
            </a:r>
            <a:r>
              <a:rPr kumimoji="1" lang="en-US" altLang="zh-CN" sz="2400" b="1" dirty="0">
                <a:solidFill>
                  <a:srgbClr val="FFFFFF"/>
                </a:solidFill>
                <a:latin typeface="Arial" charset="0"/>
                <a:ea typeface="Arial" charset="0"/>
                <a:cs typeface="Arial" charset="0"/>
              </a:rPr>
              <a:t>), </a:t>
            </a:r>
            <a:r>
              <a:rPr kumimoji="1" lang="zh-CN" altLang="en-US" sz="2400" b="1" dirty="0">
                <a:solidFill>
                  <a:srgbClr val="FFFFFF"/>
                </a:solidFill>
                <a:latin typeface="Arial" charset="0"/>
                <a:ea typeface="Arial" charset="0"/>
                <a:cs typeface="Arial" charset="0"/>
              </a:rPr>
              <a:t>就没有足够理由拒</a:t>
            </a:r>
          </a:p>
          <a:p>
            <a:pPr eaLnBrk="1" hangingPunct="1">
              <a:defRPr/>
            </a:pPr>
            <a:r>
              <a:rPr kumimoji="1" lang="zh-CN" altLang="en-US" sz="2400" b="1" dirty="0">
                <a:solidFill>
                  <a:srgbClr val="FFFFFF"/>
                </a:solidFill>
                <a:latin typeface="Arial" charset="0"/>
                <a:ea typeface="Arial" charset="0"/>
                <a:cs typeface="Arial" charset="0"/>
              </a:rPr>
              <a:t>绝 </a:t>
            </a:r>
            <a:r>
              <a:rPr kumimoji="1" lang="en-US" altLang="zh-CN" sz="2400" b="1" dirty="0">
                <a:solidFill>
                  <a:srgbClr val="FFFFFF"/>
                </a:solidFill>
                <a:latin typeface="Arial" charset="0"/>
                <a:ea typeface="Arial" charset="0"/>
                <a:cs typeface="Arial" charset="0"/>
              </a:rPr>
              <a:t>1:5-11 </a:t>
            </a:r>
            <a:r>
              <a:rPr kumimoji="1" lang="zh-CN" altLang="en-US" sz="2400" b="1" dirty="0">
                <a:solidFill>
                  <a:srgbClr val="FFFFFF"/>
                </a:solidFill>
                <a:latin typeface="Arial" charset="0"/>
                <a:ea typeface="Arial" charset="0"/>
                <a:cs typeface="Arial" charset="0"/>
              </a:rPr>
              <a:t>的存在。</a:t>
            </a:r>
            <a:r>
              <a:rPr kumimoji="1" lang="en-US" altLang="zh-CN" sz="2400" b="1" dirty="0">
                <a:solidFill>
                  <a:srgbClr val="FFFFFF"/>
                </a:solidFill>
                <a:latin typeface="Arial" charset="0"/>
                <a:ea typeface="Arial" charset="0"/>
                <a:cs typeface="Arial" charset="0"/>
              </a:rPr>
              <a:t>2:9-10</a:t>
            </a:r>
            <a:r>
              <a:rPr kumimoji="1" lang="zh-CN" altLang="en-US" sz="2400" b="1" dirty="0">
                <a:solidFill>
                  <a:srgbClr val="FFFFFF"/>
                </a:solidFill>
                <a:latin typeface="Arial" charset="0"/>
                <a:ea typeface="Arial" charset="0"/>
                <a:cs typeface="Arial" charset="0"/>
              </a:rPr>
              <a:t>节不被接受属于哈巴谷书</a:t>
            </a:r>
          </a:p>
          <a:p>
            <a:pPr eaLnBrk="1" hangingPunct="1">
              <a:defRPr/>
            </a:pPr>
            <a:r>
              <a:rPr kumimoji="1" lang="zh-CN" altLang="en-US" sz="2400" b="1" dirty="0">
                <a:solidFill>
                  <a:srgbClr val="FFFFFF"/>
                </a:solidFill>
                <a:latin typeface="Arial" charset="0"/>
                <a:ea typeface="Arial" charset="0"/>
                <a:cs typeface="Arial" charset="0"/>
              </a:rPr>
              <a:t>有两个理由</a:t>
            </a:r>
            <a:r>
              <a:rPr kumimoji="1" lang="en-US" altLang="zh-CN" sz="2400" b="1" dirty="0">
                <a:solidFill>
                  <a:srgbClr val="FFFFFF"/>
                </a:solidFill>
                <a:latin typeface="Arial" charset="0"/>
                <a:ea typeface="Arial" charset="0"/>
                <a:cs typeface="Arial" charset="0"/>
              </a:rPr>
              <a:t>:</a:t>
            </a:r>
          </a:p>
        </p:txBody>
      </p:sp>
      <p:sp>
        <p:nvSpPr>
          <p:cNvPr id="14342" name="Text Box 6"/>
          <p:cNvSpPr txBox="1">
            <a:spLocks noChangeArrowheads="1"/>
          </p:cNvSpPr>
          <p:nvPr/>
        </p:nvSpPr>
        <p:spPr bwMode="auto">
          <a:xfrm>
            <a:off x="228600" y="3319463"/>
            <a:ext cx="8915400" cy="30469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538163" indent="-538163" eaLnBrk="1" hangingPunct="1">
              <a:defRPr/>
            </a:pPr>
            <a:r>
              <a:rPr kumimoji="1" lang="en-US" altLang="ja-JP" sz="2400" b="1" dirty="0">
                <a:solidFill>
                  <a:srgbClr val="FFFFFF"/>
                </a:solidFill>
                <a:latin typeface="Arial" charset="0"/>
                <a:ea typeface="Arial" charset="0"/>
                <a:cs typeface="Arial" charset="0"/>
              </a:rPr>
              <a:t>1.  </a:t>
            </a:r>
            <a:r>
              <a:rPr kumimoji="1" lang="zh-CN" altLang="en-US" sz="2400" b="1" dirty="0">
                <a:solidFill>
                  <a:srgbClr val="FFFFFF"/>
                </a:solidFill>
                <a:latin typeface="Arial" charset="0"/>
                <a:ea typeface="Arial" charset="0"/>
                <a:cs typeface="Arial" charset="0"/>
              </a:rPr>
              <a:t> 如果本书“灾难”的对象是迦勒底王，那么有些</a:t>
            </a:r>
          </a:p>
          <a:p>
            <a:pPr marL="538163" indent="-538163" eaLnBrk="1" hangingPunct="1">
              <a:defRPr/>
            </a:pPr>
            <a:r>
              <a:rPr kumimoji="1" lang="zh-CN" altLang="en-US" sz="2400" b="1" dirty="0">
                <a:solidFill>
                  <a:srgbClr val="FFFFFF"/>
                </a:solidFill>
                <a:latin typeface="Arial" charset="0"/>
                <a:ea typeface="Arial" charset="0"/>
                <a:cs typeface="Arial" charset="0"/>
              </a:rPr>
              <a:t>    部分至少是不适当的</a:t>
            </a:r>
            <a:r>
              <a:rPr kumimoji="1" lang="en-US" altLang="zh-CN" sz="2400" b="1" dirty="0">
                <a:solidFill>
                  <a:srgbClr val="FFFFFF"/>
                </a:solidFill>
                <a:latin typeface="Arial" charset="0"/>
                <a:ea typeface="Arial" charset="0"/>
                <a:cs typeface="Arial" charset="0"/>
              </a:rPr>
              <a:t>.    </a:t>
            </a:r>
          </a:p>
          <a:p>
            <a:pPr marL="538163" indent="-538163" eaLnBrk="1" hangingPunct="1">
              <a:defRPr/>
            </a:pPr>
            <a:r>
              <a:rPr kumimoji="1" lang="en-US" altLang="zh-CN" sz="2400" b="1" dirty="0">
                <a:solidFill>
                  <a:srgbClr val="FFFFFF"/>
                </a:solidFill>
                <a:latin typeface="Arial" charset="0"/>
                <a:ea typeface="Arial" charset="0"/>
                <a:cs typeface="Arial" charset="0"/>
              </a:rPr>
              <a:t>                                  </a:t>
            </a:r>
          </a:p>
          <a:p>
            <a:pPr marL="538163" indent="-538163" eaLnBrk="1" hangingPunct="1">
              <a:defRPr/>
            </a:pPr>
            <a:r>
              <a:rPr kumimoji="1" lang="en-US" altLang="zh-CN" sz="2400" b="1" dirty="0">
                <a:solidFill>
                  <a:srgbClr val="FFFFFF"/>
                </a:solidFill>
                <a:latin typeface="Arial" charset="0"/>
                <a:ea typeface="Arial" charset="0"/>
                <a:cs typeface="Arial" charset="0"/>
              </a:rPr>
              <a:t>2.  </a:t>
            </a:r>
            <a:r>
              <a:rPr kumimoji="1" lang="zh-CN" altLang="en-US" sz="2400" b="1" dirty="0">
                <a:solidFill>
                  <a:srgbClr val="FFFFFF"/>
                </a:solidFill>
                <a:latin typeface="Arial" charset="0"/>
                <a:ea typeface="Arial" charset="0"/>
                <a:cs typeface="Arial" charset="0"/>
              </a:rPr>
              <a:t>一些部份</a:t>
            </a:r>
            <a:r>
              <a:rPr kumimoji="1" lang="en-US" altLang="zh-CN" sz="2400" b="1" dirty="0">
                <a:solidFill>
                  <a:srgbClr val="FFFFFF"/>
                </a:solidFill>
                <a:latin typeface="Arial" charset="0"/>
                <a:ea typeface="Arial" charset="0"/>
                <a:cs typeface="Arial" charset="0"/>
              </a:rPr>
              <a:t>, </a:t>
            </a:r>
            <a:r>
              <a:rPr kumimoji="1" lang="zh-CN" altLang="en-US" sz="2400" b="1" dirty="0">
                <a:solidFill>
                  <a:srgbClr val="FFFFFF"/>
                </a:solidFill>
                <a:latin typeface="Arial" charset="0"/>
                <a:ea typeface="Arial" charset="0"/>
                <a:cs typeface="Arial" charset="0"/>
              </a:rPr>
              <a:t>特别是</a:t>
            </a:r>
            <a:r>
              <a:rPr kumimoji="1" lang="en-US" altLang="zh-CN" sz="2400" b="1" dirty="0">
                <a:solidFill>
                  <a:srgbClr val="FFFFFF"/>
                </a:solidFill>
                <a:latin typeface="Arial" charset="0"/>
                <a:ea typeface="Arial" charset="0"/>
                <a:cs typeface="Arial" charset="0"/>
              </a:rPr>
              <a:t>12-14</a:t>
            </a:r>
            <a:r>
              <a:rPr kumimoji="1" lang="zh-CN" altLang="en-US" sz="2400" b="1" dirty="0">
                <a:solidFill>
                  <a:srgbClr val="FFFFFF"/>
                </a:solidFill>
                <a:latin typeface="Arial" charset="0"/>
                <a:ea typeface="Arial" charset="0"/>
                <a:cs typeface="Arial" charset="0"/>
              </a:rPr>
              <a:t>节</a:t>
            </a:r>
            <a:r>
              <a:rPr kumimoji="1" lang="en-US" altLang="zh-CN" sz="2400" b="1" dirty="0">
                <a:solidFill>
                  <a:srgbClr val="FFFFFF"/>
                </a:solidFill>
                <a:latin typeface="Arial" charset="0"/>
                <a:ea typeface="Arial" charset="0"/>
                <a:cs typeface="Arial" charset="0"/>
              </a:rPr>
              <a:t>, </a:t>
            </a:r>
            <a:r>
              <a:rPr kumimoji="1" lang="zh-CN" altLang="en-US" sz="2400" b="1" dirty="0">
                <a:solidFill>
                  <a:srgbClr val="FFFFFF"/>
                </a:solidFill>
                <a:latin typeface="Arial" charset="0"/>
                <a:ea typeface="Arial" charset="0"/>
                <a:cs typeface="Arial" charset="0"/>
              </a:rPr>
              <a:t>引用其他的经节的引</a:t>
            </a:r>
          </a:p>
          <a:p>
            <a:pPr marL="538163" indent="-538163" eaLnBrk="1" hangingPunct="1">
              <a:defRPr/>
            </a:pPr>
            <a:r>
              <a:rPr kumimoji="1" lang="zh-CN" altLang="en-US" sz="2400" b="1" dirty="0">
                <a:solidFill>
                  <a:srgbClr val="FFFFFF"/>
                </a:solidFill>
                <a:latin typeface="Arial" charset="0"/>
                <a:ea typeface="Arial" charset="0"/>
                <a:cs typeface="Arial" charset="0"/>
              </a:rPr>
              <a:t>     文和回忆</a:t>
            </a:r>
            <a:r>
              <a:rPr kumimoji="1" lang="en-US" altLang="zh-CN" sz="2400" b="1" dirty="0">
                <a:solidFill>
                  <a:srgbClr val="FFFFFF"/>
                </a:solidFill>
                <a:latin typeface="Arial" charset="0"/>
                <a:ea typeface="Arial" charset="0"/>
                <a:cs typeface="Arial" charset="0"/>
              </a:rPr>
              <a:t>, “</a:t>
            </a:r>
            <a:r>
              <a:rPr kumimoji="1" lang="zh-CN" altLang="en-US" sz="2400" b="1" dirty="0">
                <a:solidFill>
                  <a:srgbClr val="FFFFFF"/>
                </a:solidFill>
                <a:latin typeface="Arial" charset="0"/>
                <a:ea typeface="Arial" charset="0"/>
                <a:cs typeface="Arial" charset="0"/>
              </a:rPr>
              <a:t>包括一些后期的” </a:t>
            </a:r>
            <a:r>
              <a:rPr kumimoji="1" lang="en-US" altLang="zh-CN" sz="2400" b="1" dirty="0">
                <a:solidFill>
                  <a:srgbClr val="FFFFFF"/>
                </a:solidFill>
                <a:latin typeface="Arial" charset="0"/>
                <a:ea typeface="Arial" charset="0"/>
                <a:cs typeface="Arial" charset="0"/>
              </a:rPr>
              <a:t>. </a:t>
            </a:r>
            <a:r>
              <a:rPr kumimoji="1" lang="zh-CN" altLang="en-US" sz="2400" b="1" dirty="0">
                <a:solidFill>
                  <a:srgbClr val="FFFFFF"/>
                </a:solidFill>
                <a:latin typeface="Arial" charset="0"/>
                <a:ea typeface="Arial" charset="0"/>
                <a:cs typeface="Arial" charset="0"/>
              </a:rPr>
              <a:t>比如</a:t>
            </a:r>
            <a:r>
              <a:rPr kumimoji="1" lang="en-US" altLang="zh-CN" sz="2400" b="1" dirty="0">
                <a:solidFill>
                  <a:srgbClr val="FFFFFF"/>
                </a:solidFill>
                <a:latin typeface="Arial" charset="0"/>
                <a:ea typeface="Arial" charset="0"/>
                <a:cs typeface="Arial" charset="0"/>
              </a:rPr>
              <a:t>12</a:t>
            </a:r>
            <a:r>
              <a:rPr kumimoji="1" lang="zh-CN" altLang="en-US" sz="2400" b="1" dirty="0">
                <a:solidFill>
                  <a:srgbClr val="FFFFFF"/>
                </a:solidFill>
                <a:latin typeface="Arial" charset="0"/>
                <a:ea typeface="Arial" charset="0"/>
                <a:cs typeface="Arial" charset="0"/>
              </a:rPr>
              <a:t>节和弥迦书</a:t>
            </a:r>
          </a:p>
          <a:p>
            <a:pPr marL="538163" indent="-538163" eaLnBrk="1" hangingPunct="1">
              <a:defRPr/>
            </a:pPr>
            <a:r>
              <a:rPr kumimoji="1" lang="zh-CN" altLang="en-US" sz="2400" b="1" dirty="0">
                <a:solidFill>
                  <a:srgbClr val="FFFFFF"/>
                </a:solidFill>
                <a:latin typeface="Arial" charset="0"/>
                <a:ea typeface="Arial" charset="0"/>
                <a:cs typeface="Arial" charset="0"/>
              </a:rPr>
              <a:t>      </a:t>
            </a:r>
            <a:r>
              <a:rPr kumimoji="1" lang="en-US" altLang="zh-CN" sz="2400" b="1" dirty="0">
                <a:solidFill>
                  <a:srgbClr val="FFFFFF"/>
                </a:solidFill>
                <a:latin typeface="Arial" charset="0"/>
                <a:ea typeface="Arial" charset="0"/>
                <a:cs typeface="Arial" charset="0"/>
              </a:rPr>
              <a:t>3:10; 12</a:t>
            </a:r>
            <a:r>
              <a:rPr kumimoji="1" lang="zh-CN" altLang="en-US" sz="2400" b="1" dirty="0">
                <a:solidFill>
                  <a:srgbClr val="FFFFFF"/>
                </a:solidFill>
                <a:latin typeface="Arial" charset="0"/>
                <a:ea typeface="Arial" charset="0"/>
                <a:cs typeface="Arial" charset="0"/>
              </a:rPr>
              <a:t>节和耶利米书 </a:t>
            </a:r>
            <a:r>
              <a:rPr kumimoji="1" lang="en-US" altLang="zh-CN" sz="2400" b="1" dirty="0">
                <a:solidFill>
                  <a:srgbClr val="FFFFFF"/>
                </a:solidFill>
                <a:latin typeface="Arial" charset="0"/>
                <a:ea typeface="Arial" charset="0"/>
                <a:cs typeface="Arial" charset="0"/>
              </a:rPr>
              <a:t>51:58; 14</a:t>
            </a:r>
            <a:r>
              <a:rPr kumimoji="1" lang="zh-CN" altLang="en-US" sz="2400" b="1" dirty="0">
                <a:solidFill>
                  <a:srgbClr val="FFFFFF"/>
                </a:solidFill>
                <a:latin typeface="Arial" charset="0"/>
                <a:ea typeface="Arial" charset="0"/>
                <a:cs typeface="Arial" charset="0"/>
              </a:rPr>
              <a:t>节和以赛亚书</a:t>
            </a:r>
          </a:p>
          <a:p>
            <a:pPr marL="538163" indent="-538163" eaLnBrk="1" hangingPunct="1">
              <a:defRPr/>
            </a:pPr>
            <a:r>
              <a:rPr kumimoji="1" lang="zh-CN" altLang="en-US" sz="2400" b="1" dirty="0">
                <a:solidFill>
                  <a:srgbClr val="FFFFFF"/>
                </a:solidFill>
                <a:latin typeface="Arial" charset="0"/>
                <a:ea typeface="Arial" charset="0"/>
                <a:cs typeface="Arial" charset="0"/>
              </a:rPr>
              <a:t>     </a:t>
            </a:r>
            <a:r>
              <a:rPr kumimoji="1" lang="en-US" altLang="zh-CN" sz="2400" b="1" dirty="0">
                <a:solidFill>
                  <a:srgbClr val="FFFFFF"/>
                </a:solidFill>
                <a:latin typeface="Arial" charset="0"/>
                <a:ea typeface="Arial" charset="0"/>
                <a:cs typeface="Arial" charset="0"/>
              </a:rPr>
              <a:t>11:9; 16b</a:t>
            </a:r>
            <a:r>
              <a:rPr kumimoji="1" lang="zh-CN" altLang="en-US" sz="2400" b="1" dirty="0">
                <a:solidFill>
                  <a:srgbClr val="FFFFFF"/>
                </a:solidFill>
                <a:latin typeface="Arial" charset="0"/>
                <a:ea typeface="Arial" charset="0"/>
                <a:cs typeface="Arial" charset="0"/>
              </a:rPr>
              <a:t>节和耶利米书 </a:t>
            </a:r>
            <a:r>
              <a:rPr kumimoji="1" lang="en-US" altLang="zh-CN" sz="2400" b="1" dirty="0">
                <a:solidFill>
                  <a:srgbClr val="FFFFFF"/>
                </a:solidFill>
                <a:latin typeface="Arial" charset="0"/>
                <a:ea typeface="Arial" charset="0"/>
                <a:cs typeface="Arial" charset="0"/>
              </a:rPr>
              <a:t>25:15-16; 18-20</a:t>
            </a:r>
            <a:r>
              <a:rPr kumimoji="1" lang="zh-CN" altLang="en-US" sz="2400" b="1" dirty="0">
                <a:solidFill>
                  <a:srgbClr val="FFFFFF"/>
                </a:solidFill>
                <a:latin typeface="Arial" charset="0"/>
                <a:ea typeface="Arial" charset="0"/>
                <a:cs typeface="Arial" charset="0"/>
              </a:rPr>
              <a:t>节和以赛亚</a:t>
            </a:r>
          </a:p>
          <a:p>
            <a:pPr marL="538163" indent="-538163" eaLnBrk="1" hangingPunct="1">
              <a:defRPr/>
            </a:pPr>
            <a:r>
              <a:rPr kumimoji="1" lang="zh-CN" altLang="en-US" sz="2400" b="1" dirty="0">
                <a:solidFill>
                  <a:srgbClr val="FFFFFF"/>
                </a:solidFill>
                <a:latin typeface="Arial" charset="0"/>
                <a:ea typeface="Arial" charset="0"/>
                <a:cs typeface="Arial" charset="0"/>
              </a:rPr>
              <a:t>      书 </a:t>
            </a:r>
            <a:r>
              <a:rPr kumimoji="1" lang="en-US" altLang="zh-CN" sz="2400" b="1" dirty="0">
                <a:solidFill>
                  <a:srgbClr val="FFFFFF"/>
                </a:solidFill>
                <a:latin typeface="Arial" charset="0"/>
                <a:ea typeface="Arial" charset="0"/>
                <a:cs typeface="Arial" charset="0"/>
              </a:rPr>
              <a:t>44:9;  46:6-7; 10:1-6).</a:t>
            </a:r>
          </a:p>
        </p:txBody>
      </p:sp>
      <p:sp>
        <p:nvSpPr>
          <p:cNvPr id="14343" name="Text Box 7"/>
          <p:cNvSpPr txBox="1">
            <a:spLocks noChangeArrowheads="1"/>
          </p:cNvSpPr>
          <p:nvPr/>
        </p:nvSpPr>
        <p:spPr bwMode="auto">
          <a:xfrm>
            <a:off x="8378825" y="1905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dirty="0">
                <a:solidFill>
                  <a:srgbClr val="FFFFFF"/>
                </a:solidFill>
                <a:latin typeface="Arial"/>
                <a:ea typeface="ＭＳ Ｐゴシック" pitchFamily="24" charset="-128"/>
                <a:cs typeface="Arial"/>
              </a:rPr>
              <a:t>628</a:t>
            </a:r>
          </a:p>
        </p:txBody>
      </p:sp>
      <p:sp>
        <p:nvSpPr>
          <p:cNvPr id="14344" name="Rectangle 8"/>
          <p:cNvSpPr>
            <a:spLocks noGrp="1" noChangeArrowheads="1"/>
          </p:cNvSpPr>
          <p:nvPr>
            <p:ph type="title" idx="4294967295"/>
          </p:nvPr>
        </p:nvSpPr>
        <p:spPr>
          <a:xfrm>
            <a:off x="228600" y="274638"/>
            <a:ext cx="7543800" cy="715962"/>
          </a:xfrm>
          <a:effectLst>
            <a:outerShdw blurRad="63500" dist="35921" dir="2700000" algn="ctr" rotWithShape="0">
              <a:srgbClr val="000000">
                <a:alpha val="74998"/>
              </a:srgbClr>
            </a:outerShdw>
          </a:effectLst>
        </p:spPr>
        <p:txBody>
          <a:bodyPr/>
          <a:lstStyle/>
          <a:p>
            <a:pPr algn="l" eaLnBrk="1" hangingPunct="1">
              <a:defRPr/>
            </a:pPr>
            <a:r>
              <a:rPr lang="en-US" altLang="zh-CN" sz="3200" u="sng" dirty="0">
                <a:effectLst/>
                <a:latin typeface="Arial" charset="0"/>
                <a:ea typeface="ＭＳ Ｐゴシック" charset="0"/>
              </a:rPr>
              <a:t>1:5-11; 2:9-20 &amp; 3</a:t>
            </a:r>
            <a:r>
              <a:rPr lang="zh-CN" altLang="en-US" sz="3200" u="sng" dirty="0">
                <a:effectLst/>
                <a:latin typeface="Arial" charset="0"/>
                <a:ea typeface="ＭＳ Ｐゴシック" charset="0"/>
              </a:rPr>
              <a:t>的结合</a:t>
            </a:r>
            <a:endParaRPr lang="en-US" sz="3200" u="sng" dirty="0">
              <a:effectLst/>
              <a:latin typeface="Arial" charset="0"/>
              <a:ea typeface="ＭＳ Ｐゴシック" charset="0"/>
            </a:endParaRPr>
          </a:p>
        </p:txBody>
      </p:sp>
    </p:spTree>
    <p:extLst>
      <p:ext uri="{BB962C8B-B14F-4D97-AF65-F5344CB8AC3E}">
        <p14:creationId xmlns:p14="http://schemas.microsoft.com/office/powerpoint/2010/main" val="312505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p:cTn id="7" dur="500" fill="hold"/>
                                        <p:tgtEl>
                                          <p:spTgt spid="14339"/>
                                        </p:tgtEl>
                                        <p:attrNameLst>
                                          <p:attrName>ppt_w</p:attrName>
                                        </p:attrNameLst>
                                      </p:cBhvr>
                                      <p:tavLst>
                                        <p:tav tm="0">
                                          <p:val>
                                            <p:fltVal val="0"/>
                                          </p:val>
                                        </p:tav>
                                        <p:tav tm="100000">
                                          <p:val>
                                            <p:strVal val="#ppt_w"/>
                                          </p:val>
                                        </p:tav>
                                      </p:tavLst>
                                    </p:anim>
                                    <p:anim calcmode="lin" valueType="num">
                                      <p:cBhvr>
                                        <p:cTn id="8" dur="500" fill="hold"/>
                                        <p:tgtEl>
                                          <p:spTgt spid="1433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342"/>
                                        </p:tgtEl>
                                        <p:attrNameLst>
                                          <p:attrName>style.visibility</p:attrName>
                                        </p:attrNameLst>
                                      </p:cBhvr>
                                      <p:to>
                                        <p:strVal val="visible"/>
                                      </p:to>
                                    </p:set>
                                    <p:anim calcmode="lin" valueType="num">
                                      <p:cBhvr>
                                        <p:cTn id="13" dur="500" fill="hold"/>
                                        <p:tgtEl>
                                          <p:spTgt spid="14342"/>
                                        </p:tgtEl>
                                        <p:attrNameLst>
                                          <p:attrName>ppt_w</p:attrName>
                                        </p:attrNameLst>
                                      </p:cBhvr>
                                      <p:tavLst>
                                        <p:tav tm="0">
                                          <p:val>
                                            <p:fltVal val="0"/>
                                          </p:val>
                                        </p:tav>
                                        <p:tav tm="100000">
                                          <p:val>
                                            <p:strVal val="#ppt_w"/>
                                          </p:val>
                                        </p:tav>
                                      </p:tavLst>
                                    </p:anim>
                                    <p:anim calcmode="lin" valueType="num">
                                      <p:cBhvr>
                                        <p:cTn id="14" dur="500" fill="hold"/>
                                        <p:tgtEl>
                                          <p:spTgt spid="143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utoUpdateAnimBg="0"/>
      <p:bldP spid="14342"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3"/>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cs typeface="Arial" charset="0"/>
            </a:endParaRPr>
          </a:p>
        </p:txBody>
      </p:sp>
      <p:sp>
        <p:nvSpPr>
          <p:cNvPr id="2" name="Title 1"/>
          <p:cNvSpPr>
            <a:spLocks noGrp="1"/>
          </p:cNvSpPr>
          <p:nvPr>
            <p:ph type="title" idx="4294967295"/>
          </p:nvPr>
        </p:nvSpPr>
        <p:spPr>
          <a:xfrm>
            <a:off x="-76200" y="0"/>
            <a:ext cx="9296400" cy="1143000"/>
          </a:xfrm>
        </p:spPr>
        <p:txBody>
          <a:bodyPr/>
          <a:lstStyle/>
          <a:p>
            <a:pPr>
              <a:defRPr/>
            </a:pPr>
            <a:r>
              <a:rPr lang="en-US" sz="3600">
                <a:solidFill>
                  <a:srgbClr val="FFFFFF"/>
                </a:solidFill>
                <a:latin typeface="Arial" charset="0"/>
                <a:ea typeface="MS PGothic" charset="0"/>
                <a:cs typeface="Arial" charset="0"/>
              </a:rPr>
              <a:t>留心看耶和华在我里面说甚么</a:t>
            </a:r>
            <a:r>
              <a:rPr lang="en-US" altLang="ja-JP" sz="3600">
                <a:solidFill>
                  <a:srgbClr val="FFFFFF"/>
                </a:solidFill>
                <a:latin typeface="Arial" charset="0"/>
                <a:ea typeface="MS PGothic" charset="0"/>
                <a:cs typeface="Arial" charset="0"/>
              </a:rPr>
              <a:t> (</a:t>
            </a:r>
            <a:r>
              <a:rPr lang="zh-TW" altLang="en-US" sz="3600">
                <a:solidFill>
                  <a:srgbClr val="FFFFFF"/>
                </a:solidFill>
                <a:latin typeface="Arial" charset="0"/>
                <a:ea typeface="MS PGothic" charset="0"/>
                <a:cs typeface="Arial" charset="0"/>
              </a:rPr>
              <a:t>哈巴谷</a:t>
            </a:r>
            <a:r>
              <a:rPr lang="zh-CN" altLang="en-US" sz="3600">
                <a:solidFill>
                  <a:srgbClr val="FFFFFF"/>
                </a:solidFill>
                <a:latin typeface="Arial" charset="0"/>
                <a:ea typeface="MS PGothic" charset="0"/>
                <a:cs typeface="Arial" charset="0"/>
              </a:rPr>
              <a:t>书</a:t>
            </a:r>
            <a:r>
              <a:rPr lang="en-US" altLang="ja-JP" sz="3600">
                <a:solidFill>
                  <a:srgbClr val="FFFFFF"/>
                </a:solidFill>
                <a:latin typeface="Arial" charset="0"/>
                <a:ea typeface="MS PGothic" charset="0"/>
                <a:cs typeface="Arial" charset="0"/>
              </a:rPr>
              <a:t>2:1)</a:t>
            </a:r>
            <a:endParaRPr lang="en-US" sz="3600">
              <a:solidFill>
                <a:srgbClr val="FFFFFF"/>
              </a:solidFill>
              <a:latin typeface="Arial" charset="0"/>
              <a:ea typeface="MS PGothic" charset="0"/>
              <a:cs typeface="Arial" charset="0"/>
            </a:endParaRPr>
          </a:p>
        </p:txBody>
      </p:sp>
      <p:pic>
        <p:nvPicPr>
          <p:cNvPr id="239619" name="Picture 4" descr="Hab 2 watchtow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95400"/>
            <a:ext cx="48006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4953000" y="1143000"/>
            <a:ext cx="4114800" cy="5715000"/>
          </a:xfrm>
          <a:prstGeom prst="rect">
            <a:avLst/>
          </a:prstGeom>
          <a:noFill/>
          <a:ln w="9525">
            <a:noFill/>
            <a:miter lim="800000"/>
            <a:headEnd/>
            <a:tailEnd/>
          </a:ln>
          <a:effectLst/>
        </p:spPr>
        <p:txBody>
          <a:bodyPr anchor="ct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defRPr/>
            </a:pPr>
            <a:r>
              <a:rPr lang="en-US" sz="4400" b="0" dirty="0" err="1">
                <a:solidFill>
                  <a:srgbClr val="FFFFFF"/>
                </a:solidFill>
                <a:latin typeface="Tahoma" charset="0"/>
              </a:rPr>
              <a:t>我要站在哨岗</a:t>
            </a:r>
            <a:r>
              <a:rPr lang="en-US" sz="4400" b="0" dirty="0">
                <a:solidFill>
                  <a:srgbClr val="FFFFFF"/>
                </a:solidFill>
                <a:latin typeface="Tahoma" charset="0"/>
              </a:rPr>
              <a:t>， </a:t>
            </a:r>
            <a:r>
              <a:rPr lang="en-US" sz="4400" b="0" dirty="0" err="1">
                <a:solidFill>
                  <a:srgbClr val="FFFFFF"/>
                </a:solidFill>
                <a:latin typeface="Tahoma" charset="0"/>
              </a:rPr>
              <a:t>立在城楼，留心看耶和华在我里面说甚么，怎样使我答覆自己的怨诉</a:t>
            </a:r>
            <a:r>
              <a:rPr lang="en-US" sz="4400" b="0" dirty="0">
                <a:solidFill>
                  <a:srgbClr val="FFFFFF"/>
                </a:solidFill>
                <a:latin typeface="Tahoma" charset="0"/>
              </a:rPr>
              <a:t>。</a:t>
            </a:r>
            <a:endParaRPr lang="en-US" sz="4400" b="0" dirty="0">
              <a:solidFill>
                <a:srgbClr val="FFFFFF"/>
              </a:solidFill>
              <a:effectLst>
                <a:outerShdw blurRad="38100" dist="38100" dir="2700000" algn="tl">
                  <a:srgbClr val="000000"/>
                </a:outerShdw>
              </a:effectLst>
              <a:latin typeface="Tahoma"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09" name="Rectangle 3"/>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ea typeface="ＭＳ Ｐゴシック" charset="0"/>
            </a:endParaRPr>
          </a:p>
        </p:txBody>
      </p:sp>
      <p:sp>
        <p:nvSpPr>
          <p:cNvPr id="2" name="Title 1"/>
          <p:cNvSpPr>
            <a:spLocks noGrp="1"/>
          </p:cNvSpPr>
          <p:nvPr>
            <p:ph type="title" idx="4294967295"/>
          </p:nvPr>
        </p:nvSpPr>
        <p:spPr>
          <a:xfrm>
            <a:off x="-76200" y="0"/>
            <a:ext cx="9296400" cy="1143000"/>
          </a:xfrm>
        </p:spPr>
        <p:txBody>
          <a:bodyPr/>
          <a:lstStyle/>
          <a:p>
            <a:pPr>
              <a:defRPr/>
            </a:pPr>
            <a:r>
              <a:rPr lang="en-US" sz="3600" dirty="0">
                <a:latin typeface="Arial" charset="0"/>
                <a:ea typeface="ＭＳ Ｐゴシック" charset="0"/>
              </a:rPr>
              <a:t>Getting an Answer (Hab. 2:2 </a:t>
            </a:r>
            <a:r>
              <a:rPr lang="en-US" altLang="zh-CN" sz="3600" dirty="0">
                <a:latin typeface="Arial" charset="0"/>
                <a:ea typeface="ＭＳ Ｐゴシック" charset="0"/>
              </a:rPr>
              <a:t>CNV</a:t>
            </a:r>
            <a:r>
              <a:rPr lang="en-US" sz="3600" dirty="0">
                <a:latin typeface="Arial" charset="0"/>
                <a:ea typeface="ＭＳ Ｐゴシック" charset="0"/>
              </a:rPr>
              <a:t>)</a:t>
            </a:r>
          </a:p>
        </p:txBody>
      </p:sp>
      <p:sp>
        <p:nvSpPr>
          <p:cNvPr id="6" name="Title 1"/>
          <p:cNvSpPr txBox="1">
            <a:spLocks/>
          </p:cNvSpPr>
          <p:nvPr/>
        </p:nvSpPr>
        <p:spPr bwMode="auto">
          <a:xfrm>
            <a:off x="-108520" y="1412775"/>
            <a:ext cx="4114800" cy="5455583"/>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ru-RU" sz="3200" b="1" dirty="0">
                <a:solidFill>
                  <a:srgbClr val="FFFFFF"/>
                </a:solidFill>
                <a:latin typeface="Arial"/>
                <a:cs typeface="Arial"/>
              </a:rPr>
              <a:t>"</a:t>
            </a:r>
            <a:r>
              <a:rPr lang="zh-CN" altLang="en-US" sz="3200" b="1" dirty="0">
                <a:solidFill>
                  <a:srgbClr val="FFFFFF"/>
                </a:solidFill>
                <a:latin typeface="Arial"/>
                <a:cs typeface="Arial"/>
              </a:rPr>
              <a:t>耶和华回答我说：</a:t>
            </a:r>
          </a:p>
          <a:p>
            <a:pPr algn="ctr">
              <a:defRPr/>
            </a:pPr>
            <a:endParaRPr lang="zh-CN" altLang="en-US" sz="3200" b="1" dirty="0">
              <a:solidFill>
                <a:srgbClr val="FFFFFF"/>
              </a:solidFill>
              <a:latin typeface="Arial"/>
              <a:cs typeface="Arial"/>
            </a:endParaRPr>
          </a:p>
          <a:p>
            <a:pPr algn="ctr">
              <a:defRPr/>
            </a:pPr>
            <a:r>
              <a:rPr lang="zh-CN" altLang="en-US" sz="3200" b="1" dirty="0">
                <a:solidFill>
                  <a:srgbClr val="FFFFFF"/>
                </a:solidFill>
                <a:latin typeface="Arial"/>
                <a:cs typeface="Arial"/>
              </a:rPr>
              <a:t>“把异象写下，清楚地记在泥版上，</a:t>
            </a:r>
          </a:p>
          <a:p>
            <a:pPr algn="ctr">
              <a:defRPr/>
            </a:pPr>
            <a:endParaRPr lang="zh-CN" altLang="en-US" sz="3200" b="1" dirty="0">
              <a:solidFill>
                <a:srgbClr val="FFFFFF"/>
              </a:solidFill>
              <a:latin typeface="Arial"/>
              <a:cs typeface="Arial"/>
            </a:endParaRPr>
          </a:p>
          <a:p>
            <a:pPr algn="ctr">
              <a:defRPr/>
            </a:pPr>
            <a:r>
              <a:rPr lang="zh-CN" altLang="en-US" sz="3200" b="1" dirty="0">
                <a:solidFill>
                  <a:srgbClr val="FFFFFF"/>
                </a:solidFill>
                <a:latin typeface="Arial"/>
                <a:cs typeface="Arial"/>
              </a:rPr>
              <a:t>使读的人容易明白</a:t>
            </a:r>
            <a:r>
              <a:rPr lang="uk-UA" sz="3200" b="1" dirty="0">
                <a:solidFill>
                  <a:srgbClr val="FFFFFF"/>
                </a:solidFill>
                <a:latin typeface="Arial"/>
                <a:cs typeface="Arial"/>
              </a:rPr>
              <a:t>'</a:t>
            </a:r>
            <a:r>
              <a:rPr lang="ru-RU" sz="3200" b="1" dirty="0">
                <a:solidFill>
                  <a:srgbClr val="FFFFFF"/>
                </a:solidFill>
                <a:latin typeface="Arial"/>
                <a:cs typeface="Arial"/>
              </a:rPr>
              <a:t>"</a:t>
            </a:r>
            <a:endParaRPr lang="en-US" sz="3200" b="1" dirty="0">
              <a:solidFill>
                <a:srgbClr val="FFFFCC"/>
              </a:solidFill>
              <a:effectLst>
                <a:outerShdw blurRad="38100" dist="38100" dir="2700000" algn="tl">
                  <a:srgbClr val="000000"/>
                </a:outerShdw>
              </a:effectLst>
              <a:latin typeface="Arial"/>
              <a:cs typeface="Arial"/>
            </a:endParaRPr>
          </a:p>
        </p:txBody>
      </p:sp>
      <p:pic>
        <p:nvPicPr>
          <p:cNvPr id="8" name="Picture 7"/>
          <p:cNvPicPr>
            <a:picLocks noChangeAspect="1"/>
          </p:cNvPicPr>
          <p:nvPr/>
        </p:nvPicPr>
        <p:blipFill>
          <a:blip r:embed="rId2"/>
          <a:stretch>
            <a:fillRect/>
          </a:stretch>
        </p:blipFill>
        <p:spPr>
          <a:xfrm>
            <a:off x="4052020" y="1628800"/>
            <a:ext cx="5128492" cy="3572849"/>
          </a:xfrm>
          <a:prstGeom prst="rect">
            <a:avLst/>
          </a:prstGeom>
        </p:spPr>
      </p:pic>
    </p:spTree>
    <p:extLst>
      <p:ext uri="{BB962C8B-B14F-4D97-AF65-F5344CB8AC3E}">
        <p14:creationId xmlns:p14="http://schemas.microsoft.com/office/powerpoint/2010/main" val="2982183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64685" y="2636912"/>
              <a:ext cx="4539763" cy="792088"/>
            </a:xfrm>
            <a:prstGeom prst="rect">
              <a:avLst/>
            </a:prstGeom>
          </p:spPr>
        </p:pic>
      </p:grpSp>
      <p:sp>
        <p:nvSpPr>
          <p:cNvPr id="3" name="Title 2"/>
          <p:cNvSpPr>
            <a:spLocks noGrp="1"/>
          </p:cNvSpPr>
          <p:nvPr>
            <p:ph type="title" idx="4294967295"/>
          </p:nvPr>
        </p:nvSpPr>
        <p:spPr>
          <a:xfrm>
            <a:off x="3779912" y="0"/>
            <a:ext cx="4752528" cy="692696"/>
          </a:xfrm>
          <a:solidFill>
            <a:schemeClr val="tx1"/>
          </a:solidFill>
        </p:spPr>
        <p:txBody>
          <a:bodyPr/>
          <a:lstStyle/>
          <a:p>
            <a:r>
              <a:rPr lang="zh-CN" altLang="en-US" sz="3600" b="1" dirty="0">
                <a:solidFill>
                  <a:schemeClr val="bg1"/>
                </a:solidFill>
              </a:rPr>
              <a:t>哈巴谷 </a:t>
            </a:r>
            <a:r>
              <a:rPr lang="en-US" sz="3600" b="1" dirty="0">
                <a:solidFill>
                  <a:schemeClr val="bg1"/>
                </a:solidFill>
              </a:rPr>
              <a:t>2:3</a:t>
            </a:r>
            <a:endParaRPr lang="en-US" sz="3600" b="1">
              <a:solidFill>
                <a:schemeClr val="bg1"/>
              </a:solidFill>
            </a:endParaRPr>
          </a:p>
        </p:txBody>
      </p:sp>
      <p:sp>
        <p:nvSpPr>
          <p:cNvPr id="4" name="Title 2"/>
          <p:cNvSpPr txBox="1">
            <a:spLocks/>
          </p:cNvSpPr>
          <p:nvPr/>
        </p:nvSpPr>
        <p:spPr bwMode="auto">
          <a:xfrm>
            <a:off x="2915816" y="1196752"/>
            <a:ext cx="5400600" cy="792088"/>
          </a:xfrm>
          <a:prstGeom prst="rect">
            <a:avLst/>
          </a:prstGeom>
          <a:solidFill>
            <a:schemeClr val="accent1">
              <a:lumMod val="50000"/>
            </a:schemeClr>
          </a:solidFill>
          <a:ln w="28575"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r>
              <a:rPr lang="zh-TW" altLang="en-US" sz="2400" b="1">
                <a:solidFill>
                  <a:srgbClr val="FFFFFF"/>
                </a:solidFill>
              </a:rPr>
              <a:t>因这异象关乎一定的日期，</a:t>
            </a:r>
          </a:p>
          <a:p>
            <a:r>
              <a:rPr lang="zh-TW" altLang="en-US" sz="2400" b="1">
                <a:solidFill>
                  <a:srgbClr val="FFFFFF"/>
                </a:solidFill>
              </a:rPr>
              <a:t>很快就要实现，决不徒然</a:t>
            </a:r>
          </a:p>
        </p:txBody>
      </p:sp>
      <p:sp>
        <p:nvSpPr>
          <p:cNvPr id="5" name="Title 2"/>
          <p:cNvSpPr txBox="1">
            <a:spLocks/>
          </p:cNvSpPr>
          <p:nvPr/>
        </p:nvSpPr>
        <p:spPr bwMode="auto">
          <a:xfrm>
            <a:off x="4139952" y="4149080"/>
            <a:ext cx="4536504" cy="648072"/>
          </a:xfrm>
          <a:prstGeom prst="rect">
            <a:avLst/>
          </a:prstGeom>
          <a:solidFill>
            <a:schemeClr val="accent1">
              <a:lumMod val="50000"/>
            </a:schemeClr>
          </a:solidFill>
          <a:ln w="28575"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r>
              <a:rPr lang="zh-TW" altLang="en-US" sz="2400" b="1">
                <a:solidFill>
                  <a:srgbClr val="FFFFFF"/>
                </a:solidFill>
              </a:rPr>
              <a:t>因为它一定会来到，绝不耽误</a:t>
            </a:r>
          </a:p>
        </p:txBody>
      </p:sp>
      <p:sp>
        <p:nvSpPr>
          <p:cNvPr id="8" name="Title 2"/>
          <p:cNvSpPr txBox="1">
            <a:spLocks/>
          </p:cNvSpPr>
          <p:nvPr/>
        </p:nvSpPr>
        <p:spPr bwMode="auto">
          <a:xfrm>
            <a:off x="4283968" y="2592288"/>
            <a:ext cx="4752528" cy="69269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r>
              <a:rPr lang="zh-TW" altLang="en-US" sz="6000" b="1" spc="-190">
                <a:solidFill>
                  <a:srgbClr val="C8401B"/>
                </a:solidFill>
                <a:latin typeface="Arial Narrow"/>
                <a:cs typeface="Arial Narrow"/>
              </a:rPr>
              <a:t>仍当等候</a:t>
            </a:r>
          </a:p>
        </p:txBody>
      </p:sp>
      <p:sp>
        <p:nvSpPr>
          <p:cNvPr id="9" name="Title 2"/>
          <p:cNvSpPr txBox="1">
            <a:spLocks/>
          </p:cNvSpPr>
          <p:nvPr/>
        </p:nvSpPr>
        <p:spPr bwMode="auto">
          <a:xfrm>
            <a:off x="4016896" y="2492896"/>
            <a:ext cx="936104" cy="1008112"/>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r>
              <a:rPr lang="zh-TW" altLang="en-US" sz="2400" b="1" i="1">
                <a:solidFill>
                  <a:srgbClr val="329695"/>
                </a:solidFill>
                <a:latin typeface="Times New Roman"/>
                <a:cs typeface="Times New Roman"/>
              </a:rPr>
              <a:t>纵有</a:t>
            </a:r>
          </a:p>
          <a:p>
            <a:r>
              <a:rPr lang="zh-TW" altLang="en-US" sz="2400" b="1" i="1">
                <a:solidFill>
                  <a:srgbClr val="329695"/>
                </a:solidFill>
                <a:latin typeface="Times New Roman"/>
                <a:cs typeface="Times New Roman"/>
              </a:rPr>
              <a:t>迟延</a:t>
            </a:r>
          </a:p>
        </p:txBody>
      </p:sp>
    </p:spTree>
    <p:extLst>
      <p:ext uri="{BB962C8B-B14F-4D97-AF65-F5344CB8AC3E}">
        <p14:creationId xmlns:p14="http://schemas.microsoft.com/office/powerpoint/2010/main" val="28481515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972468"/>
          </a:xfrm>
          <a:solidFill>
            <a:schemeClr val="tx1"/>
          </a:solidFill>
          <a:effectLst/>
          <a:extLst/>
        </p:spPr>
        <p:txBody>
          <a:bodyPr anchor="ctr"/>
          <a:lstStyle/>
          <a:p>
            <a:pPr>
              <a:defRPr/>
            </a:pPr>
            <a:r>
              <a:rPr lang="en-US" b="1" dirty="0">
                <a:effectLst/>
                <a:latin typeface="Arial" charset="0"/>
                <a:ea typeface="ＭＳ Ｐゴシック" charset="0"/>
                <a:cs typeface="ＭＳ Ｐゴシック" charset="0"/>
              </a:rPr>
              <a:t>The Heart of the Oracle</a:t>
            </a:r>
            <a:r>
              <a:rPr lang="is-IS" b="1" dirty="0">
                <a:effectLst/>
                <a:latin typeface="Arial" charset="0"/>
                <a:ea typeface="ＭＳ Ｐゴシック" charset="0"/>
                <a:cs typeface="ＭＳ Ｐゴシック" charset="0"/>
              </a:rPr>
              <a:t> (2:4)</a:t>
            </a:r>
            <a:endParaRPr lang="en-US" b="1" dirty="0">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132856"/>
            <a:ext cx="392392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000000"/>
                </a:solidFill>
                <a:effectLst>
                  <a:glow rad="127000">
                    <a:srgbClr val="FFFFFF"/>
                  </a:glow>
                </a:effectLst>
                <a:latin typeface="Arial" charset="0"/>
                <a:ea typeface="ＭＳ Ｐゴシック" charset="0"/>
                <a:cs typeface="ＭＳ Ｐゴシック" charset="0"/>
              </a:rPr>
              <a:t>the demise </a:t>
            </a:r>
            <a:br>
              <a:rPr lang="en-US" sz="3600" b="1" dirty="0">
                <a:solidFill>
                  <a:srgbClr val="000000"/>
                </a:solidFill>
                <a:effectLst>
                  <a:glow rad="127000">
                    <a:srgbClr val="FFFFFF"/>
                  </a:glow>
                </a:effectLst>
                <a:latin typeface="Arial" charset="0"/>
                <a:ea typeface="ＭＳ Ｐゴシック" charset="0"/>
                <a:cs typeface="ＭＳ Ｐゴシック" charset="0"/>
              </a:rPr>
            </a:br>
            <a:r>
              <a:rPr lang="en-US" sz="3600" b="1" dirty="0">
                <a:solidFill>
                  <a:srgbClr val="000000"/>
                </a:solidFill>
                <a:effectLst>
                  <a:glow rad="127000">
                    <a:srgbClr val="FFFFFF"/>
                  </a:glow>
                </a:effectLst>
                <a:latin typeface="Arial" charset="0"/>
                <a:ea typeface="ＭＳ Ｐゴシック" charset="0"/>
                <a:cs typeface="ＭＳ Ｐゴシック" charset="0"/>
              </a:rPr>
              <a:t>of the </a:t>
            </a:r>
            <a:br>
              <a:rPr lang="en-US" sz="3600" b="1" dirty="0">
                <a:solidFill>
                  <a:srgbClr val="000000"/>
                </a:solidFill>
                <a:effectLst>
                  <a:glow rad="127000">
                    <a:srgbClr val="FFFFFF"/>
                  </a:glow>
                </a:effectLst>
                <a:latin typeface="Arial" charset="0"/>
                <a:ea typeface="ＭＳ Ｐゴシック" charset="0"/>
                <a:cs typeface="ＭＳ Ｐゴシック" charset="0"/>
              </a:rPr>
            </a:br>
            <a:r>
              <a:rPr lang="en-US" sz="3600" b="1" dirty="0">
                <a:solidFill>
                  <a:srgbClr val="FF0000"/>
                </a:solidFill>
                <a:effectLst>
                  <a:glow rad="127000">
                    <a:srgbClr val="FFFFFF"/>
                  </a:glow>
                </a:effectLst>
                <a:latin typeface="Arial" charset="0"/>
                <a:ea typeface="ＭＳ Ｐゴシック" charset="0"/>
                <a:cs typeface="ＭＳ Ｐゴシック" charset="0"/>
              </a:rPr>
              <a:t>proud</a:t>
            </a:r>
            <a:r>
              <a:rPr lang="en-US" sz="3600" b="1" dirty="0">
                <a:solidFill>
                  <a:srgbClr val="000000"/>
                </a:solidFill>
                <a:effectLst>
                  <a:glow rad="127000">
                    <a:srgbClr val="FFFFFF"/>
                  </a:glow>
                </a:effectLst>
                <a:latin typeface="Arial" charset="0"/>
                <a:ea typeface="ＭＳ Ｐゴシック" charset="0"/>
                <a:cs typeface="ＭＳ Ｐゴシック" charset="0"/>
              </a:rPr>
              <a:t>, </a:t>
            </a:r>
            <a:br>
              <a:rPr lang="en-US" sz="3600" b="1" dirty="0">
                <a:solidFill>
                  <a:srgbClr val="000000"/>
                </a:solidFill>
                <a:effectLst>
                  <a:glow rad="127000">
                    <a:srgbClr val="FFFFFF"/>
                  </a:glow>
                </a:effectLst>
                <a:latin typeface="Arial" charset="0"/>
                <a:ea typeface="ＭＳ Ｐゴシック" charset="0"/>
                <a:cs typeface="ＭＳ Ｐゴシック" charset="0"/>
              </a:rPr>
            </a:br>
            <a:r>
              <a:rPr lang="en-US" sz="3600" b="1" dirty="0">
                <a:solidFill>
                  <a:srgbClr val="000000"/>
                </a:solidFill>
                <a:effectLst>
                  <a:glow rad="127000">
                    <a:srgbClr val="FFFFFF"/>
                  </a:glow>
                </a:effectLst>
                <a:latin typeface="Arial" charset="0"/>
                <a:ea typeface="ＭＳ Ｐゴシック" charset="0"/>
                <a:cs typeface="ＭＳ Ｐゴシック" charset="0"/>
              </a:rPr>
              <a:t>debauched, greedy, bloodthirsty Babylonians </a:t>
            </a:r>
          </a:p>
        </p:txBody>
      </p:sp>
      <p:sp>
        <p:nvSpPr>
          <p:cNvPr id="5" name="Rectangle 2"/>
          <p:cNvSpPr txBox="1">
            <a:spLocks noChangeArrowheads="1"/>
          </p:cNvSpPr>
          <p:nvPr/>
        </p:nvSpPr>
        <p:spPr bwMode="auto">
          <a:xfrm>
            <a:off x="5580112" y="2132856"/>
            <a:ext cx="3240360" cy="34563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000000"/>
                </a:solidFill>
                <a:effectLst>
                  <a:glow rad="127000">
                    <a:srgbClr val="FFFFFF"/>
                  </a:glow>
                </a:effectLst>
                <a:latin typeface="Arial" charset="0"/>
                <a:ea typeface="ＭＳ Ｐゴシック" charset="0"/>
                <a:cs typeface="ＭＳ Ｐゴシック" charset="0"/>
              </a:rPr>
              <a:t>with the preservation of the </a:t>
            </a:r>
            <a:r>
              <a:rPr lang="en-US" sz="3600" b="1" dirty="0">
                <a:solidFill>
                  <a:srgbClr val="0000FF"/>
                </a:solidFill>
                <a:effectLst>
                  <a:glow rad="127000">
                    <a:srgbClr val="FFFFFF"/>
                  </a:glow>
                </a:effectLst>
                <a:latin typeface="Arial" charset="0"/>
                <a:ea typeface="ＭＳ Ｐゴシック" charset="0"/>
                <a:cs typeface="ＭＳ Ｐゴシック" charset="0"/>
              </a:rPr>
              <a:t>righteous</a:t>
            </a:r>
            <a:r>
              <a:rPr lang="en-US" sz="3600" b="1" dirty="0">
                <a:solidFill>
                  <a:srgbClr val="000000"/>
                </a:solidFill>
                <a:effectLst>
                  <a:glow rad="127000">
                    <a:srgbClr val="FFFFFF"/>
                  </a:glow>
                </a:effectLst>
                <a:latin typeface="Arial" charset="0"/>
                <a:ea typeface="ＭＳ Ｐゴシック" charset="0"/>
                <a:cs typeface="ＭＳ Ｐゴシック" charset="0"/>
              </a:rPr>
              <a:t> remnant of Judah</a:t>
            </a:r>
          </a:p>
        </p:txBody>
      </p:sp>
      <p:sp>
        <p:nvSpPr>
          <p:cNvPr id="6" name="Rectangle 2"/>
          <p:cNvSpPr txBox="1">
            <a:spLocks noChangeArrowheads="1"/>
          </p:cNvSpPr>
          <p:nvPr/>
        </p:nvSpPr>
        <p:spPr bwMode="auto">
          <a:xfrm>
            <a:off x="0" y="6093296"/>
            <a:ext cx="9144000" cy="7429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000000"/>
                </a:solidFill>
                <a:effectLst>
                  <a:glow rad="127000">
                    <a:srgbClr val="FFFFFF"/>
                  </a:glow>
                </a:effectLst>
                <a:latin typeface="Arial" charset="0"/>
                <a:ea typeface="ＭＳ Ｐゴシック" charset="0"/>
                <a:cs typeface="ＭＳ Ｐゴシック" charset="0"/>
              </a:rPr>
              <a:t>to encourage His people to trust Him</a:t>
            </a:r>
          </a:p>
        </p:txBody>
      </p:sp>
      <p:sp>
        <p:nvSpPr>
          <p:cNvPr id="2" name="Left-Right Arrow 1"/>
          <p:cNvSpPr/>
          <p:nvPr/>
        </p:nvSpPr>
        <p:spPr bwMode="auto">
          <a:xfrm>
            <a:off x="3491880" y="2924944"/>
            <a:ext cx="2088232" cy="1440160"/>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endParaRPr>
          </a:p>
        </p:txBody>
      </p:sp>
      <p:sp>
        <p:nvSpPr>
          <p:cNvPr id="3" name="Heart 2"/>
          <p:cNvSpPr/>
          <p:nvPr/>
        </p:nvSpPr>
        <p:spPr bwMode="auto">
          <a:xfrm>
            <a:off x="1763688" y="116632"/>
            <a:ext cx="1872208" cy="1656184"/>
          </a:xfrm>
          <a:prstGeom prst="heart">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endParaRPr>
          </a:p>
        </p:txBody>
      </p:sp>
      <p:sp>
        <p:nvSpPr>
          <p:cNvPr id="9" name="Rectangle 2"/>
          <p:cNvSpPr txBox="1">
            <a:spLocks noChangeArrowheads="1"/>
          </p:cNvSpPr>
          <p:nvPr/>
        </p:nvSpPr>
        <p:spPr bwMode="auto">
          <a:xfrm>
            <a:off x="936480" y="368300"/>
            <a:ext cx="3491504" cy="97246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latin typeface="Arial" charset="0"/>
                <a:ea typeface="ＭＳ Ｐゴシック" charset="0"/>
                <a:cs typeface="ＭＳ Ｐゴシック" charset="0"/>
              </a:rPr>
              <a:t>Heart</a:t>
            </a:r>
          </a:p>
        </p:txBody>
      </p:sp>
      <p:sp>
        <p:nvSpPr>
          <p:cNvPr id="10" name="Rectangle 2"/>
          <p:cNvSpPr txBox="1">
            <a:spLocks noChangeArrowheads="1"/>
          </p:cNvSpPr>
          <p:nvPr/>
        </p:nvSpPr>
        <p:spPr bwMode="auto">
          <a:xfrm>
            <a:off x="1835696" y="1484784"/>
            <a:ext cx="4932040" cy="5760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000000"/>
                </a:solidFill>
                <a:effectLst>
                  <a:glow rad="127000">
                    <a:srgbClr val="FFFFFF"/>
                  </a:glow>
                </a:effectLst>
                <a:latin typeface="Arial" charset="0"/>
                <a:ea typeface="ＭＳ Ｐゴシック" charset="0"/>
                <a:cs typeface="ＭＳ Ｐゴシック" charset="0"/>
              </a:rPr>
              <a:t>God contrasts</a:t>
            </a:r>
          </a:p>
        </p:txBody>
      </p:sp>
    </p:spTree>
    <p:extLst>
      <p:ext uri="{BB962C8B-B14F-4D97-AF65-F5344CB8AC3E}">
        <p14:creationId xmlns:p14="http://schemas.microsoft.com/office/powerpoint/2010/main" val="1729036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strVal val="#ppt_w*0.70"/>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Effect transition="in" filter="fade">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 grpId="0" animBg="1"/>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972468"/>
          </a:xfrm>
          <a:solidFill>
            <a:schemeClr val="tx1"/>
          </a:solidFill>
          <a:effectLst/>
          <a:extLst/>
        </p:spPr>
        <p:txBody>
          <a:bodyPr anchor="ctr"/>
          <a:lstStyle/>
          <a:p>
            <a:pPr>
              <a:defRPr/>
            </a:pPr>
            <a:r>
              <a:rPr lang="en-US" b="1" dirty="0">
                <a:effectLst/>
                <a:latin typeface="Arial" charset="0"/>
                <a:ea typeface="ＭＳ Ｐゴシック" charset="0"/>
                <a:cs typeface="ＭＳ Ｐゴシック" charset="0"/>
              </a:rPr>
              <a:t>The Heart of the Oracle</a:t>
            </a:r>
            <a:r>
              <a:rPr lang="is-IS" b="1" dirty="0">
                <a:effectLst/>
                <a:latin typeface="Arial" charset="0"/>
                <a:ea typeface="ＭＳ Ｐゴシック" charset="0"/>
                <a:cs typeface="ＭＳ Ｐゴシック" charset="0"/>
              </a:rPr>
              <a:t> (2:4)</a:t>
            </a:r>
            <a:endParaRPr lang="en-US" b="1" dirty="0">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276872"/>
            <a:ext cx="392392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rgbClr val="000000"/>
                </a:solidFill>
                <a:effectLst>
                  <a:glow rad="127000">
                    <a:srgbClr val="FFFFFF"/>
                  </a:glow>
                </a:effectLst>
                <a:latin typeface="Arial" charset="0"/>
                <a:ea typeface="ＭＳ Ｐゴシック" charset="0"/>
                <a:cs typeface="ＭＳ Ｐゴシック" charset="0"/>
              </a:rPr>
              <a:t>"</a:t>
            </a:r>
            <a:r>
              <a:rPr lang="en-US" sz="3600" b="1" dirty="0">
                <a:solidFill>
                  <a:srgbClr val="000000"/>
                </a:solidFill>
                <a:effectLst>
                  <a:glow rad="127000">
                    <a:srgbClr val="FFFFFF"/>
                  </a:glow>
                </a:effectLst>
                <a:latin typeface="Arial" charset="0"/>
                <a:ea typeface="ＭＳ Ｐゴシック" charset="0"/>
                <a:cs typeface="ＭＳ Ｐゴシック" charset="0"/>
              </a:rPr>
              <a:t>Look at the proud! </a:t>
            </a:r>
            <a:br>
              <a:rPr lang="en-US" sz="3600" b="1" dirty="0">
                <a:solidFill>
                  <a:srgbClr val="000000"/>
                </a:solidFill>
                <a:effectLst>
                  <a:glow rad="127000">
                    <a:srgbClr val="FFFFFF"/>
                  </a:glow>
                </a:effectLst>
                <a:latin typeface="Arial" charset="0"/>
                <a:ea typeface="ＭＳ Ｐゴシック" charset="0"/>
                <a:cs typeface="ＭＳ Ｐゴシック" charset="0"/>
              </a:rPr>
            </a:br>
            <a:r>
              <a:rPr lang="en-US" sz="3600" b="1" dirty="0">
                <a:solidFill>
                  <a:srgbClr val="000000"/>
                </a:solidFill>
                <a:effectLst>
                  <a:glow rad="127000">
                    <a:srgbClr val="FFFFFF"/>
                  </a:glow>
                </a:effectLst>
                <a:latin typeface="Arial" charset="0"/>
                <a:ea typeface="ＭＳ Ｐゴシック" charset="0"/>
                <a:cs typeface="ＭＳ Ｐゴシック" charset="0"/>
              </a:rPr>
              <a:t>They trust in themselves, and their lives are </a:t>
            </a:r>
            <a:r>
              <a:rPr lang="en-US" sz="3600" b="1" dirty="0">
                <a:solidFill>
                  <a:srgbClr val="FF0000"/>
                </a:solidFill>
                <a:effectLst>
                  <a:glow rad="127000">
                    <a:srgbClr val="FFFFFF"/>
                  </a:glow>
                </a:effectLst>
                <a:latin typeface="Arial" charset="0"/>
                <a:ea typeface="ＭＳ Ｐゴシック" charset="0"/>
                <a:cs typeface="ＭＳ Ｐゴシック" charset="0"/>
              </a:rPr>
              <a:t>crooked</a:t>
            </a:r>
            <a:r>
              <a:rPr lang="en-US" sz="3600" b="1" dirty="0">
                <a:solidFill>
                  <a:srgbClr val="000000"/>
                </a:solidFill>
                <a:effectLst>
                  <a:glow rad="127000">
                    <a:srgbClr val="FFFFFF"/>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5580112" y="2276872"/>
            <a:ext cx="3240360" cy="34563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000000"/>
                </a:solidFill>
                <a:effectLst>
                  <a:glow rad="127000">
                    <a:srgbClr val="FFFFFF"/>
                  </a:glow>
                </a:effectLst>
                <a:latin typeface="Arial" charset="0"/>
                <a:ea typeface="ＭＳ Ｐゴシック" charset="0"/>
                <a:cs typeface="ＭＳ Ｐゴシック" charset="0"/>
              </a:rPr>
              <a:t>But the righteous will live by their </a:t>
            </a:r>
            <a:r>
              <a:rPr lang="en-US" sz="3600" b="1" dirty="0">
                <a:solidFill>
                  <a:srgbClr val="0000FF"/>
                </a:solidFill>
                <a:effectLst>
                  <a:glow rad="127000">
                    <a:srgbClr val="FFFFFF"/>
                  </a:glow>
                </a:effectLst>
                <a:latin typeface="Arial" charset="0"/>
                <a:ea typeface="ＭＳ Ｐゴシック" charset="0"/>
                <a:cs typeface="ＭＳ Ｐゴシック" charset="0"/>
              </a:rPr>
              <a:t>faithfulness</a:t>
            </a:r>
            <a:r>
              <a:rPr lang="en-US" sz="3600" b="1" dirty="0">
                <a:solidFill>
                  <a:srgbClr val="000000"/>
                </a:solidFill>
                <a:effectLst>
                  <a:glow rad="127000">
                    <a:srgbClr val="FFFFFF"/>
                  </a:glow>
                </a:effectLst>
                <a:latin typeface="Arial" charset="0"/>
                <a:ea typeface="ＭＳ Ｐゴシック" charset="0"/>
                <a:cs typeface="ＭＳ Ｐゴシック" charset="0"/>
              </a:rPr>
              <a:t> to God</a:t>
            </a:r>
            <a:r>
              <a:rPr lang="ru-RU" sz="3600" b="1" dirty="0">
                <a:solidFill>
                  <a:srgbClr val="000000"/>
                </a:solidFill>
                <a:effectLst>
                  <a:glow rad="127000">
                    <a:srgbClr val="FFFFFF"/>
                  </a:glow>
                </a:effectLst>
                <a:latin typeface="Arial" charset="0"/>
                <a:ea typeface="ＭＳ Ｐゴシック" charset="0"/>
                <a:cs typeface="ＭＳ Ｐゴシック" charset="0"/>
              </a:rPr>
              <a:t>"</a:t>
            </a:r>
            <a:r>
              <a:rPr lang="en-US" sz="3600" b="1" dirty="0">
                <a:solidFill>
                  <a:srgbClr val="000000"/>
                </a:solidFill>
                <a:effectLst>
                  <a:glow rad="127000">
                    <a:srgbClr val="FFFFFF"/>
                  </a:glow>
                </a:effectLst>
                <a:latin typeface="Arial" charset="0"/>
                <a:ea typeface="ＭＳ Ｐゴシック" charset="0"/>
                <a:cs typeface="ＭＳ Ｐゴシック" charset="0"/>
              </a:rPr>
              <a:t> </a:t>
            </a:r>
            <a:br>
              <a:rPr lang="en-US" sz="3600" b="1" dirty="0">
                <a:solidFill>
                  <a:srgbClr val="000000"/>
                </a:solidFill>
                <a:effectLst>
                  <a:glow rad="127000">
                    <a:srgbClr val="FFFFFF"/>
                  </a:glow>
                </a:effectLst>
                <a:latin typeface="Arial" charset="0"/>
                <a:ea typeface="ＭＳ Ｐゴシック" charset="0"/>
                <a:cs typeface="ＭＳ Ｐゴシック" charset="0"/>
              </a:rPr>
            </a:br>
            <a:r>
              <a:rPr lang="en-US" sz="3600" b="1" dirty="0">
                <a:solidFill>
                  <a:srgbClr val="000000"/>
                </a:solidFill>
                <a:effectLst>
                  <a:glow rad="127000">
                    <a:srgbClr val="FFFFFF"/>
                  </a:glow>
                </a:effectLst>
                <a:latin typeface="Arial" charset="0"/>
                <a:ea typeface="ＭＳ Ｐゴシック" charset="0"/>
                <a:cs typeface="ＭＳ Ｐゴシック" charset="0"/>
              </a:rPr>
              <a:t>(</a:t>
            </a:r>
            <a:r>
              <a:rPr lang="en-US" sz="3200" b="1" dirty="0">
                <a:solidFill>
                  <a:srgbClr val="000000"/>
                </a:solidFill>
                <a:effectLst>
                  <a:glow rad="127000">
                    <a:srgbClr val="FFFFFF"/>
                  </a:glow>
                </a:effectLst>
                <a:latin typeface="Arial" charset="0"/>
                <a:ea typeface="ＭＳ Ｐゴシック" charset="0"/>
                <a:cs typeface="ＭＳ Ｐゴシック" charset="0"/>
              </a:rPr>
              <a:t>NLT</a:t>
            </a:r>
            <a:r>
              <a:rPr lang="en-US" sz="3600" b="1" dirty="0">
                <a:solidFill>
                  <a:srgbClr val="000000"/>
                </a:solidFill>
                <a:effectLst>
                  <a:glow rad="127000">
                    <a:srgbClr val="FFFFFF"/>
                  </a:glow>
                </a:effectLst>
                <a:latin typeface="Arial" charset="0"/>
                <a:ea typeface="ＭＳ Ｐゴシック" charset="0"/>
                <a:cs typeface="ＭＳ Ｐゴシック" charset="0"/>
              </a:rPr>
              <a:t>).</a:t>
            </a:r>
          </a:p>
        </p:txBody>
      </p:sp>
      <p:sp>
        <p:nvSpPr>
          <p:cNvPr id="2" name="Left-Right Arrow 1"/>
          <p:cNvSpPr/>
          <p:nvPr/>
        </p:nvSpPr>
        <p:spPr bwMode="auto">
          <a:xfrm>
            <a:off x="3491880" y="3068960"/>
            <a:ext cx="2088232" cy="1440160"/>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endParaRPr>
          </a:p>
        </p:txBody>
      </p:sp>
      <p:sp>
        <p:nvSpPr>
          <p:cNvPr id="3" name="Heart 2"/>
          <p:cNvSpPr/>
          <p:nvPr/>
        </p:nvSpPr>
        <p:spPr bwMode="auto">
          <a:xfrm>
            <a:off x="1763688" y="116632"/>
            <a:ext cx="1872208" cy="1656184"/>
          </a:xfrm>
          <a:prstGeom prst="heart">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a typeface="ＭＳ Ｐゴシック" charset="0"/>
            </a:endParaRPr>
          </a:p>
        </p:txBody>
      </p:sp>
      <p:sp>
        <p:nvSpPr>
          <p:cNvPr id="9" name="Rectangle 2"/>
          <p:cNvSpPr txBox="1">
            <a:spLocks noChangeArrowheads="1"/>
          </p:cNvSpPr>
          <p:nvPr/>
        </p:nvSpPr>
        <p:spPr bwMode="auto">
          <a:xfrm>
            <a:off x="936480" y="368300"/>
            <a:ext cx="3491504" cy="97246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latin typeface="Arial" charset="0"/>
                <a:ea typeface="ＭＳ Ｐゴシック" charset="0"/>
                <a:cs typeface="ＭＳ Ｐゴシック" charset="0"/>
              </a:rPr>
              <a:t>Heart</a:t>
            </a:r>
          </a:p>
        </p:txBody>
      </p:sp>
      <p:sp>
        <p:nvSpPr>
          <p:cNvPr id="10" name="Rectangle 2"/>
          <p:cNvSpPr txBox="1">
            <a:spLocks noChangeArrowheads="1"/>
          </p:cNvSpPr>
          <p:nvPr/>
        </p:nvSpPr>
        <p:spPr bwMode="auto">
          <a:xfrm>
            <a:off x="1835696" y="1628800"/>
            <a:ext cx="4932040" cy="5760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000000"/>
                </a:solidFill>
                <a:effectLst>
                  <a:glow rad="127000">
                    <a:srgbClr val="FFFFFF"/>
                  </a:glow>
                </a:effectLst>
                <a:latin typeface="Arial" charset="0"/>
                <a:ea typeface="ＭＳ Ｐゴシック" charset="0"/>
                <a:cs typeface="ＭＳ Ｐゴシック" charset="0"/>
              </a:rPr>
              <a:t>The contrast:</a:t>
            </a:r>
          </a:p>
        </p:txBody>
      </p:sp>
    </p:spTree>
    <p:extLst>
      <p:ext uri="{BB962C8B-B14F-4D97-AF65-F5344CB8AC3E}">
        <p14:creationId xmlns:p14="http://schemas.microsoft.com/office/powerpoint/2010/main" val="33040623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3525"/>
            <a:ext cx="9144000" cy="5343747"/>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财富使人奸诈狂傲，不得安宁；</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扩张欲望，如同阴间；</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又像死亡，永不满足。</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他们招聚万国，集合万民，都归自己。</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(2:5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6032950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4" descr="habakkuk titl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ko-KR" altLang="en-US" dirty="0" err="1">
                <a:solidFill>
                  <a:srgbClr val="000000"/>
                </a:solidFill>
                <a:effectLst/>
                <a:latin typeface="Arial" charset="0"/>
                <a:ea typeface="MS PGothic" charset="0"/>
                <a:cs typeface="Arial" charset="0"/>
              </a:rPr>
              <a:t>哈巴谷</a:t>
            </a:r>
            <a:r>
              <a:rPr lang="en-US" dirty="0">
                <a:solidFill>
                  <a:srgbClr val="000000"/>
                </a:solidFill>
                <a:effectLst/>
                <a:latin typeface="Arial" charset="0"/>
                <a:ea typeface="MS PGothic" charset="0"/>
                <a:cs typeface="Arial" charset="0"/>
              </a:rPr>
              <a:t> 2:1</a:t>
            </a:r>
            <a:endParaRPr lang="en-US" dirty="0">
              <a:solidFill>
                <a:srgbClr val="000000"/>
              </a:solidFill>
              <a:effectLst>
                <a:outerShdw blurRad="38100" dist="38100" dir="2700000" algn="tl">
                  <a:srgbClr val="FFFFFF"/>
                </a:outerShdw>
              </a:effectLst>
              <a:latin typeface="Arial" charset="0"/>
              <a:ea typeface="MS PGothic" charset="0"/>
              <a:cs typeface="Arial" charset="0"/>
            </a:endParaRPr>
          </a:p>
        </p:txBody>
      </p:sp>
      <p:sp>
        <p:nvSpPr>
          <p:cNvPr id="11267" name="Text Box 3"/>
          <p:cNvSpPr txBox="1">
            <a:spLocks noChangeArrowheads="1"/>
          </p:cNvSpPr>
          <p:nvPr/>
        </p:nvSpPr>
        <p:spPr bwMode="auto">
          <a:xfrm>
            <a:off x="228600" y="1447800"/>
            <a:ext cx="6858000" cy="707886"/>
          </a:xfrm>
          <a:prstGeom prst="rect">
            <a:avLst/>
          </a:prstGeom>
          <a:noFill/>
          <a:ln w="9525">
            <a:noFill/>
            <a:miter lim="800000"/>
            <a:headEnd/>
            <a:tailEnd/>
          </a:ln>
          <a:effectLst/>
        </p:spPr>
        <p:txBody>
          <a:bodyPr>
            <a:spAutoFit/>
          </a:bodyPr>
          <a:lstStyle>
            <a:lvl1pPr marL="742950" indent="-742950">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eaLnBrk="1" hangingPunct="1">
              <a:spcBef>
                <a:spcPct val="50000"/>
              </a:spcBef>
              <a:buFont typeface="Tahoma" charset="0"/>
              <a:buAutoNum type="arabicPeriod"/>
              <a:defRPr/>
            </a:pPr>
            <a:r>
              <a:rPr kumimoji="1" lang="zh-TW" altLang="en-US" sz="4000" dirty="0">
                <a:solidFill>
                  <a:srgbClr val="FFFFFF"/>
                </a:solidFill>
                <a:effectLst>
                  <a:outerShdw blurRad="38100" dist="38100" dir="2700000" algn="tl">
                    <a:srgbClr val="000000"/>
                  </a:outerShdw>
                </a:effectLst>
                <a:latin typeface="Copperplate Gothic Light" charset="0"/>
              </a:rPr>
              <a:t>贪心</a:t>
            </a:r>
            <a:r>
              <a:rPr kumimoji="1" lang="en-US" altLang="zh-TW" sz="4000" dirty="0">
                <a:solidFill>
                  <a:srgbClr val="FFFFFF"/>
                </a:solidFill>
                <a:effectLst>
                  <a:outerShdw blurRad="38100" dist="38100" dir="2700000" algn="tl">
                    <a:srgbClr val="000000"/>
                  </a:outerShdw>
                </a:effectLst>
                <a:latin typeface="Copperplate Gothic Light" charset="0"/>
              </a:rPr>
              <a:t> </a:t>
            </a:r>
            <a:r>
              <a:rPr kumimoji="1" lang="en-US" altLang="ja-JP" sz="4000" dirty="0">
                <a:solidFill>
                  <a:srgbClr val="FFFFFF"/>
                </a:solidFill>
                <a:effectLst>
                  <a:outerShdw blurRad="38100" dist="38100" dir="2700000" algn="tl">
                    <a:srgbClr val="000000"/>
                  </a:outerShdw>
                </a:effectLst>
                <a:latin typeface="Copperplate Gothic Light" charset="0"/>
              </a:rPr>
              <a:t>(2:6-8)</a:t>
            </a:r>
          </a:p>
        </p:txBody>
      </p:sp>
      <p:sp>
        <p:nvSpPr>
          <p:cNvPr id="77828"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defRPr/>
            </a:pPr>
            <a:r>
              <a:rPr lang="zh-CN" alt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巴比伦的</a:t>
            </a:r>
            <a:r>
              <a:rPr lang="en-US" altLang="zh-CHT"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a:t>
            </a:r>
            <a:r>
              <a:rPr lang="zh-CN" alt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大罪状</a:t>
            </a:r>
            <a:endParaRPr 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endParaRPr>
          </a:p>
        </p:txBody>
      </p:sp>
      <p:sp>
        <p:nvSpPr>
          <p:cNvPr id="6" name="Rectangle 6"/>
          <p:cNvSpPr txBox="1">
            <a:spLocks noChangeArrowheads="1"/>
          </p:cNvSpPr>
          <p:nvPr/>
        </p:nvSpPr>
        <p:spPr bwMode="auto">
          <a:xfrm>
            <a:off x="0" y="5943600"/>
            <a:ext cx="5181600" cy="914400"/>
          </a:xfrm>
          <a:prstGeom prst="rect">
            <a:avLst/>
          </a:prstGeom>
          <a:solidFill>
            <a:srgbClr val="000000"/>
          </a:solidFill>
          <a:ln w="9525">
            <a:noFill/>
            <a:miter lim="800000"/>
            <a:headEnd/>
            <a:tailEnd/>
          </a:ln>
          <a:effectLst/>
        </p:spPr>
        <p:txBody>
          <a:bodyPr anchor="ct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lgn="ctr" eaLnBrk="1" hangingPunct="1">
              <a:defRPr/>
            </a:pPr>
            <a:r>
              <a:rPr lang="en-US" sz="4000" dirty="0">
                <a:solidFill>
                  <a:srgbClr val="000000"/>
                </a:solidFill>
                <a:latin typeface="Tahoma" charset="0"/>
              </a:rPr>
              <a:t>Book of </a:t>
            </a:r>
            <a:r>
              <a:rPr lang="ko-KR" altLang="en-US" sz="4000" dirty="0" err="1">
                <a:solidFill>
                  <a:srgbClr val="000000"/>
                </a:solidFill>
                <a:latin typeface="Tahoma" charset="0"/>
              </a:rPr>
              <a:t>哈巴谷</a:t>
            </a:r>
            <a:endParaRPr lang="en-US" sz="4000" dirty="0">
              <a:solidFill>
                <a:srgbClr val="000000"/>
              </a:solidFill>
              <a:effectLst>
                <a:outerShdw blurRad="38100" dist="38100" dir="2700000" algn="tl">
                  <a:srgbClr val="FFFFFF"/>
                </a:outerShdw>
              </a:effectLst>
              <a:latin typeface="Tahoma" charset="0"/>
            </a:endParaRPr>
          </a:p>
        </p:txBody>
      </p:sp>
      <p:sp>
        <p:nvSpPr>
          <p:cNvPr id="240646" name="WordArt 4"/>
          <p:cNvSpPr>
            <a:spLocks noChangeArrowheads="1" noChangeShapeType="1" noTextEdit="1"/>
          </p:cNvSpPr>
          <p:nvPr/>
        </p:nvSpPr>
        <p:spPr bwMode="auto">
          <a:xfrm>
            <a:off x="795338" y="6019800"/>
            <a:ext cx="3852862" cy="685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r>
              <a:rPr lang="zh-TW" altLang="en-US" sz="3600" b="1" kern="10" dirty="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ＭＳ Ｐゴシック"/>
                <a:ea typeface="ＭＳ Ｐゴシック"/>
                <a:cs typeface="ＭＳ Ｐゴシック"/>
              </a:rPr>
              <a:t>哈巴谷书</a:t>
            </a:r>
            <a:endParaRPr lang="en-US" sz="3600" b="1" kern="10" dirty="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ＭＳ Ｐゴシック"/>
              <a:ea typeface="ＭＳ Ｐゴシック"/>
              <a:cs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1000" fill="hold"/>
                                        <p:tgtEl>
                                          <p:spTgt spid="1126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126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2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神是审判官</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(2:3)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和救主</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(3:18)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正如耶稣基督的名字里面耶稣的意思是</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拯救</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脱离以色列的仇敌</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太</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1:21)</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哈巴谷</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7817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703787"/>
          </a:xfrm>
          <a:effectLst>
            <a:outerShdw blurRad="63500" dist="35921" dir="2700000" algn="ctr" rotWithShape="0">
              <a:schemeClr val="tx2">
                <a:alpha val="74998"/>
              </a:schemeClr>
            </a:outerShdw>
          </a:effectLst>
          <a:ex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这些国民岂不都用譬喻、讽刺、暗语指着他们说：</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“那些滥得他人财物的，</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满载别人抵押品的，有祸了！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他们这样要到几时呢？”</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7</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你的债主（“你的债主”或译：“咬你的”）岂不忽然起来？</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扰乱你的岂不醒起？</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你就成了他们的掳物。</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(2:6-7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46454068"/>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615555"/>
          </a:xfrm>
          <a:effectLst>
            <a:outerShdw blurRad="63500" dist="35921" dir="2700000" algn="ctr" rotWithShape="0">
              <a:schemeClr val="tx2">
                <a:alpha val="74998"/>
              </a:schemeClr>
            </a:outerShdw>
          </a:effectLst>
          <a:ex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因你抢掠多国，杀人流血，</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向全地各城和其中所有居民施行暴力，</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所以剩下的人也必抢掠你。</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(2:8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2180899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cs typeface="Arial" charset="0"/>
            </a:endParaRPr>
          </a:p>
        </p:txBody>
      </p:sp>
      <p:sp>
        <p:nvSpPr>
          <p:cNvPr id="2" name="Title 1"/>
          <p:cNvSpPr>
            <a:spLocks noGrp="1"/>
          </p:cNvSpPr>
          <p:nvPr>
            <p:ph type="title" idx="4294967295"/>
          </p:nvPr>
        </p:nvSpPr>
        <p:spPr>
          <a:xfrm>
            <a:off x="3581400" y="-152400"/>
            <a:ext cx="5105400" cy="1143000"/>
          </a:xfrm>
        </p:spPr>
        <p:txBody>
          <a:bodyPr/>
          <a:lstStyle/>
          <a:p>
            <a:pPr>
              <a:defRPr/>
            </a:pPr>
            <a:r>
              <a:rPr lang="zh-TW" altLang="en-US" u="sng">
                <a:latin typeface="Arial" charset="0"/>
                <a:ea typeface="MS PGothic" charset="0"/>
                <a:cs typeface="Arial" charset="0"/>
              </a:rPr>
              <a:t>哈巴谷</a:t>
            </a:r>
            <a:r>
              <a:rPr lang="zh-CN" altLang="en-US" u="sng">
                <a:latin typeface="Arial" charset="0"/>
                <a:ea typeface="MS PGothic" charset="0"/>
                <a:cs typeface="Arial" charset="0"/>
              </a:rPr>
              <a:t>书</a:t>
            </a:r>
            <a:r>
              <a:rPr lang="en-US" altLang="ja-JP" u="sng">
                <a:latin typeface="Arial" charset="0"/>
                <a:ea typeface="MS PGothic" charset="0"/>
                <a:cs typeface="Arial" charset="0"/>
              </a:rPr>
              <a:t>2:9</a:t>
            </a:r>
            <a:endParaRPr lang="en-US" u="sng">
              <a:latin typeface="Arial" charset="0"/>
              <a:ea typeface="MS PGothic" charset="0"/>
              <a:cs typeface="Arial" charset="0"/>
            </a:endParaRPr>
          </a:p>
        </p:txBody>
      </p:sp>
      <p:sp>
        <p:nvSpPr>
          <p:cNvPr id="242691" name="Title 1"/>
          <p:cNvSpPr txBox="1">
            <a:spLocks/>
          </p:cNvSpPr>
          <p:nvPr/>
        </p:nvSpPr>
        <p:spPr bwMode="auto">
          <a:xfrm>
            <a:off x="4267200" y="914400"/>
            <a:ext cx="45720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zh-TW" altLang="en-US" sz="4000" dirty="0">
                <a:solidFill>
                  <a:srgbClr val="FFFFFF"/>
                </a:solidFill>
                <a:latin typeface="Arial" charset="0"/>
                <a:cs typeface="Arial" charset="0"/>
              </a:rPr>
              <a:t>你这为自己的家积聚不义之财， 在高处搭窝以逃避灾害的，有祸了！</a:t>
            </a:r>
            <a:endParaRPr lang="en-US" sz="4000" dirty="0">
              <a:solidFill>
                <a:srgbClr val="FFFFFF"/>
              </a:solidFill>
              <a:latin typeface="Arial" charset="0"/>
              <a:cs typeface="Arial" charset="0"/>
            </a:endParaRPr>
          </a:p>
        </p:txBody>
      </p:sp>
      <p:pic>
        <p:nvPicPr>
          <p:cNvPr id="242692" name="Picture 5" descr="rich-saudi-arabians-_460x0w.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152400"/>
            <a:ext cx="3581400" cy="236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2693" name="Picture 7" descr="RichMansHobby.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3778250"/>
            <a:ext cx="3638550" cy="315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2694" name="Picture 6" descr="jet-jets-private-plane-planes-planes-fly-rich-wealthy-charter.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 y="2019300"/>
            <a:ext cx="3606800" cy="270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4" descr="habakkuk titl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ko-KR" altLang="en-US" dirty="0" err="1">
                <a:solidFill>
                  <a:srgbClr val="000000"/>
                </a:solidFill>
                <a:effectLst/>
                <a:latin typeface="Arial" charset="0"/>
                <a:ea typeface="MS PGothic" charset="0"/>
                <a:cs typeface="Arial" charset="0"/>
              </a:rPr>
              <a:t>哈巴谷</a:t>
            </a:r>
            <a:r>
              <a:rPr lang="en-US" dirty="0">
                <a:solidFill>
                  <a:srgbClr val="000000"/>
                </a:solidFill>
                <a:effectLst/>
                <a:latin typeface="Arial" charset="0"/>
                <a:ea typeface="MS PGothic" charset="0"/>
                <a:cs typeface="Arial" charset="0"/>
              </a:rPr>
              <a:t> 2:1</a:t>
            </a:r>
            <a:endParaRPr lang="en-US" dirty="0">
              <a:solidFill>
                <a:srgbClr val="000000"/>
              </a:solidFill>
              <a:effectLst>
                <a:outerShdw blurRad="38100" dist="38100" dir="2700000" algn="tl">
                  <a:srgbClr val="FFFFFF"/>
                </a:outerShdw>
              </a:effectLst>
              <a:latin typeface="Arial" charset="0"/>
              <a:ea typeface="MS PGothic" charset="0"/>
              <a:cs typeface="Arial" charset="0"/>
            </a:endParaRPr>
          </a:p>
        </p:txBody>
      </p:sp>
      <p:sp>
        <p:nvSpPr>
          <p:cNvPr id="11267" name="Text Box 3"/>
          <p:cNvSpPr txBox="1">
            <a:spLocks noChangeArrowheads="1"/>
          </p:cNvSpPr>
          <p:nvPr/>
        </p:nvSpPr>
        <p:spPr bwMode="auto">
          <a:xfrm>
            <a:off x="228600" y="1447800"/>
            <a:ext cx="6858000" cy="1631950"/>
          </a:xfrm>
          <a:prstGeom prst="rect">
            <a:avLst/>
          </a:prstGeom>
          <a:noFill/>
          <a:ln w="9525">
            <a:noFill/>
            <a:miter lim="800000"/>
            <a:headEnd/>
            <a:tailEnd/>
          </a:ln>
          <a:effectLst/>
        </p:spPr>
        <p:txBody>
          <a:bodyPr>
            <a:spAutoFit/>
          </a:bodyPr>
          <a:lstStyle>
            <a:lvl1pPr marL="742950" indent="-742950">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eaLnBrk="1" hangingPunct="1">
              <a:spcBef>
                <a:spcPct val="50000"/>
              </a:spcBef>
              <a:buFont typeface="Tahoma" charset="0"/>
              <a:buAutoNum type="arabicPeriod"/>
              <a:defRPr/>
            </a:pPr>
            <a:r>
              <a:rPr kumimoji="1" lang="zh-TW" altLang="en-US" sz="4000" dirty="0">
                <a:solidFill>
                  <a:srgbClr val="FFFFFF"/>
                </a:solidFill>
                <a:effectLst>
                  <a:outerShdw blurRad="38100" dist="38100" dir="2700000" algn="tl">
                    <a:srgbClr val="000000"/>
                  </a:outerShdw>
                </a:effectLst>
                <a:latin typeface="Copperplate Gothic Light" charset="0"/>
              </a:rPr>
              <a:t>贪心</a:t>
            </a:r>
            <a:r>
              <a:rPr kumimoji="1" lang="en-US" altLang="zh-TW" sz="4000" dirty="0">
                <a:solidFill>
                  <a:srgbClr val="FFFFFF"/>
                </a:solidFill>
                <a:effectLst>
                  <a:outerShdw blurRad="38100" dist="38100" dir="2700000" algn="tl">
                    <a:srgbClr val="000000"/>
                  </a:outerShdw>
                </a:effectLst>
                <a:latin typeface="Copperplate Gothic Light" charset="0"/>
              </a:rPr>
              <a:t> </a:t>
            </a:r>
            <a:r>
              <a:rPr kumimoji="1" lang="en-US" altLang="ja-JP" sz="4000" dirty="0">
                <a:solidFill>
                  <a:srgbClr val="FFFFFF"/>
                </a:solidFill>
                <a:effectLst>
                  <a:outerShdw blurRad="38100" dist="38100" dir="2700000" algn="tl">
                    <a:srgbClr val="000000"/>
                  </a:outerShdw>
                </a:effectLst>
                <a:latin typeface="Copperplate Gothic Light" charset="0"/>
              </a:rPr>
              <a:t>(2:6-8)</a:t>
            </a:r>
          </a:p>
          <a:p>
            <a:pPr eaLnBrk="1" hangingPunct="1">
              <a:spcBef>
                <a:spcPct val="50000"/>
              </a:spcBef>
              <a:buFont typeface="Tahoma" charset="0"/>
              <a:buAutoNum type="arabicPeriod"/>
              <a:defRPr/>
            </a:pPr>
            <a:r>
              <a:rPr kumimoji="1" lang="zh-CN" altLang="en-US" sz="4000" dirty="0">
                <a:solidFill>
                  <a:srgbClr val="FFFFFF"/>
                </a:solidFill>
                <a:effectLst>
                  <a:outerShdw blurRad="38100" dist="38100" dir="2700000" algn="tl">
                    <a:srgbClr val="000000"/>
                  </a:outerShdw>
                </a:effectLst>
                <a:latin typeface="Copperplate Gothic Light" charset="0"/>
              </a:rPr>
              <a:t>积聚不义之财</a:t>
            </a:r>
            <a:r>
              <a:rPr kumimoji="1" lang="en-US" altLang="ja-JP" sz="4000" dirty="0">
                <a:solidFill>
                  <a:srgbClr val="FFFFFF"/>
                </a:solidFill>
                <a:effectLst>
                  <a:outerShdw blurRad="38100" dist="38100" dir="2700000" algn="tl">
                    <a:srgbClr val="000000"/>
                  </a:outerShdw>
                </a:effectLst>
                <a:latin typeface="Copperplate Gothic Light" charset="0"/>
              </a:rPr>
              <a:t>(2:9-11)</a:t>
            </a:r>
          </a:p>
        </p:txBody>
      </p:sp>
      <p:sp>
        <p:nvSpPr>
          <p:cNvPr id="77828"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defRPr/>
            </a:pPr>
            <a:r>
              <a:rPr lang="zh-CN" alt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巴比伦的</a:t>
            </a:r>
            <a:r>
              <a:rPr lang="en-US" altLang="zh-CHT"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a:t>
            </a:r>
            <a:r>
              <a:rPr lang="zh-CN" alt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大罪状</a:t>
            </a:r>
            <a:endParaRPr 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endParaRPr>
          </a:p>
        </p:txBody>
      </p:sp>
      <p:sp>
        <p:nvSpPr>
          <p:cNvPr id="6" name="Rectangle 6"/>
          <p:cNvSpPr txBox="1">
            <a:spLocks noChangeArrowheads="1"/>
          </p:cNvSpPr>
          <p:nvPr/>
        </p:nvSpPr>
        <p:spPr bwMode="auto">
          <a:xfrm>
            <a:off x="0" y="5943600"/>
            <a:ext cx="5181600" cy="914400"/>
          </a:xfrm>
          <a:prstGeom prst="rect">
            <a:avLst/>
          </a:prstGeom>
          <a:solidFill>
            <a:srgbClr val="000000"/>
          </a:solidFill>
          <a:ln w="9525">
            <a:noFill/>
            <a:miter lim="800000"/>
            <a:headEnd/>
            <a:tailEnd/>
          </a:ln>
          <a:effectLst/>
        </p:spPr>
        <p:txBody>
          <a:bodyPr anchor="ct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lgn="ctr" eaLnBrk="1" hangingPunct="1">
              <a:defRPr/>
            </a:pPr>
            <a:r>
              <a:rPr lang="en-US" sz="4000" dirty="0">
                <a:solidFill>
                  <a:srgbClr val="000000"/>
                </a:solidFill>
                <a:latin typeface="Tahoma" charset="0"/>
              </a:rPr>
              <a:t>Book of </a:t>
            </a:r>
            <a:r>
              <a:rPr lang="ko-KR" altLang="en-US" sz="4000" dirty="0" err="1">
                <a:solidFill>
                  <a:srgbClr val="000000"/>
                </a:solidFill>
                <a:latin typeface="Tahoma" charset="0"/>
              </a:rPr>
              <a:t>哈巴谷</a:t>
            </a:r>
            <a:endParaRPr lang="en-US" sz="4000" dirty="0">
              <a:solidFill>
                <a:srgbClr val="000000"/>
              </a:solidFill>
              <a:effectLst>
                <a:outerShdw blurRad="38100" dist="38100" dir="2700000" algn="tl">
                  <a:srgbClr val="FFFFFF"/>
                </a:outerShdw>
              </a:effectLst>
              <a:latin typeface="Tahoma" charset="0"/>
            </a:endParaRPr>
          </a:p>
        </p:txBody>
      </p:sp>
      <p:sp>
        <p:nvSpPr>
          <p:cNvPr id="240646" name="WordArt 4"/>
          <p:cNvSpPr>
            <a:spLocks noChangeArrowheads="1" noChangeShapeType="1" noTextEdit="1"/>
          </p:cNvSpPr>
          <p:nvPr/>
        </p:nvSpPr>
        <p:spPr bwMode="auto">
          <a:xfrm>
            <a:off x="795338" y="6019800"/>
            <a:ext cx="3852862" cy="685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r>
              <a:rPr lang="zh-TW" altLang="en-US" sz="3600" b="1" kern="1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ＭＳ Ｐゴシック"/>
                <a:ea typeface="ＭＳ Ｐゴシック"/>
                <a:cs typeface="ＭＳ Ｐゴシック"/>
              </a:rPr>
              <a:t>哈巴谷书</a:t>
            </a:r>
            <a:endParaRPr lang="en-US" sz="3600" b="1" kern="1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ＭＳ Ｐゴシック"/>
              <a:ea typeface="ＭＳ Ｐゴシック"/>
              <a:cs typeface="ＭＳ Ｐゴシック"/>
            </a:endParaRPr>
          </a:p>
        </p:txBody>
      </p:sp>
    </p:spTree>
    <p:extLst>
      <p:ext uri="{BB962C8B-B14F-4D97-AF65-F5344CB8AC3E}">
        <p14:creationId xmlns:p14="http://schemas.microsoft.com/office/powerpoint/2010/main" val="2754995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1000" fill="hold"/>
                                        <p:tgtEl>
                                          <p:spTgt spid="1126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126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26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1267">
                                            <p:txEl>
                                              <p:pRg st="1" end="1"/>
                                            </p:txEl>
                                          </p:spTgt>
                                        </p:tgtEl>
                                        <p:attrNameLst>
                                          <p:attrName>style.visibility</p:attrName>
                                        </p:attrNameLst>
                                      </p:cBhvr>
                                      <p:to>
                                        <p:strVal val="visible"/>
                                      </p:to>
                                    </p:set>
                                    <p:anim calcmode="lin" valueType="num">
                                      <p:cBhvr>
                                        <p:cTn id="14" dur="1000" fill="hold"/>
                                        <p:tgtEl>
                                          <p:spTgt spid="1126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126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12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700"/>
            <a:ext cx="9144000" cy="621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 name="Title 1"/>
          <p:cNvSpPr>
            <a:spLocks noGrp="1"/>
          </p:cNvSpPr>
          <p:nvPr>
            <p:ph type="title" idx="4294967295"/>
          </p:nvPr>
        </p:nvSpPr>
        <p:spPr>
          <a:xfrm>
            <a:off x="0" y="6093296"/>
            <a:ext cx="9144000" cy="685800"/>
          </a:xfrm>
          <a:solidFill>
            <a:srgbClr val="000000"/>
          </a:solidFill>
          <a:ln>
            <a:noFill/>
          </a:ln>
        </p:spPr>
        <p:txBody>
          <a:bodyPr/>
          <a:lstStyle/>
          <a:p>
            <a:pPr>
              <a:defRPr/>
            </a:pPr>
            <a:r>
              <a:rPr lang="zh-CN" altLang="en-US" dirty="0">
                <a:ea typeface="ＭＳ Ｐゴシック" charset="0"/>
              </a:rPr>
              <a:t>哈巴谷 </a:t>
            </a:r>
            <a:r>
              <a:rPr lang="en-US" dirty="0">
                <a:ea typeface="ＭＳ Ｐゴシック" charset="0"/>
              </a:rPr>
              <a:t>2:9-11 </a:t>
            </a:r>
            <a:r>
              <a:rPr lang="en-US" altLang="zh-CN" dirty="0">
                <a:ea typeface="ＭＳ Ｐゴシック" charset="0"/>
              </a:rPr>
              <a:t>CNV</a:t>
            </a:r>
            <a:endParaRPr lang="en-US" dirty="0">
              <a:ea typeface="ＭＳ Ｐゴシック" charset="0"/>
            </a:endParaRPr>
          </a:p>
        </p:txBody>
      </p:sp>
      <p:sp>
        <p:nvSpPr>
          <p:cNvPr id="6" name="Title 1"/>
          <p:cNvSpPr txBox="1">
            <a:spLocks/>
          </p:cNvSpPr>
          <p:nvPr/>
        </p:nvSpPr>
        <p:spPr bwMode="auto">
          <a:xfrm>
            <a:off x="4716015" y="260648"/>
            <a:ext cx="4520437" cy="5904656"/>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baseline="30000" dirty="0">
                <a:solidFill>
                  <a:srgbClr val="FFFFFF"/>
                </a:solidFill>
                <a:effectLst>
                  <a:glow rad="228600">
                    <a:srgbClr val="000000">
                      <a:alpha val="96000"/>
                    </a:srgbClr>
                  </a:glow>
                </a:effectLst>
                <a:latin typeface="Arial"/>
                <a:cs typeface="Arial"/>
              </a:rPr>
              <a:t>10</a:t>
            </a:r>
            <a:r>
              <a:rPr lang="zh-CN" altLang="en-US" sz="3200" b="1" dirty="0">
                <a:solidFill>
                  <a:srgbClr val="FFFFFF"/>
                </a:solidFill>
                <a:effectLst>
                  <a:glow rad="228600">
                    <a:srgbClr val="000000">
                      <a:alpha val="96000"/>
                    </a:srgbClr>
                  </a:glow>
                </a:effectLst>
                <a:latin typeface="Arial"/>
                <a:cs typeface="Arial"/>
              </a:rPr>
              <a:t>你剪除多国的民，反害了自己；</a:t>
            </a:r>
          </a:p>
          <a:p>
            <a:endParaRPr lang="zh-CN" altLang="en-US" sz="3200" b="1" dirty="0">
              <a:solidFill>
                <a:srgbClr val="FFFFFF"/>
              </a:solidFill>
              <a:effectLst>
                <a:glow rad="228600">
                  <a:srgbClr val="000000">
                    <a:alpha val="96000"/>
                  </a:srgbClr>
                </a:glow>
              </a:effectLst>
              <a:latin typeface="Arial"/>
              <a:cs typeface="Arial"/>
            </a:endParaRPr>
          </a:p>
          <a:p>
            <a:r>
              <a:rPr lang="zh-CN" altLang="en-US" sz="3200" b="1" dirty="0">
                <a:solidFill>
                  <a:srgbClr val="FFFFFF"/>
                </a:solidFill>
                <a:effectLst>
                  <a:glow rad="228600">
                    <a:srgbClr val="000000">
                      <a:alpha val="96000"/>
                    </a:srgbClr>
                  </a:glow>
                </a:effectLst>
                <a:latin typeface="Arial"/>
                <a:cs typeface="Arial"/>
              </a:rPr>
              <a:t>你所谋算的，使你的家蒙羞。</a:t>
            </a:r>
          </a:p>
          <a:p>
            <a:endParaRPr lang="zh-CN" altLang="en-US" sz="3200" b="1" dirty="0">
              <a:solidFill>
                <a:srgbClr val="FFFFFF"/>
              </a:solidFill>
              <a:effectLst>
                <a:glow rad="228600">
                  <a:srgbClr val="000000">
                    <a:alpha val="96000"/>
                  </a:srgbClr>
                </a:glow>
              </a:effectLst>
              <a:latin typeface="Arial"/>
              <a:cs typeface="Arial"/>
            </a:endParaRPr>
          </a:p>
          <a:p>
            <a:r>
              <a:rPr lang="en-US" altLang="zh-CN" sz="3200" b="1" baseline="30000" dirty="0">
                <a:solidFill>
                  <a:srgbClr val="FFFFFF"/>
                </a:solidFill>
                <a:effectLst>
                  <a:glow rad="228600">
                    <a:srgbClr val="000000">
                      <a:alpha val="96000"/>
                    </a:srgbClr>
                  </a:glow>
                </a:effectLst>
                <a:latin typeface="Arial"/>
                <a:cs typeface="Arial"/>
              </a:rPr>
              <a:t>11</a:t>
            </a:r>
            <a:r>
              <a:rPr lang="en-US" altLang="zh-CN" sz="3200" b="1" dirty="0">
                <a:solidFill>
                  <a:srgbClr val="FFFFFF"/>
                </a:solidFill>
                <a:effectLst>
                  <a:glow rad="228600">
                    <a:srgbClr val="000000">
                      <a:alpha val="96000"/>
                    </a:srgbClr>
                  </a:glow>
                </a:effectLst>
                <a:latin typeface="Arial"/>
                <a:cs typeface="Arial"/>
              </a:rPr>
              <a:t> </a:t>
            </a:r>
            <a:r>
              <a:rPr lang="zh-CN" altLang="en-US" sz="3200" b="1" dirty="0">
                <a:solidFill>
                  <a:srgbClr val="FFFFFF"/>
                </a:solidFill>
                <a:effectLst>
                  <a:glow rad="228600">
                    <a:srgbClr val="000000">
                      <a:alpha val="96000"/>
                    </a:srgbClr>
                  </a:glow>
                </a:effectLst>
                <a:latin typeface="Arial"/>
                <a:cs typeface="Arial"/>
              </a:rPr>
              <a:t>石头必从墙里呼叫，</a:t>
            </a:r>
          </a:p>
          <a:p>
            <a:endParaRPr lang="zh-CN" altLang="en-US" sz="3200" b="1" dirty="0">
              <a:solidFill>
                <a:srgbClr val="FFFFFF"/>
              </a:solidFill>
              <a:effectLst>
                <a:glow rad="228600">
                  <a:srgbClr val="000000">
                    <a:alpha val="96000"/>
                  </a:srgbClr>
                </a:glow>
              </a:effectLst>
              <a:latin typeface="Arial"/>
              <a:cs typeface="Arial"/>
            </a:endParaRPr>
          </a:p>
          <a:p>
            <a:r>
              <a:rPr lang="zh-CN" altLang="en-US" sz="3200" b="1" dirty="0">
                <a:solidFill>
                  <a:srgbClr val="FFFFFF"/>
                </a:solidFill>
                <a:effectLst>
                  <a:glow rad="228600">
                    <a:srgbClr val="000000">
                      <a:alpha val="96000"/>
                    </a:srgbClr>
                  </a:glow>
                </a:effectLst>
                <a:latin typeface="Arial"/>
                <a:cs typeface="Arial"/>
              </a:rPr>
              <a:t>梁木必在树中应声。</a:t>
            </a:r>
            <a:r>
              <a:rPr lang="ru-RU" sz="3200" b="1" dirty="0">
                <a:solidFill>
                  <a:srgbClr val="FFFFFF"/>
                </a:solidFill>
                <a:effectLst>
                  <a:glow rad="228600">
                    <a:srgbClr val="000000">
                      <a:alpha val="96000"/>
                    </a:srgbClr>
                  </a:glow>
                </a:effectLst>
                <a:latin typeface="Arial"/>
                <a:cs typeface="Arial"/>
              </a:rPr>
              <a:t>"</a:t>
            </a:r>
            <a:endParaRPr lang="en-US" sz="3200" b="1" dirty="0">
              <a:solidFill>
                <a:srgbClr val="FFFFFF"/>
              </a:solidFill>
              <a:effectLst>
                <a:glow rad="228600">
                  <a:srgbClr val="000000">
                    <a:alpha val="96000"/>
                  </a:srgbClr>
                </a:glow>
              </a:effectLst>
              <a:latin typeface="Arial"/>
              <a:cs typeface="Arial"/>
            </a:endParaRPr>
          </a:p>
        </p:txBody>
      </p:sp>
      <p:sp>
        <p:nvSpPr>
          <p:cNvPr id="7" name="Title 1"/>
          <p:cNvSpPr txBox="1">
            <a:spLocks/>
          </p:cNvSpPr>
          <p:nvPr/>
        </p:nvSpPr>
        <p:spPr bwMode="auto">
          <a:xfrm>
            <a:off x="43108" y="260648"/>
            <a:ext cx="4024836" cy="5112568"/>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ru-RU" sz="3200" b="1" dirty="0">
                <a:solidFill>
                  <a:srgbClr val="FFFFFF"/>
                </a:solidFill>
                <a:effectLst>
                  <a:glow rad="228600">
                    <a:srgbClr val="000000">
                      <a:alpha val="96000"/>
                    </a:srgbClr>
                  </a:glow>
                </a:effectLst>
                <a:latin typeface="Arial"/>
                <a:cs typeface="Arial"/>
              </a:rPr>
              <a:t>"</a:t>
            </a:r>
            <a:r>
              <a:rPr lang="zh-CN" altLang="en-US" sz="3200" b="1" dirty="0">
                <a:solidFill>
                  <a:srgbClr val="FFFFFF"/>
                </a:solidFill>
                <a:effectLst>
                  <a:glow rad="228600">
                    <a:srgbClr val="000000">
                      <a:alpha val="96000"/>
                    </a:srgbClr>
                  </a:glow>
                </a:effectLst>
                <a:latin typeface="Arial"/>
                <a:cs typeface="Arial"/>
              </a:rPr>
              <a:t>你这为自己的家积聚不义之财，</a:t>
            </a:r>
          </a:p>
          <a:p>
            <a:endParaRPr lang="zh-CN" altLang="en-US" sz="3200" b="1" dirty="0">
              <a:solidFill>
                <a:srgbClr val="FFFFFF"/>
              </a:solidFill>
              <a:effectLst>
                <a:glow rad="228600">
                  <a:srgbClr val="000000">
                    <a:alpha val="96000"/>
                  </a:srgbClr>
                </a:glow>
              </a:effectLst>
              <a:latin typeface="Arial"/>
              <a:cs typeface="Arial"/>
            </a:endParaRPr>
          </a:p>
          <a:p>
            <a:r>
              <a:rPr lang="zh-CN" altLang="en-US" sz="3200" b="1" dirty="0">
                <a:solidFill>
                  <a:srgbClr val="FFFFFF"/>
                </a:solidFill>
                <a:effectLst>
                  <a:glow rad="228600">
                    <a:srgbClr val="000000">
                      <a:alpha val="96000"/>
                    </a:srgbClr>
                  </a:glow>
                </a:effectLst>
                <a:latin typeface="Arial"/>
                <a:cs typeface="Arial"/>
              </a:rPr>
              <a:t>在高处搭窝，以逃避灾害的，</a:t>
            </a:r>
          </a:p>
          <a:p>
            <a:endParaRPr lang="zh-CN" altLang="en-US" sz="3200" b="1" dirty="0">
              <a:solidFill>
                <a:srgbClr val="FFFFFF"/>
              </a:solidFill>
              <a:effectLst>
                <a:glow rad="228600">
                  <a:srgbClr val="000000">
                    <a:alpha val="96000"/>
                  </a:srgbClr>
                </a:glow>
              </a:effectLst>
              <a:latin typeface="Arial"/>
              <a:cs typeface="Arial"/>
            </a:endParaRPr>
          </a:p>
          <a:p>
            <a:r>
              <a:rPr lang="zh-CN" altLang="en-US" sz="3200" b="1" dirty="0">
                <a:solidFill>
                  <a:srgbClr val="FFFFFF"/>
                </a:solidFill>
                <a:effectLst>
                  <a:glow rad="228600">
                    <a:srgbClr val="000000">
                      <a:alpha val="96000"/>
                    </a:srgbClr>
                  </a:glow>
                </a:effectLst>
                <a:latin typeface="Arial"/>
                <a:cs typeface="Arial"/>
              </a:rPr>
              <a:t>有祸了！</a:t>
            </a:r>
            <a:endParaRPr lang="en-US" sz="3200" b="1" dirty="0">
              <a:solidFill>
                <a:srgbClr val="FFFFFF"/>
              </a:solidFill>
              <a:effectLst>
                <a:glow rad="228600">
                  <a:srgbClr val="000000">
                    <a:alpha val="96000"/>
                  </a:srgbClr>
                </a:glow>
              </a:effectLst>
              <a:latin typeface="Arial"/>
              <a:cs typeface="Arial"/>
            </a:endParaRPr>
          </a:p>
        </p:txBody>
      </p:sp>
    </p:spTree>
    <p:extLst>
      <p:ext uri="{BB962C8B-B14F-4D97-AF65-F5344CB8AC3E}">
        <p14:creationId xmlns:p14="http://schemas.microsoft.com/office/powerpoint/2010/main" val="285422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4" descr="habakkuk titl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ko-KR" altLang="en-US" dirty="0" err="1">
                <a:solidFill>
                  <a:srgbClr val="000000"/>
                </a:solidFill>
                <a:effectLst/>
                <a:latin typeface="Arial" charset="0"/>
                <a:ea typeface="MS PGothic" charset="0"/>
                <a:cs typeface="Arial" charset="0"/>
              </a:rPr>
              <a:t>哈巴谷</a:t>
            </a:r>
            <a:r>
              <a:rPr lang="en-US" dirty="0">
                <a:solidFill>
                  <a:srgbClr val="000000"/>
                </a:solidFill>
                <a:effectLst/>
                <a:latin typeface="Arial" charset="0"/>
                <a:ea typeface="MS PGothic" charset="0"/>
                <a:cs typeface="Arial" charset="0"/>
              </a:rPr>
              <a:t> 2:1</a:t>
            </a:r>
            <a:endParaRPr lang="en-US" dirty="0">
              <a:solidFill>
                <a:srgbClr val="000000"/>
              </a:solidFill>
              <a:effectLst>
                <a:outerShdw blurRad="38100" dist="38100" dir="2700000" algn="tl">
                  <a:srgbClr val="FFFFFF"/>
                </a:outerShdw>
              </a:effectLst>
              <a:latin typeface="Arial" charset="0"/>
              <a:ea typeface="MS PGothic" charset="0"/>
              <a:cs typeface="Arial" charset="0"/>
            </a:endParaRPr>
          </a:p>
        </p:txBody>
      </p:sp>
      <p:sp>
        <p:nvSpPr>
          <p:cNvPr id="11267" name="Text Box 3"/>
          <p:cNvSpPr txBox="1">
            <a:spLocks noChangeArrowheads="1"/>
          </p:cNvSpPr>
          <p:nvPr/>
        </p:nvSpPr>
        <p:spPr bwMode="auto">
          <a:xfrm>
            <a:off x="228600" y="1447800"/>
            <a:ext cx="6858000" cy="2554288"/>
          </a:xfrm>
          <a:prstGeom prst="rect">
            <a:avLst/>
          </a:prstGeom>
          <a:noFill/>
          <a:ln w="9525">
            <a:noFill/>
            <a:miter lim="800000"/>
            <a:headEnd/>
            <a:tailEnd/>
          </a:ln>
          <a:effectLst/>
        </p:spPr>
        <p:txBody>
          <a:bodyPr>
            <a:spAutoFit/>
          </a:bodyPr>
          <a:lstStyle>
            <a:lvl1pPr marL="742950" indent="-742950">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eaLnBrk="1" hangingPunct="1">
              <a:spcBef>
                <a:spcPct val="50000"/>
              </a:spcBef>
              <a:buFont typeface="Tahoma" charset="0"/>
              <a:buAutoNum type="arabicPeriod"/>
              <a:defRPr/>
            </a:pPr>
            <a:r>
              <a:rPr kumimoji="1" lang="zh-TW" altLang="en-US" sz="4000" dirty="0">
                <a:solidFill>
                  <a:srgbClr val="FFFFFF"/>
                </a:solidFill>
                <a:effectLst>
                  <a:outerShdw blurRad="38100" dist="38100" dir="2700000" algn="tl">
                    <a:srgbClr val="000000"/>
                  </a:outerShdw>
                </a:effectLst>
                <a:latin typeface="Copperplate Gothic Light" charset="0"/>
              </a:rPr>
              <a:t>贪心</a:t>
            </a:r>
            <a:r>
              <a:rPr kumimoji="1" lang="en-US" altLang="zh-TW" sz="4000" dirty="0">
                <a:solidFill>
                  <a:srgbClr val="FFFFFF"/>
                </a:solidFill>
                <a:effectLst>
                  <a:outerShdw blurRad="38100" dist="38100" dir="2700000" algn="tl">
                    <a:srgbClr val="000000"/>
                  </a:outerShdw>
                </a:effectLst>
                <a:latin typeface="Copperplate Gothic Light" charset="0"/>
              </a:rPr>
              <a:t> </a:t>
            </a:r>
            <a:r>
              <a:rPr kumimoji="1" lang="en-US" altLang="ja-JP" sz="4000" dirty="0">
                <a:solidFill>
                  <a:srgbClr val="FFFFFF"/>
                </a:solidFill>
                <a:effectLst>
                  <a:outerShdw blurRad="38100" dist="38100" dir="2700000" algn="tl">
                    <a:srgbClr val="000000"/>
                  </a:outerShdw>
                </a:effectLst>
                <a:latin typeface="Copperplate Gothic Light" charset="0"/>
              </a:rPr>
              <a:t>(2:6-8)</a:t>
            </a:r>
          </a:p>
          <a:p>
            <a:pPr eaLnBrk="1" hangingPunct="1">
              <a:spcBef>
                <a:spcPct val="50000"/>
              </a:spcBef>
              <a:buFont typeface="Tahoma" charset="0"/>
              <a:buAutoNum type="arabicPeriod"/>
              <a:defRPr/>
            </a:pPr>
            <a:r>
              <a:rPr kumimoji="1" lang="zh-CN" altLang="en-US" sz="4000" dirty="0">
                <a:solidFill>
                  <a:srgbClr val="FFFFFF"/>
                </a:solidFill>
                <a:effectLst>
                  <a:outerShdw blurRad="38100" dist="38100" dir="2700000" algn="tl">
                    <a:srgbClr val="000000"/>
                  </a:outerShdw>
                </a:effectLst>
                <a:latin typeface="Copperplate Gothic Light" charset="0"/>
              </a:rPr>
              <a:t>积聚不义之财</a:t>
            </a:r>
            <a:r>
              <a:rPr kumimoji="1" lang="en-US" altLang="ja-JP" sz="4000" dirty="0">
                <a:solidFill>
                  <a:srgbClr val="FFFFFF"/>
                </a:solidFill>
                <a:effectLst>
                  <a:outerShdw blurRad="38100" dist="38100" dir="2700000" algn="tl">
                    <a:srgbClr val="000000"/>
                  </a:outerShdw>
                </a:effectLst>
                <a:latin typeface="Copperplate Gothic Light" charset="0"/>
              </a:rPr>
              <a:t>(2:9-11)</a:t>
            </a:r>
          </a:p>
          <a:p>
            <a:pPr eaLnBrk="1" hangingPunct="1">
              <a:spcBef>
                <a:spcPct val="50000"/>
              </a:spcBef>
              <a:buFont typeface="Tahoma" charset="0"/>
              <a:buAutoNum type="arabicPeriod"/>
              <a:defRPr/>
            </a:pPr>
            <a:r>
              <a:rPr kumimoji="1" lang="ja-JP" altLang="en-US" sz="4000" dirty="0">
                <a:solidFill>
                  <a:srgbClr val="FFFFFF"/>
                </a:solidFill>
                <a:effectLst>
                  <a:outerShdw blurRad="38100" dist="38100" dir="2700000" algn="tl">
                    <a:srgbClr val="000000"/>
                  </a:outerShdw>
                </a:effectLst>
                <a:latin typeface="Copperplate Gothic Light" charset="0"/>
              </a:rPr>
              <a:t>暴力</a:t>
            </a:r>
            <a:r>
              <a:rPr kumimoji="1" lang="en-US" altLang="ja-JP" sz="4000" dirty="0">
                <a:solidFill>
                  <a:srgbClr val="FFFFFF"/>
                </a:solidFill>
                <a:effectLst>
                  <a:outerShdw blurRad="38100" dist="38100" dir="2700000" algn="tl">
                    <a:srgbClr val="000000"/>
                  </a:outerShdw>
                </a:effectLst>
                <a:latin typeface="Copperplate Gothic Light" charset="0"/>
              </a:rPr>
              <a:t> (2:12-14)</a:t>
            </a:r>
          </a:p>
        </p:txBody>
      </p:sp>
      <p:sp>
        <p:nvSpPr>
          <p:cNvPr id="6" name="Rectangle 6"/>
          <p:cNvSpPr txBox="1">
            <a:spLocks noChangeArrowheads="1"/>
          </p:cNvSpPr>
          <p:nvPr/>
        </p:nvSpPr>
        <p:spPr bwMode="auto">
          <a:xfrm>
            <a:off x="0" y="5943600"/>
            <a:ext cx="5181600" cy="914400"/>
          </a:xfrm>
          <a:prstGeom prst="rect">
            <a:avLst/>
          </a:prstGeom>
          <a:solidFill>
            <a:srgbClr val="000000"/>
          </a:solidFill>
          <a:ln w="9525">
            <a:noFill/>
            <a:miter lim="800000"/>
            <a:headEnd/>
            <a:tailEnd/>
          </a:ln>
          <a:effectLst/>
        </p:spPr>
        <p:txBody>
          <a:bodyPr anchor="ct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lgn="ctr" eaLnBrk="1" hangingPunct="1">
              <a:defRPr/>
            </a:pPr>
            <a:r>
              <a:rPr lang="en-US" sz="4000" dirty="0">
                <a:solidFill>
                  <a:srgbClr val="000000"/>
                </a:solidFill>
                <a:latin typeface="Tahoma" charset="0"/>
              </a:rPr>
              <a:t>Book of </a:t>
            </a:r>
            <a:r>
              <a:rPr lang="ko-KR" altLang="en-US" sz="4000" dirty="0" err="1">
                <a:solidFill>
                  <a:srgbClr val="000000"/>
                </a:solidFill>
                <a:latin typeface="Tahoma" charset="0"/>
              </a:rPr>
              <a:t>哈巴谷</a:t>
            </a:r>
            <a:endParaRPr lang="en-US" sz="4000" dirty="0">
              <a:solidFill>
                <a:srgbClr val="000000"/>
              </a:solidFill>
              <a:effectLst>
                <a:outerShdw blurRad="38100" dist="38100" dir="2700000" algn="tl">
                  <a:srgbClr val="FFFFFF"/>
                </a:outerShdw>
              </a:effectLst>
              <a:latin typeface="Tahoma" charset="0"/>
            </a:endParaRPr>
          </a:p>
        </p:txBody>
      </p:sp>
      <p:sp>
        <p:nvSpPr>
          <p:cNvPr id="243718" name="WordArt 4"/>
          <p:cNvSpPr>
            <a:spLocks noChangeArrowheads="1" noChangeShapeType="1" noTextEdit="1"/>
          </p:cNvSpPr>
          <p:nvPr/>
        </p:nvSpPr>
        <p:spPr bwMode="auto">
          <a:xfrm>
            <a:off x="795338" y="6019800"/>
            <a:ext cx="3852862" cy="685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r>
              <a:rPr lang="zh-TW" altLang="en-US" sz="36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ＭＳ Ｐゴシック"/>
                <a:ea typeface="ＭＳ Ｐゴシック"/>
                <a:cs typeface="ＭＳ Ｐゴシック"/>
              </a:rPr>
              <a:t>哈巴谷书</a:t>
            </a:r>
            <a:endParaRPr lang="en-US" sz="36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ＭＳ Ｐゴシック"/>
              <a:ea typeface="ＭＳ Ｐゴシック"/>
              <a:cs typeface="ＭＳ Ｐゴシック"/>
            </a:endParaRPr>
          </a:p>
        </p:txBody>
      </p:sp>
      <p:sp>
        <p:nvSpPr>
          <p:cNvPr id="8"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defRPr/>
            </a:pPr>
            <a:r>
              <a:rPr lang="zh-CN" alt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巴比伦的</a:t>
            </a:r>
            <a:r>
              <a:rPr lang="en-US" altLang="zh-CHT"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a:t>
            </a:r>
            <a:r>
              <a:rPr lang="zh-CN" alt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大罪状</a:t>
            </a:r>
            <a:endParaRPr 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 calcmode="lin" valueType="num">
                                      <p:cBhvr>
                                        <p:cTn id="7" dur="1000" fill="hold"/>
                                        <p:tgtEl>
                                          <p:spTgt spid="11267">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11267">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112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3"/>
          <p:cNvSpPr>
            <a:spLocks noChangeArrowheads="1"/>
          </p:cNvSpPr>
          <p:nvPr/>
        </p:nvSpPr>
        <p:spPr bwMode="auto">
          <a:xfrm>
            <a:off x="-36512" y="-27384"/>
            <a:ext cx="9180512" cy="7056784"/>
          </a:xfrm>
          <a:prstGeom prst="rect">
            <a:avLst/>
          </a:prstGeom>
          <a:solidFill>
            <a:srgbClr val="000000"/>
          </a:solidFill>
          <a:ln w="9525">
            <a:solidFill>
              <a:schemeClr val="tx1"/>
            </a:solidFill>
            <a:round/>
            <a:headEnd/>
            <a:tailEnd/>
          </a:ln>
        </p:spPr>
        <p:txBody>
          <a:bodyPr wrap="square">
            <a:spAutoFit/>
          </a:bodyPr>
          <a:lstStyle/>
          <a:p>
            <a:endParaRPr lang="en-US">
              <a:solidFill>
                <a:srgbClr val="FFFFFF"/>
              </a:solidFill>
              <a:ea typeface="ＭＳ Ｐゴシック" charset="0"/>
            </a:endParaRPr>
          </a:p>
        </p:txBody>
      </p:sp>
      <p:pic>
        <p:nvPicPr>
          <p:cNvPr id="3" name="Picture 2"/>
          <p:cNvPicPr>
            <a:picLocks noChangeAspect="1"/>
          </p:cNvPicPr>
          <p:nvPr/>
        </p:nvPicPr>
        <p:blipFill>
          <a:blip r:embed="rId3"/>
          <a:stretch>
            <a:fillRect/>
          </a:stretch>
        </p:blipFill>
        <p:spPr>
          <a:xfrm>
            <a:off x="-35496" y="1712422"/>
            <a:ext cx="9320626" cy="5244970"/>
          </a:xfrm>
          <a:prstGeom prst="rect">
            <a:avLst/>
          </a:prstGeom>
        </p:spPr>
      </p:pic>
      <p:sp>
        <p:nvSpPr>
          <p:cNvPr id="6" name="Title 1"/>
          <p:cNvSpPr txBox="1">
            <a:spLocks/>
          </p:cNvSpPr>
          <p:nvPr/>
        </p:nvSpPr>
        <p:spPr bwMode="auto">
          <a:xfrm>
            <a:off x="3779912" y="-27384"/>
            <a:ext cx="5364088" cy="1944216"/>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en-US" b="1" baseline="30000" dirty="0">
                <a:solidFill>
                  <a:srgbClr val="FFFFFF"/>
                </a:solidFill>
                <a:effectLst>
                  <a:glow rad="228600">
                    <a:srgbClr val="000000"/>
                  </a:glow>
                </a:effectLst>
                <a:latin typeface="Arial"/>
                <a:cs typeface="Arial"/>
              </a:rPr>
              <a:t>13</a:t>
            </a:r>
            <a:r>
              <a:rPr lang="zh-CN" altLang="en-US" b="1" dirty="0">
                <a:solidFill>
                  <a:srgbClr val="FFFFFF"/>
                </a:solidFill>
                <a:effectLst>
                  <a:glow rad="228600">
                    <a:srgbClr val="000000"/>
                  </a:glow>
                </a:effectLst>
                <a:latin typeface="Arial"/>
                <a:cs typeface="Arial"/>
              </a:rPr>
              <a:t>众民劳碌得来的，被火焚烧；</a:t>
            </a:r>
          </a:p>
          <a:p>
            <a:r>
              <a:rPr lang="zh-CN" altLang="en-US" b="1" dirty="0">
                <a:solidFill>
                  <a:srgbClr val="FFFFFF"/>
                </a:solidFill>
                <a:effectLst>
                  <a:glow rad="228600">
                    <a:srgbClr val="000000"/>
                  </a:glow>
                </a:effectLst>
                <a:latin typeface="Arial"/>
                <a:cs typeface="Arial"/>
              </a:rPr>
              <a:t>列国辛劳而得的，终归无有。</a:t>
            </a:r>
          </a:p>
          <a:p>
            <a:r>
              <a:rPr lang="zh-CN" altLang="en-US" b="1" dirty="0">
                <a:solidFill>
                  <a:srgbClr val="FFFFFF"/>
                </a:solidFill>
                <a:effectLst>
                  <a:glow rad="228600">
                    <a:srgbClr val="000000"/>
                  </a:glow>
                </a:effectLst>
                <a:latin typeface="Arial"/>
                <a:cs typeface="Arial"/>
              </a:rPr>
              <a:t>这不都出于万军之耶和华吗？</a:t>
            </a:r>
            <a:r>
              <a:rPr lang="ru-RU" b="1" dirty="0">
                <a:solidFill>
                  <a:srgbClr val="FFFFFF"/>
                </a:solidFill>
                <a:effectLst>
                  <a:glow rad="228600">
                    <a:srgbClr val="000000"/>
                  </a:glow>
                </a:effectLst>
                <a:latin typeface="Arial"/>
                <a:cs typeface="Arial"/>
              </a:rPr>
              <a:t>"</a:t>
            </a:r>
            <a:endParaRPr lang="en-US" b="1" dirty="0">
              <a:solidFill>
                <a:srgbClr val="FFFFFF"/>
              </a:solidFill>
              <a:effectLst>
                <a:glow rad="228600">
                  <a:srgbClr val="000000"/>
                </a:glow>
              </a:effectLst>
              <a:latin typeface="Arial"/>
              <a:cs typeface="Arial"/>
            </a:endParaRPr>
          </a:p>
        </p:txBody>
      </p:sp>
      <p:sp>
        <p:nvSpPr>
          <p:cNvPr id="7" name="Title 1"/>
          <p:cNvSpPr txBox="1">
            <a:spLocks/>
          </p:cNvSpPr>
          <p:nvPr/>
        </p:nvSpPr>
        <p:spPr bwMode="auto">
          <a:xfrm>
            <a:off x="0" y="0"/>
            <a:ext cx="3888432" cy="1844824"/>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ru-RU" b="1" dirty="0">
                <a:solidFill>
                  <a:srgbClr val="FFFFFF"/>
                </a:solidFill>
                <a:effectLst>
                  <a:glow rad="228600">
                    <a:srgbClr val="000000"/>
                  </a:glow>
                </a:effectLst>
                <a:latin typeface="Arial"/>
                <a:cs typeface="Arial"/>
              </a:rPr>
              <a:t>"</a:t>
            </a:r>
            <a:r>
              <a:rPr lang="zh-CN" altLang="en-US" b="1" dirty="0">
                <a:solidFill>
                  <a:srgbClr val="FFFFFF"/>
                </a:solidFill>
                <a:effectLst>
                  <a:glow rad="228600">
                    <a:srgbClr val="000000"/>
                  </a:glow>
                </a:effectLst>
                <a:latin typeface="Arial"/>
                <a:cs typeface="Arial"/>
              </a:rPr>
              <a:t>你这用人血做城，凭邪恶立镇的，有祸了！</a:t>
            </a:r>
            <a:endParaRPr lang="en-US" b="1" dirty="0">
              <a:solidFill>
                <a:srgbClr val="FFFFFF"/>
              </a:solidFill>
              <a:effectLst>
                <a:glow rad="228600">
                  <a:srgbClr val="000000"/>
                </a:glow>
              </a:effectLst>
              <a:latin typeface="Arial"/>
              <a:cs typeface="Arial"/>
            </a:endParaRPr>
          </a:p>
          <a:p>
            <a:endParaRPr lang="en-US" b="1" dirty="0">
              <a:solidFill>
                <a:srgbClr val="FFFFFF"/>
              </a:solidFill>
              <a:effectLst>
                <a:glow rad="228600">
                  <a:srgbClr val="000000"/>
                </a:glow>
              </a:effectLst>
              <a:latin typeface="Arial"/>
              <a:cs typeface="Arial"/>
            </a:endParaRPr>
          </a:p>
        </p:txBody>
      </p:sp>
      <p:sp>
        <p:nvSpPr>
          <p:cNvPr id="2" name="Title 1"/>
          <p:cNvSpPr>
            <a:spLocks noGrp="1"/>
          </p:cNvSpPr>
          <p:nvPr>
            <p:ph type="title" idx="4294967295"/>
          </p:nvPr>
        </p:nvSpPr>
        <p:spPr>
          <a:xfrm>
            <a:off x="0" y="6093296"/>
            <a:ext cx="8991600" cy="685800"/>
          </a:xfrm>
          <a:ln>
            <a:noFill/>
          </a:ln>
        </p:spPr>
        <p:txBody>
          <a:bodyPr/>
          <a:lstStyle/>
          <a:p>
            <a:pPr>
              <a:defRPr/>
            </a:pPr>
            <a:r>
              <a:rPr lang="zh-CN" altLang="en-US" dirty="0">
                <a:effectLst>
                  <a:glow rad="228600">
                    <a:srgbClr val="000000"/>
                  </a:glow>
                  <a:outerShdw blurRad="38100" dist="38100" dir="2700000" algn="tl">
                    <a:srgbClr val="000000"/>
                  </a:outerShdw>
                </a:effectLst>
                <a:ea typeface="ＭＳ Ｐゴシック" charset="0"/>
              </a:rPr>
              <a:t>哈巴谷 </a:t>
            </a:r>
            <a:r>
              <a:rPr lang="en-US" dirty="0">
                <a:effectLst>
                  <a:glow rad="228600">
                    <a:srgbClr val="000000"/>
                  </a:glow>
                  <a:outerShdw blurRad="38100" dist="38100" dir="2700000" algn="tl">
                    <a:srgbClr val="000000"/>
                  </a:outerShdw>
                </a:effectLst>
                <a:ea typeface="ＭＳ Ｐゴシック" charset="0"/>
              </a:rPr>
              <a:t>2:12-13 </a:t>
            </a:r>
            <a:r>
              <a:rPr lang="en-US" altLang="zh-CN" dirty="0">
                <a:effectLst>
                  <a:glow rad="228600">
                    <a:srgbClr val="000000"/>
                  </a:glow>
                  <a:outerShdw blurRad="38100" dist="38100" dir="2700000" algn="tl">
                    <a:srgbClr val="000000"/>
                  </a:outerShdw>
                </a:effectLst>
                <a:ea typeface="ＭＳ Ｐゴシック" charset="0"/>
              </a:rPr>
              <a:t>CNV</a:t>
            </a:r>
            <a:endParaRPr lang="en-US" dirty="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22558718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cs typeface="Arial" charset="0"/>
            </a:endParaRPr>
          </a:p>
        </p:txBody>
      </p:sp>
      <p:sp>
        <p:nvSpPr>
          <p:cNvPr id="2" name="Title 1"/>
          <p:cNvSpPr>
            <a:spLocks noGrp="1"/>
          </p:cNvSpPr>
          <p:nvPr>
            <p:ph type="title" idx="4294967295"/>
          </p:nvPr>
        </p:nvSpPr>
        <p:spPr/>
        <p:txBody>
          <a:bodyPr/>
          <a:lstStyle/>
          <a:p>
            <a:pPr>
              <a:defRPr/>
            </a:pPr>
            <a:r>
              <a:rPr lang="ko-KR" altLang="en-US" dirty="0" err="1">
                <a:latin typeface="Arial" charset="0"/>
                <a:ea typeface="MS PGothic" charset="0"/>
                <a:cs typeface="Arial" charset="0"/>
              </a:rPr>
              <a:t>哈巴谷</a:t>
            </a:r>
            <a:r>
              <a:rPr lang="en-US" dirty="0">
                <a:latin typeface="Arial" charset="0"/>
                <a:ea typeface="MS PGothic" charset="0"/>
                <a:cs typeface="Arial" charset="0"/>
              </a:rPr>
              <a:t> 2:14  </a:t>
            </a:r>
          </a:p>
        </p:txBody>
      </p:sp>
      <p:pic>
        <p:nvPicPr>
          <p:cNvPr id="245763" name="Picture 5" descr="Habakkuk2-14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06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4" name="Text Box 4"/>
          <p:cNvSpPr txBox="1">
            <a:spLocks noChangeArrowheads="1"/>
          </p:cNvSpPr>
          <p:nvPr/>
        </p:nvSpPr>
        <p:spPr bwMode="auto">
          <a:xfrm>
            <a:off x="-34925" y="5410200"/>
            <a:ext cx="9286875" cy="15081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en-US" sz="3200">
                <a:solidFill>
                  <a:srgbClr val="FFFFFF"/>
                </a:solidFill>
                <a:cs typeface="Arial" charset="0"/>
              </a:rPr>
              <a:t>认识耶和华之荣耀的知识， 必充满全地， </a:t>
            </a:r>
            <a:br>
              <a:rPr lang="en-US" sz="3200">
                <a:solidFill>
                  <a:srgbClr val="FFFFFF"/>
                </a:solidFill>
                <a:cs typeface="Arial" charset="0"/>
              </a:rPr>
            </a:br>
            <a:r>
              <a:rPr lang="en-US" sz="3200">
                <a:solidFill>
                  <a:srgbClr val="FFFFFF"/>
                </a:solidFill>
                <a:cs typeface="Arial" charset="0"/>
              </a:rPr>
              <a:t>好像众水遮盖海洋一样。</a:t>
            </a:r>
            <a:endParaRPr kumimoji="1" lang="en-US" altLang="ja-JP" sz="2800" b="1">
              <a:solidFill>
                <a:srgbClr val="FFFFFF"/>
              </a:solidFill>
              <a:latin typeface="Arial" charset="0"/>
              <a:cs typeface="Arial" charset="0"/>
            </a:endParaRPr>
          </a:p>
          <a:p>
            <a:pPr algn="ctr" eaLnBrk="1" hangingPunct="1"/>
            <a:r>
              <a:rPr kumimoji="1" lang="en-US" altLang="ja-JP" sz="2800" b="1">
                <a:solidFill>
                  <a:srgbClr val="FFFFFF"/>
                </a:solidFill>
                <a:latin typeface="Arial" charset="0"/>
                <a:cs typeface="Arial" charset="0"/>
              </a:rPr>
              <a:t>–</a:t>
            </a:r>
            <a:r>
              <a:rPr kumimoji="1" lang="zh-TW" altLang="en-US" sz="2800" b="1">
                <a:solidFill>
                  <a:srgbClr val="FFFFFF"/>
                </a:solidFill>
                <a:latin typeface="Arial" charset="0"/>
                <a:cs typeface="Arial" charset="0"/>
              </a:rPr>
              <a:t>哈巴谷</a:t>
            </a:r>
            <a:r>
              <a:rPr kumimoji="1" lang="zh-CN" altLang="en-US" sz="2800" b="1">
                <a:solidFill>
                  <a:srgbClr val="FFFFFF"/>
                </a:solidFill>
                <a:latin typeface="Arial" charset="0"/>
                <a:cs typeface="Arial" charset="0"/>
              </a:rPr>
              <a:t>书</a:t>
            </a:r>
            <a:r>
              <a:rPr kumimoji="1" lang="en-US" altLang="ja-JP" sz="2800" b="1">
                <a:solidFill>
                  <a:srgbClr val="FFFFFF"/>
                </a:solidFill>
                <a:latin typeface="Arial" charset="0"/>
                <a:cs typeface="Arial" charset="0"/>
              </a:rPr>
              <a:t>2:14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cs typeface="Arial" charset="0"/>
            </a:endParaRPr>
          </a:p>
        </p:txBody>
      </p:sp>
      <p:pic>
        <p:nvPicPr>
          <p:cNvPr id="246786" name="Picture 4" descr="Hab ps 2 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9400" y="0"/>
            <a:ext cx="863600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76200" y="6172200"/>
            <a:ext cx="9296400" cy="685800"/>
          </a:xfrm>
        </p:spPr>
        <p:txBody>
          <a:bodyPr/>
          <a:lstStyle/>
          <a:p>
            <a:pPr>
              <a:defRPr/>
            </a:pPr>
            <a:r>
              <a:rPr kumimoji="1" lang="zh-TW" altLang="en-US" sz="3600">
                <a:solidFill>
                  <a:srgbClr val="FFFFFF"/>
                </a:solidFill>
                <a:latin typeface="Arial" charset="0"/>
                <a:ea typeface="MS PGothic" charset="0"/>
                <a:cs typeface="Arial" charset="0"/>
              </a:rPr>
              <a:t>哈巴谷</a:t>
            </a:r>
            <a:r>
              <a:rPr kumimoji="1" lang="zh-CN" altLang="en-US" sz="3600">
                <a:solidFill>
                  <a:srgbClr val="FFFFFF"/>
                </a:solidFill>
                <a:latin typeface="Arial" charset="0"/>
                <a:ea typeface="MS PGothic" charset="0"/>
                <a:cs typeface="Arial" charset="0"/>
              </a:rPr>
              <a:t>书</a:t>
            </a:r>
            <a:r>
              <a:rPr lang="en-US" altLang="ja-JP" sz="3600">
                <a:latin typeface="Arial" charset="0"/>
                <a:ea typeface="MS PGothic" charset="0"/>
                <a:cs typeface="Arial" charset="0"/>
              </a:rPr>
              <a:t>2:14 = </a:t>
            </a:r>
            <a:r>
              <a:rPr lang="zh-TW" altLang="en-US" sz="3600">
                <a:latin typeface="Arial" charset="0"/>
                <a:ea typeface="MS PGothic" charset="0"/>
                <a:cs typeface="Arial" charset="0"/>
              </a:rPr>
              <a:t>诗篇</a:t>
            </a:r>
            <a:r>
              <a:rPr lang="en-US" altLang="ja-JP" sz="3600">
                <a:latin typeface="Arial" charset="0"/>
                <a:ea typeface="MS PGothic" charset="0"/>
                <a:cs typeface="Arial" charset="0"/>
              </a:rPr>
              <a:t>2:8</a:t>
            </a:r>
            <a:endParaRPr lang="en-US" sz="3600">
              <a:latin typeface="Arial" charset="0"/>
              <a:ea typeface="MS PGothic" charset="0"/>
              <a:cs typeface="Arial" charset="0"/>
            </a:endParaRPr>
          </a:p>
        </p:txBody>
      </p:sp>
      <p:sp>
        <p:nvSpPr>
          <p:cNvPr id="5" name="Title 1"/>
          <p:cNvSpPr txBox="1">
            <a:spLocks/>
          </p:cNvSpPr>
          <p:nvPr/>
        </p:nvSpPr>
        <p:spPr bwMode="auto">
          <a:xfrm>
            <a:off x="0" y="836613"/>
            <a:ext cx="3203575" cy="4968875"/>
          </a:xfrm>
          <a:prstGeom prst="rect">
            <a:avLst/>
          </a:prstGeom>
          <a:solidFill>
            <a:srgbClr val="000000"/>
          </a:solidFill>
          <a:ln w="9525">
            <a:noFill/>
            <a:miter lim="800000"/>
            <a:headEnd/>
            <a:tailEnd/>
          </a:ln>
          <a:effectLst/>
        </p:spPr>
        <p:txBody>
          <a:bodyPr anchor="ct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lgn="ctr">
              <a:defRPr/>
            </a:pPr>
            <a:r>
              <a:rPr lang="en-US" sz="3600">
                <a:solidFill>
                  <a:srgbClr val="FFFFFF"/>
                </a:solidFill>
                <a:effectLst>
                  <a:outerShdw blurRad="38100" dist="38100" dir="2700000" algn="tl">
                    <a:srgbClr val="8C0000"/>
                  </a:outerShdw>
                </a:effectLst>
              </a:rPr>
              <a:t>你求我， 我就把列国赐给你作产业， 把全地都归属于你。</a:t>
            </a:r>
            <a:endParaRPr lang="en-US" altLang="ja-JP" sz="2800">
              <a:solidFill>
                <a:srgbClr val="FFFFFF"/>
              </a:solidFill>
              <a:effectLst>
                <a:outerShdw blurRad="38100" dist="38100" dir="2700000" algn="tl">
                  <a:srgbClr val="8C0000"/>
                </a:outerShdw>
              </a:effectLst>
            </a:endParaRPr>
          </a:p>
          <a:p>
            <a:pPr algn="ctr">
              <a:defRPr/>
            </a:pPr>
            <a:endParaRPr lang="en-US" sz="2800">
              <a:solidFill>
                <a:srgbClr val="FFFFFF"/>
              </a:solidFill>
              <a:effectLst>
                <a:outerShdw blurRad="38100" dist="38100" dir="2700000" algn="tl">
                  <a:srgbClr val="8C0000"/>
                </a:outerShdw>
              </a:effectLst>
            </a:endParaRPr>
          </a:p>
          <a:p>
            <a:pPr algn="ctr">
              <a:defRPr/>
            </a:pPr>
            <a:r>
              <a:rPr lang="zh-TW" altLang="en-US" sz="2800">
                <a:solidFill>
                  <a:srgbClr val="FFFFFF"/>
                </a:solidFill>
                <a:effectLst>
                  <a:outerShdw blurRad="38100" dist="38100" dir="2700000" algn="tl">
                    <a:srgbClr val="8C0000"/>
                  </a:outerShdw>
                </a:effectLst>
              </a:rPr>
              <a:t>诗篇</a:t>
            </a:r>
            <a:r>
              <a:rPr lang="en-US" altLang="ja-JP" sz="2800">
                <a:solidFill>
                  <a:srgbClr val="FFFFFF"/>
                </a:solidFill>
                <a:effectLst>
                  <a:outerShdw blurRad="38100" dist="38100" dir="2700000" algn="tl">
                    <a:srgbClr val="8C0000"/>
                  </a:outerShdw>
                </a:effectLst>
              </a:rPr>
              <a:t>2:8</a:t>
            </a:r>
            <a:endParaRPr lang="en-US" sz="2800">
              <a:solidFill>
                <a:srgbClr val="FFFFFF"/>
              </a:solidFill>
              <a:effectLst>
                <a:outerShdw blurRad="38100" dist="38100" dir="2700000" algn="tl">
                  <a:srgbClr val="8C0000"/>
                </a:outerShdw>
              </a:effectLst>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4" descr="habakkuk titl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ko-KR" altLang="en-US" dirty="0" err="1">
                <a:solidFill>
                  <a:srgbClr val="000000"/>
                </a:solidFill>
                <a:effectLst/>
                <a:latin typeface="Arial" charset="0"/>
                <a:ea typeface="MS PGothic" charset="0"/>
                <a:cs typeface="Arial" charset="0"/>
              </a:rPr>
              <a:t>哈巴谷</a:t>
            </a:r>
            <a:r>
              <a:rPr lang="en-US" dirty="0">
                <a:solidFill>
                  <a:srgbClr val="000000"/>
                </a:solidFill>
                <a:effectLst/>
                <a:latin typeface="Arial" charset="0"/>
                <a:ea typeface="MS PGothic" charset="0"/>
                <a:cs typeface="Arial" charset="0"/>
              </a:rPr>
              <a:t> 2:1</a:t>
            </a:r>
            <a:endParaRPr lang="en-US" dirty="0">
              <a:solidFill>
                <a:srgbClr val="000000"/>
              </a:solidFill>
              <a:effectLst>
                <a:outerShdw blurRad="38100" dist="38100" dir="2700000" algn="tl">
                  <a:srgbClr val="FFFFFF"/>
                </a:outerShdw>
              </a:effectLst>
              <a:latin typeface="Arial" charset="0"/>
              <a:ea typeface="MS PGothic" charset="0"/>
              <a:cs typeface="Arial" charset="0"/>
            </a:endParaRPr>
          </a:p>
        </p:txBody>
      </p:sp>
      <p:sp>
        <p:nvSpPr>
          <p:cNvPr id="11267" name="Text Box 3"/>
          <p:cNvSpPr txBox="1">
            <a:spLocks noChangeArrowheads="1"/>
          </p:cNvSpPr>
          <p:nvPr/>
        </p:nvSpPr>
        <p:spPr bwMode="auto">
          <a:xfrm>
            <a:off x="228600" y="1447800"/>
            <a:ext cx="6858000" cy="3478213"/>
          </a:xfrm>
          <a:prstGeom prst="rect">
            <a:avLst/>
          </a:prstGeom>
          <a:noFill/>
          <a:ln w="9525">
            <a:noFill/>
            <a:miter lim="800000"/>
            <a:headEnd/>
            <a:tailEnd/>
          </a:ln>
          <a:effectLst/>
        </p:spPr>
        <p:txBody>
          <a:bodyPr>
            <a:spAutoFit/>
          </a:bodyPr>
          <a:lstStyle>
            <a:lvl1pPr marL="742950" indent="-742950">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eaLnBrk="1" hangingPunct="1">
              <a:spcBef>
                <a:spcPct val="50000"/>
              </a:spcBef>
              <a:buFont typeface="Tahoma" charset="0"/>
              <a:buAutoNum type="arabicPeriod"/>
              <a:defRPr/>
            </a:pPr>
            <a:r>
              <a:rPr kumimoji="1" lang="zh-TW" altLang="en-US" sz="4000" dirty="0">
                <a:solidFill>
                  <a:srgbClr val="FFFFFF"/>
                </a:solidFill>
                <a:effectLst>
                  <a:outerShdw blurRad="38100" dist="38100" dir="2700000" algn="tl">
                    <a:srgbClr val="000000"/>
                  </a:outerShdw>
                </a:effectLst>
                <a:latin typeface="Copperplate Gothic Light" charset="0"/>
              </a:rPr>
              <a:t>贪心</a:t>
            </a:r>
            <a:r>
              <a:rPr kumimoji="1" lang="en-US" altLang="zh-TW" sz="4000" dirty="0">
                <a:solidFill>
                  <a:srgbClr val="FFFFFF"/>
                </a:solidFill>
                <a:effectLst>
                  <a:outerShdw blurRad="38100" dist="38100" dir="2700000" algn="tl">
                    <a:srgbClr val="000000"/>
                  </a:outerShdw>
                </a:effectLst>
                <a:latin typeface="Copperplate Gothic Light" charset="0"/>
              </a:rPr>
              <a:t> </a:t>
            </a:r>
            <a:r>
              <a:rPr kumimoji="1" lang="en-US" altLang="ja-JP" sz="4000" dirty="0">
                <a:solidFill>
                  <a:srgbClr val="FFFFFF"/>
                </a:solidFill>
                <a:effectLst>
                  <a:outerShdw blurRad="38100" dist="38100" dir="2700000" algn="tl">
                    <a:srgbClr val="000000"/>
                  </a:outerShdw>
                </a:effectLst>
                <a:latin typeface="Copperplate Gothic Light" charset="0"/>
              </a:rPr>
              <a:t>(2:6-8)</a:t>
            </a:r>
          </a:p>
          <a:p>
            <a:pPr eaLnBrk="1" hangingPunct="1">
              <a:spcBef>
                <a:spcPct val="50000"/>
              </a:spcBef>
              <a:buFont typeface="Tahoma" charset="0"/>
              <a:buAutoNum type="arabicPeriod"/>
              <a:defRPr/>
            </a:pPr>
            <a:r>
              <a:rPr kumimoji="1" lang="zh-CN" altLang="en-US" sz="4000" dirty="0">
                <a:solidFill>
                  <a:srgbClr val="FFFFFF"/>
                </a:solidFill>
                <a:effectLst>
                  <a:outerShdw blurRad="38100" dist="38100" dir="2700000" algn="tl">
                    <a:srgbClr val="000000"/>
                  </a:outerShdw>
                </a:effectLst>
                <a:latin typeface="Copperplate Gothic Light" charset="0"/>
              </a:rPr>
              <a:t>积聚不义之财</a:t>
            </a:r>
            <a:r>
              <a:rPr kumimoji="1" lang="en-US" altLang="ja-JP" sz="4000" dirty="0">
                <a:solidFill>
                  <a:srgbClr val="FFFFFF"/>
                </a:solidFill>
                <a:effectLst>
                  <a:outerShdw blurRad="38100" dist="38100" dir="2700000" algn="tl">
                    <a:srgbClr val="000000"/>
                  </a:outerShdw>
                </a:effectLst>
                <a:latin typeface="Copperplate Gothic Light" charset="0"/>
              </a:rPr>
              <a:t>(2:9-11)</a:t>
            </a:r>
          </a:p>
          <a:p>
            <a:pPr eaLnBrk="1" hangingPunct="1">
              <a:spcBef>
                <a:spcPct val="50000"/>
              </a:spcBef>
              <a:buFont typeface="Tahoma" charset="0"/>
              <a:buAutoNum type="arabicPeriod"/>
              <a:defRPr/>
            </a:pPr>
            <a:r>
              <a:rPr kumimoji="1" lang="ja-JP" altLang="en-US" sz="4000" dirty="0">
                <a:solidFill>
                  <a:srgbClr val="FFFFFF"/>
                </a:solidFill>
                <a:effectLst>
                  <a:outerShdw blurRad="38100" dist="38100" dir="2700000" algn="tl">
                    <a:srgbClr val="000000"/>
                  </a:outerShdw>
                </a:effectLst>
                <a:latin typeface="Copperplate Gothic Light" charset="0"/>
              </a:rPr>
              <a:t>暴力</a:t>
            </a:r>
            <a:r>
              <a:rPr kumimoji="1" lang="en-US" altLang="ja-JP" sz="4000" dirty="0">
                <a:solidFill>
                  <a:srgbClr val="FFFFFF"/>
                </a:solidFill>
                <a:effectLst>
                  <a:outerShdw blurRad="38100" dist="38100" dir="2700000" algn="tl">
                    <a:srgbClr val="000000"/>
                  </a:outerShdw>
                </a:effectLst>
                <a:latin typeface="Copperplate Gothic Light" charset="0"/>
              </a:rPr>
              <a:t> (2:12-14)</a:t>
            </a:r>
          </a:p>
          <a:p>
            <a:pPr eaLnBrk="1" hangingPunct="1">
              <a:spcBef>
                <a:spcPct val="50000"/>
              </a:spcBef>
              <a:buFont typeface="Tahoma" charset="0"/>
              <a:buAutoNum type="arabicPeriod"/>
              <a:defRPr/>
            </a:pPr>
            <a:r>
              <a:rPr kumimoji="1" lang="zh-TW" altLang="en-US" sz="4000" dirty="0">
                <a:solidFill>
                  <a:srgbClr val="FFFFFF"/>
                </a:solidFill>
                <a:effectLst>
                  <a:outerShdw blurRad="38100" dist="38100" dir="2700000" algn="tl">
                    <a:srgbClr val="000000"/>
                  </a:outerShdw>
                </a:effectLst>
                <a:latin typeface="Copperplate Gothic Light" charset="0"/>
              </a:rPr>
              <a:t>放荡</a:t>
            </a:r>
            <a:r>
              <a:rPr kumimoji="1" lang="en-US" altLang="zh-TW" sz="4000" dirty="0">
                <a:solidFill>
                  <a:srgbClr val="FFFFFF"/>
                </a:solidFill>
                <a:effectLst>
                  <a:outerShdw blurRad="38100" dist="38100" dir="2700000" algn="tl">
                    <a:srgbClr val="000000"/>
                  </a:outerShdw>
                </a:effectLst>
                <a:latin typeface="Copperplate Gothic Light" charset="0"/>
              </a:rPr>
              <a:t> </a:t>
            </a:r>
            <a:r>
              <a:rPr kumimoji="1" lang="en-US" altLang="ja-JP" sz="4000" dirty="0">
                <a:solidFill>
                  <a:srgbClr val="FFFFFF"/>
                </a:solidFill>
                <a:effectLst>
                  <a:outerShdw blurRad="38100" dist="38100" dir="2700000" algn="tl">
                    <a:srgbClr val="000000"/>
                  </a:outerShdw>
                </a:effectLst>
                <a:latin typeface="Copperplate Gothic Light" charset="0"/>
              </a:rPr>
              <a:t>(2:15-17)</a:t>
            </a:r>
          </a:p>
        </p:txBody>
      </p:sp>
      <p:sp>
        <p:nvSpPr>
          <p:cNvPr id="6" name="Rectangle 6"/>
          <p:cNvSpPr txBox="1">
            <a:spLocks noChangeArrowheads="1"/>
          </p:cNvSpPr>
          <p:nvPr/>
        </p:nvSpPr>
        <p:spPr bwMode="auto">
          <a:xfrm>
            <a:off x="0" y="5943600"/>
            <a:ext cx="5181600" cy="914400"/>
          </a:xfrm>
          <a:prstGeom prst="rect">
            <a:avLst/>
          </a:prstGeom>
          <a:solidFill>
            <a:srgbClr val="000000"/>
          </a:solidFill>
          <a:ln w="9525">
            <a:noFill/>
            <a:miter lim="800000"/>
            <a:headEnd/>
            <a:tailEnd/>
          </a:ln>
          <a:effectLst/>
        </p:spPr>
        <p:txBody>
          <a:bodyPr anchor="ctr"/>
          <a:lstStyle>
            <a:lvl1pPr>
              <a:defRPr sz="3200" b="1">
                <a:solidFill>
                  <a:schemeClr val="tx1"/>
                </a:solidFill>
                <a:latin typeface="Arial" charset="0"/>
                <a:ea typeface="MS PGothic" charset="0"/>
                <a:cs typeface="Arial" charset="0"/>
              </a:defRPr>
            </a:lvl1pPr>
            <a:lvl2pPr>
              <a:defRPr sz="2800" b="1">
                <a:solidFill>
                  <a:schemeClr val="tx1"/>
                </a:solidFill>
                <a:latin typeface="Arial" charset="0"/>
                <a:ea typeface="MS PGothic" charset="0"/>
                <a:cs typeface="Arial" charset="0"/>
              </a:defRPr>
            </a:lvl2pPr>
            <a:lvl3pPr>
              <a:defRPr sz="2400" b="1">
                <a:solidFill>
                  <a:schemeClr val="tx1"/>
                </a:solidFill>
                <a:latin typeface="Arial" charset="0"/>
                <a:ea typeface="MS PGothic" charset="0"/>
                <a:cs typeface="Arial" charset="0"/>
              </a:defRPr>
            </a:lvl3pPr>
            <a:lvl4pPr>
              <a:defRPr sz="2000" b="1">
                <a:solidFill>
                  <a:schemeClr val="tx1"/>
                </a:solidFill>
                <a:latin typeface="Arial" charset="0"/>
                <a:ea typeface="MS PGothic" charset="0"/>
                <a:cs typeface="Arial" charset="0"/>
              </a:defRPr>
            </a:lvl4pPr>
            <a:lvl5pPr>
              <a:defRPr sz="2000" b="1">
                <a:solidFill>
                  <a:schemeClr val="tx1"/>
                </a:solidFill>
                <a:latin typeface="Arial" charset="0"/>
                <a:ea typeface="MS PGothic" charset="0"/>
                <a:cs typeface="Arial" charset="0"/>
              </a:defRPr>
            </a:lvl5pPr>
            <a:lvl6pPr eaLnBrk="0" hangingPunct="0">
              <a:buFont typeface="Wingdings" charset="0"/>
              <a:defRPr sz="2000" b="1">
                <a:solidFill>
                  <a:schemeClr val="tx1"/>
                </a:solidFill>
                <a:latin typeface="Arial" charset="0"/>
                <a:ea typeface="MS PGothic" charset="0"/>
                <a:cs typeface="Arial" charset="0"/>
              </a:defRPr>
            </a:lvl6pPr>
            <a:lvl7pPr eaLnBrk="0" hangingPunct="0">
              <a:buFont typeface="Wingdings" charset="0"/>
              <a:defRPr sz="2000" b="1">
                <a:solidFill>
                  <a:schemeClr val="tx1"/>
                </a:solidFill>
                <a:latin typeface="Arial" charset="0"/>
                <a:ea typeface="MS PGothic" charset="0"/>
                <a:cs typeface="Arial" charset="0"/>
              </a:defRPr>
            </a:lvl7pPr>
            <a:lvl8pPr eaLnBrk="0" hangingPunct="0">
              <a:buFont typeface="Wingdings" charset="0"/>
              <a:defRPr sz="2000" b="1">
                <a:solidFill>
                  <a:schemeClr val="tx1"/>
                </a:solidFill>
                <a:latin typeface="Arial" charset="0"/>
                <a:ea typeface="MS PGothic" charset="0"/>
                <a:cs typeface="Arial" charset="0"/>
              </a:defRPr>
            </a:lvl8pPr>
            <a:lvl9pPr eaLnBrk="0" hangingPunct="0">
              <a:buFont typeface="Wingdings" charset="0"/>
              <a:defRPr sz="2000" b="1">
                <a:solidFill>
                  <a:schemeClr val="tx1"/>
                </a:solidFill>
                <a:latin typeface="Arial" charset="0"/>
                <a:ea typeface="MS PGothic" charset="0"/>
                <a:cs typeface="Arial" charset="0"/>
              </a:defRPr>
            </a:lvl9pPr>
          </a:lstStyle>
          <a:p>
            <a:pPr algn="ctr" eaLnBrk="1" hangingPunct="1">
              <a:defRPr/>
            </a:pPr>
            <a:r>
              <a:rPr lang="en-US" sz="4000" dirty="0">
                <a:solidFill>
                  <a:srgbClr val="000000"/>
                </a:solidFill>
                <a:latin typeface="Tahoma" charset="0"/>
              </a:rPr>
              <a:t>Book of </a:t>
            </a:r>
            <a:r>
              <a:rPr lang="ko-KR" altLang="en-US" sz="4000" dirty="0" err="1">
                <a:solidFill>
                  <a:srgbClr val="000000"/>
                </a:solidFill>
                <a:latin typeface="Tahoma" charset="0"/>
              </a:rPr>
              <a:t>哈巴谷</a:t>
            </a:r>
            <a:endParaRPr lang="en-US" sz="4000" dirty="0">
              <a:solidFill>
                <a:srgbClr val="000000"/>
              </a:solidFill>
              <a:effectLst>
                <a:outerShdw blurRad="38100" dist="38100" dir="2700000" algn="tl">
                  <a:srgbClr val="FFFFFF"/>
                </a:outerShdw>
              </a:effectLst>
              <a:latin typeface="Tahoma" charset="0"/>
            </a:endParaRPr>
          </a:p>
        </p:txBody>
      </p:sp>
      <p:sp>
        <p:nvSpPr>
          <p:cNvPr id="247814" name="WordArt 4"/>
          <p:cNvSpPr>
            <a:spLocks noChangeArrowheads="1" noChangeShapeType="1" noTextEdit="1"/>
          </p:cNvSpPr>
          <p:nvPr/>
        </p:nvSpPr>
        <p:spPr bwMode="auto">
          <a:xfrm>
            <a:off x="795338" y="6019800"/>
            <a:ext cx="3852862" cy="685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r>
              <a:rPr lang="zh-TW" altLang="en-US" sz="36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ＭＳ Ｐゴシック"/>
                <a:ea typeface="ＭＳ Ｐゴシック"/>
                <a:cs typeface="ＭＳ Ｐゴシック"/>
              </a:rPr>
              <a:t>哈巴谷书</a:t>
            </a:r>
            <a:endParaRPr lang="en-US" sz="36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ＭＳ Ｐゴシック"/>
              <a:ea typeface="ＭＳ Ｐゴシック"/>
              <a:cs typeface="ＭＳ Ｐゴシック"/>
            </a:endParaRPr>
          </a:p>
        </p:txBody>
      </p:sp>
      <p:sp>
        <p:nvSpPr>
          <p:cNvPr id="8"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defRPr/>
            </a:pPr>
            <a:r>
              <a:rPr lang="zh-CN" alt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巴比伦的</a:t>
            </a:r>
            <a:r>
              <a:rPr lang="en-US" altLang="zh-CHT"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a:t>
            </a:r>
            <a:r>
              <a:rPr lang="zh-CN" alt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大罪状</a:t>
            </a:r>
            <a:endParaRPr lang="en-US" sz="3200" b="1" kern="10" dirty="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1267">
                                            <p:txEl>
                                              <p:pRg st="3" end="3"/>
                                            </p:txEl>
                                          </p:spTgt>
                                        </p:tgtEl>
                                        <p:attrNameLst>
                                          <p:attrName>style.visibility</p:attrName>
                                        </p:attrNameLst>
                                      </p:cBhvr>
                                      <p:to>
                                        <p:strVal val="visible"/>
                                      </p:to>
                                    </p:set>
                                    <p:anim calcmode="lin" valueType="num">
                                      <p:cBhvr>
                                        <p:cTn id="7" dur="1000" fill="hold"/>
                                        <p:tgtEl>
                                          <p:spTgt spid="11267">
                                            <p:txEl>
                                              <p:pRg st="3" end="3"/>
                                            </p:txEl>
                                          </p:spTgt>
                                        </p:tgtEl>
                                        <p:attrNameLst>
                                          <p:attrName>ppt_w</p:attrName>
                                        </p:attrNameLst>
                                      </p:cBhvr>
                                      <p:tavLst>
                                        <p:tav tm="0">
                                          <p:val>
                                            <p:strVal val="#ppt_w*0.70"/>
                                          </p:val>
                                        </p:tav>
                                        <p:tav tm="100000">
                                          <p:val>
                                            <p:strVal val="#ppt_w"/>
                                          </p:val>
                                        </p:tav>
                                      </p:tavLst>
                                    </p:anim>
                                    <p:anim calcmode="lin" valueType="num">
                                      <p:cBhvr>
                                        <p:cTn id="8" dur="1000" fill="hold"/>
                                        <p:tgtEl>
                                          <p:spTgt spid="11267">
                                            <p:txEl>
                                              <p:pRg st="3" end="3"/>
                                            </p:txEl>
                                          </p:spTgt>
                                        </p:tgtEl>
                                        <p:attrNameLst>
                                          <p:attrName>ppt_h</p:attrName>
                                        </p:attrNameLst>
                                      </p:cBhvr>
                                      <p:tavLst>
                                        <p:tav tm="0">
                                          <p:val>
                                            <p:strVal val="#ppt_h"/>
                                          </p:val>
                                        </p:tav>
                                        <p:tav tm="100000">
                                          <p:val>
                                            <p:strVal val="#ppt_h"/>
                                          </p:val>
                                        </p:tav>
                                      </p:tavLst>
                                    </p:anim>
                                    <p:animEffect transition="in" filter="fade">
                                      <p:cBhvr>
                                        <p:cTn id="9" dur="1000"/>
                                        <p:tgtEl>
                                          <p:spTgt spid="11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28.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Tahoma"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Tahoma" charset="0"/>
            <a:ea typeface="ＭＳ Ｐゴシック"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SimSun" charset="0"/>
            <a:cs typeface="SimSun"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SimSun" charset="0"/>
            <a:cs typeface="SimSu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Tahoma"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Tahoma" charset="0"/>
            <a:ea typeface="ＭＳ Ｐゴシック"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Sans"/>
        <a:ea typeface="ヒラギノ角ゴ Pro W3"/>
        <a:cs typeface="ヒラギノ角ゴ Pro W3"/>
      </a:majorFont>
      <a:minorFont>
        <a:latin typeface="Gill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 W3" charset="0"/>
            <a:cs typeface="ヒラギノ角ゴ Pro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 W3" charset="0"/>
            <a:cs typeface="ヒラギノ角ゴ Pro W3" charset="0"/>
            <a:sym typeface="Gill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6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7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8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9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SimSun" charset="0"/>
            <a:cs typeface="SimSun"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SimSun" charset="0"/>
            <a:cs typeface="SimSu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SimSun" charset="0"/>
            <a:cs typeface="SimSun"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SimSun" charset="0"/>
            <a:cs typeface="SimSu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4701</TotalTime>
  <Words>6042</Words>
  <Application>Microsoft Macintosh PowerPoint</Application>
  <PresentationFormat>On-screen Show (4:3)</PresentationFormat>
  <Paragraphs>1122</Paragraphs>
  <Slides>181</Slides>
  <Notes>123</Notes>
  <HiddenSlides>44</HiddenSlides>
  <MMClips>0</MMClips>
  <ScaleCrop>false</ScaleCrop>
  <HeadingPairs>
    <vt:vector size="6" baseType="variant">
      <vt:variant>
        <vt:lpstr>Fonts Used</vt:lpstr>
      </vt:variant>
      <vt:variant>
        <vt:i4>24</vt:i4>
      </vt:variant>
      <vt:variant>
        <vt:lpstr>Theme</vt:lpstr>
      </vt:variant>
      <vt:variant>
        <vt:i4>59</vt:i4>
      </vt:variant>
      <vt:variant>
        <vt:lpstr>Slide Titles</vt:lpstr>
      </vt:variant>
      <vt:variant>
        <vt:i4>181</vt:i4>
      </vt:variant>
    </vt:vector>
  </HeadingPairs>
  <TitlesOfParts>
    <vt:vector size="264" baseType="lpstr">
      <vt:lpstr>26</vt:lpstr>
      <vt:lpstr>ＭＳ Ｐゴシック</vt:lpstr>
      <vt:lpstr>ＭＳ Ｐゴシック</vt:lpstr>
      <vt:lpstr>宋体</vt:lpstr>
      <vt:lpstr>宋体</vt:lpstr>
      <vt:lpstr>Apple Chancery</vt:lpstr>
      <vt:lpstr>Arial</vt:lpstr>
      <vt:lpstr>Arial Black</vt:lpstr>
      <vt:lpstr>Arial Narrow</vt:lpstr>
      <vt:lpstr>Book Antiqua</vt:lpstr>
      <vt:lpstr>Calibri</vt:lpstr>
      <vt:lpstr>Calisto MT</vt:lpstr>
      <vt:lpstr>Comic Sans MS</vt:lpstr>
      <vt:lpstr>Copperplate Gothic Light</vt:lpstr>
      <vt:lpstr>GillSans</vt:lpstr>
      <vt:lpstr>Helvetica</vt:lpstr>
      <vt:lpstr>Impact</vt:lpstr>
      <vt:lpstr>Monotype Sorts</vt:lpstr>
      <vt:lpstr>Tahoma</vt:lpstr>
      <vt:lpstr>Times</vt:lpstr>
      <vt:lpstr>Times New Roman</vt:lpstr>
      <vt:lpstr>Tw Cen MT</vt:lpstr>
      <vt:lpstr>Wingdings</vt:lpstr>
      <vt:lpstr>Wingdings 2</vt:lpstr>
      <vt:lpstr>Slit</vt:lpstr>
      <vt:lpstr>標準デザイン</vt:lpstr>
      <vt:lpstr>1_Slit</vt:lpstr>
      <vt:lpstr>2_Slit</vt:lpstr>
      <vt:lpstr>1_Shimmer</vt:lpstr>
      <vt:lpstr>3_Slit</vt:lpstr>
      <vt:lpstr>4_Slit</vt:lpstr>
      <vt:lpstr>5_Slit</vt:lpstr>
      <vt:lpstr>6_Slit</vt:lpstr>
      <vt:lpstr>7_Slit</vt:lpstr>
      <vt:lpstr>8_Slit</vt:lpstr>
      <vt:lpstr>3_Default Design</vt:lpstr>
      <vt:lpstr>Default Design</vt:lpstr>
      <vt:lpstr>9_Slit</vt:lpstr>
      <vt:lpstr>1_Default Design</vt:lpstr>
      <vt:lpstr>10_Slit</vt:lpstr>
      <vt:lpstr>Refined</vt:lpstr>
      <vt:lpstr>Orbit</vt:lpstr>
      <vt:lpstr>21_Default Design</vt:lpstr>
      <vt:lpstr>49_Blank Presentation</vt:lpstr>
      <vt:lpstr>1_Office Theme</vt:lpstr>
      <vt:lpstr>1_untitled 1</vt:lpstr>
      <vt:lpstr>11_Slit</vt:lpstr>
      <vt:lpstr>Median</vt:lpstr>
      <vt:lpstr>Blank Presentation</vt:lpstr>
      <vt:lpstr>12_Slit</vt:lpstr>
      <vt:lpstr>11_Default Design</vt:lpstr>
      <vt:lpstr>Title &amp; Subtitle</vt:lpstr>
      <vt:lpstr>5_Default Design</vt:lpstr>
      <vt:lpstr>Radar</vt:lpstr>
      <vt:lpstr>13_Slit</vt:lpstr>
      <vt:lpstr>1_Blank Presentation</vt:lpstr>
      <vt:lpstr>4_Blank Presentation</vt:lpstr>
      <vt:lpstr>2_Blank Presentation</vt:lpstr>
      <vt:lpstr>14_Slit</vt:lpstr>
      <vt:lpstr>15_Slit</vt:lpstr>
      <vt:lpstr>27_Default Design</vt:lpstr>
      <vt:lpstr>16_Slit</vt:lpstr>
      <vt:lpstr>17_Slit</vt:lpstr>
      <vt:lpstr>18_Slit</vt:lpstr>
      <vt:lpstr>3_Blank Presentation</vt:lpstr>
      <vt:lpstr>5_Blank Presentation</vt:lpstr>
      <vt:lpstr>19_Slit</vt:lpstr>
      <vt:lpstr>3_Story</vt:lpstr>
      <vt:lpstr>4_Default Design</vt:lpstr>
      <vt:lpstr>7_Default Design</vt:lpstr>
      <vt:lpstr>10_Default Design</vt:lpstr>
      <vt:lpstr>1_Radar</vt:lpstr>
      <vt:lpstr>12_Default Design</vt:lpstr>
      <vt:lpstr>13_Default Design</vt:lpstr>
      <vt:lpstr>9_Default Design</vt:lpstr>
      <vt:lpstr>14_Default Design</vt:lpstr>
      <vt:lpstr>2_Default Design</vt:lpstr>
      <vt:lpstr>50_Blank Presentation</vt:lpstr>
      <vt:lpstr>6_Blank Presentation</vt:lpstr>
      <vt:lpstr>17_Office Theme</vt:lpstr>
      <vt:lpstr>19_Office Theme</vt:lpstr>
      <vt:lpstr>51_Blank Presentation</vt:lpstr>
      <vt:lpstr>2_Office Theme</vt:lpstr>
      <vt:lpstr>PowerPoint Presentation</vt:lpstr>
      <vt:lpstr>关键字</vt:lpstr>
      <vt:lpstr>主题</vt:lpstr>
      <vt:lpstr>关键节</vt:lpstr>
      <vt:lpstr>哈巴谷书 国度宣言</vt:lpstr>
      <vt:lpstr>哈巴谷书 信息声明</vt:lpstr>
      <vt:lpstr>圣约</vt:lpstr>
      <vt:lpstr>救赎</vt:lpstr>
      <vt:lpstr>弥赛亚</vt:lpstr>
      <vt:lpstr>Book Chart</vt:lpstr>
      <vt:lpstr>Barry Huddleston,  The Acrostic Summarized Bible 圣经总意离合诗集 (Grand Rapids: Baker, 1992)</vt:lpstr>
      <vt:lpstr>作个</vt:lpstr>
      <vt:lpstr>为什么我 知道？</vt:lpstr>
      <vt:lpstr>为什么有这么多不公义的事？</vt:lpstr>
      <vt:lpstr>我们在极度困惑的时候 应当如何看待生命?</vt:lpstr>
      <vt:lpstr>I. 我们经常对神的计划 感到困惑。</vt:lpstr>
      <vt:lpstr>II.   我们在困惑中应当 惊奇神的道路。</vt:lpstr>
      <vt:lpstr>主旨</vt:lpstr>
      <vt:lpstr>当你需要盼望的时候， 有什么事最令你感到困惑?</vt:lpstr>
      <vt:lpstr>Black</vt:lpstr>
      <vt:lpstr>小组讨论</vt:lpstr>
      <vt:lpstr>关键字</vt:lpstr>
      <vt:lpstr>目录</vt:lpstr>
      <vt:lpstr>题目</vt:lpstr>
      <vt:lpstr>作者</vt:lpstr>
      <vt:lpstr>作个</vt:lpstr>
      <vt:lpstr>为什么我 知道？</vt:lpstr>
      <vt:lpstr>abbreviate.</vt:lpstr>
      <vt:lpstr>pronunciation.</vt:lpstr>
      <vt:lpstr>pronunciation.</vt:lpstr>
      <vt:lpstr>要到几时呢？</vt:lpstr>
      <vt:lpstr>The Griffiths  9 Jan 2016</vt:lpstr>
      <vt:lpstr>Why do the wicked prosper?</vt:lpstr>
      <vt:lpstr>The More I Think,  The More Confused I Get</vt:lpstr>
      <vt:lpstr>Perplexed?</vt:lpstr>
      <vt:lpstr>哈巴谷 is the only prophet whose entire book is a dialogue with God.</vt:lpstr>
      <vt:lpstr>" 只需算一算。 "</vt:lpstr>
      <vt:lpstr>GODLY</vt:lpstr>
      <vt:lpstr>”Trust Me."</vt:lpstr>
      <vt:lpstr>(No answer)</vt:lpstr>
      <vt:lpstr>为什么有这么多不公义的事？</vt:lpstr>
      <vt:lpstr>我们在极度困惑的时候 应当如何看待生命?</vt:lpstr>
      <vt:lpstr>时间表</vt:lpstr>
      <vt:lpstr>Slides on  哈巴谷 1</vt:lpstr>
      <vt:lpstr>"哈巴谷先知所得的默示。” (1:1 CNV).</vt:lpstr>
      <vt:lpstr>日期</vt:lpstr>
      <vt:lpstr>犹大国可怕的收场</vt:lpstr>
      <vt:lpstr>哈巴谷 1:3 </vt:lpstr>
      <vt:lpstr>Book Chart</vt:lpstr>
      <vt:lpstr>I. We’re often utterly perplexed at God’s plan.</vt:lpstr>
      <vt:lpstr>Who</vt:lpstr>
      <vt:lpstr>犹大国可怕的收场</vt:lpstr>
      <vt:lpstr>"你为甚么使我看见恶行？ 有奸恶的事，你为甚么见而不理？ 毁灭和强暴在我面前， 纷争和相斗常常发生。 4 因此律法不能生效， 公理无法彰显。 因为恶人把义人包围，所以公理颠倒。"  (1:3-4 CNV).</vt:lpstr>
      <vt:lpstr>对象</vt:lpstr>
      <vt:lpstr>Why</vt:lpstr>
      <vt:lpstr>我该怎样面对信仰  家庭里不公正的事情？</vt:lpstr>
      <vt:lpstr>哈巴谷书1:5-11： 上帝不在预料中的回应</vt:lpstr>
      <vt:lpstr>"你们当看列国，要定睛观 看，就会大大惊奇，  因为在你们的日子，我要作一件事，  即使有人说了出来，你们也不会相信。"  (1:5 CNV).</vt:lpstr>
      <vt:lpstr>哈巴谷书1:6 </vt:lpstr>
      <vt:lpstr>哈巴谷书的 文学结构 </vt:lpstr>
      <vt:lpstr>Book Chart</vt:lpstr>
      <vt:lpstr>"他们恐怖可怕，自以为义，趾高气扬。</vt:lpstr>
      <vt:lpstr>"他们定着脸面向前，齐来行暴，  掳获战俘多如尘沙。  10 他们戏弄君王，以掌权的为笑柄；  他们嗤笑一切城堡，筑垒攻取!"  (1:9-10 CNV).</vt:lpstr>
      <vt:lpstr>"然后扫荡如风吹过。  他们是有罪的，因他们以自己的势力为神。"  (1:11 CNV).</vt:lpstr>
      <vt:lpstr>"耶和华我的　神，我的圣者啊！  你不是自古就有的吗？我们不会死的。  耶和华啊！你派他们行审判。  盘石啊！你立他们施惩罚。"  (1:12 CNV).</vt:lpstr>
      <vt:lpstr>威胁</vt:lpstr>
      <vt:lpstr>PowerPoint Presentation</vt:lpstr>
      <vt:lpstr>PowerPoint Presentation</vt:lpstr>
      <vt:lpstr>PowerPoint Presentation</vt:lpstr>
      <vt:lpstr>耶路撒冷沦陷</vt:lpstr>
      <vt:lpstr>约西亚的儿子 &amp; 先知</vt:lpstr>
      <vt:lpstr>哈巴谷 1:13 CNV</vt:lpstr>
      <vt:lpstr>滨海湾</vt:lpstr>
      <vt:lpstr>How would the LORD do the same today?</vt:lpstr>
      <vt:lpstr>"你竟使人像海里的鱼，  像无人管辖的爬行的动物。  15 迦勒底人既用钩把他们钓起来，用网拖走，  用鱼网收聚在一处，就欢喜快乐"  (1:14-15 CNV).</vt:lpstr>
      <vt:lpstr>自制神像是一文不值的</vt:lpstr>
      <vt:lpstr>"向自己的网献祭，对鱼网烧香，  因他们藉此收获丰富，饮食充裕。  17 这样，他们倒空自己的网，  毫不留情地继续杀戮列国。" (1:16-17 CNV).</vt:lpstr>
      <vt:lpstr>Man and God Contrasted in 哈巴谷</vt:lpstr>
      <vt:lpstr>Man and God Contrasted in 哈巴谷</vt:lpstr>
      <vt:lpstr>Man and God Contrasted in 哈巴谷</vt:lpstr>
      <vt:lpstr>Slides on  哈巴谷 2</vt:lpstr>
      <vt:lpstr>1:5-11; 2:9-20 &amp; 3的结合</vt:lpstr>
      <vt:lpstr>留心看耶和华在我里面说甚么 (哈巴谷书2:1)</vt:lpstr>
      <vt:lpstr>Getting an Answer (Hab. 2:2 CNV)</vt:lpstr>
      <vt:lpstr>哈巴谷 2:3</vt:lpstr>
      <vt:lpstr>The Heart of the Oracle (2:4)</vt:lpstr>
      <vt:lpstr>The Heart of the Oracle (2:4)</vt:lpstr>
      <vt:lpstr>"财富使人奸诈狂傲，不得安宁；  扩张欲望，如同阴间；  又像死亡，永不满足。  他们招聚万国，集合万民，都归自己。"  (2:5 CNV).</vt:lpstr>
      <vt:lpstr>哈巴谷 2:1</vt:lpstr>
      <vt:lpstr>"这些国民岂不都用譬喻、讽刺、暗语指着他们说： “那些滥得他人财物的， 满载别人抵押品的，有祸了！ 他们这样要到几时呢？”  7 你的债主（“你的债主”或译：“咬你的”）岂不忽然起来？ 扰乱你的岂不醒起？ 你就成了他们的掳物。" (2:6-7 CNV).</vt:lpstr>
      <vt:lpstr>"因你抢掠多国，杀人流血，  向全地各城和其中所有居民施行暴力，  所以剩下的人也必抢掠你。" (2:8 CNV).</vt:lpstr>
      <vt:lpstr>哈巴谷书2:9</vt:lpstr>
      <vt:lpstr>哈巴谷 2:1</vt:lpstr>
      <vt:lpstr>哈巴谷 2:9-11 CNV</vt:lpstr>
      <vt:lpstr>哈巴谷 2:1</vt:lpstr>
      <vt:lpstr>哈巴谷 2:12-13 CNV</vt:lpstr>
      <vt:lpstr>哈巴谷 2:14  </vt:lpstr>
      <vt:lpstr>哈巴谷书2:14 = 诗篇2:8</vt:lpstr>
      <vt:lpstr>哈巴谷 2:1</vt:lpstr>
      <vt:lpstr>哈巴谷书2:15  </vt:lpstr>
      <vt:lpstr>哈巴谷 2:16  </vt:lpstr>
      <vt:lpstr>哈巴谷 2:17  </vt:lpstr>
      <vt:lpstr>哈巴谷 2:1</vt:lpstr>
      <vt:lpstr>"雕刻的像有甚么用处呢？不过是匠人雕刻出来的；  铸造的像、虚假的教师，有甚么用处呢？  匠人竟倚靠自己所做，那不能说话的假神。" (2:18 CNV).</vt:lpstr>
      <vt:lpstr>"你这对木头说“起来”，  对哑石说“醒吧”的人，有祸了！  它怎能教导你呢？  看哪！它包金镶银，里面却全无气息。"  (2:19 CNV).</vt:lpstr>
      <vt:lpstr>哈巴谷 2:20  </vt:lpstr>
      <vt:lpstr>We also have a lot of things that we can’t grasp. </vt:lpstr>
      <vt:lpstr>"So business as usual."</vt:lpstr>
      <vt:lpstr>哈罗德．库席勒 (Rabbi Harold  Kushner) 犹太教拉比</vt:lpstr>
      <vt:lpstr>当坏事临到好人身上时</vt:lpstr>
      <vt:lpstr>"Are you in the mood to be amazed?"</vt:lpstr>
      <vt:lpstr>我们在极度困惑的时候 应当如何看待生命?</vt:lpstr>
      <vt:lpstr>I. 我们经常对神的计划 感到困惑。</vt:lpstr>
      <vt:lpstr>II.   我们在困惑中应当 惊奇神的道路。</vt:lpstr>
      <vt:lpstr>Slides on  哈巴谷 3</vt:lpstr>
      <vt:lpstr>Book Chart</vt:lpstr>
      <vt:lpstr>其他指控</vt:lpstr>
      <vt:lpstr>哈巴谷 3 先知的希望</vt:lpstr>
      <vt:lpstr>为什么的答案是。。。</vt:lpstr>
      <vt:lpstr>哈巴谷书3:1-2</vt:lpstr>
      <vt:lpstr>"耶和华啊！我听见你的声音，惧怕你的作为；  求你在这些年间复兴，在这些年间彰显，  发怒的时候以怜悯为怀。"  (3:2 CNV).</vt:lpstr>
      <vt:lpstr>"神由提幔而来，圣者从巴兰山临到。  他的荣光弥漫穹苍，赞美他的声音响彻大地。" (3:3 CNV).</vt:lpstr>
      <vt:lpstr>"他的辉煌如光，手中四射光芒，就在其中隐藏着能力。"  (3:4 CNV).</vt:lpstr>
      <vt:lpstr>"瘟疫在他面前行走，灾病在他脚下发出。" (3:5 CNV).</vt:lpstr>
      <vt:lpstr>"他站立，震撼全地；  他观看，惊散列国。  永在的山崩裂，长存的岭塌陷；  他的道路存到永远。" (3:6 CNV).</vt:lpstr>
      <vt:lpstr>"我看见古珊的帐棚遭难，米甸地的帐幕惊惶。”  (3:7 CNV).</vt:lpstr>
      <vt:lpstr>海</vt:lpstr>
      <vt:lpstr>领袖</vt:lpstr>
      <vt:lpstr>"耶和华啊！ 你骑上你的马，乘驾得胜的战车，  难道是恼怒江河、 向江河发怒、向海洋泄愤？"  (3:8 CNV).</vt:lpstr>
      <vt:lpstr>"你的弓显露，你的箭上弦 你裂开大地为江河。  10 诸山见你而颤抖， 众水暴流而过； 深渊发声，举手高扬。"  (3:9-10 CNV).</vt:lpstr>
      <vt:lpstr>"日月停在本位，  你的箭发射如光；  你的矛闪烁辉耀。”  (3:11 CNV).</vt:lpstr>
      <vt:lpstr>"你激愤践踏全地， 你怀怒打碎列国。  13 你出来救拔子民， 拯救你所膏立的。 你击打恶人的房顶， 使根基全然显露" (3:12-13 CNV).</vt:lpstr>
      <vt:lpstr>"你用他的枪，刺透他战士的头。  他们来如暴风，把我们驱散。  他们的喜好，是暗中吞噬穷人。  15 你乘马驰骋海上，大水汹涌翻腾。"  (3:14-15 CNV).</vt:lpstr>
      <vt:lpstr>"我一听见，就全身发抖；  因这声音，我嘴唇震颤。  腐烂侵蚀我骨，我在站立之地战兢。  我静候灾难之日，犯境的民上来。"  (3:16 CNV).</vt:lpstr>
      <vt:lpstr>哈巴谷书3:17 预计萌芽</vt:lpstr>
      <vt:lpstr>哈巴谷书3:17-18</vt:lpstr>
      <vt:lpstr>The Glory of Singapore</vt:lpstr>
      <vt:lpstr>The Destruction of Singapore</vt:lpstr>
      <vt:lpstr>哈巴谷书3:18 </vt:lpstr>
      <vt:lpstr>哈巴谷 3:19</vt:lpstr>
      <vt:lpstr>伯沙撒王  谦卑</vt:lpstr>
      <vt:lpstr>PowerPoint Presentation</vt:lpstr>
      <vt:lpstr>Don’t let your confusion stop you from being amazed at how God works.</vt:lpstr>
      <vt:lpstr>Be Amazed</vt:lpstr>
      <vt:lpstr>Be Amazed</vt:lpstr>
      <vt:lpstr>Be Amazed</vt:lpstr>
      <vt:lpstr>Be Amazed</vt:lpstr>
      <vt:lpstr>Be Amazed</vt:lpstr>
      <vt:lpstr>Be Amazed</vt:lpstr>
      <vt:lpstr>A Prayer</vt:lpstr>
      <vt:lpstr>我们在极度困惑的时候 应当如何看待生命?</vt:lpstr>
      <vt:lpstr>主旨</vt:lpstr>
      <vt:lpstr>I. 我们经常对神的计划 感到困惑。</vt:lpstr>
      <vt:lpstr>II.   我们在困惑中应当 惊奇神的道路。</vt:lpstr>
      <vt:lpstr>当你需要盼望的时候， 有什么事最令你感到困惑?</vt:lpstr>
      <vt:lpstr>关键字</vt:lpstr>
      <vt:lpstr>关键节</vt:lpstr>
      <vt:lpstr>Rest in the LORD</vt:lpstr>
      <vt:lpstr>Black</vt:lpstr>
      <vt:lpstr>旧约全书讲章 • BibleStudyDownloads.org</vt:lpstr>
      <vt:lpstr>Contrasting Zephaniah, 哈巴谷, and Lamentations</vt:lpstr>
      <vt:lpstr>Contrasting Zephaniah, 哈巴谷, and Lamentations</vt:lpstr>
      <vt:lpstr>哈巴谷书的神学理论</vt:lpstr>
      <vt:lpstr>哈巴谷书的神学理论</vt:lpstr>
      <vt:lpstr>哈巴谷的神学</vt:lpstr>
      <vt:lpstr>哈巴谷书的神学</vt:lpstr>
      <vt:lpstr>PowerPoint Presentation</vt:lpstr>
      <vt:lpstr>伯沙撒王  谦卑</vt:lpstr>
      <vt:lpstr>PowerPoint Presentation</vt:lpstr>
      <vt:lpstr>巴比伦的失败（希罗多德）</vt:lpstr>
      <vt:lpstr>巴比伦的失败（希罗多德）</vt:lpstr>
      <vt:lpstr>我们从巴比伦会可能学什么?</vt:lpstr>
      <vt:lpstr>应用</vt:lpstr>
      <vt:lpstr>PowerPoint Presentation</vt:lpstr>
      <vt:lpstr>PowerPoint Presentation</vt:lpstr>
      <vt:lpstr>PowerPoint Presentation</vt:lpstr>
      <vt:lpstr>PowerPoint Presentation</vt:lpstr>
      <vt:lpstr>PowerPoint Presentation</vt:lpstr>
      <vt:lpstr>问题的存在</vt:lpstr>
      <vt:lpstr>Black</vt:lpstr>
      <vt:lpstr>旧约全书概论链接地址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Chia Cher Ling</dc:creator>
  <cp:lastModifiedBy>Rick Griffith</cp:lastModifiedBy>
  <cp:revision>508</cp:revision>
  <dcterms:created xsi:type="dcterms:W3CDTF">2002-02-20T07:09:18Z</dcterms:created>
  <dcterms:modified xsi:type="dcterms:W3CDTF">2019-05-11T04:08:06Z</dcterms:modified>
</cp:coreProperties>
</file>