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Override1.xml" ContentType="application/vnd.openxmlformats-officedocument.themeOverrid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4.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5.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6.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7.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8.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9.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slideLayouts/slideLayout226.xml" ContentType="application/vnd.openxmlformats-officedocument.presentationml.slideLayout+xml"/>
  <Override PartName="/ppt/theme/theme21.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2.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3.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4.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6.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7.xml" ContentType="application/vnd.openxmlformats-officedocument.theme+xml"/>
  <Override PartName="/ppt/slideLayouts/slideLayout293.xml" ContentType="application/vnd.openxmlformats-officedocument.presentationml.slideLayout+xml"/>
  <Override PartName="/ppt/theme/theme28.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9.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30.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31.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2.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3.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4.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5.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6.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37.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38.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39.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40.xml" ContentType="application/vnd.openxmlformats-officedocument.theme+xml"/>
  <Override PartName="/ppt/slideLayouts/slideLayout415.xml" ContentType="application/vnd.openxmlformats-officedocument.presentationml.slideLayout+xml"/>
  <Override PartName="/ppt/theme/theme41.xml" ContentType="application/vnd.openxmlformats-officedocument.theme+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theme/theme42.xml" ContentType="application/vnd.openxmlformats-officedocument.theme+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theme/theme43.xml" ContentType="application/vnd.openxmlformats-officedocument.theme+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44.xml" ContentType="application/vnd.openxmlformats-officedocument.theme+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45.xml" ContentType="application/vnd.openxmlformats-officedocument.theme+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theme/theme46.xml" ContentType="application/vnd.openxmlformats-officedocument.theme+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theme/theme47.xml" ContentType="application/vnd.openxmlformats-officedocument.theme+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theme/theme48.xml" ContentType="application/vnd.openxmlformats-officedocument.theme+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theme/theme49.xml" ContentType="application/vnd.openxmlformats-officedocument.theme+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theme/theme50.xml" ContentType="application/vnd.openxmlformats-officedocument.theme+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theme/theme51.xml" ContentType="application/vnd.openxmlformats-officedocument.theme+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theme/theme52.xml" ContentType="application/vnd.openxmlformats-officedocument.theme+xml"/>
  <Override PartName="/ppt/slideLayouts/slideLayout538.xml" ContentType="application/vnd.openxmlformats-officedocument.presentationml.slideLayout+xml"/>
  <Override PartName="/ppt/theme/theme53.xml" ContentType="application/vnd.openxmlformats-officedocument.theme+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theme/theme54.xml" ContentType="application/vnd.openxmlformats-officedocument.theme+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theme/theme55.xml" ContentType="application/vnd.openxmlformats-officedocument.theme+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theme/theme56.xml" ContentType="application/vnd.openxmlformats-officedocument.theme+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theme/theme57.xml" ContentType="application/vnd.openxmlformats-officedocument.theme+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theme/theme58.xml" ContentType="application/vnd.openxmlformats-officedocument.theme+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theme/theme59.xml" ContentType="application/vnd.openxmlformats-officedocument.theme+xml"/>
  <Override PartName="/ppt/theme/theme60.xml" ContentType="application/vnd.openxmlformats-officedocument.them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3.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theme/themeOverride4.xml" ContentType="application/vnd.openxmlformats-officedocument.themeOverr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theme/themeOverride5.xml" ContentType="application/vnd.openxmlformats-officedocument.themeOverride+xml"/>
  <Override PartName="/ppt/notesSlides/notesSlide111.xml" ContentType="application/vnd.openxmlformats-officedocument.presentationml.notesSlide+xml"/>
  <Override PartName="/ppt/theme/themeOverride6.xml" ContentType="application/vnd.openxmlformats-officedocument.themeOverr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4359" r:id="rId3"/>
    <p:sldMasterId id="2147484373" r:id="rId4"/>
    <p:sldMasterId id="2147484385" r:id="rId5"/>
    <p:sldMasterId id="2147484398" r:id="rId6"/>
    <p:sldMasterId id="2147484410" r:id="rId7"/>
    <p:sldMasterId id="2147484436" r:id="rId8"/>
    <p:sldMasterId id="2147484448" r:id="rId9"/>
    <p:sldMasterId id="2147484460" r:id="rId10"/>
    <p:sldMasterId id="2147484472" r:id="rId11"/>
    <p:sldMasterId id="2147484484" r:id="rId12"/>
    <p:sldMasterId id="2147484510" r:id="rId13"/>
    <p:sldMasterId id="2147484522" r:id="rId14"/>
    <p:sldMasterId id="2147484546" r:id="rId15"/>
    <p:sldMasterId id="2147484560" r:id="rId16"/>
    <p:sldMasterId id="2147484572" r:id="rId17"/>
    <p:sldMasterId id="2147484586" r:id="rId18"/>
    <p:sldMasterId id="2147484610" r:id="rId19"/>
    <p:sldMasterId id="2147484623" r:id="rId20"/>
    <p:sldMasterId id="2147484628" r:id="rId21"/>
    <p:sldMasterId id="2147484630" r:id="rId22"/>
    <p:sldMasterId id="2147484642" r:id="rId23"/>
    <p:sldMasterId id="2147484668" r:id="rId24"/>
    <p:sldMasterId id="2147484680" r:id="rId25"/>
    <p:sldMasterId id="2147484706" r:id="rId26"/>
    <p:sldMasterId id="2147484718" r:id="rId27"/>
    <p:sldMasterId id="2147484730" r:id="rId28"/>
    <p:sldMasterId id="2147484746" r:id="rId29"/>
    <p:sldMasterId id="2147484783" r:id="rId30"/>
    <p:sldMasterId id="2147484786" r:id="rId31"/>
    <p:sldMasterId id="2147484789" r:id="rId32"/>
    <p:sldMasterId id="2147484803" r:id="rId33"/>
    <p:sldMasterId id="2147484815" r:id="rId34"/>
    <p:sldMasterId id="2147484829" r:id="rId35"/>
    <p:sldMasterId id="2147484853" r:id="rId36"/>
    <p:sldMasterId id="2147484865" r:id="rId37"/>
    <p:sldMasterId id="2147484879" r:id="rId38"/>
    <p:sldMasterId id="2147484891" r:id="rId39"/>
    <p:sldMasterId id="2147484903" r:id="rId40"/>
    <p:sldMasterId id="2147484928" r:id="rId41"/>
    <p:sldMasterId id="2147484930" r:id="rId42"/>
    <p:sldMasterId id="2147484942" r:id="rId43"/>
    <p:sldMasterId id="2147484954" r:id="rId44"/>
    <p:sldMasterId id="2147484966" r:id="rId45"/>
    <p:sldMasterId id="2147484979" r:id="rId46"/>
    <p:sldMasterId id="2147484991" r:id="rId47"/>
    <p:sldMasterId id="2147485003" r:id="rId48"/>
    <p:sldMasterId id="2147485027" r:id="rId49"/>
    <p:sldMasterId id="2147485039" r:id="rId50"/>
    <p:sldMasterId id="2147485051" r:id="rId51"/>
    <p:sldMasterId id="2147485063" r:id="rId52"/>
    <p:sldMasterId id="2147485075" r:id="rId53"/>
    <p:sldMasterId id="2147485077" r:id="rId54"/>
    <p:sldMasterId id="2147485089" r:id="rId55"/>
    <p:sldMasterId id="2147485103" r:id="rId56"/>
    <p:sldMasterId id="2147485127" r:id="rId57"/>
    <p:sldMasterId id="2147485139" r:id="rId58"/>
    <p:sldMasterId id="2147485151" r:id="rId59"/>
  </p:sldMasterIdLst>
  <p:notesMasterIdLst>
    <p:notesMasterId r:id="rId260"/>
  </p:notesMasterIdLst>
  <p:sldIdLst>
    <p:sldId id="278" r:id="rId60"/>
    <p:sldId id="308" r:id="rId61"/>
    <p:sldId id="549" r:id="rId62"/>
    <p:sldId id="494" r:id="rId63"/>
    <p:sldId id="310" r:id="rId64"/>
    <p:sldId id="311" r:id="rId65"/>
    <p:sldId id="520" r:id="rId66"/>
    <p:sldId id="521" r:id="rId67"/>
    <p:sldId id="522" r:id="rId68"/>
    <p:sldId id="495" r:id="rId69"/>
    <p:sldId id="312" r:id="rId70"/>
    <p:sldId id="313" r:id="rId71"/>
    <p:sldId id="523" r:id="rId72"/>
    <p:sldId id="524" r:id="rId73"/>
    <p:sldId id="525" r:id="rId74"/>
    <p:sldId id="526" r:id="rId75"/>
    <p:sldId id="527" r:id="rId76"/>
    <p:sldId id="528" r:id="rId77"/>
    <p:sldId id="529" r:id="rId78"/>
    <p:sldId id="530" r:id="rId79"/>
    <p:sldId id="321" r:id="rId80"/>
    <p:sldId id="291" r:id="rId81"/>
    <p:sldId id="323" r:id="rId82"/>
    <p:sldId id="261" r:id="rId83"/>
    <p:sldId id="256" r:id="rId84"/>
    <p:sldId id="324" r:id="rId85"/>
    <p:sldId id="325" r:id="rId86"/>
    <p:sldId id="326" r:id="rId87"/>
    <p:sldId id="543" r:id="rId88"/>
    <p:sldId id="544" r:id="rId89"/>
    <p:sldId id="545" r:id="rId90"/>
    <p:sldId id="550" r:id="rId91"/>
    <p:sldId id="535" r:id="rId92"/>
    <p:sldId id="536" r:id="rId93"/>
    <p:sldId id="537" r:id="rId94"/>
    <p:sldId id="551" r:id="rId95"/>
    <p:sldId id="539" r:id="rId96"/>
    <p:sldId id="540" r:id="rId97"/>
    <p:sldId id="541" r:id="rId98"/>
    <p:sldId id="542" r:id="rId99"/>
    <p:sldId id="327" r:id="rId100"/>
    <p:sldId id="328" r:id="rId101"/>
    <p:sldId id="515" r:id="rId102"/>
    <p:sldId id="330" r:id="rId103"/>
    <p:sldId id="331" r:id="rId104"/>
    <p:sldId id="332" r:id="rId105"/>
    <p:sldId id="564" r:id="rId106"/>
    <p:sldId id="337" r:id="rId107"/>
    <p:sldId id="338" r:id="rId108"/>
    <p:sldId id="552" r:id="rId109"/>
    <p:sldId id="511" r:id="rId110"/>
    <p:sldId id="341" r:id="rId111"/>
    <p:sldId id="805" r:id="rId112"/>
    <p:sldId id="806" r:id="rId113"/>
    <p:sldId id="808" r:id="rId114"/>
    <p:sldId id="807" r:id="rId115"/>
    <p:sldId id="342" r:id="rId116"/>
    <p:sldId id="343" r:id="rId117"/>
    <p:sldId id="510" r:id="rId118"/>
    <p:sldId id="512" r:id="rId119"/>
    <p:sldId id="371" r:id="rId120"/>
    <p:sldId id="509" r:id="rId121"/>
    <p:sldId id="348" r:id="rId122"/>
    <p:sldId id="800" r:id="rId123"/>
    <p:sldId id="798" r:id="rId124"/>
    <p:sldId id="508" r:id="rId125"/>
    <p:sldId id="799" r:id="rId126"/>
    <p:sldId id="801" r:id="rId127"/>
    <p:sldId id="804" r:id="rId128"/>
    <p:sldId id="802" r:id="rId129"/>
    <p:sldId id="803" r:id="rId130"/>
    <p:sldId id="507" r:id="rId131"/>
    <p:sldId id="351" r:id="rId132"/>
    <p:sldId id="352" r:id="rId133"/>
    <p:sldId id="353" r:id="rId134"/>
    <p:sldId id="354" r:id="rId135"/>
    <p:sldId id="355" r:id="rId136"/>
    <p:sldId id="356" r:id="rId137"/>
    <p:sldId id="357" r:id="rId138"/>
    <p:sldId id="358" r:id="rId139"/>
    <p:sldId id="359" r:id="rId140"/>
    <p:sldId id="360" r:id="rId141"/>
    <p:sldId id="361" r:id="rId142"/>
    <p:sldId id="362" r:id="rId143"/>
    <p:sldId id="363" r:id="rId144"/>
    <p:sldId id="364" r:id="rId145"/>
    <p:sldId id="365" r:id="rId146"/>
    <p:sldId id="366" r:id="rId147"/>
    <p:sldId id="367" r:id="rId148"/>
    <p:sldId id="368" r:id="rId149"/>
    <p:sldId id="562" r:id="rId150"/>
    <p:sldId id="563" r:id="rId151"/>
    <p:sldId id="372" r:id="rId152"/>
    <p:sldId id="258" r:id="rId153"/>
    <p:sldId id="506" r:id="rId154"/>
    <p:sldId id="374" r:id="rId155"/>
    <p:sldId id="375" r:id="rId156"/>
    <p:sldId id="505" r:id="rId157"/>
    <p:sldId id="487" r:id="rId158"/>
    <p:sldId id="378" r:id="rId159"/>
    <p:sldId id="504" r:id="rId160"/>
    <p:sldId id="380" r:id="rId161"/>
    <p:sldId id="488" r:id="rId162"/>
    <p:sldId id="484" r:id="rId163"/>
    <p:sldId id="383" r:id="rId164"/>
    <p:sldId id="517" r:id="rId165"/>
    <p:sldId id="481" r:id="rId166"/>
    <p:sldId id="482" r:id="rId167"/>
    <p:sldId id="483" r:id="rId168"/>
    <p:sldId id="388" r:id="rId169"/>
    <p:sldId id="389" r:id="rId170"/>
    <p:sldId id="390" r:id="rId171"/>
    <p:sldId id="546" r:id="rId172"/>
    <p:sldId id="391" r:id="rId173"/>
    <p:sldId id="392" r:id="rId174"/>
    <p:sldId id="393" r:id="rId175"/>
    <p:sldId id="394" r:id="rId176"/>
    <p:sldId id="395" r:id="rId177"/>
    <p:sldId id="396" r:id="rId178"/>
    <p:sldId id="397" r:id="rId179"/>
    <p:sldId id="398" r:id="rId180"/>
    <p:sldId id="399" r:id="rId181"/>
    <p:sldId id="400" r:id="rId182"/>
    <p:sldId id="401" r:id="rId183"/>
    <p:sldId id="547" r:id="rId184"/>
    <p:sldId id="548" r:id="rId185"/>
    <p:sldId id="489" r:id="rId186"/>
    <p:sldId id="514" r:id="rId187"/>
    <p:sldId id="404" r:id="rId188"/>
    <p:sldId id="479" r:id="rId189"/>
    <p:sldId id="480" r:id="rId190"/>
    <p:sldId id="407" r:id="rId191"/>
    <p:sldId id="408" r:id="rId192"/>
    <p:sldId id="409" r:id="rId193"/>
    <p:sldId id="410" r:id="rId194"/>
    <p:sldId id="411" r:id="rId195"/>
    <p:sldId id="412" r:id="rId196"/>
    <p:sldId id="413" r:id="rId197"/>
    <p:sldId id="414" r:id="rId198"/>
    <p:sldId id="415" r:id="rId199"/>
    <p:sldId id="416" r:id="rId200"/>
    <p:sldId id="417" r:id="rId201"/>
    <p:sldId id="556" r:id="rId202"/>
    <p:sldId id="503" r:id="rId203"/>
    <p:sldId id="477" r:id="rId204"/>
    <p:sldId id="478" r:id="rId205"/>
    <p:sldId id="502" r:id="rId206"/>
    <p:sldId id="423" r:id="rId207"/>
    <p:sldId id="474" r:id="rId208"/>
    <p:sldId id="475" r:id="rId209"/>
    <p:sldId id="476" r:id="rId210"/>
    <p:sldId id="501" r:id="rId211"/>
    <p:sldId id="428" r:id="rId212"/>
    <p:sldId id="429" r:id="rId213"/>
    <p:sldId id="500" r:id="rId214"/>
    <p:sldId id="431" r:id="rId215"/>
    <p:sldId id="432" r:id="rId216"/>
    <p:sldId id="433" r:id="rId217"/>
    <p:sldId id="434" r:id="rId218"/>
    <p:sldId id="435" r:id="rId219"/>
    <p:sldId id="436" r:id="rId220"/>
    <p:sldId id="437" r:id="rId221"/>
    <p:sldId id="518" r:id="rId222"/>
    <p:sldId id="513" r:id="rId223"/>
    <p:sldId id="440" r:id="rId224"/>
    <p:sldId id="3335" r:id="rId225"/>
    <p:sldId id="442" r:id="rId226"/>
    <p:sldId id="443" r:id="rId227"/>
    <p:sldId id="553" r:id="rId228"/>
    <p:sldId id="557" r:id="rId229"/>
    <p:sldId id="554" r:id="rId230"/>
    <p:sldId id="555" r:id="rId231"/>
    <p:sldId id="560" r:id="rId232"/>
    <p:sldId id="558" r:id="rId233"/>
    <p:sldId id="450" r:id="rId234"/>
    <p:sldId id="451" r:id="rId235"/>
    <p:sldId id="452" r:id="rId236"/>
    <p:sldId id="453" r:id="rId237"/>
    <p:sldId id="454" r:id="rId238"/>
    <p:sldId id="455" r:id="rId239"/>
    <p:sldId id="456" r:id="rId240"/>
    <p:sldId id="457" r:id="rId241"/>
    <p:sldId id="559" r:id="rId242"/>
    <p:sldId id="459" r:id="rId243"/>
    <p:sldId id="460" r:id="rId244"/>
    <p:sldId id="461" r:id="rId245"/>
    <p:sldId id="462" r:id="rId246"/>
    <p:sldId id="463" r:id="rId247"/>
    <p:sldId id="497" r:id="rId248"/>
    <p:sldId id="492" r:id="rId249"/>
    <p:sldId id="493" r:id="rId250"/>
    <p:sldId id="491" r:id="rId251"/>
    <p:sldId id="490" r:id="rId252"/>
    <p:sldId id="469" r:id="rId253"/>
    <p:sldId id="470" r:id="rId254"/>
    <p:sldId id="471" r:id="rId255"/>
    <p:sldId id="472" r:id="rId256"/>
    <p:sldId id="473" r:id="rId257"/>
    <p:sldId id="498" r:id="rId258"/>
    <p:sldId id="499" r:id="rId25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0891F4D8-6272-4EED-88E3-8DF461CEEB1F}">
          <p14:sldIdLst>
            <p14:sldId id="278"/>
            <p14:sldId id="308"/>
            <p14:sldId id="549"/>
            <p14:sldId id="494"/>
            <p14:sldId id="310"/>
            <p14:sldId id="311"/>
            <p14:sldId id="520"/>
            <p14:sldId id="521"/>
            <p14:sldId id="522"/>
            <p14:sldId id="495"/>
            <p14:sldId id="312"/>
            <p14:sldId id="313"/>
            <p14:sldId id="523"/>
            <p14:sldId id="524"/>
            <p14:sldId id="525"/>
            <p14:sldId id="526"/>
            <p14:sldId id="527"/>
            <p14:sldId id="528"/>
            <p14:sldId id="529"/>
            <p14:sldId id="530"/>
          </p14:sldIdLst>
        </p14:section>
        <p14:section name="Introduction" id="{F28B9C81-A28E-4686-8048-388099AEC773}">
          <p14:sldIdLst>
            <p14:sldId id="321"/>
            <p14:sldId id="291"/>
            <p14:sldId id="323"/>
            <p14:sldId id="261"/>
            <p14:sldId id="256"/>
            <p14:sldId id="324"/>
            <p14:sldId id="325"/>
            <p14:sldId id="326"/>
            <p14:sldId id="543"/>
            <p14:sldId id="544"/>
            <p14:sldId id="545"/>
          </p14:sldIdLst>
        </p14:section>
        <p14:section name="Sermon" id="{8209C974-C628-497C-9C85-A1AA1B1F6C82}">
          <p14:sldIdLst>
            <p14:sldId id="550"/>
            <p14:sldId id="535"/>
            <p14:sldId id="536"/>
            <p14:sldId id="537"/>
            <p14:sldId id="551"/>
            <p14:sldId id="539"/>
            <p14:sldId id="540"/>
            <p14:sldId id="541"/>
            <p14:sldId id="542"/>
            <p14:sldId id="327"/>
            <p14:sldId id="328"/>
            <p14:sldId id="515"/>
            <p14:sldId id="330"/>
            <p14:sldId id="331"/>
            <p14:sldId id="332"/>
            <p14:sldId id="564"/>
            <p14:sldId id="337"/>
          </p14:sldIdLst>
        </p14:section>
        <p14:section name="Chapters" id="{6BE292E9-4312-413E-A012-26ECB6D89367}">
          <p14:sldIdLst>
            <p14:sldId id="338"/>
            <p14:sldId id="552"/>
            <p14:sldId id="511"/>
            <p14:sldId id="341"/>
            <p14:sldId id="805"/>
            <p14:sldId id="806"/>
            <p14:sldId id="808"/>
            <p14:sldId id="807"/>
            <p14:sldId id="342"/>
            <p14:sldId id="343"/>
            <p14:sldId id="510"/>
            <p14:sldId id="512"/>
            <p14:sldId id="371"/>
            <p14:sldId id="509"/>
            <p14:sldId id="348"/>
            <p14:sldId id="800"/>
            <p14:sldId id="798"/>
            <p14:sldId id="508"/>
            <p14:sldId id="799"/>
            <p14:sldId id="801"/>
            <p14:sldId id="804"/>
            <p14:sldId id="802"/>
            <p14:sldId id="803"/>
            <p14:sldId id="507"/>
            <p14:sldId id="351"/>
            <p14:sldId id="352"/>
            <p14:sldId id="353"/>
            <p14:sldId id="354"/>
            <p14:sldId id="355"/>
            <p14:sldId id="356"/>
            <p14:sldId id="357"/>
            <p14:sldId id="358"/>
            <p14:sldId id="359"/>
            <p14:sldId id="360"/>
            <p14:sldId id="361"/>
            <p14:sldId id="362"/>
            <p14:sldId id="363"/>
            <p14:sldId id="364"/>
            <p14:sldId id="365"/>
            <p14:sldId id="366"/>
            <p14:sldId id="367"/>
            <p14:sldId id="368"/>
            <p14:sldId id="562"/>
            <p14:sldId id="563"/>
            <p14:sldId id="372"/>
            <p14:sldId id="258"/>
            <p14:sldId id="506"/>
            <p14:sldId id="374"/>
            <p14:sldId id="375"/>
            <p14:sldId id="505"/>
            <p14:sldId id="487"/>
            <p14:sldId id="378"/>
            <p14:sldId id="504"/>
            <p14:sldId id="380"/>
            <p14:sldId id="488"/>
            <p14:sldId id="484"/>
            <p14:sldId id="383"/>
            <p14:sldId id="517"/>
            <p14:sldId id="481"/>
            <p14:sldId id="482"/>
            <p14:sldId id="483"/>
            <p14:sldId id="388"/>
            <p14:sldId id="389"/>
            <p14:sldId id="390"/>
            <p14:sldId id="546"/>
            <p14:sldId id="391"/>
            <p14:sldId id="392"/>
            <p14:sldId id="393"/>
            <p14:sldId id="394"/>
            <p14:sldId id="395"/>
            <p14:sldId id="396"/>
            <p14:sldId id="397"/>
            <p14:sldId id="398"/>
            <p14:sldId id="399"/>
            <p14:sldId id="400"/>
            <p14:sldId id="401"/>
            <p14:sldId id="547"/>
            <p14:sldId id="548"/>
            <p14:sldId id="489"/>
            <p14:sldId id="514"/>
            <p14:sldId id="404"/>
            <p14:sldId id="479"/>
            <p14:sldId id="480"/>
            <p14:sldId id="407"/>
            <p14:sldId id="408"/>
            <p14:sldId id="409"/>
            <p14:sldId id="410"/>
            <p14:sldId id="411"/>
            <p14:sldId id="412"/>
            <p14:sldId id="413"/>
            <p14:sldId id="414"/>
            <p14:sldId id="415"/>
            <p14:sldId id="416"/>
            <p14:sldId id="417"/>
            <p14:sldId id="556"/>
            <p14:sldId id="503"/>
            <p14:sldId id="477"/>
            <p14:sldId id="478"/>
            <p14:sldId id="502"/>
            <p14:sldId id="423"/>
            <p14:sldId id="474"/>
            <p14:sldId id="475"/>
            <p14:sldId id="476"/>
            <p14:sldId id="501"/>
            <p14:sldId id="428"/>
            <p14:sldId id="429"/>
            <p14:sldId id="500"/>
            <p14:sldId id="431"/>
            <p14:sldId id="432"/>
            <p14:sldId id="433"/>
            <p14:sldId id="434"/>
            <p14:sldId id="435"/>
            <p14:sldId id="436"/>
            <p14:sldId id="437"/>
            <p14:sldId id="518"/>
            <p14:sldId id="513"/>
            <p14:sldId id="440"/>
            <p14:sldId id="3335"/>
            <p14:sldId id="442"/>
            <p14:sldId id="443"/>
          </p14:sldIdLst>
        </p14:section>
        <p14:section name="Conclusion" id="{4760DDAB-BE6A-4B8E-A761-26650A6AF89A}">
          <p14:sldIdLst>
            <p14:sldId id="553"/>
            <p14:sldId id="557"/>
            <p14:sldId id="554"/>
            <p14:sldId id="555"/>
            <p14:sldId id="560"/>
            <p14:sldId id="558"/>
            <p14:sldId id="450"/>
            <p14:sldId id="451"/>
            <p14:sldId id="452"/>
            <p14:sldId id="453"/>
            <p14:sldId id="454"/>
            <p14:sldId id="455"/>
            <p14:sldId id="456"/>
            <p14:sldId id="457"/>
            <p14:sldId id="559"/>
            <p14:sldId id="459"/>
            <p14:sldId id="460"/>
            <p14:sldId id="461"/>
            <p14:sldId id="462"/>
            <p14:sldId id="463"/>
            <p14:sldId id="497"/>
            <p14:sldId id="492"/>
            <p14:sldId id="493"/>
            <p14:sldId id="491"/>
            <p14:sldId id="490"/>
            <p14:sldId id="469"/>
            <p14:sldId id="470"/>
            <p14:sldId id="471"/>
            <p14:sldId id="472"/>
            <p14:sldId id="473"/>
            <p14:sldId id="498"/>
            <p14:sldId id="49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0033CC"/>
    <a:srgbClr val="CC0000"/>
    <a:srgbClr val="000099"/>
    <a:srgbClr val="FF9933"/>
    <a:srgbClr val="3366FF"/>
    <a:srgbClr val="333333"/>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282"/>
    <p:restoredTop sz="67027" autoAdjust="0"/>
  </p:normalViewPr>
  <p:slideViewPr>
    <p:cSldViewPr>
      <p:cViewPr varScale="1">
        <p:scale>
          <a:sx n="84" d="100"/>
          <a:sy n="84" d="100"/>
        </p:scale>
        <p:origin x="200" y="5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8.xml"/><Relationship Id="rId21" Type="http://schemas.openxmlformats.org/officeDocument/2006/relationships/slideMaster" Target="slideMasters/slideMaster21.xml"/><Relationship Id="rId63" Type="http://schemas.openxmlformats.org/officeDocument/2006/relationships/slide" Target="slides/slide4.xml"/><Relationship Id="rId159" Type="http://schemas.openxmlformats.org/officeDocument/2006/relationships/slide" Target="slides/slide100.xml"/><Relationship Id="rId170" Type="http://schemas.openxmlformats.org/officeDocument/2006/relationships/slide" Target="slides/slide111.xml"/><Relationship Id="rId191" Type="http://schemas.openxmlformats.org/officeDocument/2006/relationships/slide" Target="slides/slide132.xml"/><Relationship Id="rId205" Type="http://schemas.openxmlformats.org/officeDocument/2006/relationships/slide" Target="slides/slide146.xml"/><Relationship Id="rId226" Type="http://schemas.openxmlformats.org/officeDocument/2006/relationships/slide" Target="slides/slide167.xml"/><Relationship Id="rId247" Type="http://schemas.openxmlformats.org/officeDocument/2006/relationships/slide" Target="slides/slide188.xml"/><Relationship Id="rId107" Type="http://schemas.openxmlformats.org/officeDocument/2006/relationships/slide" Target="slides/slide48.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5.xml"/><Relationship Id="rId128" Type="http://schemas.openxmlformats.org/officeDocument/2006/relationships/slide" Target="slides/slide69.xml"/><Relationship Id="rId149" Type="http://schemas.openxmlformats.org/officeDocument/2006/relationships/slide" Target="slides/slide90.xml"/><Relationship Id="rId5" Type="http://schemas.openxmlformats.org/officeDocument/2006/relationships/slideMaster" Target="slideMasters/slideMaster5.xml"/><Relationship Id="rId95" Type="http://schemas.openxmlformats.org/officeDocument/2006/relationships/slide" Target="slides/slide36.xml"/><Relationship Id="rId160" Type="http://schemas.openxmlformats.org/officeDocument/2006/relationships/slide" Target="slides/slide101.xml"/><Relationship Id="rId181" Type="http://schemas.openxmlformats.org/officeDocument/2006/relationships/slide" Target="slides/slide122.xml"/><Relationship Id="rId216" Type="http://schemas.openxmlformats.org/officeDocument/2006/relationships/slide" Target="slides/slide157.xml"/><Relationship Id="rId237" Type="http://schemas.openxmlformats.org/officeDocument/2006/relationships/slide" Target="slides/slide178.xml"/><Relationship Id="rId258" Type="http://schemas.openxmlformats.org/officeDocument/2006/relationships/slide" Target="slides/slide199.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5.xml"/><Relationship Id="rId118" Type="http://schemas.openxmlformats.org/officeDocument/2006/relationships/slide" Target="slides/slide59.xml"/><Relationship Id="rId139" Type="http://schemas.openxmlformats.org/officeDocument/2006/relationships/slide" Target="slides/slide80.xml"/><Relationship Id="rId85" Type="http://schemas.openxmlformats.org/officeDocument/2006/relationships/slide" Target="slides/slide26.xml"/><Relationship Id="rId150" Type="http://schemas.openxmlformats.org/officeDocument/2006/relationships/slide" Target="slides/slide91.xml"/><Relationship Id="rId171" Type="http://schemas.openxmlformats.org/officeDocument/2006/relationships/slide" Target="slides/slide112.xml"/><Relationship Id="rId192" Type="http://schemas.openxmlformats.org/officeDocument/2006/relationships/slide" Target="slides/slide133.xml"/><Relationship Id="rId206" Type="http://schemas.openxmlformats.org/officeDocument/2006/relationships/slide" Target="slides/slide147.xml"/><Relationship Id="rId227" Type="http://schemas.openxmlformats.org/officeDocument/2006/relationships/slide" Target="slides/slide168.xml"/><Relationship Id="rId248" Type="http://schemas.openxmlformats.org/officeDocument/2006/relationships/slide" Target="slides/slide189.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9.xml"/><Relationship Id="rId129" Type="http://schemas.openxmlformats.org/officeDocument/2006/relationships/slide" Target="slides/slide70.xml"/><Relationship Id="rId54" Type="http://schemas.openxmlformats.org/officeDocument/2006/relationships/slideMaster" Target="slideMasters/slideMaster54.xml"/><Relationship Id="rId75" Type="http://schemas.openxmlformats.org/officeDocument/2006/relationships/slide" Target="slides/slide16.xml"/><Relationship Id="rId96" Type="http://schemas.openxmlformats.org/officeDocument/2006/relationships/slide" Target="slides/slide37.xml"/><Relationship Id="rId140" Type="http://schemas.openxmlformats.org/officeDocument/2006/relationships/slide" Target="slides/slide81.xml"/><Relationship Id="rId161" Type="http://schemas.openxmlformats.org/officeDocument/2006/relationships/slide" Target="slides/slide102.xml"/><Relationship Id="rId182" Type="http://schemas.openxmlformats.org/officeDocument/2006/relationships/slide" Target="slides/slide123.xml"/><Relationship Id="rId217" Type="http://schemas.openxmlformats.org/officeDocument/2006/relationships/slide" Target="slides/slide158.xml"/><Relationship Id="rId6" Type="http://schemas.openxmlformats.org/officeDocument/2006/relationships/slideMaster" Target="slideMasters/slideMaster6.xml"/><Relationship Id="rId238" Type="http://schemas.openxmlformats.org/officeDocument/2006/relationships/slide" Target="slides/slide179.xml"/><Relationship Id="rId259" Type="http://schemas.openxmlformats.org/officeDocument/2006/relationships/slide" Target="slides/slide200.xml"/><Relationship Id="rId23" Type="http://schemas.openxmlformats.org/officeDocument/2006/relationships/slideMaster" Target="slideMasters/slideMaster23.xml"/><Relationship Id="rId119" Type="http://schemas.openxmlformats.org/officeDocument/2006/relationships/slide" Target="slides/slide60.xml"/><Relationship Id="rId44" Type="http://schemas.openxmlformats.org/officeDocument/2006/relationships/slideMaster" Target="slideMasters/slideMaster44.xml"/><Relationship Id="rId65" Type="http://schemas.openxmlformats.org/officeDocument/2006/relationships/slide" Target="slides/slide6.xml"/><Relationship Id="rId86" Type="http://schemas.openxmlformats.org/officeDocument/2006/relationships/slide" Target="slides/slide27.xml"/><Relationship Id="rId130" Type="http://schemas.openxmlformats.org/officeDocument/2006/relationships/slide" Target="slides/slide71.xml"/><Relationship Id="rId151" Type="http://schemas.openxmlformats.org/officeDocument/2006/relationships/slide" Target="slides/slide92.xml"/><Relationship Id="rId172" Type="http://schemas.openxmlformats.org/officeDocument/2006/relationships/slide" Target="slides/slide113.xml"/><Relationship Id="rId193" Type="http://schemas.openxmlformats.org/officeDocument/2006/relationships/slide" Target="slides/slide134.xml"/><Relationship Id="rId207" Type="http://schemas.openxmlformats.org/officeDocument/2006/relationships/slide" Target="slides/slide148.xml"/><Relationship Id="rId228" Type="http://schemas.openxmlformats.org/officeDocument/2006/relationships/slide" Target="slides/slide169.xml"/><Relationship Id="rId249" Type="http://schemas.openxmlformats.org/officeDocument/2006/relationships/slide" Target="slides/slide190.xml"/><Relationship Id="rId13" Type="http://schemas.openxmlformats.org/officeDocument/2006/relationships/slideMaster" Target="slideMasters/slideMaster13.xml"/><Relationship Id="rId109" Type="http://schemas.openxmlformats.org/officeDocument/2006/relationships/slide" Target="slides/slide50.xml"/><Relationship Id="rId260" Type="http://schemas.openxmlformats.org/officeDocument/2006/relationships/notesMaster" Target="notesMasters/notesMaster1.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7.xml"/><Relationship Id="rId97" Type="http://schemas.openxmlformats.org/officeDocument/2006/relationships/slide" Target="slides/slide38.xml"/><Relationship Id="rId120" Type="http://schemas.openxmlformats.org/officeDocument/2006/relationships/slide" Target="slides/slide61.xml"/><Relationship Id="rId141" Type="http://schemas.openxmlformats.org/officeDocument/2006/relationships/slide" Target="slides/slide82.xml"/><Relationship Id="rId7" Type="http://schemas.openxmlformats.org/officeDocument/2006/relationships/slideMaster" Target="slideMasters/slideMaster7.xml"/><Relationship Id="rId162" Type="http://schemas.openxmlformats.org/officeDocument/2006/relationships/slide" Target="slides/slide103.xml"/><Relationship Id="rId183" Type="http://schemas.openxmlformats.org/officeDocument/2006/relationships/slide" Target="slides/slide124.xml"/><Relationship Id="rId218" Type="http://schemas.openxmlformats.org/officeDocument/2006/relationships/slide" Target="slides/slide159.xml"/><Relationship Id="rId239" Type="http://schemas.openxmlformats.org/officeDocument/2006/relationships/slide" Target="slides/slide180.xml"/><Relationship Id="rId250" Type="http://schemas.openxmlformats.org/officeDocument/2006/relationships/slide" Target="slides/slide191.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7.xml"/><Relationship Id="rId87" Type="http://schemas.openxmlformats.org/officeDocument/2006/relationships/slide" Target="slides/slide28.xml"/><Relationship Id="rId110" Type="http://schemas.openxmlformats.org/officeDocument/2006/relationships/slide" Target="slides/slide51.xml"/><Relationship Id="rId131" Type="http://schemas.openxmlformats.org/officeDocument/2006/relationships/slide" Target="slides/slide72.xml"/><Relationship Id="rId152" Type="http://schemas.openxmlformats.org/officeDocument/2006/relationships/slide" Target="slides/slide93.xml"/><Relationship Id="rId173" Type="http://schemas.openxmlformats.org/officeDocument/2006/relationships/slide" Target="slides/slide114.xml"/><Relationship Id="rId194" Type="http://schemas.openxmlformats.org/officeDocument/2006/relationships/slide" Target="slides/slide135.xml"/><Relationship Id="rId208" Type="http://schemas.openxmlformats.org/officeDocument/2006/relationships/slide" Target="slides/slide149.xml"/><Relationship Id="rId229" Type="http://schemas.openxmlformats.org/officeDocument/2006/relationships/slide" Target="slides/slide170.xml"/><Relationship Id="rId240" Type="http://schemas.openxmlformats.org/officeDocument/2006/relationships/slide" Target="slides/slide181.xml"/><Relationship Id="rId261" Type="http://schemas.openxmlformats.org/officeDocument/2006/relationships/presProps" Target="presProps.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8.xml"/><Relationship Id="rId100" Type="http://schemas.openxmlformats.org/officeDocument/2006/relationships/slide" Target="slides/slide41.xml"/><Relationship Id="rId8" Type="http://schemas.openxmlformats.org/officeDocument/2006/relationships/slideMaster" Target="slideMasters/slideMaster8.xml"/><Relationship Id="rId98" Type="http://schemas.openxmlformats.org/officeDocument/2006/relationships/slide" Target="slides/slide39.xml"/><Relationship Id="rId121" Type="http://schemas.openxmlformats.org/officeDocument/2006/relationships/slide" Target="slides/slide62.xml"/><Relationship Id="rId142" Type="http://schemas.openxmlformats.org/officeDocument/2006/relationships/slide" Target="slides/slide83.xml"/><Relationship Id="rId163" Type="http://schemas.openxmlformats.org/officeDocument/2006/relationships/slide" Target="slides/slide104.xml"/><Relationship Id="rId184" Type="http://schemas.openxmlformats.org/officeDocument/2006/relationships/slide" Target="slides/slide125.xml"/><Relationship Id="rId219" Type="http://schemas.openxmlformats.org/officeDocument/2006/relationships/slide" Target="slides/slide160.xml"/><Relationship Id="rId230" Type="http://schemas.openxmlformats.org/officeDocument/2006/relationships/slide" Target="slides/slide171.xml"/><Relationship Id="rId251" Type="http://schemas.openxmlformats.org/officeDocument/2006/relationships/slide" Target="slides/slide192.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8.xml"/><Relationship Id="rId88" Type="http://schemas.openxmlformats.org/officeDocument/2006/relationships/slide" Target="slides/slide29.xml"/><Relationship Id="rId111" Type="http://schemas.openxmlformats.org/officeDocument/2006/relationships/slide" Target="slides/slide52.xml"/><Relationship Id="rId132" Type="http://schemas.openxmlformats.org/officeDocument/2006/relationships/slide" Target="slides/slide73.xml"/><Relationship Id="rId153" Type="http://schemas.openxmlformats.org/officeDocument/2006/relationships/slide" Target="slides/slide94.xml"/><Relationship Id="rId174" Type="http://schemas.openxmlformats.org/officeDocument/2006/relationships/slide" Target="slides/slide115.xml"/><Relationship Id="rId195" Type="http://schemas.openxmlformats.org/officeDocument/2006/relationships/slide" Target="slides/slide136.xml"/><Relationship Id="rId209" Type="http://schemas.openxmlformats.org/officeDocument/2006/relationships/slide" Target="slides/slide150.xml"/><Relationship Id="rId220" Type="http://schemas.openxmlformats.org/officeDocument/2006/relationships/slide" Target="slides/slide161.xml"/><Relationship Id="rId241" Type="http://schemas.openxmlformats.org/officeDocument/2006/relationships/slide" Target="slides/slide18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viewProps" Target="viewProps.xml"/><Relationship Id="rId78" Type="http://schemas.openxmlformats.org/officeDocument/2006/relationships/slide" Target="slides/slide19.xml"/><Relationship Id="rId99" Type="http://schemas.openxmlformats.org/officeDocument/2006/relationships/slide" Target="slides/slide40.xml"/><Relationship Id="rId101" Type="http://schemas.openxmlformats.org/officeDocument/2006/relationships/slide" Target="slides/slide42.xml"/><Relationship Id="rId122" Type="http://schemas.openxmlformats.org/officeDocument/2006/relationships/slide" Target="slides/slide63.xml"/><Relationship Id="rId143" Type="http://schemas.openxmlformats.org/officeDocument/2006/relationships/slide" Target="slides/slide84.xml"/><Relationship Id="rId164" Type="http://schemas.openxmlformats.org/officeDocument/2006/relationships/slide" Target="slides/slide105.xml"/><Relationship Id="rId185" Type="http://schemas.openxmlformats.org/officeDocument/2006/relationships/slide" Target="slides/slide126.xml"/><Relationship Id="rId9" Type="http://schemas.openxmlformats.org/officeDocument/2006/relationships/slideMaster" Target="slideMasters/slideMaster9.xml"/><Relationship Id="rId210" Type="http://schemas.openxmlformats.org/officeDocument/2006/relationships/slide" Target="slides/slide151.xml"/><Relationship Id="rId26" Type="http://schemas.openxmlformats.org/officeDocument/2006/relationships/slideMaster" Target="slideMasters/slideMaster26.xml"/><Relationship Id="rId231" Type="http://schemas.openxmlformats.org/officeDocument/2006/relationships/slide" Target="slides/slide172.xml"/><Relationship Id="rId252" Type="http://schemas.openxmlformats.org/officeDocument/2006/relationships/slide" Target="slides/slide193.xml"/><Relationship Id="rId47" Type="http://schemas.openxmlformats.org/officeDocument/2006/relationships/slideMaster" Target="slideMasters/slideMaster47.xml"/><Relationship Id="rId68" Type="http://schemas.openxmlformats.org/officeDocument/2006/relationships/slide" Target="slides/slide9.xml"/><Relationship Id="rId89" Type="http://schemas.openxmlformats.org/officeDocument/2006/relationships/slide" Target="slides/slide30.xml"/><Relationship Id="rId112" Type="http://schemas.openxmlformats.org/officeDocument/2006/relationships/slide" Target="slides/slide53.xml"/><Relationship Id="rId133" Type="http://schemas.openxmlformats.org/officeDocument/2006/relationships/slide" Target="slides/slide74.xml"/><Relationship Id="rId154" Type="http://schemas.openxmlformats.org/officeDocument/2006/relationships/slide" Target="slides/slide95.xml"/><Relationship Id="rId175" Type="http://schemas.openxmlformats.org/officeDocument/2006/relationships/slide" Target="slides/slide116.xml"/><Relationship Id="rId196" Type="http://schemas.openxmlformats.org/officeDocument/2006/relationships/slide" Target="slides/slide137.xml"/><Relationship Id="rId200" Type="http://schemas.openxmlformats.org/officeDocument/2006/relationships/slide" Target="slides/slide141.xml"/><Relationship Id="rId16" Type="http://schemas.openxmlformats.org/officeDocument/2006/relationships/slideMaster" Target="slideMasters/slideMaster16.xml"/><Relationship Id="rId221" Type="http://schemas.openxmlformats.org/officeDocument/2006/relationships/slide" Target="slides/slide162.xml"/><Relationship Id="rId242" Type="http://schemas.openxmlformats.org/officeDocument/2006/relationships/slide" Target="slides/slide183.xml"/><Relationship Id="rId263" Type="http://schemas.openxmlformats.org/officeDocument/2006/relationships/theme" Target="theme/theme1.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20.xml"/><Relationship Id="rId102" Type="http://schemas.openxmlformats.org/officeDocument/2006/relationships/slide" Target="slides/slide43.xml"/><Relationship Id="rId123" Type="http://schemas.openxmlformats.org/officeDocument/2006/relationships/slide" Target="slides/slide64.xml"/><Relationship Id="rId144" Type="http://schemas.openxmlformats.org/officeDocument/2006/relationships/slide" Target="slides/slide85.xml"/><Relationship Id="rId90" Type="http://schemas.openxmlformats.org/officeDocument/2006/relationships/slide" Target="slides/slide31.xml"/><Relationship Id="rId165" Type="http://schemas.openxmlformats.org/officeDocument/2006/relationships/slide" Target="slides/slide106.xml"/><Relationship Id="rId186" Type="http://schemas.openxmlformats.org/officeDocument/2006/relationships/slide" Target="slides/slide127.xml"/><Relationship Id="rId211" Type="http://schemas.openxmlformats.org/officeDocument/2006/relationships/slide" Target="slides/slide152.xml"/><Relationship Id="rId232" Type="http://schemas.openxmlformats.org/officeDocument/2006/relationships/slide" Target="slides/slide173.xml"/><Relationship Id="rId253" Type="http://schemas.openxmlformats.org/officeDocument/2006/relationships/slide" Target="slides/slide194.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0.xml"/><Relationship Id="rId113" Type="http://schemas.openxmlformats.org/officeDocument/2006/relationships/slide" Target="slides/slide54.xml"/><Relationship Id="rId134" Type="http://schemas.openxmlformats.org/officeDocument/2006/relationships/slide" Target="slides/slide75.xml"/><Relationship Id="rId80" Type="http://schemas.openxmlformats.org/officeDocument/2006/relationships/slide" Target="slides/slide21.xml"/><Relationship Id="rId155" Type="http://schemas.openxmlformats.org/officeDocument/2006/relationships/slide" Target="slides/slide96.xml"/><Relationship Id="rId176" Type="http://schemas.openxmlformats.org/officeDocument/2006/relationships/slide" Target="slides/slide117.xml"/><Relationship Id="rId197" Type="http://schemas.openxmlformats.org/officeDocument/2006/relationships/slide" Target="slides/slide138.xml"/><Relationship Id="rId201" Type="http://schemas.openxmlformats.org/officeDocument/2006/relationships/slide" Target="slides/slide142.xml"/><Relationship Id="rId222" Type="http://schemas.openxmlformats.org/officeDocument/2006/relationships/slide" Target="slides/slide163.xml"/><Relationship Id="rId243" Type="http://schemas.openxmlformats.org/officeDocument/2006/relationships/slide" Target="slides/slide184.xml"/><Relationship Id="rId264" Type="http://schemas.openxmlformats.org/officeDocument/2006/relationships/tableStyles" Target="tableStyle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44.xml"/><Relationship Id="rId124" Type="http://schemas.openxmlformats.org/officeDocument/2006/relationships/slide" Target="slides/slide65.xml"/><Relationship Id="rId70" Type="http://schemas.openxmlformats.org/officeDocument/2006/relationships/slide" Target="slides/slide11.xml"/><Relationship Id="rId91" Type="http://schemas.openxmlformats.org/officeDocument/2006/relationships/slide" Target="slides/slide32.xml"/><Relationship Id="rId145" Type="http://schemas.openxmlformats.org/officeDocument/2006/relationships/slide" Target="slides/slide86.xml"/><Relationship Id="rId166" Type="http://schemas.openxmlformats.org/officeDocument/2006/relationships/slide" Target="slides/slide107.xml"/><Relationship Id="rId187" Type="http://schemas.openxmlformats.org/officeDocument/2006/relationships/slide" Target="slides/slide128.xml"/><Relationship Id="rId1" Type="http://schemas.openxmlformats.org/officeDocument/2006/relationships/slideMaster" Target="slideMasters/slideMaster1.xml"/><Relationship Id="rId212" Type="http://schemas.openxmlformats.org/officeDocument/2006/relationships/slide" Target="slides/slide153.xml"/><Relationship Id="rId233" Type="http://schemas.openxmlformats.org/officeDocument/2006/relationships/slide" Target="slides/slide174.xml"/><Relationship Id="rId254" Type="http://schemas.openxmlformats.org/officeDocument/2006/relationships/slide" Target="slides/slide195.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5.xml"/><Relationship Id="rId60" Type="http://schemas.openxmlformats.org/officeDocument/2006/relationships/slide" Target="slides/slide1.xml"/><Relationship Id="rId81" Type="http://schemas.openxmlformats.org/officeDocument/2006/relationships/slide" Target="slides/slide22.xml"/><Relationship Id="rId135" Type="http://schemas.openxmlformats.org/officeDocument/2006/relationships/slide" Target="slides/slide76.xml"/><Relationship Id="rId156" Type="http://schemas.openxmlformats.org/officeDocument/2006/relationships/slide" Target="slides/slide97.xml"/><Relationship Id="rId177" Type="http://schemas.openxmlformats.org/officeDocument/2006/relationships/slide" Target="slides/slide118.xml"/><Relationship Id="rId198" Type="http://schemas.openxmlformats.org/officeDocument/2006/relationships/slide" Target="slides/slide139.xml"/><Relationship Id="rId202" Type="http://schemas.openxmlformats.org/officeDocument/2006/relationships/slide" Target="slides/slide143.xml"/><Relationship Id="rId223" Type="http://schemas.openxmlformats.org/officeDocument/2006/relationships/slide" Target="slides/slide164.xml"/><Relationship Id="rId244" Type="http://schemas.openxmlformats.org/officeDocument/2006/relationships/slide" Target="slides/slide185.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45.xml"/><Relationship Id="rId125" Type="http://schemas.openxmlformats.org/officeDocument/2006/relationships/slide" Target="slides/slide66.xml"/><Relationship Id="rId146" Type="http://schemas.openxmlformats.org/officeDocument/2006/relationships/slide" Target="slides/slide87.xml"/><Relationship Id="rId167" Type="http://schemas.openxmlformats.org/officeDocument/2006/relationships/slide" Target="slides/slide108.xml"/><Relationship Id="rId188" Type="http://schemas.openxmlformats.org/officeDocument/2006/relationships/slide" Target="slides/slide129.xml"/><Relationship Id="rId71" Type="http://schemas.openxmlformats.org/officeDocument/2006/relationships/slide" Target="slides/slide12.xml"/><Relationship Id="rId92" Type="http://schemas.openxmlformats.org/officeDocument/2006/relationships/slide" Target="slides/slide33.xml"/><Relationship Id="rId213" Type="http://schemas.openxmlformats.org/officeDocument/2006/relationships/slide" Target="slides/slide154.xml"/><Relationship Id="rId234" Type="http://schemas.openxmlformats.org/officeDocument/2006/relationships/slide" Target="slides/slide17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6.xml"/><Relationship Id="rId40" Type="http://schemas.openxmlformats.org/officeDocument/2006/relationships/slideMaster" Target="slideMasters/slideMaster40.xml"/><Relationship Id="rId115" Type="http://schemas.openxmlformats.org/officeDocument/2006/relationships/slide" Target="slides/slide56.xml"/><Relationship Id="rId136" Type="http://schemas.openxmlformats.org/officeDocument/2006/relationships/slide" Target="slides/slide77.xml"/><Relationship Id="rId157" Type="http://schemas.openxmlformats.org/officeDocument/2006/relationships/slide" Target="slides/slide98.xml"/><Relationship Id="rId178" Type="http://schemas.openxmlformats.org/officeDocument/2006/relationships/slide" Target="slides/slide119.xml"/><Relationship Id="rId61" Type="http://schemas.openxmlformats.org/officeDocument/2006/relationships/slide" Target="slides/slide2.xml"/><Relationship Id="rId82" Type="http://schemas.openxmlformats.org/officeDocument/2006/relationships/slide" Target="slides/slide23.xml"/><Relationship Id="rId199" Type="http://schemas.openxmlformats.org/officeDocument/2006/relationships/slide" Target="slides/slide140.xml"/><Relationship Id="rId203" Type="http://schemas.openxmlformats.org/officeDocument/2006/relationships/slide" Target="slides/slide144.xml"/><Relationship Id="rId19" Type="http://schemas.openxmlformats.org/officeDocument/2006/relationships/slideMaster" Target="slideMasters/slideMaster19.xml"/><Relationship Id="rId224" Type="http://schemas.openxmlformats.org/officeDocument/2006/relationships/slide" Target="slides/slide165.xml"/><Relationship Id="rId245" Type="http://schemas.openxmlformats.org/officeDocument/2006/relationships/slide" Target="slides/slide186.xml"/><Relationship Id="rId30" Type="http://schemas.openxmlformats.org/officeDocument/2006/relationships/slideMaster" Target="slideMasters/slideMaster30.xml"/><Relationship Id="rId105" Type="http://schemas.openxmlformats.org/officeDocument/2006/relationships/slide" Target="slides/slide46.xml"/><Relationship Id="rId126" Type="http://schemas.openxmlformats.org/officeDocument/2006/relationships/slide" Target="slides/slide67.xml"/><Relationship Id="rId147" Type="http://schemas.openxmlformats.org/officeDocument/2006/relationships/slide" Target="slides/slide88.xml"/><Relationship Id="rId168" Type="http://schemas.openxmlformats.org/officeDocument/2006/relationships/slide" Target="slides/slide109.xml"/><Relationship Id="rId51" Type="http://schemas.openxmlformats.org/officeDocument/2006/relationships/slideMaster" Target="slideMasters/slideMaster51.xml"/><Relationship Id="rId72" Type="http://schemas.openxmlformats.org/officeDocument/2006/relationships/slide" Target="slides/slide13.xml"/><Relationship Id="rId93" Type="http://schemas.openxmlformats.org/officeDocument/2006/relationships/slide" Target="slides/slide34.xml"/><Relationship Id="rId189" Type="http://schemas.openxmlformats.org/officeDocument/2006/relationships/slide" Target="slides/slide130.xml"/><Relationship Id="rId3" Type="http://schemas.openxmlformats.org/officeDocument/2006/relationships/slideMaster" Target="slideMasters/slideMaster3.xml"/><Relationship Id="rId214" Type="http://schemas.openxmlformats.org/officeDocument/2006/relationships/slide" Target="slides/slide155.xml"/><Relationship Id="rId235" Type="http://schemas.openxmlformats.org/officeDocument/2006/relationships/slide" Target="slides/slide176.xml"/><Relationship Id="rId256" Type="http://schemas.openxmlformats.org/officeDocument/2006/relationships/slide" Target="slides/slide197.xml"/><Relationship Id="rId116" Type="http://schemas.openxmlformats.org/officeDocument/2006/relationships/slide" Target="slides/slide57.xml"/><Relationship Id="rId137" Type="http://schemas.openxmlformats.org/officeDocument/2006/relationships/slide" Target="slides/slide78.xml"/><Relationship Id="rId158" Type="http://schemas.openxmlformats.org/officeDocument/2006/relationships/slide" Target="slides/slide99.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3.xml"/><Relationship Id="rId83" Type="http://schemas.openxmlformats.org/officeDocument/2006/relationships/slide" Target="slides/slide24.xml"/><Relationship Id="rId179" Type="http://schemas.openxmlformats.org/officeDocument/2006/relationships/slide" Target="slides/slide120.xml"/><Relationship Id="rId190" Type="http://schemas.openxmlformats.org/officeDocument/2006/relationships/slide" Target="slides/slide131.xml"/><Relationship Id="rId204" Type="http://schemas.openxmlformats.org/officeDocument/2006/relationships/slide" Target="slides/slide145.xml"/><Relationship Id="rId225" Type="http://schemas.openxmlformats.org/officeDocument/2006/relationships/slide" Target="slides/slide166.xml"/><Relationship Id="rId246" Type="http://schemas.openxmlformats.org/officeDocument/2006/relationships/slide" Target="slides/slide187.xml"/><Relationship Id="rId106" Type="http://schemas.openxmlformats.org/officeDocument/2006/relationships/slide" Target="slides/slide47.xml"/><Relationship Id="rId127" Type="http://schemas.openxmlformats.org/officeDocument/2006/relationships/slide" Target="slides/slide6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4.xml"/><Relationship Id="rId94" Type="http://schemas.openxmlformats.org/officeDocument/2006/relationships/slide" Target="slides/slide35.xml"/><Relationship Id="rId148" Type="http://schemas.openxmlformats.org/officeDocument/2006/relationships/slide" Target="slides/slide89.xml"/><Relationship Id="rId169" Type="http://schemas.openxmlformats.org/officeDocument/2006/relationships/slide" Target="slides/slide110.xml"/><Relationship Id="rId4" Type="http://schemas.openxmlformats.org/officeDocument/2006/relationships/slideMaster" Target="slideMasters/slideMaster4.xml"/><Relationship Id="rId180" Type="http://schemas.openxmlformats.org/officeDocument/2006/relationships/slide" Target="slides/slide121.xml"/><Relationship Id="rId215" Type="http://schemas.openxmlformats.org/officeDocument/2006/relationships/slide" Target="slides/slide156.xml"/><Relationship Id="rId236" Type="http://schemas.openxmlformats.org/officeDocument/2006/relationships/slide" Target="slides/slide177.xml"/><Relationship Id="rId257" Type="http://schemas.openxmlformats.org/officeDocument/2006/relationships/slide" Target="slides/slide198.xml"/><Relationship Id="rId42" Type="http://schemas.openxmlformats.org/officeDocument/2006/relationships/slideMaster" Target="slideMasters/slideMaster42.xml"/><Relationship Id="rId84" Type="http://schemas.openxmlformats.org/officeDocument/2006/relationships/slide" Target="slides/slide25.xml"/><Relationship Id="rId138" Type="http://schemas.openxmlformats.org/officeDocument/2006/relationships/slide" Target="slides/slide7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smtClean="0">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cs typeface="+mn-cs"/>
              </a:defRPr>
            </a:lvl1pPr>
          </a:lstStyle>
          <a:p>
            <a:pPr>
              <a:defRPr/>
            </a:pPr>
            <a:fld id="{9BDF62C4-01E9-594A-B994-ABCC1D3D1A95}" type="datetimeFigureOut">
              <a:rPr lang="en-US"/>
              <a:pPr>
                <a:defRPr/>
              </a:pPr>
              <a:t>8/6/24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SG"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smtClean="0">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cs typeface="+mn-cs"/>
              </a:defRPr>
            </a:lvl1pPr>
          </a:lstStyle>
          <a:p>
            <a:pPr>
              <a:defRPr/>
            </a:pPr>
            <a:fld id="{4896810E-64E3-9546-813D-3585B19FAC10}" type="slidenum">
              <a:rPr lang="en-US"/>
              <a:pPr>
                <a:defRPr/>
              </a:pPr>
              <a:t>‹#›</a:t>
            </a:fld>
            <a:endParaRPr lang="en-US"/>
          </a:p>
        </p:txBody>
      </p:sp>
    </p:spTree>
    <p:extLst>
      <p:ext uri="{BB962C8B-B14F-4D97-AF65-F5344CB8AC3E}">
        <p14:creationId xmlns:p14="http://schemas.microsoft.com/office/powerpoint/2010/main" val="38982147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8" Type="http://schemas.openxmlformats.org/officeDocument/2006/relationships/hyperlink" Target="http://www.youtube.com/watch?v=9PjrwqA1gz8#t=268" TargetMode="External"/><Relationship Id="rId3" Type="http://schemas.openxmlformats.org/officeDocument/2006/relationships/hyperlink" Target="http://www.huffingtonpost.com/section/impact" TargetMode="External"/><Relationship Id="rId7" Type="http://schemas.openxmlformats.org/officeDocument/2006/relationships/hyperlink" Target="http://www.reddit.com/r/todayilearned/comments/1eyqrc/til_98yr_old_dobri_dobrev_who_lost_his_hearing_in/ca54snb" TargetMode="External"/><Relationship Id="rId2" Type="http://schemas.openxmlformats.org/officeDocument/2006/relationships/slide" Target="../slides/slide178.xml"/><Relationship Id="rId1" Type="http://schemas.openxmlformats.org/officeDocument/2006/relationships/notesMaster" Target="../notesMasters/notesMaster1.xml"/><Relationship Id="rId6" Type="http://schemas.openxmlformats.org/officeDocument/2006/relationships/hyperlink" Target="http://www.panoramio.com/photo/82553541" TargetMode="External"/><Relationship Id="rId5" Type="http://schemas.openxmlformats.org/officeDocument/2006/relationships/hyperlink" Target="http://ca.news.yahoo.com/blogs/daily-buzz/98-old-homeless-bulgarian-man-donates-thousands-restore-181548553.html" TargetMode="External"/><Relationship Id="rId10" Type="http://schemas.openxmlformats.org/officeDocument/2006/relationships/hyperlink" Target="http://www.youtube.com/watch?v=vaau8iT0D0o#t=86" TargetMode="External"/><Relationship Id="rId4" Type="http://schemas.openxmlformats.org/officeDocument/2006/relationships/hyperlink" Target="http://saintdobry.com/elder-dobry-from-baylovo/" TargetMode="External"/><Relationship Id="rId9" Type="http://schemas.openxmlformats.org/officeDocument/2006/relationships/hyperlink" Target="http://imgur.com/gallery/r5H7Z" TargetMode="External"/></Relationships>
</file>

<file path=ppt/notesSlides/_rels/notesSlide123.xml.rels><?xml version="1.0" encoding="UTF-8" standalone="yes"?>
<Relationships xmlns="http://schemas.openxmlformats.org/package/2006/relationships"><Relationship Id="rId8" Type="http://schemas.openxmlformats.org/officeDocument/2006/relationships/hyperlink" Target="http://www.youtube.com/watch?v=9PjrwqA1gz8#t=268" TargetMode="External"/><Relationship Id="rId3" Type="http://schemas.openxmlformats.org/officeDocument/2006/relationships/hyperlink" Target="http://www.huffingtonpost.com/section/impact" TargetMode="External"/><Relationship Id="rId7" Type="http://schemas.openxmlformats.org/officeDocument/2006/relationships/hyperlink" Target="http://www.reddit.com/r/todayilearned/comments/1eyqrc/til_98yr_old_dobri_dobrev_who_lost_his_hearing_in/ca54snb" TargetMode="External"/><Relationship Id="rId2" Type="http://schemas.openxmlformats.org/officeDocument/2006/relationships/slide" Target="../slides/slide179.xml"/><Relationship Id="rId1" Type="http://schemas.openxmlformats.org/officeDocument/2006/relationships/notesMaster" Target="../notesMasters/notesMaster1.xml"/><Relationship Id="rId6" Type="http://schemas.openxmlformats.org/officeDocument/2006/relationships/hyperlink" Target="http://www.panoramio.com/photo/82553541" TargetMode="External"/><Relationship Id="rId5" Type="http://schemas.openxmlformats.org/officeDocument/2006/relationships/hyperlink" Target="http://ca.news.yahoo.com/blogs/daily-buzz/98-old-homeless-bulgarian-man-donates-thousands-restore-181548553.html" TargetMode="External"/><Relationship Id="rId10" Type="http://schemas.openxmlformats.org/officeDocument/2006/relationships/hyperlink" Target="http://www.youtube.com/watch?v=vaau8iT0D0o#t=86" TargetMode="External"/><Relationship Id="rId4" Type="http://schemas.openxmlformats.org/officeDocument/2006/relationships/hyperlink" Target="http://saintdobry.com/elder-dobry-from-baylovo/" TargetMode="External"/><Relationship Id="rId9" Type="http://schemas.openxmlformats.org/officeDocument/2006/relationships/hyperlink" Target="http://imgur.com/gallery/r5H7Z" TargetMode="External"/></Relationships>
</file>

<file path=ppt/notesSlides/_rels/notesSlide124.xml.rels><?xml version="1.0" encoding="UTF-8" standalone="yes"?>
<Relationships xmlns="http://schemas.openxmlformats.org/package/2006/relationships"><Relationship Id="rId8" Type="http://schemas.openxmlformats.org/officeDocument/2006/relationships/hyperlink" Target="http://www.youtube.com/watch?v=9PjrwqA1gz8#t=268" TargetMode="External"/><Relationship Id="rId3" Type="http://schemas.openxmlformats.org/officeDocument/2006/relationships/hyperlink" Target="http://www.huffingtonpost.com/section/impact" TargetMode="External"/><Relationship Id="rId7" Type="http://schemas.openxmlformats.org/officeDocument/2006/relationships/hyperlink" Target="http://www.reddit.com/r/todayilearned/comments/1eyqrc/til_98yr_old_dobri_dobrev_who_lost_his_hearing_in/ca54snb" TargetMode="External"/><Relationship Id="rId2" Type="http://schemas.openxmlformats.org/officeDocument/2006/relationships/slide" Target="../slides/slide180.xml"/><Relationship Id="rId1" Type="http://schemas.openxmlformats.org/officeDocument/2006/relationships/notesMaster" Target="../notesMasters/notesMaster1.xml"/><Relationship Id="rId6" Type="http://schemas.openxmlformats.org/officeDocument/2006/relationships/hyperlink" Target="http://www.panoramio.com/photo/82553541" TargetMode="External"/><Relationship Id="rId5" Type="http://schemas.openxmlformats.org/officeDocument/2006/relationships/hyperlink" Target="http://ca.news.yahoo.com/blogs/daily-buzz/98-old-homeless-bulgarian-man-donates-thousands-restore-181548553.html" TargetMode="External"/><Relationship Id="rId10" Type="http://schemas.openxmlformats.org/officeDocument/2006/relationships/hyperlink" Target="http://www.youtube.com/watch?v=vaau8iT0D0o#t=86" TargetMode="External"/><Relationship Id="rId4" Type="http://schemas.openxmlformats.org/officeDocument/2006/relationships/hyperlink" Target="http://saintdobry.com/elder-dobry-from-baylovo/" TargetMode="External"/><Relationship Id="rId9" Type="http://schemas.openxmlformats.org/officeDocument/2006/relationships/hyperlink" Target="http://imgur.com/gallery/r5H7Z" TargetMode="Externa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imgur.com/7s1j3" TargetMode="External"/><Relationship Id="rId2" Type="http://schemas.openxmlformats.org/officeDocument/2006/relationships/slide" Target="../slides/slide114.xml"/><Relationship Id="rId1" Type="http://schemas.openxmlformats.org/officeDocument/2006/relationships/notesMaster" Target="../notesMasters/notesMaster1.xml"/><Relationship Id="rId4" Type="http://schemas.openxmlformats.org/officeDocument/2006/relationships/hyperlink" Target="http://www.huffingtonpost.com/alexandra-zaslow/" TargetMode="Externa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www.noahs-ark.org/" TargetMode="External"/><Relationship Id="rId2" Type="http://schemas.openxmlformats.org/officeDocument/2006/relationships/slide" Target="../slides/slide117.xml"/><Relationship Id="rId1" Type="http://schemas.openxmlformats.org/officeDocument/2006/relationships/notesMaster" Target="../notesMasters/notesMaster1.xml"/><Relationship Id="rId4" Type="http://schemas.openxmlformats.org/officeDocument/2006/relationships/hyperlink" Target="http://www.huffingtonpost.com/alexandra-zaslow/" TargetMode="Externa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www.telegraph.co.uk/earth/wildlife/6750373/Tiger-lion-and-bear-form-unusual-friendship.html" TargetMode="External"/><Relationship Id="rId2" Type="http://schemas.openxmlformats.org/officeDocument/2006/relationships/slide" Target="../slides/slide118.xml"/><Relationship Id="rId1" Type="http://schemas.openxmlformats.org/officeDocument/2006/relationships/notesMaster" Target="../notesMasters/notesMaster1.xml"/><Relationship Id="rId4" Type="http://schemas.openxmlformats.org/officeDocument/2006/relationships/hyperlink" Target="http://www.huffingtonpost.com/alexandra-zaslow/" TargetMode="Externa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www.iflscience.com/plants-and-animals/lion-and-tiger-and-bear-oh-my" TargetMode="External"/><Relationship Id="rId2" Type="http://schemas.openxmlformats.org/officeDocument/2006/relationships/slide" Target="../slides/slide119.xml"/><Relationship Id="rId1" Type="http://schemas.openxmlformats.org/officeDocument/2006/relationships/notesMaster" Target="../notesMasters/notesMaster1.xml"/><Relationship Id="rId4" Type="http://schemas.openxmlformats.org/officeDocument/2006/relationships/hyperlink" Target="http://www.huffingtonpost.com/alexandra-zaslow/"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www.crowdrise.com/" TargetMode="External"/><Relationship Id="rId2" Type="http://schemas.openxmlformats.org/officeDocument/2006/relationships/slide" Target="../slides/slide123.xml"/><Relationship Id="rId1" Type="http://schemas.openxmlformats.org/officeDocument/2006/relationships/notesMaster" Target="../notesMasters/notesMaster1.xml"/><Relationship Id="rId6" Type="http://schemas.openxmlformats.org/officeDocument/2006/relationships/hyperlink" Target="http://www.huffingtonpost.com/alexandra-zaslow/" TargetMode="External"/><Relationship Id="rId5" Type="http://schemas.openxmlformats.org/officeDocument/2006/relationships/hyperlink" Target="http://ncronline.org/blogs/eco-catholic/donation-push-means-bear-lion-tiger-family-can-remain-together" TargetMode="External"/><Relationship Id="rId4" Type="http://schemas.openxmlformats.org/officeDocument/2006/relationships/hyperlink" Target="http://www.ryot.org/" TargetMode="Externa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884518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zh-CN" altLang="en-US" sz="1200" b="0" i="0" kern="1200" dirty="0">
              <a:solidFill>
                <a:schemeClr val="tx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183671251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152</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46322199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155</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53677774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3777136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68725111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0788074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161</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67555037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618152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163</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tLang="zh-CN">
              <a:latin typeface="Arial"/>
              <a:ea typeface="ＭＳ Ｐゴシック" charset="0"/>
              <a:cs typeface="Arial"/>
            </a:endParaRPr>
          </a:p>
          <a:p>
            <a:pPr eaLnBrk="1" hangingPunct="1"/>
            <a:r>
              <a:rPr lang="en-US" altLang="zh-CN">
                <a:latin typeface="Arial"/>
                <a:ea typeface="ＭＳ Ｐゴシック" charset="0"/>
                <a:cs typeface="Arial"/>
              </a:rPr>
              <a:t>God’s promised land stretched northeard</a:t>
            </a:r>
            <a:r>
              <a:rPr lang="en-US" altLang="zh-CN" baseline="0">
                <a:latin typeface="Arial"/>
                <a:ea typeface="ＭＳ Ｐゴシック" charset="0"/>
                <a:cs typeface="Arial"/>
              </a:rPr>
              <a:t> </a:t>
            </a:r>
            <a:r>
              <a:rPr lang="en-US" altLang="zh-CN">
                <a:latin typeface="Arial"/>
                <a:ea typeface="ＭＳ Ｐゴシック" charset="0"/>
                <a:cs typeface="Arial"/>
              </a:rPr>
              <a:t>from the small wadi of Egypt south in the Sinai to the large Euphrates</a:t>
            </a:r>
            <a:r>
              <a:rPr lang="en-US" altLang="zh-CN" baseline="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endParaRPr lang="zh-CN" altLang="en-US">
              <a:latin typeface="Arial"/>
              <a:ea typeface="ＭＳ Ｐゴシック" charset="0"/>
              <a:cs typeface="Arial"/>
            </a:endParaRPr>
          </a:p>
        </p:txBody>
      </p:sp>
    </p:spTree>
    <p:extLst>
      <p:ext uri="{BB962C8B-B14F-4D97-AF65-F5344CB8AC3E}">
        <p14:creationId xmlns:p14="http://schemas.microsoft.com/office/powerpoint/2010/main" val="93122688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E7EB199-0F05-FE46-AC09-7CC48AE557A9}" type="slidenum">
              <a:rPr lang="en-US" sz="1200">
                <a:solidFill>
                  <a:prstClr val="black"/>
                </a:solidFill>
              </a:rPr>
              <a:pPr/>
              <a:t>164</a:t>
            </a:fld>
            <a:endParaRPr lang="en-US" sz="1200">
              <a:solidFill>
                <a:prstClr val="black"/>
              </a:solidFill>
            </a:endParaRPr>
          </a:p>
        </p:txBody>
      </p:sp>
      <p:sp>
        <p:nvSpPr>
          <p:cNvPr id="168962" name="Rectangle 2"/>
          <p:cNvSpPr>
            <a:spLocks noGrp="1" noRot="1" noChangeAspect="1" noChangeArrowheads="1" noTextEdit="1"/>
          </p:cNvSpPr>
          <p:nvPr>
            <p:ph type="sldImg"/>
          </p:nvPr>
        </p:nvSpPr>
        <p:spPr>
          <a:solidFill>
            <a:srgbClr val="FFFFFF"/>
          </a:solidFill>
          <a:ln/>
        </p:spPr>
      </p:sp>
      <p:sp>
        <p:nvSpPr>
          <p:cNvPr id="16896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extLst>
      <p:ext uri="{BB962C8B-B14F-4D97-AF65-F5344CB8AC3E}">
        <p14:creationId xmlns:p14="http://schemas.microsoft.com/office/powerpoint/2010/main" val="26935282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Rectangle 2"/>
          <p:cNvSpPr>
            <a:spLocks noGrp="1" noRot="1" noChangeAspect="1" noChangeArrowheads="1"/>
          </p:cNvSpPr>
          <p:nvPr>
            <p:ph type="sldImg"/>
          </p:nvPr>
        </p:nvSpPr>
        <p:spPr>
          <a:solidFill>
            <a:srgbClr val="FFFFFF"/>
          </a:solidFill>
          <a:ln/>
        </p:spPr>
      </p:sp>
      <p:sp>
        <p:nvSpPr>
          <p:cNvPr id="81817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7385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zh-CN" dirty="0">
              <a:cs typeface="ＭＳ Ｐゴシック" charset="0"/>
            </a:endParaRPr>
          </a:p>
        </p:txBody>
      </p:sp>
    </p:spTree>
    <p:extLst>
      <p:ext uri="{BB962C8B-B14F-4D97-AF65-F5344CB8AC3E}">
        <p14:creationId xmlns:p14="http://schemas.microsoft.com/office/powerpoint/2010/main" val="193381844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166</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Arial"/>
                <a:ea typeface="ＭＳ Ｐゴシック" charset="0"/>
                <a:cs typeface="Arial"/>
              </a:rPr>
              <a:t>God’s promised land stretched northward</a:t>
            </a:r>
            <a:r>
              <a:rPr lang="en-US" altLang="zh-CN" baseline="0" dirty="0">
                <a:latin typeface="Arial"/>
                <a:ea typeface="ＭＳ Ｐゴシック" charset="0"/>
                <a:cs typeface="Arial"/>
              </a:rPr>
              <a:t> </a:t>
            </a:r>
            <a:r>
              <a:rPr lang="en-US" altLang="zh-CN" dirty="0">
                <a:latin typeface="Arial"/>
                <a:ea typeface="ＭＳ Ｐゴシック" charset="0"/>
                <a:cs typeface="Arial"/>
              </a:rPr>
              <a:t>from the small wadi of Egypt south in the Sinai to the large Euphrates</a:t>
            </a:r>
            <a:r>
              <a:rPr lang="en-US" altLang="zh-CN" baseline="0" dirty="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p>
          <a:p>
            <a:pPr eaLnBrk="1" hangingPunct="1"/>
            <a:r>
              <a:rPr lang="zh-CN" altLang="en-US" dirty="0">
                <a:latin typeface="Arial"/>
                <a:ea typeface="ＭＳ Ｐゴシック" charset="0"/>
                <a:cs typeface="Arial"/>
              </a:rPr>
              <a:t>上帝的应许之地向北延伸，从埃及南部西奈半岛的小河谷一直延伸到遥远北方的幼发拉底河 </a:t>
            </a:r>
            <a:r>
              <a:rPr lang="en-US" altLang="zh-CN" dirty="0">
                <a:latin typeface="Arial"/>
                <a:ea typeface="ＭＳ Ｐゴシック" charset="0"/>
                <a:cs typeface="Arial"/>
              </a:rPr>
              <a:t>— — </a:t>
            </a:r>
            <a:r>
              <a:rPr lang="zh-CN" altLang="en-US" dirty="0">
                <a:latin typeface="Arial"/>
                <a:ea typeface="ＭＳ Ｐゴシック" charset="0"/>
                <a:cs typeface="Arial"/>
              </a:rPr>
              <a:t>一大片土地！当今天的边界被置于这片土地上时，我们可以看到现代以色列不得不努力从埃及、黎巴嫩、叙利亚，甚至约旦河对岸的约旦索取土地。</a:t>
            </a:r>
          </a:p>
        </p:txBody>
      </p:sp>
    </p:spTree>
    <p:extLst>
      <p:ext uri="{BB962C8B-B14F-4D97-AF65-F5344CB8AC3E}">
        <p14:creationId xmlns:p14="http://schemas.microsoft.com/office/powerpoint/2010/main" val="199801668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272257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24932111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83328106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14191680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zh-CN" altLang="en-US" sz="1200" b="0" i="0" kern="1200" dirty="0">
              <a:solidFill>
                <a:schemeClr val="tx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174897185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zh-CN" dirty="0">
              <a:cs typeface="ＭＳ Ｐゴシック" charset="0"/>
            </a:endParaRPr>
          </a:p>
        </p:txBody>
      </p:sp>
    </p:spTree>
    <p:extLst>
      <p:ext uri="{BB962C8B-B14F-4D97-AF65-F5344CB8AC3E}">
        <p14:creationId xmlns:p14="http://schemas.microsoft.com/office/powerpoint/2010/main" val="294013522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257959257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70262415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eaLnBrk="0" hangingPunct="0"/>
            <a:fld id="{85ED973E-BB47-5849-928E-AEA904E84CB3}" type="slidenum">
              <a:rPr lang="en-US" sz="1200">
                <a:solidFill>
                  <a:prstClr val="black"/>
                </a:solidFill>
                <a:latin typeface="Times New Roman" charset="0"/>
              </a:rPr>
              <a:pPr algn="r" defTabSz="457200" eaLnBrk="0" hangingPunct="0"/>
              <a:t>175</a:t>
            </a:fld>
            <a:endParaRPr lang="en-US" sz="1200">
              <a:solidFill>
                <a:prstClr val="black"/>
              </a:solidFill>
              <a:latin typeface="Times New Roman" charset="0"/>
            </a:endParaRPr>
          </a:p>
        </p:txBody>
      </p:sp>
      <p:sp>
        <p:nvSpPr>
          <p:cNvPr id="256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eaLnBrk="0" hangingPunct="0"/>
            <a:fld id="{EF41BF41-2724-D442-95E3-53A4EC8E4821}" type="slidenum">
              <a:rPr lang="en-US" sz="1200">
                <a:solidFill>
                  <a:prstClr val="black"/>
                </a:solidFill>
              </a:rPr>
              <a:pPr algn="r" defTabSz="457200" eaLnBrk="0" hangingPunct="0"/>
              <a:t>175</a:t>
            </a:fld>
            <a:endParaRPr lang="en-US" sz="1200">
              <a:solidFill>
                <a:prstClr val="black"/>
              </a:solidFill>
            </a:endParaRPr>
          </a:p>
        </p:txBody>
      </p:sp>
      <p:sp>
        <p:nvSpPr>
          <p:cNvPr id="256003" name="Rectangle 2"/>
          <p:cNvSpPr>
            <a:spLocks noGrp="1" noRot="1" noChangeAspect="1" noChangeArrowheads="1" noTextEdit="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17634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54375403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052248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7531440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http://www.huffingtonpost.com/2014/02/27/dobri-dobrev_n_4867974.html</a:t>
            </a:r>
          </a:p>
          <a:p>
            <a:pPr marL="0" marR="0" indent="0" algn="l" defTabSz="457200" rtl="0" eaLnBrk="1" fontAlgn="auto" latinLnBrk="0" hangingPunct="1">
              <a:lnSpc>
                <a:spcPct val="100000"/>
              </a:lnSpc>
              <a:spcBef>
                <a:spcPts val="0"/>
              </a:spcBef>
              <a:spcAft>
                <a:spcPts val="0"/>
              </a:spcAft>
              <a:buClrTx/>
              <a:buSzTx/>
              <a:buFontTx/>
              <a:buNone/>
              <a:tabLst/>
              <a:defRPr/>
            </a:pPr>
            <a:r>
              <a:rPr lang="de-DE">
                <a:hlinkClick r:id="rId3"/>
              </a:rPr>
              <a:t>IMPACT </a:t>
            </a:r>
            <a:r>
              <a:rPr lang="de-DE"/>
              <a:t>02/27/2014 04:10 pm ET | </a:t>
            </a:r>
            <a:r>
              <a:rPr lang="de-DE" b="1"/>
              <a:t>Updated</a:t>
            </a:r>
            <a:r>
              <a:rPr lang="de-DE"/>
              <a:t> Mar 14, 2014 </a:t>
            </a:r>
          </a:p>
          <a:p>
            <a:endParaRPr lang="en-US"/>
          </a:p>
          <a:p>
            <a:r>
              <a:rPr lang="en-US"/>
              <a:t>To the unfamiliar passerby, Dobri Dobrev, 99, may come off as a haggard beggar who depends on the kindness of strangers to get by in life. </a:t>
            </a:r>
          </a:p>
          <a:p>
            <a:r>
              <a:rPr lang="en-US"/>
              <a:t>But, for the residents of Sofia, Bulgaria, Dobrev is nothing of the sort. Rather, the area’s fixture has been called a “saint” and a “divine stranger,” </a:t>
            </a:r>
            <a:r>
              <a:rPr lang="en-US">
                <a:hlinkClick r:id="rId4"/>
              </a:rPr>
              <a:t>according to a website dedicated to Dobrev.</a:t>
            </a:r>
            <a:r>
              <a:rPr lang="en-US"/>
              <a:t> </a:t>
            </a:r>
          </a:p>
          <a:p>
            <a:r>
              <a:rPr lang="en-US"/>
              <a:t>Dobrev </a:t>
            </a:r>
            <a:r>
              <a:rPr lang="en-US">
                <a:hlinkClick r:id="rId5"/>
              </a:rPr>
              <a:t>lost most of his hearing during World War II</a:t>
            </a:r>
            <a:r>
              <a:rPr lang="en-US"/>
              <a:t>, according to Yahoo News Canada. He lives more than 15 miles outside of Sofia, a distance he used to trek by foot, but he now relies on the bus, according to SaintDobry.com. He spends his days asking people for money, but </a:t>
            </a:r>
            <a:r>
              <a:rPr lang="en-US">
                <a:hlinkClick r:id="rId4"/>
              </a:rPr>
              <a:t>he doesn’t keep a cent.</a:t>
            </a:r>
            <a:endParaRPr lang="en-US"/>
          </a:p>
          <a:p>
            <a:r>
              <a:rPr lang="en-US"/>
              <a:t>The generous guy lives off of his monthly pension of 80 euros (about $100) and gives all his donations to institutions that are most dear to him: churches and orphanages. </a:t>
            </a:r>
          </a:p>
          <a:p>
            <a:br>
              <a:rPr lang="en-US"/>
            </a:br>
            <a:r>
              <a:rPr lang="en-US">
                <a:hlinkClick r:id="rId6"/>
              </a:rPr>
              <a:t>Photo credit: Laura / Panoramio </a:t>
            </a:r>
            <a:endParaRPr lang="en-US"/>
          </a:p>
          <a:p>
            <a:r>
              <a:rPr lang="en-US"/>
              <a:t>Last year, </a:t>
            </a:r>
            <a:r>
              <a:rPr lang="en-US">
                <a:hlinkClick r:id="rId7"/>
              </a:rPr>
              <a:t>Reddit user Nullvoid123</a:t>
            </a:r>
            <a:r>
              <a:rPr lang="en-US"/>
              <a:t> wrote on the site that he has met Dobrev a number of times and that the beneficent man said he once “did a bad thing,” and is now trying to make up for his past transgressions by helping others. </a:t>
            </a:r>
          </a:p>
          <a:p>
            <a:r>
              <a:rPr lang="en-US"/>
              <a:t>Dobrev has made a number of generous donations throughout the years to churches, but one of his largest gifts was when he gave 35,700 lev (more than $24,000) to the </a:t>
            </a:r>
            <a:r>
              <a:rPr lang="en-US">
                <a:hlinkClick r:id="rId8"/>
              </a:rPr>
              <a:t>St. Alexander Nevsky Cathedral</a:t>
            </a:r>
            <a:r>
              <a:rPr lang="en-US"/>
              <a:t>, according to a video released by the church. He has also been known to </a:t>
            </a:r>
            <a:r>
              <a:rPr lang="en-US">
                <a:hlinkClick r:id="rId9"/>
              </a:rPr>
              <a:t>give money to orphanages</a:t>
            </a:r>
            <a:r>
              <a:rPr lang="en-US"/>
              <a:t> to help them pay their utility bills. </a:t>
            </a:r>
          </a:p>
          <a:p>
            <a:r>
              <a:rPr lang="en-US"/>
              <a:t>“The good will is just and true. Everything in it is good,” </a:t>
            </a:r>
            <a:r>
              <a:rPr lang="en-US">
                <a:hlinkClick r:id="rId10"/>
              </a:rPr>
              <a:t>Dobrev said in the film “Mite,”</a:t>
            </a:r>
            <a:r>
              <a:rPr lang="en-US"/>
              <a:t> which was produced in 2000. “We must not lie, nor steal, nor commit adultery. We must love each other as God loves us.”</a:t>
            </a:r>
          </a:p>
          <a:p>
            <a:endParaRPr lang="en-US"/>
          </a:p>
        </p:txBody>
      </p:sp>
    </p:spTree>
    <p:extLst>
      <p:ext uri="{BB962C8B-B14F-4D97-AF65-F5344CB8AC3E}">
        <p14:creationId xmlns:p14="http://schemas.microsoft.com/office/powerpoint/2010/main" val="114629011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http://www.huffingtonpost.com/2014/02/27/dobri-dobrev_n_4867974.html</a:t>
            </a:r>
          </a:p>
          <a:p>
            <a:pPr marL="0" marR="0" indent="0" algn="l" defTabSz="457200" rtl="0" eaLnBrk="1" fontAlgn="auto" latinLnBrk="0" hangingPunct="1">
              <a:lnSpc>
                <a:spcPct val="100000"/>
              </a:lnSpc>
              <a:spcBef>
                <a:spcPts val="0"/>
              </a:spcBef>
              <a:spcAft>
                <a:spcPts val="0"/>
              </a:spcAft>
              <a:buClrTx/>
              <a:buSzTx/>
              <a:buFontTx/>
              <a:buNone/>
              <a:tabLst/>
              <a:defRPr/>
            </a:pPr>
            <a:r>
              <a:rPr lang="de-DE">
                <a:hlinkClick r:id="rId3"/>
              </a:rPr>
              <a:t>IMPACT </a:t>
            </a:r>
            <a:r>
              <a:rPr lang="de-DE"/>
              <a:t>02/27/2014 04:10 pm ET | </a:t>
            </a:r>
            <a:r>
              <a:rPr lang="de-DE" b="1"/>
              <a:t>Updated</a:t>
            </a:r>
            <a:r>
              <a:rPr lang="de-DE"/>
              <a:t> Mar 14, 2014 </a:t>
            </a:r>
          </a:p>
          <a:p>
            <a:endParaRPr lang="en-US"/>
          </a:p>
          <a:p>
            <a:r>
              <a:rPr lang="en-US"/>
              <a:t>To the unfamiliar passerby, Dobri Dobrev, 99, may come off as a haggard beggar who depends on the kindness of strangers to get by in life. </a:t>
            </a:r>
          </a:p>
          <a:p>
            <a:r>
              <a:rPr lang="en-US"/>
              <a:t>But, for the residents of Sofia, Bulgaria, Dobrev is nothing of the sort. Rather, the area’s fixture has been called a “saint” and a “divine stranger,” </a:t>
            </a:r>
            <a:r>
              <a:rPr lang="en-US">
                <a:hlinkClick r:id="rId4"/>
              </a:rPr>
              <a:t>according to a website dedicated to Dobrev.</a:t>
            </a:r>
            <a:r>
              <a:rPr lang="en-US"/>
              <a:t> </a:t>
            </a:r>
          </a:p>
          <a:p>
            <a:r>
              <a:rPr lang="en-US"/>
              <a:t>Dobrev </a:t>
            </a:r>
            <a:r>
              <a:rPr lang="en-US">
                <a:hlinkClick r:id="rId5"/>
              </a:rPr>
              <a:t>lost most of his hearing during World War II</a:t>
            </a:r>
            <a:r>
              <a:rPr lang="en-US"/>
              <a:t>, according to Yahoo News Canada. He lives more than 15 miles outside of Sofia, a distance he used to trek by foot, but he now relies on the bus, according to SaintDobry.com. He spends his days asking people for money, but </a:t>
            </a:r>
            <a:r>
              <a:rPr lang="en-US">
                <a:hlinkClick r:id="rId4"/>
              </a:rPr>
              <a:t>he doesn’t keep a cent.</a:t>
            </a:r>
            <a:endParaRPr lang="en-US"/>
          </a:p>
          <a:p>
            <a:r>
              <a:rPr lang="en-US"/>
              <a:t>The generous guy lives off of his monthly pension of 80 euros (about $100) and gives all his donations to institutions that are most dear to him: churches and orphanages. </a:t>
            </a:r>
          </a:p>
          <a:p>
            <a:br>
              <a:rPr lang="en-US"/>
            </a:br>
            <a:r>
              <a:rPr lang="en-US">
                <a:hlinkClick r:id="rId6"/>
              </a:rPr>
              <a:t>Photo credit: Laura / Panoramio </a:t>
            </a:r>
            <a:endParaRPr lang="en-US"/>
          </a:p>
          <a:p>
            <a:r>
              <a:rPr lang="en-US"/>
              <a:t>Last year, </a:t>
            </a:r>
            <a:r>
              <a:rPr lang="en-US">
                <a:hlinkClick r:id="rId7"/>
              </a:rPr>
              <a:t>Reddit user Nullvoid123</a:t>
            </a:r>
            <a:r>
              <a:rPr lang="en-US"/>
              <a:t> wrote on the site that he has met Dobrev a number of times and that the beneficent man said he once “did a bad thing,” and is now trying to make up for his past transgressions by helping others. </a:t>
            </a:r>
          </a:p>
          <a:p>
            <a:r>
              <a:rPr lang="en-US"/>
              <a:t>Dobrev has made a number of generous donations throughout the years to churches, but one of his largest gifts was when he gave 35,700 lev (more than $24,000) to the </a:t>
            </a:r>
            <a:r>
              <a:rPr lang="en-US">
                <a:hlinkClick r:id="rId8"/>
              </a:rPr>
              <a:t>St. Alexander Nevsky Cathedral</a:t>
            </a:r>
            <a:r>
              <a:rPr lang="en-US"/>
              <a:t>, according to a video released by the church. He has also been known to </a:t>
            </a:r>
            <a:r>
              <a:rPr lang="en-US">
                <a:hlinkClick r:id="rId9"/>
              </a:rPr>
              <a:t>give money to orphanages</a:t>
            </a:r>
            <a:r>
              <a:rPr lang="en-US"/>
              <a:t> to help them pay their utility bills. </a:t>
            </a:r>
          </a:p>
          <a:p>
            <a:r>
              <a:rPr lang="en-US"/>
              <a:t>“The good will is just and true. Everything in it is good,” </a:t>
            </a:r>
            <a:r>
              <a:rPr lang="en-US">
                <a:hlinkClick r:id="rId10"/>
              </a:rPr>
              <a:t>Dobrev said in the film “Mite,”</a:t>
            </a:r>
            <a:r>
              <a:rPr lang="en-US"/>
              <a:t> which was produced in 2000. “We must not lie, nor steal, nor commit adultery. We must love each other as God loves us.”</a:t>
            </a:r>
          </a:p>
          <a:p>
            <a:endParaRPr lang="en-US"/>
          </a:p>
        </p:txBody>
      </p:sp>
    </p:spTree>
    <p:extLst>
      <p:ext uri="{BB962C8B-B14F-4D97-AF65-F5344CB8AC3E}">
        <p14:creationId xmlns:p14="http://schemas.microsoft.com/office/powerpoint/2010/main" val="62213195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http://www.huffingtonpost.com/2014/02/27/dobri-dobrev_n_4867974.html</a:t>
            </a:r>
          </a:p>
          <a:p>
            <a:pPr marL="0" marR="0" indent="0" algn="l" defTabSz="457200" rtl="0" eaLnBrk="1" fontAlgn="auto" latinLnBrk="0" hangingPunct="1">
              <a:lnSpc>
                <a:spcPct val="100000"/>
              </a:lnSpc>
              <a:spcBef>
                <a:spcPts val="0"/>
              </a:spcBef>
              <a:spcAft>
                <a:spcPts val="0"/>
              </a:spcAft>
              <a:buClrTx/>
              <a:buSzTx/>
              <a:buFontTx/>
              <a:buNone/>
              <a:tabLst/>
              <a:defRPr/>
            </a:pPr>
            <a:r>
              <a:rPr lang="de-DE">
                <a:hlinkClick r:id="rId3"/>
              </a:rPr>
              <a:t>IMPACT </a:t>
            </a:r>
            <a:r>
              <a:rPr lang="de-DE"/>
              <a:t>02/27/2014 04:10 pm ET | </a:t>
            </a:r>
            <a:r>
              <a:rPr lang="de-DE" b="1"/>
              <a:t>Updated</a:t>
            </a:r>
            <a:r>
              <a:rPr lang="de-DE"/>
              <a:t> Mar 14, 2014 </a:t>
            </a:r>
          </a:p>
          <a:p>
            <a:endParaRPr lang="en-US"/>
          </a:p>
          <a:p>
            <a:r>
              <a:rPr lang="en-US"/>
              <a:t>To the unfamiliar passerby, Dobri Dobrev, 99, may come off as a haggard beggar who depends on the kindness of strangers to get by in life. </a:t>
            </a:r>
          </a:p>
          <a:p>
            <a:r>
              <a:rPr lang="en-US"/>
              <a:t>But, for the residents of Sofia, Bulgaria, Dobrev is nothing of the sort. Rather, the area’s fixture has been called a “saint” and a “divine stranger,” </a:t>
            </a:r>
            <a:r>
              <a:rPr lang="en-US">
                <a:hlinkClick r:id="rId4"/>
              </a:rPr>
              <a:t>according to a website dedicated to Dobrev.</a:t>
            </a:r>
            <a:r>
              <a:rPr lang="en-US"/>
              <a:t> </a:t>
            </a:r>
          </a:p>
          <a:p>
            <a:r>
              <a:rPr lang="en-US"/>
              <a:t>Dobrev </a:t>
            </a:r>
            <a:r>
              <a:rPr lang="en-US">
                <a:hlinkClick r:id="rId5"/>
              </a:rPr>
              <a:t>lost most of his hearing during World War II</a:t>
            </a:r>
            <a:r>
              <a:rPr lang="en-US"/>
              <a:t>, according to Yahoo News Canada. He lives more than 15 miles outside of Sofia, a distance he used to trek by foot, but he now relies on the bus, according to SaintDobry.com. He spends his days asking people for money, but </a:t>
            </a:r>
            <a:r>
              <a:rPr lang="en-US">
                <a:hlinkClick r:id="rId4"/>
              </a:rPr>
              <a:t>he doesn’t keep a cent.</a:t>
            </a:r>
            <a:endParaRPr lang="en-US"/>
          </a:p>
          <a:p>
            <a:r>
              <a:rPr lang="en-US"/>
              <a:t>The generous guy lives off of his monthly pension of 80 euros (about $100) and gives all his donations to institutions that are most dear to him: churches and orphanages. </a:t>
            </a:r>
          </a:p>
          <a:p>
            <a:br>
              <a:rPr lang="en-US"/>
            </a:br>
            <a:r>
              <a:rPr lang="en-US">
                <a:hlinkClick r:id="rId6"/>
              </a:rPr>
              <a:t>Photo credit: Laura / Panoramio </a:t>
            </a:r>
            <a:endParaRPr lang="en-US"/>
          </a:p>
          <a:p>
            <a:r>
              <a:rPr lang="en-US"/>
              <a:t>Last year, </a:t>
            </a:r>
            <a:r>
              <a:rPr lang="en-US">
                <a:hlinkClick r:id="rId7"/>
              </a:rPr>
              <a:t>Reddit user Nullvoid123</a:t>
            </a:r>
            <a:r>
              <a:rPr lang="en-US"/>
              <a:t> wrote on the site that he has met Dobrev a number of times and that the beneficent man said he once “did a bad thing,” and is now trying to make up for his past transgressions by helping others. </a:t>
            </a:r>
          </a:p>
          <a:p>
            <a:r>
              <a:rPr lang="en-US"/>
              <a:t>Dobrev has made a number of generous donations throughout the years to churches, but one of his largest gifts was when he gave 35,700 lev (more than $24,000) to the </a:t>
            </a:r>
            <a:r>
              <a:rPr lang="en-US">
                <a:hlinkClick r:id="rId8"/>
              </a:rPr>
              <a:t>St. Alexander Nevsky Cathedral</a:t>
            </a:r>
            <a:r>
              <a:rPr lang="en-US"/>
              <a:t>, according to a video released by the church. He has also been known to </a:t>
            </a:r>
            <a:r>
              <a:rPr lang="en-US">
                <a:hlinkClick r:id="rId9"/>
              </a:rPr>
              <a:t>give money to orphanages</a:t>
            </a:r>
            <a:r>
              <a:rPr lang="en-US"/>
              <a:t> to help them pay their utility bills. </a:t>
            </a:r>
          </a:p>
          <a:p>
            <a:r>
              <a:rPr lang="en-US"/>
              <a:t>“The good will is just and true. Everything in it is good,” </a:t>
            </a:r>
            <a:r>
              <a:rPr lang="en-US">
                <a:hlinkClick r:id="rId10"/>
              </a:rPr>
              <a:t>Dobrev said in the film “Mite,”</a:t>
            </a:r>
            <a:r>
              <a:rPr lang="en-US"/>
              <a:t> which was produced in 2000. “We must not lie, nor steal, nor commit adultery. We must love each other as God loves us.”</a:t>
            </a:r>
          </a:p>
          <a:p>
            <a:endParaRPr lang="en-US"/>
          </a:p>
        </p:txBody>
      </p:sp>
    </p:spTree>
    <p:extLst>
      <p:ext uri="{BB962C8B-B14F-4D97-AF65-F5344CB8AC3E}">
        <p14:creationId xmlns:p14="http://schemas.microsoft.com/office/powerpoint/2010/main" val="7387363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91164682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93747310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297450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3289910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62087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57152052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9254328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CA168311-8E3A-DF47-940D-C4E79C847CDD}" type="slidenum">
              <a:rPr lang="en-US" sz="1200">
                <a:solidFill>
                  <a:srgbClr val="000000"/>
                </a:solidFill>
              </a:rPr>
              <a:pPr eaLnBrk="1" hangingPunct="1"/>
              <a:t>199</a:t>
            </a:fld>
            <a:endParaRPr lang="en-US" sz="1200">
              <a:solidFill>
                <a:srgbClr val="000000"/>
              </a:solidFil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Survey </a:t>
            </a:r>
            <a:r>
              <a:rPr lang="en-US" dirty="0">
                <a:latin typeface="Arial" charset="0"/>
              </a:rPr>
              <a:t>link address</a:t>
            </a:r>
          </a:p>
        </p:txBody>
      </p:sp>
    </p:spTree>
    <p:extLst>
      <p:ext uri="{BB962C8B-B14F-4D97-AF65-F5344CB8AC3E}">
        <p14:creationId xmlns:p14="http://schemas.microsoft.com/office/powerpoint/2010/main" val="1452458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499885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729756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3"/>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r>
              <a:rPr lang="en-GB" sz="1200">
                <a:solidFill>
                  <a:srgbClr val="000000"/>
                </a:solidFill>
                <a:latin typeface="Calibri" charset="0"/>
              </a:rPr>
              <a:t>10/06/10</a:t>
            </a:r>
          </a:p>
        </p:txBody>
      </p:sp>
      <p:sp>
        <p:nvSpPr>
          <p:cNvPr id="13209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fld id="{922AC0C1-C64A-1D4F-ACCB-CE0771826F39}" type="slidenum">
              <a:rPr lang="en-GB" sz="1200">
                <a:solidFill>
                  <a:srgbClr val="000000"/>
                </a:solidFill>
                <a:latin typeface="Calibri" charset="0"/>
              </a:rPr>
              <a:pPr eaLnBrk="1" hangingPunct="1"/>
              <a:t>22</a:t>
            </a:fld>
            <a:endParaRPr lang="en-GB" sz="1200">
              <a:solidFill>
                <a:srgbClr val="000000"/>
              </a:solidFill>
              <a:latin typeface="Calibri" charset="0"/>
            </a:endParaRPr>
          </a:p>
        </p:txBody>
      </p:sp>
      <p:sp>
        <p:nvSpPr>
          <p:cNvPr id="13210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r" eaLnBrk="1" hangingPunct="1">
              <a:buClr>
                <a:srgbClr val="000000"/>
              </a:buClr>
              <a:buSzPct val="100000"/>
              <a:buFont typeface="Calibri" charset="0"/>
              <a:buNone/>
            </a:pPr>
            <a:fld id="{75474F1B-94CD-7F4F-9C02-AFD0EEED6C2F}" type="slidenum">
              <a:rPr lang="en-GB" sz="1200">
                <a:solidFill>
                  <a:srgbClr val="000000"/>
                </a:solidFill>
                <a:latin typeface="Calibri" charset="0"/>
              </a:rPr>
              <a:pPr algn="r" eaLnBrk="1" hangingPunct="1">
                <a:buClr>
                  <a:srgbClr val="000000"/>
                </a:buClr>
                <a:buSzPct val="100000"/>
                <a:buFont typeface="Calibri" charset="0"/>
                <a:buNone/>
              </a:pPr>
              <a:t>22</a:t>
            </a:fld>
            <a:endParaRPr lang="en-GB" sz="1200">
              <a:solidFill>
                <a:srgbClr val="000000"/>
              </a:solidFill>
              <a:latin typeface="Calibri" charset="0"/>
            </a:endParaRPr>
          </a:p>
        </p:txBody>
      </p:sp>
      <p:sp>
        <p:nvSpPr>
          <p:cNvPr id="13210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latin typeface="Arial" charset="0"/>
            </a:endParaRPr>
          </a:p>
        </p:txBody>
      </p:sp>
      <p:sp>
        <p:nvSpPr>
          <p:cNvPr id="132102" name="Rectangle 3"/>
          <p:cNvSpPr>
            <a:spLocks noGrp="1" noChangeArrowheads="1"/>
          </p:cNvSpPr>
          <p:nvPr>
            <p:ph type="body"/>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pPr eaLnBrk="1" hangingPunct="1">
              <a:spcBef>
                <a:spcPct val="0"/>
              </a:spcBef>
            </a:pPr>
            <a:endParaRPr lang="en-US">
              <a:latin typeface="Times New Roman" charset="0"/>
            </a:endParaRPr>
          </a:p>
        </p:txBody>
      </p:sp>
    </p:spTree>
    <p:extLst>
      <p:ext uri="{BB962C8B-B14F-4D97-AF65-F5344CB8AC3E}">
        <p14:creationId xmlns:p14="http://schemas.microsoft.com/office/powerpoint/2010/main" val="83328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5521E5-B1AB-D346-8239-A53DEBA30D40}" type="slidenum">
              <a:rPr lang="en-US" sz="1200">
                <a:solidFill>
                  <a:srgbClr val="000000"/>
                </a:solidFill>
              </a:rPr>
              <a:pPr eaLnBrk="1" hangingPunct="1"/>
              <a:t>28</a:t>
            </a:fld>
            <a:endParaRPr lang="en-US" sz="1200">
              <a:solidFill>
                <a:srgbClr val="000000"/>
              </a:solidFill>
            </a:endParaRPr>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26249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696581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1026"/>
          <p:cNvSpPr>
            <a:spLocks noGrp="1" noRot="1" noChangeAspect="1" noChangeArrowheads="1"/>
          </p:cNvSpPr>
          <p:nvPr>
            <p:ph type="sldImg"/>
          </p:nvPr>
        </p:nvSpPr>
        <p:spPr>
          <a:solidFill>
            <a:srgbClr val="FFFFFF"/>
          </a:solidFill>
          <a:ln/>
        </p:spPr>
      </p:sp>
      <p:sp>
        <p:nvSpPr>
          <p:cNvPr id="207874"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God met me in Jerusalem in December 1995.</a:t>
            </a:r>
          </a:p>
          <a:p>
            <a:r>
              <a:rPr lang="en-US">
                <a:latin typeface="Times New Roman" charset="0"/>
                <a:ea typeface="ＭＳ Ｐゴシック" charset="0"/>
                <a:cs typeface="ＭＳ Ｐゴシック" charset="0"/>
              </a:rPr>
              <a:t>You see, at that time I had served on the faculty of Singapore Bible College for four years and I started teaching some courses for the fourth time––that can lose its challenge.</a:t>
            </a:r>
          </a:p>
          <a:p>
            <a:r>
              <a:rPr lang="en-US">
                <a:latin typeface="Times New Roman" charset="0"/>
                <a:ea typeface="ＭＳ Ｐゴシック" charset="0"/>
                <a:cs typeface="ＭＳ Ｐゴシック" charset="0"/>
              </a:rPr>
              <a:t>But the chance came to lead trips to Israel.  I</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d never been there before, but 25 daring souls braved to pay the $3000 to come with me.</a:t>
            </a:r>
          </a:p>
          <a:p>
            <a:r>
              <a:rPr lang="en-US">
                <a:latin typeface="Times New Roman" charset="0"/>
                <a:ea typeface="ＭＳ Ｐゴシック" charset="0"/>
                <a:cs typeface="ＭＳ Ｐゴシック" charset="0"/>
              </a:rPr>
              <a:t>But at the antiquities shop in Jerusalem I was stunned to see one of my tour members argue with the shop owner about the price of an artifact.  "What? You want $20?  I saw this for $18 down the street!"</a:t>
            </a:r>
            <a:endParaRPr lang="en-US" altLang="ja-JP">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I was so embarrassed that I left the shop, sat down on the curb, and pouted like Elijah.  "What are you doing here, Rick?" I sensed God say to me (not audibly, yet still real).</a:t>
            </a:r>
          </a:p>
          <a:p>
            <a:r>
              <a:rPr lang="en-US">
                <a:latin typeface="Times New Roman" charset="0"/>
                <a:ea typeface="ＭＳ Ｐゴシック" charset="0"/>
                <a:cs typeface="ＭＳ Ｐゴシック" charset="0"/>
              </a:rPr>
              <a:t>"Lord, I</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m bringing Your people to Your land to get to know Your Word."</a:t>
            </a:r>
            <a:endParaRPr lang="en-US" altLang="ja-JP">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"No, you</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re not," I sensed God saying to me.  "You can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afford to come Israel so you rounded up 25 wealthy people to pay your way."</a:t>
            </a:r>
            <a:endParaRPr lang="en-US" altLang="ja-JP">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Then it struck me how little time Jesus spent in Jerusalem.  Sure, he was a faithful Jew who made the required pilgrimages three times a year––and he spent the last week of his life in Jerusalem since he came there to die.  But Jesus wasn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impressed with the wealth and power of Jerusalem.</a:t>
            </a:r>
          </a:p>
          <a:p>
            <a:r>
              <a:rPr lang="en-US">
                <a:latin typeface="Times New Roman" charset="0"/>
                <a:ea typeface="ＭＳ Ｐゴシック" charset="0"/>
                <a:cs typeface="ＭＳ Ｐゴシック" charset="0"/>
              </a:rPr>
              <a:t>Instead, he wanted to change the world through the poor. Jesus said that he had come to preach the gospel to the poor. And, as I thought about it, I realized that Jesus spent most of his ministry up in the poor north, in Galilee. He spent his time and energy in what people considered to be the place for roughnecks and insurrectionists.</a:t>
            </a:r>
          </a:p>
          <a:p>
            <a:r>
              <a:rPr lang="en-US">
                <a:latin typeface="Times New Roman" charset="0"/>
                <a:ea typeface="ＭＳ Ｐゴシック" charset="0"/>
                <a:cs typeface="ＭＳ Ｐゴシック" charset="0"/>
              </a:rPr>
              <a:t>Then I thought about the students that I had at SBC up to that point.  I realized that the ones who came from the wealthy churches had to return back to their wealthy churches to pay back these churches for their support during seminary.</a:t>
            </a:r>
          </a:p>
          <a:p>
            <a:r>
              <a:rPr lang="en-US">
                <a:latin typeface="Times New Roman" charset="0"/>
                <a:ea typeface="ＭＳ Ｐゴシック" charset="0"/>
                <a:cs typeface="ＭＳ Ｐゴシック" charset="0"/>
              </a:rPr>
              <a:t>However, the ones from the poor countries returned to their countries had a tremendous impact for the cause of Christ.</a:t>
            </a:r>
          </a:p>
          <a:p>
            <a:r>
              <a:rPr lang="en-US">
                <a:latin typeface="Times New Roman" charset="0"/>
                <a:ea typeface="ＭＳ Ｐゴシック" charset="0"/>
                <a:cs typeface="ＭＳ Ｐゴシック" charset="0"/>
              </a:rPr>
              <a:t>So I said to the Lord, "OK, Lord, what do you want me to do? Where do you want me to go?"</a:t>
            </a:r>
            <a:endParaRPr lang="en-US" altLang="ja-JP">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83983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F4F11-C44B-B045-9727-901A2BC598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36610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1026"/>
          <p:cNvSpPr>
            <a:spLocks noGrp="1" noRot="1" noChangeAspect="1" noChangeArrowheads="1"/>
          </p:cNvSpPr>
          <p:nvPr>
            <p:ph type="sldImg"/>
          </p:nvPr>
        </p:nvSpPr>
        <p:spPr>
          <a:solidFill>
            <a:srgbClr val="FFFFFF"/>
          </a:solidFill>
          <a:ln/>
        </p:spPr>
      </p:sp>
      <p:sp>
        <p:nvSpPr>
          <p:cNvPr id="209922"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Then God put on my mind Mongolia.  "Mongolia?  Are you telling me to go to Outer Mongolia? I don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know a soul in Mongolia!"</a:t>
            </a:r>
            <a:r>
              <a:rPr lang="en-US" altLang="ja-JP">
                <a:latin typeface="Times New Roman" charset="0"/>
                <a:ea typeface="ＭＳ Ｐゴシック" charset="0"/>
                <a:cs typeface="ＭＳ Ｐゴシック" charset="0"/>
              </a:rPr>
              <a:t> </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48867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mn-ea"/>
                <a:cs typeface="Arial"/>
              </a:rPr>
              <a:t>How much time do you devote to your possessions? </a:t>
            </a:r>
            <a:endParaRPr lang="en-SG"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Do you own things—or do things own you?</a:t>
            </a:r>
            <a:endParaRPr lang="en-SG"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Do you have more friends with less money than you now than you had five years ago?</a:t>
            </a:r>
            <a:endParaRPr lang="en-SG" sz="1200" kern="1200" dirty="0">
              <a:solidFill>
                <a:schemeClr val="tx1"/>
              </a:solidFill>
              <a:effectLst/>
              <a:latin typeface="Arial"/>
              <a:ea typeface="+mn-ea"/>
              <a:cs typeface="Arial"/>
            </a:endParaRPr>
          </a:p>
          <a:p>
            <a:r>
              <a:rPr lang="en-US" dirty="0">
                <a:effectLst/>
                <a:latin typeface="Arial"/>
                <a:cs typeface="Arial"/>
              </a:rPr>
              <a:t>What goals do you have to use your money for the poor?</a:t>
            </a:r>
            <a:r>
              <a:rPr lang="en-SG" dirty="0">
                <a:effectLst/>
                <a:latin typeface="Arial"/>
                <a:cs typeface="Arial"/>
              </a:rPr>
              <a:t> </a:t>
            </a:r>
          </a:p>
          <a:p>
            <a:r>
              <a:rPr lang="en-US" sz="1200" kern="1200" dirty="0">
                <a:solidFill>
                  <a:schemeClr val="tx1"/>
                </a:solidFill>
                <a:effectLst/>
                <a:latin typeface="Arial"/>
                <a:ea typeface="+mn-ea"/>
                <a:cs typeface="Arial"/>
              </a:rPr>
              <a:t>Do you believe God wants you to be generous to the poor? He certainly does!</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7407209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898493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724175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842846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193243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248046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5521E5-B1AB-D346-8239-A53DEBA30D40}" type="slidenum">
              <a:rPr lang="en-US" sz="1200">
                <a:solidFill>
                  <a:srgbClr val="000000"/>
                </a:solidFill>
              </a:rPr>
              <a:pPr eaLnBrk="1" hangingPunct="1"/>
              <a:t>42</a:t>
            </a:fld>
            <a:endParaRPr lang="en-US" sz="1200">
              <a:solidFill>
                <a:srgbClr val="000000"/>
              </a:solidFill>
            </a:endParaRPr>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0577038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F5BC80B-1B5B-224F-986A-A3CFEBAAF4A4}" type="slidenum">
              <a:rPr lang="en-US" sz="1200">
                <a:solidFill>
                  <a:prstClr val="black"/>
                </a:solidFill>
              </a:rPr>
              <a:pPr/>
              <a:t>43</a:t>
            </a:fld>
            <a:endParaRPr lang="en-US" sz="1200">
              <a:solidFill>
                <a:prstClr val="black"/>
              </a:solidFill>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Tree>
    <p:extLst>
      <p:ext uri="{BB962C8B-B14F-4D97-AF65-F5344CB8AC3E}">
        <p14:creationId xmlns:p14="http://schemas.microsoft.com/office/powerpoint/2010/main" val="7517035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61035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314266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7890" name="Rectangle 3"/>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677891"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85881E15-78C7-384B-A886-C3B6959C6DE0}" type="slidenum">
              <a:rPr lang="en-GB" sz="1200">
                <a:solidFill>
                  <a:srgbClr val="000000"/>
                </a:solidFill>
                <a:latin typeface="Calibri" charset="0"/>
              </a:rPr>
              <a:pPr eaLnBrk="1" hangingPunct="1"/>
              <a:t>45</a:t>
            </a:fld>
            <a:endParaRPr lang="en-GB" sz="1200">
              <a:solidFill>
                <a:srgbClr val="000000"/>
              </a:solidFill>
              <a:latin typeface="Calibri" charset="0"/>
            </a:endParaRPr>
          </a:p>
        </p:txBody>
      </p:sp>
      <p:sp>
        <p:nvSpPr>
          <p:cNvPr id="67789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51E9AE3D-B1A9-A340-88D1-742CA303B486}" type="slidenum">
              <a:rPr lang="en-GB" sz="1200">
                <a:solidFill>
                  <a:srgbClr val="000000"/>
                </a:solidFill>
                <a:latin typeface="Calibri" charset="0"/>
              </a:rPr>
              <a:pPr algn="r" defTabSz="449263" eaLnBrk="1" hangingPunct="1">
                <a:buClr>
                  <a:srgbClr val="000000"/>
                </a:buClr>
                <a:buSzPct val="100000"/>
                <a:buFont typeface="Calibri" charset="0"/>
                <a:buNone/>
              </a:pPr>
              <a:t>45</a:t>
            </a:fld>
            <a:endParaRPr lang="en-GB" sz="1200">
              <a:solidFill>
                <a:srgbClr val="000000"/>
              </a:solidFill>
              <a:latin typeface="Calibri" charset="0"/>
            </a:endParaRPr>
          </a:p>
        </p:txBody>
      </p:sp>
      <p:sp>
        <p:nvSpPr>
          <p:cNvPr id="67789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a:solidFill>
                <a:prstClr val="white"/>
              </a:solidFill>
            </a:endParaRPr>
          </a:p>
        </p:txBody>
      </p:sp>
      <p:sp>
        <p:nvSpPr>
          <p:cNvPr id="677894"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942149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0670C3C6-9995-0241-8584-E4C4622010ED}" type="slidenum">
              <a:rPr lang="en-US" sz="1200">
                <a:solidFill>
                  <a:prstClr val="black"/>
                </a:solidFill>
              </a:rPr>
              <a:pPr eaLnBrk="1" hangingPunct="1"/>
              <a:t>46</a:t>
            </a:fld>
            <a:endParaRPr lang="en-US" sz="1200">
              <a:solidFill>
                <a:prstClr val="black"/>
              </a:solidFill>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803046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a:p>
            <a:r>
              <a:rPr lang="en-US" sz="1200" kern="1200" dirty="0">
                <a:solidFill>
                  <a:schemeClr val="tx1"/>
                </a:solidFill>
                <a:effectLst/>
                <a:latin typeface="+mn-lt"/>
                <a:ea typeface="ＭＳ Ｐゴシック" charset="0"/>
                <a:cs typeface="ＭＳ Ｐゴシック" charset="0"/>
              </a:rPr>
              <a:t>Today will have an overview of the whole book of </a:t>
            </a:r>
            <a:r>
              <a:rPr lang="ko-KR" altLang="en-US" sz="1200" kern="1200" dirty="0" err="1">
                <a:solidFill>
                  <a:schemeClr val="tx1"/>
                </a:solidFill>
                <a:effectLst/>
                <a:latin typeface="+mn-lt"/>
                <a:ea typeface="ＭＳ Ｐゴシック" charset="0"/>
                <a:cs typeface="ＭＳ Ｐゴシック" charset="0"/>
              </a:rPr>
              <a:t>弥迦</a:t>
            </a:r>
            <a:r>
              <a:rPr lang="en-US" sz="1200" kern="1200" dirty="0">
                <a:solidFill>
                  <a:schemeClr val="tx1"/>
                </a:solidFill>
                <a:effectLst/>
                <a:latin typeface="+mn-lt"/>
                <a:ea typeface="ＭＳ Ｐゴシック" charset="0"/>
                <a:cs typeface="ＭＳ Ｐゴシック" charset="0"/>
              </a:rPr>
              <a:t> where we’ll see </a:t>
            </a:r>
            <a:r>
              <a:rPr lang="en-US" sz="1200" i="1" kern="1200" dirty="0">
                <a:solidFill>
                  <a:schemeClr val="tx1"/>
                </a:solidFill>
                <a:effectLst/>
                <a:latin typeface="+mn-lt"/>
                <a:ea typeface="ＭＳ Ｐゴシック" charset="0"/>
                <a:cs typeface="ＭＳ Ｐゴシック" charset="0"/>
              </a:rPr>
              <a:t>three reasons to be generous</a:t>
            </a:r>
            <a:r>
              <a:rPr lang="en-US" sz="1200" kern="1200" dirty="0">
                <a:solidFill>
                  <a:schemeClr val="tx1"/>
                </a:solidFill>
                <a:effectLst/>
                <a:latin typeface="+mn-lt"/>
                <a:ea typeface="ＭＳ Ｐゴシック" charset="0"/>
                <a:cs typeface="ＭＳ Ｐゴシック" charset="0"/>
              </a:rPr>
              <a:t>. These will appear in three sermons in </a:t>
            </a:r>
            <a:r>
              <a:rPr lang="ko-KR" altLang="en-US" sz="1200" kern="1200" dirty="0" err="1">
                <a:solidFill>
                  <a:schemeClr val="tx1"/>
                </a:solidFill>
                <a:effectLst/>
                <a:latin typeface="+mn-lt"/>
                <a:ea typeface="ＭＳ Ｐゴシック" charset="0"/>
                <a:cs typeface="ＭＳ Ｐゴシック" charset="0"/>
              </a:rPr>
              <a:t>弥迦</a:t>
            </a:r>
            <a:r>
              <a:rPr lang="en-US" sz="1200" kern="1200" dirty="0">
                <a:solidFill>
                  <a:schemeClr val="tx1"/>
                </a:solidFill>
                <a:effectLst/>
                <a:latin typeface="+mn-lt"/>
                <a:ea typeface="ＭＳ Ｐゴシック" charset="0"/>
                <a:cs typeface="ＭＳ Ｐゴシック" charset="0"/>
              </a:rPr>
              <a:t>’s prophecy, each that begins with the word “Listen!” </a:t>
            </a:r>
            <a:endParaRPr lang="en-US" dirty="0">
              <a:cs typeface="ＭＳ Ｐゴシック" charset="0"/>
            </a:endParaRPr>
          </a:p>
          <a:p>
            <a:endParaRPr lang="en-US" dirty="0">
              <a:cs typeface="ＭＳ Ｐゴシック" charset="0"/>
            </a:endParaRPr>
          </a:p>
        </p:txBody>
      </p:sp>
    </p:spTree>
    <p:extLst>
      <p:ext uri="{BB962C8B-B14F-4D97-AF65-F5344CB8AC3E}">
        <p14:creationId xmlns:p14="http://schemas.microsoft.com/office/powerpoint/2010/main" val="33044246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In essence he says three times to have a heart for the poor—but there are also three benefits to us as well.</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10171113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zh-CN" altLang="en-US" sz="1200" b="0" i="0" kern="1200" dirty="0">
              <a:solidFill>
                <a:schemeClr val="tx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4780946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20559318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0349244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9208426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758588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068547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96810E-64E3-9546-813D-3585B19FAC10}" type="slidenum">
              <a:rPr lang="en-US" smtClean="0"/>
              <a:pPr>
                <a:defRPr/>
              </a:pPr>
              <a:t>5</a:t>
            </a:fld>
            <a:endParaRPr lang="en-US"/>
          </a:p>
        </p:txBody>
      </p:sp>
    </p:spTree>
    <p:extLst>
      <p:ext uri="{BB962C8B-B14F-4D97-AF65-F5344CB8AC3E}">
        <p14:creationId xmlns:p14="http://schemas.microsoft.com/office/powerpoint/2010/main" val="29847157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461409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3948244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824522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8529499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0771213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02043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7225265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20396756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8545951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620145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pPr>
              <a:defRPr/>
            </a:pPr>
            <a:fld id="{4896810E-64E3-9546-813D-3585B19FAC10}" type="slidenum">
              <a:rPr lang="en-US" smtClean="0"/>
              <a:pPr>
                <a:defRPr/>
              </a:pPr>
              <a:t>7</a:t>
            </a:fld>
            <a:endParaRPr lang="en-US"/>
          </a:p>
        </p:txBody>
      </p:sp>
    </p:spTree>
    <p:extLst>
      <p:ext uri="{BB962C8B-B14F-4D97-AF65-F5344CB8AC3E}">
        <p14:creationId xmlns:p14="http://schemas.microsoft.com/office/powerpoint/2010/main" val="14936614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454198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781997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4991819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5467387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1"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15F3C94-1D88-824A-9E25-6685404A3BDA}" type="slidenum">
              <a:rPr lang="en-US" sz="1200">
                <a:solidFill>
                  <a:srgbClr val="000000"/>
                </a:solidFill>
                <a:latin typeface="Calibri" charset="0"/>
              </a:rPr>
              <a:pPr eaLnBrk="1" hangingPunct="1"/>
              <a:t>73</a:t>
            </a:fld>
            <a:endParaRPr lang="en-US" sz="1200">
              <a:solidFill>
                <a:srgbClr val="000000"/>
              </a:solidFill>
              <a:latin typeface="Calibri" charset="0"/>
            </a:endParaRPr>
          </a:p>
        </p:txBody>
      </p:sp>
      <p:sp>
        <p:nvSpPr>
          <p:cNvPr id="783362"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2240519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1"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15F3C94-1D88-824A-9E25-6685404A3BDA}" type="slidenum">
              <a:rPr lang="en-US" sz="1200">
                <a:solidFill>
                  <a:srgbClr val="000000"/>
                </a:solidFill>
                <a:latin typeface="Calibri" charset="0"/>
              </a:rPr>
              <a:pPr eaLnBrk="1" hangingPunct="1"/>
              <a:t>74</a:t>
            </a:fld>
            <a:endParaRPr lang="en-US" sz="1200">
              <a:solidFill>
                <a:srgbClr val="000000"/>
              </a:solidFill>
              <a:latin typeface="Calibri" charset="0"/>
            </a:endParaRPr>
          </a:p>
        </p:txBody>
      </p:sp>
      <p:sp>
        <p:nvSpPr>
          <p:cNvPr id="783362"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8954875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6864634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76</a:t>
            </a:fld>
            <a:endParaRPr lang="en-US" sz="1200">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From</a:t>
            </a:r>
            <a:r>
              <a:rPr lang="en-US" baseline="0" dirty="0">
                <a:latin typeface="Arial" charset="0"/>
                <a:ea typeface="ＭＳ Ｐゴシック" charset="0"/>
                <a:cs typeface="ＭＳ Ｐゴシック" charset="0"/>
              </a:rPr>
              <a:t> 1997</a:t>
            </a:r>
            <a:r>
              <a:rPr lang="en-US" baseline="0">
                <a:latin typeface="Arial" charset="0"/>
                <a:ea typeface="ＭＳ Ｐゴシック" charset="0"/>
                <a:cs typeface="ＭＳ Ｐゴシック" charset="0"/>
              </a:rPr>
              <a:t>-July 2016 </a:t>
            </a:r>
            <a:r>
              <a:rPr lang="en-US" baseline="0" dirty="0">
                <a:latin typeface="Arial" charset="0"/>
                <a:ea typeface="ＭＳ Ｐゴシック" charset="0"/>
                <a:cs typeface="ＭＳ Ｐゴシック" charset="0"/>
              </a:rPr>
              <a:t>God has seen fit to grant me the privilege to train pastors in 12 other countries </a:t>
            </a:r>
            <a:r>
              <a:rPr lang="en-US" baseline="0">
                <a:latin typeface="Arial" charset="0"/>
                <a:ea typeface="ＭＳ Ｐゴシック" charset="0"/>
                <a:cs typeface="ＭＳ Ｐゴシック" charset="0"/>
              </a:rPr>
              <a:t>on 58 </a:t>
            </a:r>
            <a:r>
              <a:rPr lang="en-US" baseline="0" dirty="0">
                <a:latin typeface="Arial" charset="0"/>
                <a:ea typeface="ＭＳ Ｐゴシック" charset="0"/>
                <a:cs typeface="ＭＳ Ｐゴシック" charset="0"/>
              </a:rPr>
              <a:t>trips.  Often pastors in the US team-teach with me on these trips.</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9028377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6680973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43226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pPr>
              <a:defRPr/>
            </a:pPr>
            <a:fld id="{4896810E-64E3-9546-813D-3585B19FAC10}" type="slidenum">
              <a:rPr lang="en-US" smtClean="0"/>
              <a:pPr>
                <a:defRPr/>
              </a:pPr>
              <a:t>8</a:t>
            </a:fld>
            <a:endParaRPr lang="en-US"/>
          </a:p>
        </p:txBody>
      </p:sp>
    </p:spTree>
    <p:extLst>
      <p:ext uri="{BB962C8B-B14F-4D97-AF65-F5344CB8AC3E}">
        <p14:creationId xmlns:p14="http://schemas.microsoft.com/office/powerpoint/2010/main" val="10487733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zh-CN" altLang="en-US" sz="1200" b="0" i="0" kern="1200" dirty="0">
              <a:solidFill>
                <a:schemeClr val="tx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29144872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zh-CN" dirty="0">
              <a:cs typeface="ＭＳ Ｐゴシック" charset="0"/>
            </a:endParaRPr>
          </a:p>
        </p:txBody>
      </p:sp>
    </p:spTree>
    <p:extLst>
      <p:ext uri="{BB962C8B-B14F-4D97-AF65-F5344CB8AC3E}">
        <p14:creationId xmlns:p14="http://schemas.microsoft.com/office/powerpoint/2010/main" val="16148406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2144914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the hand of a missionary reaches out to a starving boy</a:t>
            </a:r>
          </a:p>
          <a:p>
            <a:endParaRPr lang="en-US" dirty="0"/>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96</a:t>
            </a:fld>
            <a:endParaRPr lang="en-US">
              <a:solidFill>
                <a:prstClr val="black"/>
              </a:solidFill>
            </a:endParaRPr>
          </a:p>
        </p:txBody>
      </p:sp>
    </p:spTree>
    <p:extLst>
      <p:ext uri="{BB962C8B-B14F-4D97-AF65-F5344CB8AC3E}">
        <p14:creationId xmlns:p14="http://schemas.microsoft.com/office/powerpoint/2010/main" val="25241041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98</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9552782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101</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929600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5F38478-8FBF-5546-A3F9-6D32B7A203F7}" type="slidenum">
              <a:rPr lang="en-US" sz="1200">
                <a:solidFill>
                  <a:srgbClr val="000000"/>
                </a:solidFill>
                <a:latin typeface="Arial" charset="0"/>
              </a:rPr>
              <a:pPr eaLnBrk="1" hangingPunct="1"/>
              <a:t>104</a:t>
            </a:fld>
            <a:endParaRPr lang="en-US" sz="1200">
              <a:solidFill>
                <a:srgbClr val="000000"/>
              </a:solidFill>
              <a:latin typeface="Arial" charset="0"/>
            </a:endParaRPr>
          </a:p>
        </p:txBody>
      </p:sp>
      <p:sp>
        <p:nvSpPr>
          <p:cNvPr id="14848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48483" name="Rectangle 3"/>
          <p:cNvSpPr>
            <a:spLocks noGrp="1" noChangeArrowheads="1"/>
          </p:cNvSpPr>
          <p:nvPr>
            <p:ph type="body" idx="1"/>
          </p:nvPr>
        </p:nvSpPr>
        <p:spPr bwMode="auto">
          <a:xfrm>
            <a:off x="914400" y="4343400"/>
            <a:ext cx="5029200" cy="122713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Arial" charset="0"/>
            </a:endParaRPr>
          </a:p>
        </p:txBody>
      </p:sp>
    </p:spTree>
    <p:extLst>
      <p:ext uri="{BB962C8B-B14F-4D97-AF65-F5344CB8AC3E}">
        <p14:creationId xmlns:p14="http://schemas.microsoft.com/office/powerpoint/2010/main" val="5380606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Rectangle 2"/>
          <p:cNvSpPr>
            <a:spLocks noGrp="1" noRot="1" noChangeAspect="1" noChangeArrowheads="1"/>
          </p:cNvSpPr>
          <p:nvPr>
            <p:ph type="sldImg"/>
          </p:nvPr>
        </p:nvSpPr>
        <p:spPr>
          <a:solidFill>
            <a:srgbClr val="FFFFFF"/>
          </a:solidFill>
          <a:ln/>
        </p:spPr>
      </p:sp>
      <p:sp>
        <p:nvSpPr>
          <p:cNvPr id="81817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223127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Rectangle 2"/>
          <p:cNvSpPr>
            <a:spLocks noGrp="1" noRot="1" noChangeAspect="1" noChangeArrowheads="1"/>
          </p:cNvSpPr>
          <p:nvPr>
            <p:ph type="sldImg"/>
          </p:nvPr>
        </p:nvSpPr>
        <p:spPr>
          <a:solidFill>
            <a:srgbClr val="FFFFFF"/>
          </a:solidFill>
          <a:ln/>
        </p:spPr>
      </p:sp>
      <p:sp>
        <p:nvSpPr>
          <p:cNvPr id="81817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572506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3"/>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r>
              <a:rPr lang="en-GB" sz="1200">
                <a:solidFill>
                  <a:srgbClr val="000000"/>
                </a:solidFill>
                <a:latin typeface="Calibri" charset="0"/>
              </a:rPr>
              <a:t>10/06/10</a:t>
            </a:r>
          </a:p>
        </p:txBody>
      </p:sp>
      <p:sp>
        <p:nvSpPr>
          <p:cNvPr id="15053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fld id="{C501CFD6-527F-9546-B4B0-5FBABB9D8278}" type="slidenum">
              <a:rPr lang="en-GB" sz="1200">
                <a:solidFill>
                  <a:srgbClr val="000000"/>
                </a:solidFill>
                <a:latin typeface="Calibri" charset="0"/>
              </a:rPr>
              <a:pPr eaLnBrk="1" hangingPunct="1"/>
              <a:t>107</a:t>
            </a:fld>
            <a:endParaRPr lang="en-GB" sz="1200">
              <a:solidFill>
                <a:srgbClr val="000000"/>
              </a:solidFill>
              <a:latin typeface="Calibri" charset="0"/>
            </a:endParaRPr>
          </a:p>
        </p:txBody>
      </p:sp>
      <p:sp>
        <p:nvSpPr>
          <p:cNvPr id="15053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r" eaLnBrk="1" hangingPunct="1">
              <a:buClr>
                <a:srgbClr val="000000"/>
              </a:buClr>
              <a:buSzPct val="100000"/>
              <a:buFont typeface="Calibri" charset="0"/>
              <a:buNone/>
            </a:pPr>
            <a:fld id="{11C76AFB-1AF3-344F-902B-EF74A9E15D9C}" type="slidenum">
              <a:rPr lang="en-GB" sz="1200">
                <a:solidFill>
                  <a:srgbClr val="000000"/>
                </a:solidFill>
                <a:latin typeface="Calibri" charset="0"/>
              </a:rPr>
              <a:pPr algn="r" eaLnBrk="1" hangingPunct="1">
                <a:buClr>
                  <a:srgbClr val="000000"/>
                </a:buClr>
                <a:buSzPct val="100000"/>
                <a:buFont typeface="Calibri" charset="0"/>
                <a:buNone/>
              </a:pPr>
              <a:t>107</a:t>
            </a:fld>
            <a:endParaRPr lang="en-GB" sz="1200">
              <a:solidFill>
                <a:srgbClr val="000000"/>
              </a:solidFill>
              <a:latin typeface="Calibri" charset="0"/>
            </a:endParaRPr>
          </a:p>
        </p:txBody>
      </p:sp>
      <p:sp>
        <p:nvSpPr>
          <p:cNvPr id="15053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latin typeface="Arial" charset="0"/>
            </a:endParaRPr>
          </a:p>
        </p:txBody>
      </p:sp>
      <p:sp>
        <p:nvSpPr>
          <p:cNvPr id="150534" name="Rectangle 3"/>
          <p:cNvSpPr>
            <a:spLocks noGrp="1" noChangeArrowheads="1"/>
          </p:cNvSpPr>
          <p:nvPr>
            <p:ph type="body"/>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pPr eaLnBrk="1" hangingPunct="1">
              <a:spcBef>
                <a:spcPct val="0"/>
              </a:spcBef>
            </a:pPr>
            <a:endParaRPr lang="en-US">
              <a:latin typeface="Times New Roman" charset="0"/>
            </a:endParaRPr>
          </a:p>
        </p:txBody>
      </p:sp>
    </p:spTree>
    <p:extLst>
      <p:ext uri="{BB962C8B-B14F-4D97-AF65-F5344CB8AC3E}">
        <p14:creationId xmlns:p14="http://schemas.microsoft.com/office/powerpoint/2010/main" val="803069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pPr>
              <a:defRPr/>
            </a:pPr>
            <a:fld id="{4896810E-64E3-9546-813D-3585B19FAC10}" type="slidenum">
              <a:rPr lang="en-US" smtClean="0"/>
              <a:pPr>
                <a:defRPr/>
              </a:pPr>
              <a:t>9</a:t>
            </a:fld>
            <a:endParaRPr lang="en-US"/>
          </a:p>
        </p:txBody>
      </p:sp>
    </p:spTree>
    <p:extLst>
      <p:ext uri="{BB962C8B-B14F-4D97-AF65-F5344CB8AC3E}">
        <p14:creationId xmlns:p14="http://schemas.microsoft.com/office/powerpoint/2010/main" val="29324239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578" name="Rectangle 3"/>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r>
              <a:rPr lang="en-GB" sz="1200">
                <a:solidFill>
                  <a:srgbClr val="000000"/>
                </a:solidFill>
                <a:latin typeface="Calibri" charset="0"/>
              </a:rPr>
              <a:t>10/06/10</a:t>
            </a:r>
          </a:p>
        </p:txBody>
      </p:sp>
      <p:sp>
        <p:nvSpPr>
          <p:cNvPr id="15257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fld id="{AEA586A0-D35F-7845-9418-39B6E2E02D97}" type="slidenum">
              <a:rPr lang="en-GB" sz="1200">
                <a:solidFill>
                  <a:srgbClr val="000000"/>
                </a:solidFill>
                <a:latin typeface="Calibri" charset="0"/>
              </a:rPr>
              <a:pPr eaLnBrk="1" hangingPunct="1"/>
              <a:t>108</a:t>
            </a:fld>
            <a:endParaRPr lang="en-GB" sz="1200">
              <a:solidFill>
                <a:srgbClr val="000000"/>
              </a:solidFill>
              <a:latin typeface="Calibri" charset="0"/>
            </a:endParaRPr>
          </a:p>
        </p:txBody>
      </p:sp>
      <p:sp>
        <p:nvSpPr>
          <p:cNvPr id="15258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r" eaLnBrk="1" hangingPunct="1">
              <a:buClr>
                <a:srgbClr val="000000"/>
              </a:buClr>
              <a:buSzPct val="100000"/>
              <a:buFont typeface="Calibri" charset="0"/>
              <a:buNone/>
            </a:pPr>
            <a:fld id="{DBB04E10-05E2-A242-B020-249F36ADDC9A}" type="slidenum">
              <a:rPr lang="en-GB" sz="1200">
                <a:solidFill>
                  <a:srgbClr val="000000"/>
                </a:solidFill>
                <a:latin typeface="Calibri" charset="0"/>
              </a:rPr>
              <a:pPr algn="r" eaLnBrk="1" hangingPunct="1">
                <a:buClr>
                  <a:srgbClr val="000000"/>
                </a:buClr>
                <a:buSzPct val="100000"/>
                <a:buFont typeface="Calibri" charset="0"/>
                <a:buNone/>
              </a:pPr>
              <a:t>108</a:t>
            </a:fld>
            <a:endParaRPr lang="en-GB" sz="1200">
              <a:solidFill>
                <a:srgbClr val="000000"/>
              </a:solidFill>
              <a:latin typeface="Calibri" charset="0"/>
            </a:endParaRPr>
          </a:p>
        </p:txBody>
      </p:sp>
      <p:sp>
        <p:nvSpPr>
          <p:cNvPr id="15258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latin typeface="Arial" charset="0"/>
            </a:endParaRPr>
          </a:p>
        </p:txBody>
      </p:sp>
      <p:sp>
        <p:nvSpPr>
          <p:cNvPr id="152582" name="Rectangle 3"/>
          <p:cNvSpPr>
            <a:spLocks noGrp="1" noChangeArrowheads="1"/>
          </p:cNvSpPr>
          <p:nvPr>
            <p:ph type="body"/>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pPr eaLnBrk="1" hangingPunct="1">
              <a:spcBef>
                <a:spcPct val="0"/>
              </a:spcBef>
            </a:pPr>
            <a:endParaRPr lang="en-US">
              <a:latin typeface="Times New Roman" charset="0"/>
            </a:endParaRPr>
          </a:p>
        </p:txBody>
      </p:sp>
    </p:spTree>
    <p:extLst>
      <p:ext uri="{BB962C8B-B14F-4D97-AF65-F5344CB8AC3E}">
        <p14:creationId xmlns:p14="http://schemas.microsoft.com/office/powerpoint/2010/main" val="32711571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4626" name="Rectangle 3"/>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r>
              <a:rPr lang="en-GB" sz="1200">
                <a:solidFill>
                  <a:srgbClr val="000000"/>
                </a:solidFill>
                <a:latin typeface="Calibri" charset="0"/>
              </a:rPr>
              <a:t>10/06/10</a:t>
            </a:r>
          </a:p>
        </p:txBody>
      </p:sp>
      <p:sp>
        <p:nvSpPr>
          <p:cNvPr id="15462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fld id="{46953AE1-19E1-BD48-8817-A802F225C23C}" type="slidenum">
              <a:rPr lang="en-GB" sz="1200">
                <a:solidFill>
                  <a:srgbClr val="000000"/>
                </a:solidFill>
                <a:latin typeface="Calibri" charset="0"/>
              </a:rPr>
              <a:pPr eaLnBrk="1" hangingPunct="1"/>
              <a:t>109</a:t>
            </a:fld>
            <a:endParaRPr lang="en-GB" sz="1200">
              <a:solidFill>
                <a:srgbClr val="000000"/>
              </a:solidFill>
              <a:latin typeface="Calibri" charset="0"/>
            </a:endParaRPr>
          </a:p>
        </p:txBody>
      </p:sp>
      <p:sp>
        <p:nvSpPr>
          <p:cNvPr id="15462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r" eaLnBrk="1" hangingPunct="1">
              <a:buClr>
                <a:srgbClr val="000000"/>
              </a:buClr>
              <a:buSzPct val="100000"/>
              <a:buFont typeface="Calibri" charset="0"/>
              <a:buNone/>
            </a:pPr>
            <a:fld id="{4A0C101F-79C9-C947-9D3F-A45895335E25}" type="slidenum">
              <a:rPr lang="en-GB" sz="1200">
                <a:solidFill>
                  <a:srgbClr val="000000"/>
                </a:solidFill>
                <a:latin typeface="Calibri" charset="0"/>
              </a:rPr>
              <a:pPr algn="r" eaLnBrk="1" hangingPunct="1">
                <a:buClr>
                  <a:srgbClr val="000000"/>
                </a:buClr>
                <a:buSzPct val="100000"/>
                <a:buFont typeface="Calibri" charset="0"/>
                <a:buNone/>
              </a:pPr>
              <a:t>109</a:t>
            </a:fld>
            <a:endParaRPr lang="en-GB" sz="1200">
              <a:solidFill>
                <a:srgbClr val="000000"/>
              </a:solidFill>
              <a:latin typeface="Calibri" charset="0"/>
            </a:endParaRPr>
          </a:p>
        </p:txBody>
      </p:sp>
      <p:sp>
        <p:nvSpPr>
          <p:cNvPr id="15462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latin typeface="Arial" charset="0"/>
            </a:endParaRPr>
          </a:p>
        </p:txBody>
      </p:sp>
      <p:sp>
        <p:nvSpPr>
          <p:cNvPr id="154630" name="Rectangle 3"/>
          <p:cNvSpPr>
            <a:spLocks noGrp="1" noChangeArrowheads="1"/>
          </p:cNvSpPr>
          <p:nvPr>
            <p:ph type="body"/>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pPr eaLnBrk="1" hangingPunct="1">
              <a:spcBef>
                <a:spcPct val="0"/>
              </a:spcBef>
            </a:pPr>
            <a:endParaRPr lang="en-US">
              <a:latin typeface="Times New Roman" charset="0"/>
            </a:endParaRPr>
          </a:p>
        </p:txBody>
      </p:sp>
    </p:spTree>
    <p:extLst>
      <p:ext uri="{BB962C8B-B14F-4D97-AF65-F5344CB8AC3E}">
        <p14:creationId xmlns:p14="http://schemas.microsoft.com/office/powerpoint/2010/main" val="8210554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47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mr-IN" b="1">
                <a:latin typeface="Calibri" charset="0"/>
                <a:ea typeface="ＭＳ Ｐゴシック" charset="0"/>
                <a:cs typeface="ＭＳ Ｐゴシック" charset="0"/>
              </a:rPr>
              <a:t>"</a:t>
            </a:r>
            <a:r>
              <a:rPr lang="en-US" b="1">
                <a:latin typeface="Calibri" charset="0"/>
                <a:ea typeface="ＭＳ Ｐゴシック" charset="0"/>
                <a:cs typeface="ＭＳ Ｐゴシック" charset="0"/>
              </a:rPr>
              <a:t>Let Us Beat Swords into Plowshares </a:t>
            </a:r>
          </a:p>
          <a:p>
            <a:br>
              <a:rPr lang="en-US">
                <a:latin typeface="Calibri" charset="0"/>
                <a:ea typeface="ＭＳ Ｐゴシック" charset="0"/>
                <a:cs typeface="ＭＳ Ｐゴシック" charset="0"/>
              </a:rPr>
            </a:br>
            <a:r>
              <a:rPr lang="en-US">
                <a:latin typeface="Calibri" charset="0"/>
                <a:ea typeface="ＭＳ Ｐゴシック" charset="0"/>
                <a:cs typeface="ＭＳ Ｐゴシック" charset="0"/>
              </a:rPr>
              <a:t>But first...</a:t>
            </a:r>
            <a:br>
              <a:rPr lang="en-US">
                <a:latin typeface="Calibri" charset="0"/>
                <a:ea typeface="ＭＳ Ｐゴシック" charset="0"/>
                <a:cs typeface="ＭＳ Ｐゴシック" charset="0"/>
              </a:rPr>
            </a:br>
            <a:r>
              <a:rPr lang="en-US">
                <a:latin typeface="Calibri" charset="0"/>
                <a:ea typeface="ＭＳ Ｐゴシック" charset="0"/>
                <a:cs typeface="ＭＳ Ｐゴシック" charset="0"/>
              </a:rPr>
              <a:t>What is a plowshare?!</a:t>
            </a:r>
            <a:br>
              <a:rPr lang="en-US">
                <a:latin typeface="Calibri" charset="0"/>
                <a:ea typeface="ＭＳ Ｐゴシック" charset="0"/>
                <a:cs typeface="ＭＳ Ｐゴシック" charset="0"/>
              </a:rPr>
            </a:br>
            <a:br>
              <a:rPr lang="en-US">
                <a:latin typeface="Calibri" charset="0"/>
                <a:ea typeface="ＭＳ Ｐゴシック" charset="0"/>
                <a:cs typeface="ＭＳ Ｐゴシック" charset="0"/>
              </a:rPr>
            </a:br>
            <a:r>
              <a:rPr lang="en-US">
                <a:latin typeface="Calibri" charset="0"/>
                <a:ea typeface="ＭＳ Ｐゴシック" charset="0"/>
                <a:cs typeface="ＭＳ Ｐゴシック" charset="0"/>
              </a:rPr>
              <a:t>A plowshare is part of a plow.  It is the leading edge that cuts </a:t>
            </a:r>
            <a:br>
              <a:rPr lang="en-US">
                <a:latin typeface="Calibri" charset="0"/>
                <a:ea typeface="ＭＳ Ｐゴシック" charset="0"/>
                <a:cs typeface="ＭＳ Ｐゴシック" charset="0"/>
              </a:rPr>
            </a:br>
            <a:r>
              <a:rPr lang="en-US">
                <a:latin typeface="Calibri" charset="0"/>
                <a:ea typeface="ＭＳ Ｐゴシック" charset="0"/>
                <a:cs typeface="ＭＳ Ｐゴシック" charset="0"/>
              </a:rPr>
              <a:t>into the earth when turning over the dirt.</a:t>
            </a:r>
            <a:br>
              <a:rPr lang="en-US">
                <a:latin typeface="Calibri" charset="0"/>
                <a:ea typeface="ＭＳ Ｐゴシック" charset="0"/>
                <a:cs typeface="ＭＳ Ｐゴシック" charset="0"/>
              </a:rPr>
            </a:br>
            <a:br>
              <a:rPr lang="en-US" i="1">
                <a:latin typeface="Calibri" charset="0"/>
                <a:ea typeface="ＭＳ Ｐゴシック" charset="0"/>
                <a:cs typeface="ＭＳ Ｐゴシック" charset="0"/>
              </a:rPr>
            </a:br>
            <a:r>
              <a:rPr lang="en-US" i="1">
                <a:latin typeface="Calibri" charset="0"/>
                <a:ea typeface="ＭＳ Ｐゴシック" charset="0"/>
                <a:cs typeface="ＭＳ Ｐゴシック" charset="0"/>
              </a:rPr>
              <a:t>Let Us Beat Swords into Plowshares</a:t>
            </a:r>
            <a:r>
              <a:rPr lang="en-US">
                <a:latin typeface="Calibri" charset="0"/>
                <a:ea typeface="ＭＳ Ｐゴシック" charset="0"/>
                <a:cs typeface="ＭＳ Ｐゴシック" charset="0"/>
              </a:rPr>
              <a:t> was sculpted</a:t>
            </a:r>
            <a:br>
              <a:rPr lang="en-US">
                <a:latin typeface="Calibri" charset="0"/>
                <a:ea typeface="ＭＳ Ｐゴシック" charset="0"/>
                <a:cs typeface="ＭＳ Ｐゴシック" charset="0"/>
              </a:rPr>
            </a:br>
            <a:r>
              <a:rPr lang="en-US">
                <a:latin typeface="Calibri" charset="0"/>
                <a:ea typeface="ＭＳ Ｐゴシック" charset="0"/>
                <a:cs typeface="ＭＳ Ｐゴシック" charset="0"/>
              </a:rPr>
              <a:t>by Yevgeny Vuchetich.  It was donated to the UN by the USSR in 1959.</a:t>
            </a:r>
            <a:br>
              <a:rPr lang="en-US">
                <a:latin typeface="Calibri" charset="0"/>
                <a:ea typeface="ＭＳ Ｐゴシック" charset="0"/>
                <a:cs typeface="ＭＳ Ｐゴシック" charset="0"/>
              </a:rPr>
            </a:br>
            <a:r>
              <a:rPr lang="en-US">
                <a:latin typeface="Calibri" charset="0"/>
                <a:ea typeface="ＭＳ Ｐゴシック" charset="0"/>
                <a:cs typeface="ＭＳ Ｐゴシック" charset="0"/>
              </a:rPr>
              <a:t>The sculpture stands in the garden of the UN Headquarters.</a:t>
            </a:r>
            <a:r>
              <a:rPr lang="mr-IN">
                <a:latin typeface="Calibri" charset="0"/>
                <a:ea typeface="ＭＳ Ｐゴシック" charset="0"/>
                <a:cs typeface="ＭＳ Ｐゴシック" charset="0"/>
              </a:rPr>
              <a:t>"</a:t>
            </a:r>
            <a:endParaRPr lang="en-US">
              <a:latin typeface="Calibri" charset="0"/>
              <a:ea typeface="ＭＳ Ｐゴシック" charset="0"/>
              <a:cs typeface="ＭＳ Ｐゴシック" charset="0"/>
            </a:endParaRPr>
          </a:p>
          <a:p>
            <a:endParaRPr lang="en-US">
              <a:latin typeface="Calibri" charset="0"/>
              <a:ea typeface="ＭＳ Ｐゴシック" charset="0"/>
              <a:cs typeface="ＭＳ Ｐゴシック" charset="0"/>
            </a:endParaRPr>
          </a:p>
          <a:p>
            <a:r>
              <a:rPr lang="en-US">
                <a:latin typeface="Calibri" charset="0"/>
                <a:ea typeface="ＭＳ Ｐゴシック" charset="0"/>
                <a:cs typeface="ＭＳ Ｐゴシック" charset="0"/>
              </a:rPr>
              <a:t>https://sites.google.com/site/cdaunexploration/let-us-beat-swords-into-plowshares</a:t>
            </a:r>
          </a:p>
          <a:p>
            <a:r>
              <a:rPr lang="en-US">
                <a:latin typeface="Calibri" charset="0"/>
                <a:ea typeface="ＭＳ Ｐゴシック" charset="0"/>
                <a:cs typeface="ＭＳ Ｐゴシック" charset="0"/>
              </a:rPr>
              <a:t>Accessed 8 July 2015</a:t>
            </a:r>
          </a:p>
          <a:p>
            <a:endParaRPr lang="en-US">
              <a:latin typeface="Calibri" charset="0"/>
              <a:ea typeface="ＭＳ Ｐゴシック" charset="0"/>
              <a:cs typeface="ＭＳ Ｐゴシック" charset="0"/>
            </a:endParaRPr>
          </a:p>
        </p:txBody>
      </p:sp>
      <p:sp>
        <p:nvSpPr>
          <p:cNvPr id="2447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7F512BE-13A0-7C46-8B57-19ED1D6396EE}" type="slidenum">
              <a:rPr lang="en-US" sz="1200">
                <a:solidFill>
                  <a:prstClr val="black"/>
                </a:solidFill>
              </a:rPr>
              <a:pPr eaLnBrk="1" hangingPunct="1"/>
              <a:t>111</a:t>
            </a:fld>
            <a:endParaRPr lang="en-US" sz="1200">
              <a:solidFill>
                <a:prstClr val="black"/>
              </a:solidFill>
            </a:endParaRPr>
          </a:p>
        </p:txBody>
      </p:sp>
    </p:spTree>
    <p:extLst>
      <p:ext uri="{BB962C8B-B14F-4D97-AF65-F5344CB8AC3E}">
        <p14:creationId xmlns:p14="http://schemas.microsoft.com/office/powerpoint/2010/main" val="3257768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a:p>
          <a:p>
            <a:r>
              <a:rPr lang="en-US" b="0" dirty="0"/>
              <a:t>Isaiah 2:6</a:t>
            </a:r>
            <a:r>
              <a:rPr lang="en-US" b="0" baseline="0" dirty="0"/>
              <a:t> already noted that people will be at peace with one another in millennium when Jesus rules the earth. Now, in Isaiah 11, he goes way beyond this level of peace even to include the animal kingdom. </a:t>
            </a:r>
            <a:r>
              <a:rPr lang="en-US" b="0" dirty="0"/>
              <a:t>People understandably</a:t>
            </a:r>
            <a:r>
              <a:rPr lang="en-US" b="0" baseline="0" dirty="0"/>
              <a:t> fear lions, tigers and bears. They are among the most fierce in the animal kingdom. No wonder Dorothy in </a:t>
            </a:r>
            <a:r>
              <a:rPr lang="en-US" b="0" i="1" baseline="0" dirty="0"/>
              <a:t>The Wizard of Oz</a:t>
            </a:r>
            <a:r>
              <a:rPr lang="en-US" b="0" i="0" baseline="0" dirty="0"/>
              <a:t> proclaimed as they entered the forest, "Lions, tigers and bears! Oh, My!"</a:t>
            </a:r>
            <a:endParaRPr lang="en-US" b="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399E29-5B30-954D-99E6-852CE222E9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677879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b="0" dirty="0"/>
          </a:p>
          <a:p>
            <a:r>
              <a:rPr lang="en-US" b="0" dirty="0"/>
              <a:t>In </a:t>
            </a:r>
            <a:r>
              <a:rPr lang="mr-IN" b="0" dirty="0"/>
              <a:t>"</a:t>
            </a:r>
            <a:r>
              <a:rPr lang="en-US" b="0" dirty="0"/>
              <a:t>The Wizard of Oz,</a:t>
            </a:r>
            <a:r>
              <a:rPr lang="mr-IN" b="0" dirty="0"/>
              <a:t>"</a:t>
            </a:r>
            <a:r>
              <a:rPr lang="en-US" b="0" dirty="0"/>
              <a:t> Dorothy</a:t>
            </a:r>
            <a:r>
              <a:rPr lang="en-US" b="0" baseline="0" dirty="0"/>
              <a:t> exclaims with fear upon thinking that she would have to travel through the forest to get to Oz, </a:t>
            </a:r>
            <a:r>
              <a:rPr lang="mr-IN" b="0" baseline="0" dirty="0"/>
              <a:t>"</a:t>
            </a:r>
            <a:r>
              <a:rPr lang="en-US" b="0" baseline="0" dirty="0"/>
              <a:t>Lions, tigers and bears!  Oh, My!</a:t>
            </a:r>
            <a:r>
              <a:rPr lang="mr-IN" b="0" baseline="0" dirty="0"/>
              <a:t>"</a:t>
            </a:r>
            <a:r>
              <a:rPr lang="en-US" b="0" baseline="0" dirty="0"/>
              <a:t>  Yes, these are dangerous animals—most of the time!  </a:t>
            </a:r>
          </a:p>
          <a:p>
            <a:r>
              <a:rPr lang="en-US" b="0" baseline="0" dirty="0"/>
              <a:t>• </a:t>
            </a:r>
            <a:r>
              <a:rPr lang="en-US" b="0" dirty="0"/>
              <a:t>We may think that all carnivorous animals must kill to eat,</a:t>
            </a:r>
            <a:r>
              <a:rPr lang="en-US" b="0" baseline="0" dirty="0"/>
              <a:t> but a peaceful environment even today can be instructive that peace in the animal kingdom doesn’t even have to wait until the millennium.</a:t>
            </a:r>
          </a:p>
          <a:p>
            <a:endParaRPr lang="en-US" b="1"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mr-IN" dirty="0"/>
              <a:t>"</a:t>
            </a:r>
            <a:r>
              <a:rPr lang="en-US" dirty="0"/>
              <a:t>An American black bear, a Bengal tiger and an African lion were the</a:t>
            </a:r>
            <a:r>
              <a:rPr lang="en-US" dirty="0">
                <a:hlinkClick r:id="rId3"/>
              </a:rPr>
              <a:t> victims of animal cruelty</a:t>
            </a:r>
            <a:r>
              <a:rPr lang="en-US" dirty="0"/>
              <a:t>....</a:t>
            </a:r>
            <a:r>
              <a:rPr lang="mr-IN" dirty="0"/>
              <a:t>"</a:t>
            </a:r>
            <a:endParaRPr lang="en-US" dirty="0"/>
          </a:p>
          <a:p>
            <a:endParaRPr lang="en-US" b="1" dirty="0"/>
          </a:p>
          <a:p>
            <a:endParaRPr lang="en-US" b="1" dirty="0"/>
          </a:p>
          <a:p>
            <a:r>
              <a:rPr lang="en-US" b="1" dirty="0"/>
              <a:t>________________</a:t>
            </a:r>
          </a:p>
          <a:p>
            <a:endParaRPr lang="en-US" b="1" dirty="0"/>
          </a:p>
          <a:p>
            <a:r>
              <a:rPr lang="en-US" b="1" dirty="0"/>
              <a:t>How An Abused Lion, Tiger And Bear Became An Unlikely Family (PHOTOS)</a:t>
            </a:r>
          </a:p>
          <a:p>
            <a:r>
              <a:rPr lang="en-US" dirty="0"/>
              <a:t>The Huffington Post  |  By </a:t>
            </a:r>
            <a:r>
              <a:rPr lang="en-US" dirty="0">
                <a:hlinkClick r:id="rId4"/>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114</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err="1"/>
              <a:t>Baloo</a:t>
            </a:r>
            <a:r>
              <a:rPr lang="en-US" dirty="0"/>
              <a:t> the bear, Leo the lion, and </a:t>
            </a:r>
            <a:r>
              <a:rPr lang="en-US" dirty="0" err="1"/>
              <a:t>Shere</a:t>
            </a:r>
            <a:r>
              <a:rPr lang="en-US" dirty="0"/>
              <a:t> Khan the tiger (all three known as BLT) were brought together as 2-month-old cubs and have grown up as a family.</a:t>
            </a:r>
            <a:r>
              <a:rPr lang="mr-IN" dirty="0"/>
              <a:t>"</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115</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a:t>The trio was originally owned by a drug dealer who didn't properly care for them, leading to neglect, poor health and severe injuries.</a:t>
            </a:r>
            <a:r>
              <a:rPr lang="mr-IN" dirty="0"/>
              <a:t>"</a:t>
            </a:r>
            <a:endParaRPr lang="en-US" b="1" dirty="0"/>
          </a:p>
          <a:p>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116</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a:t>In 2001, </a:t>
            </a:r>
            <a:r>
              <a:rPr lang="en-US" dirty="0">
                <a:hlinkClick r:id="rId3"/>
              </a:rPr>
              <a:t>Noah's Ark Animal Sanctuary</a:t>
            </a:r>
            <a:r>
              <a:rPr lang="en-US" dirty="0"/>
              <a:t>, a nonprofit that cares for animals in need, came to the rescue, and took them to Locust Grove, Georgia, where they were treated for injuries.</a:t>
            </a:r>
            <a:r>
              <a:rPr lang="mr-IN" dirty="0"/>
              <a:t>"</a:t>
            </a:r>
            <a:endParaRPr lang="en-US" b="1" dirty="0"/>
          </a:p>
          <a:p>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4"/>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117</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linkClick r:id="rId3"/>
            </a:endParaRPr>
          </a:p>
          <a:p>
            <a:r>
              <a:rPr lang="mr-IN" dirty="0">
                <a:hlinkClick r:id="rId3"/>
              </a:rPr>
              <a:t>"</a:t>
            </a:r>
            <a:r>
              <a:rPr lang="en-US" dirty="0">
                <a:hlinkClick r:id="rId3"/>
              </a:rPr>
              <a:t>We could have separated them</a:t>
            </a:r>
            <a:r>
              <a:rPr lang="en-US" dirty="0"/>
              <a:t>,</a:t>
            </a:r>
            <a:r>
              <a:rPr lang="mr-IN" dirty="0"/>
              <a:t>"</a:t>
            </a:r>
            <a:r>
              <a:rPr lang="en-US" dirty="0"/>
              <a:t> Diane Smith, assistant director of the Noah's Ark Zoo told the Telegraph. </a:t>
            </a:r>
            <a:r>
              <a:rPr lang="mr-IN" dirty="0"/>
              <a:t>"</a:t>
            </a:r>
            <a:r>
              <a:rPr lang="en-US" dirty="0"/>
              <a:t>But since they came as a kind of family, the zoo decided to keep them together.</a:t>
            </a:r>
            <a:r>
              <a:rPr lang="mr-IN" dirty="0"/>
              <a:t>"</a:t>
            </a:r>
            <a:endParaRPr lang="en-US" b="1" dirty="0"/>
          </a:p>
          <a:p>
            <a:endParaRPr lang="en-US" b="1" dirty="0"/>
          </a:p>
          <a:p>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4"/>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118</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err="1"/>
              <a:t>Baloo</a:t>
            </a:r>
            <a:r>
              <a:rPr lang="en-US" dirty="0"/>
              <a:t> </a:t>
            </a:r>
            <a:r>
              <a:rPr lang="en-US" dirty="0">
                <a:hlinkClick r:id="rId3"/>
              </a:rPr>
              <a:t>required greater care than his two friends</a:t>
            </a:r>
            <a:r>
              <a:rPr lang="en-US" dirty="0"/>
              <a:t> -- his former owner had put a harness on him and didn't adjust it as he grew, leading to a deformity, </a:t>
            </a:r>
            <a:r>
              <a:rPr lang="en-US" dirty="0" err="1"/>
              <a:t>Imgur</a:t>
            </a:r>
            <a:r>
              <a:rPr lang="en-US" dirty="0"/>
              <a:t> reports.</a:t>
            </a:r>
            <a:r>
              <a:rPr lang="mr-IN" dirty="0"/>
              <a:t>"</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4"/>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119</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28275501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a:t>After arriving in Georgia, </a:t>
            </a:r>
            <a:r>
              <a:rPr lang="en-US" dirty="0" err="1"/>
              <a:t>Baloo</a:t>
            </a:r>
            <a:r>
              <a:rPr lang="en-US" dirty="0"/>
              <a:t> had the harness surgically removed.</a:t>
            </a:r>
            <a:r>
              <a:rPr lang="mr-IN" b="1" dirty="0"/>
              <a:t>"</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120</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a:t>Given that the trio had found comfort in each other during their years of mistreatment, The Sanctuary's staff realized that they couldn't be separated and fenced them in together.</a:t>
            </a:r>
            <a:r>
              <a:rPr lang="mr-IN" dirty="0"/>
              <a:t>"</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121</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a:t>Unfortunately, the government passed new federal regulations requiring big cat enclosures to have 16 foot fences put up, which would take effect in October of this year. </a:t>
            </a:r>
            <a:r>
              <a:rPr lang="en-US" dirty="0" err="1"/>
              <a:t>Baloo</a:t>
            </a:r>
            <a:r>
              <a:rPr lang="en-US" dirty="0"/>
              <a:t>, Leo and </a:t>
            </a:r>
            <a:r>
              <a:rPr lang="en-US" dirty="0" err="1"/>
              <a:t>Shere</a:t>
            </a:r>
            <a:r>
              <a:rPr lang="en-US" dirty="0"/>
              <a:t> Khan's fence was only 8 feet high. If these regulations weren't met, the three animals would have to split up. </a:t>
            </a:r>
          </a:p>
          <a:p>
            <a:r>
              <a:rPr lang="en-US" dirty="0"/>
              <a:t>Rebuilding the fence would cost $489,000.</a:t>
            </a:r>
            <a:r>
              <a:rPr lang="mr-IN" dirty="0"/>
              <a:t>"</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122</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a:t>With October slowly approaching, The Sanctuary entered a contest to help raise money. On August 15, </a:t>
            </a:r>
            <a:r>
              <a:rPr lang="en-US" dirty="0">
                <a:hlinkClick r:id="rId3"/>
              </a:rPr>
              <a:t>CrowdRise</a:t>
            </a:r>
            <a:r>
              <a:rPr lang="en-US" dirty="0"/>
              <a:t>, an online fundraising site, teamed up with </a:t>
            </a:r>
            <a:r>
              <a:rPr lang="en-US" dirty="0">
                <a:hlinkClick r:id="rId4"/>
              </a:rPr>
              <a:t>RYOT</a:t>
            </a:r>
            <a:r>
              <a:rPr lang="en-US" dirty="0"/>
              <a:t>, a social news platform to announce a </a:t>
            </a:r>
            <a:r>
              <a:rPr lang="en-US" dirty="0">
                <a:hlinkClick r:id="rId5"/>
              </a:rPr>
              <a:t>challenge called #STARTARYOT</a:t>
            </a:r>
            <a:r>
              <a:rPr lang="en-US" dirty="0"/>
              <a:t>, according to </a:t>
            </a:r>
            <a:r>
              <a:rPr lang="en-US" dirty="0" err="1"/>
              <a:t>ncronline.com</a:t>
            </a:r>
            <a:r>
              <a:rPr lang="en-US" dirty="0"/>
              <a:t>. They offered $75,000 to the nonprofit that raised the most money in five weeks.</a:t>
            </a:r>
            <a:r>
              <a:rPr lang="mr-IN" dirty="0"/>
              <a:t>"</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6"/>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123</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a:t>On Oct. 10, they had announced that Noah's Ark Animal Sanctuary had won. They even received an extra $10,000 for attracting the most unique visitors during the last week of the challenge. </a:t>
            </a:r>
          </a:p>
          <a:p>
            <a:r>
              <a:rPr lang="en-US" dirty="0"/>
              <a:t>Additionally, they were able to raise $362,269 through crowd-funding. The installment company even agreed to discount the price of the new fence. </a:t>
            </a:r>
          </a:p>
          <a:p>
            <a:r>
              <a:rPr lang="en-US" dirty="0"/>
              <a:t>And once more, all is right in the BLT-land.</a:t>
            </a:r>
            <a:r>
              <a:rPr lang="mr-IN" dirty="0"/>
              <a:t>"</a:t>
            </a:r>
            <a:endParaRPr lang="en-US" dirty="0"/>
          </a:p>
          <a:p>
            <a:endParaRPr lang="en-US" b="1" dirty="0"/>
          </a:p>
          <a:p>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124</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15862259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66594850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16247B30-90DF-F342-8EC6-C6DBC9507314}" type="slidenum">
              <a:rPr lang="zh-CN" altLang="en-US">
                <a:solidFill>
                  <a:srgbClr val="000000"/>
                </a:solidFill>
                <a:ea typeface="宋体" charset="0"/>
                <a:cs typeface="宋体" charset="0"/>
              </a:rPr>
              <a:pPr/>
              <a:t>128</a:t>
            </a:fld>
            <a:endParaRPr lang="en-US" altLang="zh-CN">
              <a:solidFill>
                <a:srgbClr val="000000"/>
              </a:solidFill>
              <a:ea typeface="宋体" charset="0"/>
              <a:cs typeface="宋体" charset="0"/>
            </a:endParaRPr>
          </a:p>
        </p:txBody>
      </p:sp>
      <p:sp>
        <p:nvSpPr>
          <p:cNvPr id="212994" name="Rectangle 2"/>
          <p:cNvSpPr>
            <a:spLocks noGrp="1" noRot="1" noChangeAspect="1" noChangeArrowheads="1"/>
          </p:cNvSpPr>
          <p:nvPr>
            <p:ph type="sldImg"/>
          </p:nvPr>
        </p:nvSpPr>
        <p:spPr>
          <a:xfrm>
            <a:off x="1152525" y="692150"/>
            <a:ext cx="4554538" cy="3416300"/>
          </a:xfrm>
          <a:solidFill>
            <a:srgbClr val="FFFFFF"/>
          </a:solidFill>
          <a:ln/>
        </p:spPr>
      </p:sp>
      <p:sp>
        <p:nvSpPr>
          <p:cNvPr id="212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zh-CN" alt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3456955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643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ndParaRPr>
          </a:p>
        </p:txBody>
      </p:sp>
    </p:spTree>
    <p:extLst>
      <p:ext uri="{BB962C8B-B14F-4D97-AF65-F5344CB8AC3E}">
        <p14:creationId xmlns:p14="http://schemas.microsoft.com/office/powerpoint/2010/main" val="232044017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721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608106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26777124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9266"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57259718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76658205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sz="1200" kern="1200">
                <a:solidFill>
                  <a:schemeClr val="tx1"/>
                </a:solidFill>
                <a:effectLst/>
                <a:latin typeface="+mn-lt"/>
                <a:ea typeface="+mn-ea"/>
                <a:cs typeface="+mn-cs"/>
              </a:rPr>
              <a:t>The Messiah will reunite and restore the nation (5:2-3).</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Messiah will care for the people and give them security (5:4).</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Messiah will destroy Israel’s enemies (5:5-9).</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Messiah will purge Israel of reliance on military power (5:10-11).</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Messiah will destroy false worship within Israel (5:12-15).</a:t>
            </a:r>
            <a:endParaRPr lang="en-SG" sz="1200" kern="1200">
              <a:solidFill>
                <a:schemeClr val="tx1"/>
              </a:solidFill>
              <a:effectLst/>
              <a:latin typeface="+mn-lt"/>
              <a:ea typeface="+mn-ea"/>
              <a:cs typeface="+mn-cs"/>
            </a:endParaRPr>
          </a:p>
          <a:p>
            <a:endParaRPr lang="en-US">
              <a:cs typeface="ＭＳ Ｐゴシック" charset="0"/>
            </a:endParaRPr>
          </a:p>
        </p:txBody>
      </p:sp>
    </p:spTree>
    <p:extLst>
      <p:ext uri="{BB962C8B-B14F-4D97-AF65-F5344CB8AC3E}">
        <p14:creationId xmlns:p14="http://schemas.microsoft.com/office/powerpoint/2010/main" val="119016641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46429916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24252766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92248963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144</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78636485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147</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85041034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3604343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67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ko-KR" altLang="en-US" dirty="0" err="1">
                <a:latin typeface="Calibri" charset="0"/>
              </a:rPr>
              <a:t>弥迦</a:t>
            </a:r>
            <a:r>
              <a:rPr lang="en-US" dirty="0">
                <a:latin typeface="Calibri" charset="0"/>
              </a:rPr>
              <a:t> has much to say about judgment upon Judah and the messianic kingdom.  However, the exploitation of God’s people has become the focus in the teaching of the book by most preachers and teachers.  This makes </a:t>
            </a:r>
            <a:r>
              <a:rPr lang="ko-KR" altLang="en-US" dirty="0" err="1">
                <a:latin typeface="Calibri" charset="0"/>
              </a:rPr>
              <a:t>弥迦</a:t>
            </a:r>
            <a:r>
              <a:rPr lang="en-US" dirty="0">
                <a:latin typeface="Calibri" charset="0"/>
              </a:rPr>
              <a:t> 6:8 to most preached verse.</a:t>
            </a:r>
          </a:p>
          <a:p>
            <a:endParaRPr lang="en-US" dirty="0">
              <a:latin typeface="Calibri" charset="0"/>
            </a:endParaRPr>
          </a:p>
        </p:txBody>
      </p:sp>
      <p:sp>
        <p:nvSpPr>
          <p:cNvPr id="2467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633D43C-CD3A-0949-BE58-467EFEE2C464}" type="slidenum">
              <a:rPr lang="en-US" sz="1200">
                <a:solidFill>
                  <a:prstClr val="black"/>
                </a:solidFill>
              </a:rPr>
              <a:pPr eaLnBrk="1" hangingPunct="1"/>
              <a:t>149</a:t>
            </a:fld>
            <a:endParaRPr lang="en-US" sz="1200">
              <a:solidFill>
                <a:prstClr val="black"/>
              </a:solidFill>
            </a:endParaRPr>
          </a:p>
        </p:txBody>
      </p:sp>
    </p:spTree>
    <p:extLst>
      <p:ext uri="{BB962C8B-B14F-4D97-AF65-F5344CB8AC3E}">
        <p14:creationId xmlns:p14="http://schemas.microsoft.com/office/powerpoint/2010/main" val="2550732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7.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1.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0C3DBB81-F263-4E4A-9385-B579C39B1791}" type="slidenum">
              <a:rPr lang="en-US" altLang="zh-CN"/>
              <a:pPr>
                <a:defRPr/>
              </a:pPr>
              <a:t>‹#›</a:t>
            </a:fld>
            <a:endParaRPr lang="en-US" altLang="zh-CN"/>
          </a:p>
        </p:txBody>
      </p:sp>
    </p:spTree>
    <p:extLst>
      <p:ext uri="{BB962C8B-B14F-4D97-AF65-F5344CB8AC3E}">
        <p14:creationId xmlns:p14="http://schemas.microsoft.com/office/powerpoint/2010/main" val="1032120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ADABAFBE-2E4D-2E45-B70F-7210C7E9AC95}" type="slidenum">
              <a:rPr lang="en-US" altLang="zh-CN"/>
              <a:pPr>
                <a:defRPr/>
              </a:pPr>
              <a:t>‹#›</a:t>
            </a:fld>
            <a:endParaRPr lang="en-US" altLang="zh-CN"/>
          </a:p>
        </p:txBody>
      </p:sp>
    </p:spTree>
    <p:extLst>
      <p:ext uri="{BB962C8B-B14F-4D97-AF65-F5344CB8AC3E}">
        <p14:creationId xmlns:p14="http://schemas.microsoft.com/office/powerpoint/2010/main" val="91244590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B82840D-3883-8B49-B121-859C354C6E6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831535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6B6299-F71C-D141-93A5-2A62199F887F}"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7621136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3FA84A-0242-1C44-9E80-9E5204C6B9C7}"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787817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ABAFBE-2E4D-2E45-B70F-7210C7E9AC95}"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3712885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E1805F-9931-334A-B863-4CDD412B176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363956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DBB81-F263-4E4A-9385-B579C39B1791}"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4295031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EC360B-60C1-4547-BDAE-37BF688B3A3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1653780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8D0EA8-0CC1-8E40-B55B-64CE899C23E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1607822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1C81AE-61CC-CD4A-B4E7-6C704E5AF00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13823783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0D6FFB8-F585-DE4A-AB44-D7E48D73B8A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504371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D0E1805F-9931-334A-B863-4CDD412B176B}" type="slidenum">
              <a:rPr lang="en-US" altLang="zh-CN"/>
              <a:pPr>
                <a:defRPr/>
              </a:pPr>
              <a:t>‹#›</a:t>
            </a:fld>
            <a:endParaRPr lang="en-US" altLang="zh-CN"/>
          </a:p>
        </p:txBody>
      </p:sp>
    </p:spTree>
    <p:extLst>
      <p:ext uri="{BB962C8B-B14F-4D97-AF65-F5344CB8AC3E}">
        <p14:creationId xmlns:p14="http://schemas.microsoft.com/office/powerpoint/2010/main" val="45902078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7AE15D-CF50-8D42-A878-A81AC1068861}"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0929517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B82840D-3883-8B49-B121-859C354C6E6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2929781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6B6299-F71C-D141-93A5-2A62199F887F}"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127918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3FA84A-0242-1C44-9E80-9E5204C6B9C7}"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58357706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ABAFBE-2E4D-2E45-B70F-7210C7E9AC95}"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4000909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E1805F-9931-334A-B863-4CDD412B176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3969261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p:spPr>
        <p:txBody>
          <a:bodyPr/>
          <a:lstStyle/>
          <a:p>
            <a:pPr>
              <a:defRPr/>
            </a:pPr>
            <a:endParaRPr lang="en-US" sz="1800">
              <a:solidFill>
                <a:srgbClr val="FFFFFF"/>
              </a:solidFill>
              <a:latin typeface="Arial" pitchFamily="-111"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p:spPr>
        <p:txBody>
          <a:bodyPr/>
          <a:lstStyle/>
          <a:p>
            <a:pPr>
              <a:defRPr/>
            </a:pPr>
            <a:endParaRPr lang="en-US" sz="1800">
              <a:solidFill>
                <a:srgbClr val="FFFFFF"/>
              </a:solidFill>
              <a:latin typeface="Arial" pitchFamily="-111"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solidFill>
                <a:srgbClr val="FFFFFF"/>
              </a:solidFill>
              <a:latin typeface="Arial" charset="0"/>
            </a:endParaRPr>
          </a:p>
        </p:txBody>
      </p:sp>
      <p:sp>
        <p:nvSpPr>
          <p:cNvPr id="176132"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76133"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1" charset="2"/>
              <a:buNone/>
              <a:defRPr b="0">
                <a:latin typeface="Times New Roman" pitchFamily="-111"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805418895"/>
      </p:ext>
    </p:extLst>
  </p:cSld>
  <p:clrMapOvr>
    <a:masterClrMapping/>
  </p:clrMapOvr>
  <p:transition spd="med">
    <p:zoom dir="in"/>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25661013"/>
      </p:ext>
    </p:extLst>
  </p:cSld>
  <p:clrMapOvr>
    <a:masterClrMapping/>
  </p:clrMapOvr>
  <p:transition spd="med">
    <p:zoom dir="in"/>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26587345"/>
      </p:ext>
    </p:extLst>
  </p:cSld>
  <p:clrMapOvr>
    <a:masterClrMapping/>
  </p:clrMapOvr>
  <p:transition spd="med">
    <p:zoom dir="in"/>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3525956"/>
      </p:ext>
    </p:extLst>
  </p:cSld>
  <p:clrMapOvr>
    <a:masterClrMapping/>
  </p:clrMapOvr>
  <p:transition spd="med">
    <p:zoom dir="in"/>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2"/>
          <p:cNvSpPr>
            <a:spLocks noGrp="1" noChangeArrowheads="1"/>
          </p:cNvSpPr>
          <p:nvPr>
            <p:ph type="sldNum" idx="10"/>
          </p:nvPr>
        </p:nvSpPr>
        <p:spPr/>
        <p:txBody>
          <a:bodyPr/>
          <a:lstStyle>
            <a:lvl1pPr defTabSz="914400">
              <a:defRPr smtClean="0"/>
            </a:lvl1pPr>
          </a:lstStyle>
          <a:p>
            <a:pPr>
              <a:defRPr/>
            </a:pPr>
            <a:fld id="{62A8B2A3-499A-EF43-8298-EB3F33AEAE08}" type="slidenum">
              <a:rPr lang="en-GB"/>
              <a:pPr>
                <a:defRPr/>
              </a:pPr>
              <a:t>‹#›</a:t>
            </a:fld>
            <a:endParaRPr lang="en-GB"/>
          </a:p>
        </p:txBody>
      </p:sp>
    </p:spTree>
    <p:extLst>
      <p:ext uri="{BB962C8B-B14F-4D97-AF65-F5344CB8AC3E}">
        <p14:creationId xmlns:p14="http://schemas.microsoft.com/office/powerpoint/2010/main" val="12556365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24131719"/>
      </p:ext>
    </p:extLst>
  </p:cSld>
  <p:clrMapOvr>
    <a:masterClrMapping/>
  </p:clrMapOvr>
  <p:transition spd="med">
    <p:zoom dir="in"/>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98682223"/>
      </p:ext>
    </p:extLst>
  </p:cSld>
  <p:clrMapOvr>
    <a:masterClrMapping/>
  </p:clrMapOvr>
  <p:transition spd="med">
    <p:zoom dir="in"/>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49042249"/>
      </p:ext>
    </p:extLst>
  </p:cSld>
  <p:clrMapOvr>
    <a:masterClrMapping/>
  </p:clrMapOvr>
  <p:transition spd="med">
    <p:zoom dir="in"/>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39147616"/>
      </p:ext>
    </p:extLst>
  </p:cSld>
  <p:clrMapOvr>
    <a:masterClrMapping/>
  </p:clrMapOvr>
  <p:transition spd="med">
    <p:zoom dir="in"/>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27587219"/>
      </p:ext>
    </p:extLst>
  </p:cSld>
  <p:clrMapOvr>
    <a:masterClrMapping/>
  </p:clrMapOvr>
  <p:transition spd="med">
    <p:zoom dir="in"/>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44260846"/>
      </p:ext>
    </p:extLst>
  </p:cSld>
  <p:clrMapOvr>
    <a:masterClrMapping/>
  </p:clrMapOvr>
  <p:transition spd="med">
    <p:zoom dir="in"/>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68488054"/>
      </p:ext>
    </p:extLst>
  </p:cSld>
  <p:clrMapOvr>
    <a:masterClrMapping/>
  </p:clrMapOvr>
  <p:transition spd="med">
    <p:zoom dir="in"/>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04442640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49420694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454458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p:txBody>
          <a:bodyPr/>
          <a:lstStyle>
            <a:lvl1pPr defTabSz="914400">
              <a:defRPr smtClean="0"/>
            </a:lvl1pPr>
          </a:lstStyle>
          <a:p>
            <a:pPr>
              <a:defRPr/>
            </a:pPr>
            <a:fld id="{19C711D7-1453-9640-A6B3-28DAC45795F5}" type="slidenum">
              <a:rPr lang="en-GB"/>
              <a:pPr>
                <a:defRPr/>
              </a:pPr>
              <a:t>‹#›</a:t>
            </a:fld>
            <a:endParaRPr lang="en-GB"/>
          </a:p>
        </p:txBody>
      </p:sp>
    </p:spTree>
    <p:extLst>
      <p:ext uri="{BB962C8B-B14F-4D97-AF65-F5344CB8AC3E}">
        <p14:creationId xmlns:p14="http://schemas.microsoft.com/office/powerpoint/2010/main" val="300147666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04468764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74525927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79287091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9155696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6336624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4801346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975108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408261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6351046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919439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sldNum" idx="10"/>
          </p:nvPr>
        </p:nvSpPr>
        <p:spPr/>
        <p:txBody>
          <a:bodyPr/>
          <a:lstStyle>
            <a:lvl1pPr defTabSz="914400">
              <a:defRPr smtClean="0"/>
            </a:lvl1pPr>
          </a:lstStyle>
          <a:p>
            <a:pPr>
              <a:defRPr/>
            </a:pPr>
            <a:fld id="{4A665656-BEC7-B44D-8308-319F56C77316}" type="slidenum">
              <a:rPr lang="en-GB"/>
              <a:pPr>
                <a:defRPr/>
              </a:pPr>
              <a:t>‹#›</a:t>
            </a:fld>
            <a:endParaRPr lang="en-GB"/>
          </a:p>
        </p:txBody>
      </p:sp>
    </p:spTree>
    <p:extLst>
      <p:ext uri="{BB962C8B-B14F-4D97-AF65-F5344CB8AC3E}">
        <p14:creationId xmlns:p14="http://schemas.microsoft.com/office/powerpoint/2010/main" val="5896142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157A6685-D4B1-9942-B523-2931795A643D}" type="slidenum">
              <a:rPr lang="en-GB"/>
              <a:pPr>
                <a:defRPr/>
              </a:pPr>
              <a:t>‹#›</a:t>
            </a:fld>
            <a:endParaRPr lang="en-GB"/>
          </a:p>
        </p:txBody>
      </p:sp>
    </p:spTree>
    <p:extLst>
      <p:ext uri="{BB962C8B-B14F-4D97-AF65-F5344CB8AC3E}">
        <p14:creationId xmlns:p14="http://schemas.microsoft.com/office/powerpoint/2010/main" val="188473096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CA2E853F-7E0D-0D41-A6F4-2035AC5510C6}" type="slidenum">
              <a:rPr lang="en-GB"/>
              <a:pPr>
                <a:defRPr/>
              </a:pPr>
              <a:t>‹#›</a:t>
            </a:fld>
            <a:endParaRPr lang="en-GB"/>
          </a:p>
        </p:txBody>
      </p:sp>
    </p:spTree>
    <p:extLst>
      <p:ext uri="{BB962C8B-B14F-4D97-AF65-F5344CB8AC3E}">
        <p14:creationId xmlns:p14="http://schemas.microsoft.com/office/powerpoint/2010/main" val="139212897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sldNum" idx="10"/>
          </p:nvPr>
        </p:nvSpPr>
        <p:spPr>
          <a:ln/>
        </p:spPr>
        <p:txBody>
          <a:bodyPr/>
          <a:lstStyle>
            <a:lvl1pPr>
              <a:defRPr/>
            </a:lvl1pPr>
          </a:lstStyle>
          <a:p>
            <a:pPr>
              <a:defRPr/>
            </a:pPr>
            <a:fld id="{1822A4DE-8421-4043-B6CE-E9D43034B17F}" type="slidenum">
              <a:rPr lang="en-GB"/>
              <a:pPr>
                <a:defRPr/>
              </a:pPr>
              <a:t>‹#›</a:t>
            </a:fld>
            <a:endParaRPr lang="en-GB"/>
          </a:p>
        </p:txBody>
      </p:sp>
    </p:spTree>
    <p:extLst>
      <p:ext uri="{BB962C8B-B14F-4D97-AF65-F5344CB8AC3E}">
        <p14:creationId xmlns:p14="http://schemas.microsoft.com/office/powerpoint/2010/main" val="214772654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4"/>
          <p:cNvSpPr>
            <a:spLocks noGrp="1" noChangeArrowheads="1"/>
          </p:cNvSpPr>
          <p:nvPr>
            <p:ph type="sldNum" idx="10"/>
          </p:nvPr>
        </p:nvSpPr>
        <p:spPr>
          <a:ln/>
        </p:spPr>
        <p:txBody>
          <a:bodyPr/>
          <a:lstStyle>
            <a:lvl1pPr>
              <a:defRPr/>
            </a:lvl1pPr>
          </a:lstStyle>
          <a:p>
            <a:pPr>
              <a:defRPr/>
            </a:pPr>
            <a:fld id="{7884D710-2188-AE4A-B3A2-412C6DC6A50D}" type="slidenum">
              <a:rPr lang="en-GB"/>
              <a:pPr>
                <a:defRPr/>
              </a:pPr>
              <a:t>‹#›</a:t>
            </a:fld>
            <a:endParaRPr lang="en-GB"/>
          </a:p>
        </p:txBody>
      </p:sp>
    </p:spTree>
    <p:extLst>
      <p:ext uri="{BB962C8B-B14F-4D97-AF65-F5344CB8AC3E}">
        <p14:creationId xmlns:p14="http://schemas.microsoft.com/office/powerpoint/2010/main" val="124819134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4"/>
          <p:cNvSpPr>
            <a:spLocks noGrp="1" noChangeArrowheads="1"/>
          </p:cNvSpPr>
          <p:nvPr>
            <p:ph type="sldNum" idx="10"/>
          </p:nvPr>
        </p:nvSpPr>
        <p:spPr>
          <a:ln/>
        </p:spPr>
        <p:txBody>
          <a:bodyPr/>
          <a:lstStyle>
            <a:lvl1pPr>
              <a:defRPr/>
            </a:lvl1pPr>
          </a:lstStyle>
          <a:p>
            <a:pPr>
              <a:defRPr/>
            </a:pPr>
            <a:fld id="{C0E68760-303F-A344-8D37-8A0492847E79}" type="slidenum">
              <a:rPr lang="en-GB"/>
              <a:pPr>
                <a:defRPr/>
              </a:pPr>
              <a:t>‹#›</a:t>
            </a:fld>
            <a:endParaRPr lang="en-GB"/>
          </a:p>
        </p:txBody>
      </p:sp>
    </p:spTree>
    <p:extLst>
      <p:ext uri="{BB962C8B-B14F-4D97-AF65-F5344CB8AC3E}">
        <p14:creationId xmlns:p14="http://schemas.microsoft.com/office/powerpoint/2010/main" val="212273856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4"/>
          <p:cNvSpPr>
            <a:spLocks noGrp="1" noChangeArrowheads="1"/>
          </p:cNvSpPr>
          <p:nvPr>
            <p:ph type="sldNum" idx="10"/>
          </p:nvPr>
        </p:nvSpPr>
        <p:spPr>
          <a:ln/>
        </p:spPr>
        <p:txBody>
          <a:bodyPr/>
          <a:lstStyle>
            <a:lvl1pPr>
              <a:defRPr/>
            </a:lvl1pPr>
          </a:lstStyle>
          <a:p>
            <a:pPr>
              <a:defRPr/>
            </a:pPr>
            <a:fld id="{5A17B886-18CA-CE43-A30D-F617A5E4849F}" type="slidenum">
              <a:rPr lang="en-GB"/>
              <a:pPr>
                <a:defRPr/>
              </a:pPr>
              <a:t>‹#›</a:t>
            </a:fld>
            <a:endParaRPr lang="en-GB"/>
          </a:p>
        </p:txBody>
      </p:sp>
    </p:spTree>
    <p:extLst>
      <p:ext uri="{BB962C8B-B14F-4D97-AF65-F5344CB8AC3E}">
        <p14:creationId xmlns:p14="http://schemas.microsoft.com/office/powerpoint/2010/main" val="92820144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a:ln/>
        </p:spPr>
        <p:txBody>
          <a:bodyPr/>
          <a:lstStyle>
            <a:lvl1pPr>
              <a:defRPr/>
            </a:lvl1pPr>
          </a:lstStyle>
          <a:p>
            <a:pPr>
              <a:defRPr/>
            </a:pPr>
            <a:fld id="{F88E6E83-05F3-BE46-A739-1BAAD3448D1A}" type="slidenum">
              <a:rPr lang="en-GB"/>
              <a:pPr>
                <a:defRPr/>
              </a:pPr>
              <a:t>‹#›</a:t>
            </a:fld>
            <a:endParaRPr lang="en-GB"/>
          </a:p>
        </p:txBody>
      </p:sp>
    </p:spTree>
    <p:extLst>
      <p:ext uri="{BB962C8B-B14F-4D97-AF65-F5344CB8AC3E}">
        <p14:creationId xmlns:p14="http://schemas.microsoft.com/office/powerpoint/2010/main" val="385278253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FCF999B3-FE17-3C47-A6BD-3BCA93D5927E}" type="slidenum">
              <a:rPr lang="en-GB"/>
              <a:pPr>
                <a:defRPr/>
              </a:pPr>
              <a:t>‹#›</a:t>
            </a:fld>
            <a:endParaRPr lang="en-GB"/>
          </a:p>
        </p:txBody>
      </p:sp>
    </p:spTree>
    <p:extLst>
      <p:ext uri="{BB962C8B-B14F-4D97-AF65-F5344CB8AC3E}">
        <p14:creationId xmlns:p14="http://schemas.microsoft.com/office/powerpoint/2010/main" val="165805681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8735962C-CE30-E44C-9312-2839BF1C85B8}" type="slidenum">
              <a:rPr lang="en-GB"/>
              <a:pPr>
                <a:defRPr/>
              </a:pPr>
              <a:t>‹#›</a:t>
            </a:fld>
            <a:endParaRPr lang="en-GB"/>
          </a:p>
        </p:txBody>
      </p:sp>
    </p:spTree>
    <p:extLst>
      <p:ext uri="{BB962C8B-B14F-4D97-AF65-F5344CB8AC3E}">
        <p14:creationId xmlns:p14="http://schemas.microsoft.com/office/powerpoint/2010/main" val="308342798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524EC85D-6309-B847-ACA5-EE666712BA04}" type="slidenum">
              <a:rPr lang="en-GB"/>
              <a:pPr>
                <a:defRPr/>
              </a:pPr>
              <a:t>‹#›</a:t>
            </a:fld>
            <a:endParaRPr lang="en-GB"/>
          </a:p>
        </p:txBody>
      </p:sp>
    </p:spTree>
    <p:extLst>
      <p:ext uri="{BB962C8B-B14F-4D97-AF65-F5344CB8AC3E}">
        <p14:creationId xmlns:p14="http://schemas.microsoft.com/office/powerpoint/2010/main" val="25254099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2"/>
          <p:cNvSpPr>
            <a:spLocks noGrp="1" noChangeArrowheads="1"/>
          </p:cNvSpPr>
          <p:nvPr>
            <p:ph type="sldNum" idx="10"/>
          </p:nvPr>
        </p:nvSpPr>
        <p:spPr/>
        <p:txBody>
          <a:bodyPr/>
          <a:lstStyle>
            <a:lvl1pPr defTabSz="914400">
              <a:defRPr smtClean="0"/>
            </a:lvl1pPr>
          </a:lstStyle>
          <a:p>
            <a:pPr>
              <a:defRPr/>
            </a:pPr>
            <a:fld id="{54E97E68-B37A-AE44-A4BE-AAEA74026D6D}" type="slidenum">
              <a:rPr lang="en-GB"/>
              <a:pPr>
                <a:defRPr/>
              </a:pPr>
              <a:t>‹#›</a:t>
            </a:fld>
            <a:endParaRPr lang="en-GB"/>
          </a:p>
        </p:txBody>
      </p:sp>
    </p:spTree>
    <p:extLst>
      <p:ext uri="{BB962C8B-B14F-4D97-AF65-F5344CB8AC3E}">
        <p14:creationId xmlns:p14="http://schemas.microsoft.com/office/powerpoint/2010/main" val="423960809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7685F3F7-399B-3545-8EB3-AAFD5C25F853}" type="slidenum">
              <a:rPr lang="en-GB"/>
              <a:pPr>
                <a:defRPr/>
              </a:pPr>
              <a:t>‹#›</a:t>
            </a:fld>
            <a:endParaRPr lang="en-GB"/>
          </a:p>
        </p:txBody>
      </p:sp>
    </p:spTree>
    <p:extLst>
      <p:ext uri="{BB962C8B-B14F-4D97-AF65-F5344CB8AC3E}">
        <p14:creationId xmlns:p14="http://schemas.microsoft.com/office/powerpoint/2010/main" val="8259855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spcBef>
                <a:spcPct val="50000"/>
              </a:spcBef>
              <a:defRPr/>
            </a:pPr>
            <a:endParaRPr lang="en-US" sz="2800">
              <a:solidFill>
                <a:srgbClr val="FFFFFF"/>
              </a:solidFill>
              <a:latin typeface="Times New Roman" pitchFamily="-112"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spcBef>
                <a:spcPct val="50000"/>
              </a:spcBef>
              <a:defRPr/>
            </a:pPr>
            <a:endParaRPr lang="en-US" sz="2800">
              <a:solidFill>
                <a:srgbClr val="FFFFFF"/>
              </a:solidFill>
              <a:latin typeface="Times New Roman" pitchFamily="-112"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pPr>
            <a:endParaRPr lang="en-US" sz="2800">
              <a:solidFill>
                <a:srgbClr val="FFFFFF"/>
              </a:solidFill>
            </a:endParaRPr>
          </a:p>
        </p:txBody>
      </p:sp>
      <p:sp>
        <p:nvSpPr>
          <p:cNvPr id="153604"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53605"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2" charset="2"/>
              <a:buNone/>
              <a:defRPr b="0">
                <a:latin typeface="Times New Roman" pitchFamily="-112"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04011980"/>
      </p:ext>
    </p:extLst>
  </p:cSld>
  <p:clrMapOvr>
    <a:masterClrMapping/>
  </p:clrMapOvr>
  <p:transition spd="med">
    <p:zoom dir="in"/>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06491668"/>
      </p:ext>
    </p:extLst>
  </p:cSld>
  <p:clrMapOvr>
    <a:masterClrMapping/>
  </p:clrMapOvr>
  <p:transition spd="med">
    <p:zoom dir="in"/>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49525720"/>
      </p:ext>
    </p:extLst>
  </p:cSld>
  <p:clrMapOvr>
    <a:masterClrMapping/>
  </p:clrMapOvr>
  <p:transition spd="med">
    <p:zoom dir="in"/>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70934416"/>
      </p:ext>
    </p:extLst>
  </p:cSld>
  <p:clrMapOvr>
    <a:masterClrMapping/>
  </p:clrMapOvr>
  <p:transition spd="med">
    <p:zoom dir="in"/>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90785894"/>
      </p:ext>
    </p:extLst>
  </p:cSld>
  <p:clrMapOvr>
    <a:masterClrMapping/>
  </p:clrMapOvr>
  <p:transition spd="med">
    <p:zoom dir="in"/>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17189355"/>
      </p:ext>
    </p:extLst>
  </p:cSld>
  <p:clrMapOvr>
    <a:masterClrMapping/>
  </p:clrMapOvr>
  <p:transition spd="med">
    <p:zoom dir="in"/>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58617978"/>
      </p:ext>
    </p:extLst>
  </p:cSld>
  <p:clrMapOvr>
    <a:masterClrMapping/>
  </p:clrMapOvr>
  <p:transition spd="med">
    <p:zoom dir="in"/>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13082354"/>
      </p:ext>
    </p:extLst>
  </p:cSld>
  <p:clrMapOvr>
    <a:masterClrMapping/>
  </p:clrMapOvr>
  <p:transition spd="med">
    <p:zoom dir="in"/>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93477248"/>
      </p:ext>
    </p:extLst>
  </p:cSld>
  <p:clrMapOvr>
    <a:masterClrMapping/>
  </p:clrMapOvr>
  <p:transition spd="med">
    <p:zoom dir="in"/>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2"/>
          <p:cNvSpPr>
            <a:spLocks noGrp="1" noChangeArrowheads="1"/>
          </p:cNvSpPr>
          <p:nvPr>
            <p:ph type="sldNum" idx="10"/>
          </p:nvPr>
        </p:nvSpPr>
        <p:spPr/>
        <p:txBody>
          <a:bodyPr/>
          <a:lstStyle>
            <a:lvl1pPr defTabSz="914400">
              <a:defRPr smtClean="0"/>
            </a:lvl1pPr>
          </a:lstStyle>
          <a:p>
            <a:pPr>
              <a:defRPr/>
            </a:pPr>
            <a:fld id="{8202ECE3-AD1C-7643-9C48-EA086DEF3B55}" type="slidenum">
              <a:rPr lang="en-GB"/>
              <a:pPr>
                <a:defRPr/>
              </a:pPr>
              <a:t>‹#›</a:t>
            </a:fld>
            <a:endParaRPr lang="en-GB"/>
          </a:p>
        </p:txBody>
      </p:sp>
    </p:spTree>
    <p:extLst>
      <p:ext uri="{BB962C8B-B14F-4D97-AF65-F5344CB8AC3E}">
        <p14:creationId xmlns:p14="http://schemas.microsoft.com/office/powerpoint/2010/main" val="280408530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66255528"/>
      </p:ext>
    </p:extLst>
  </p:cSld>
  <p:clrMapOvr>
    <a:masterClrMapping/>
  </p:clrMapOvr>
  <p:transition spd="med">
    <p:zoom dir="in"/>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3902896"/>
      </p:ext>
    </p:extLst>
  </p:cSld>
  <p:clrMapOvr>
    <a:masterClrMapping/>
  </p:clrMapOvr>
  <p:transition spd="med">
    <p:zoom dir="in"/>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34365648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06634467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0608638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8761408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42426722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679024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5012664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3035311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2"/>
          <p:cNvSpPr>
            <a:spLocks noGrp="1" noChangeArrowheads="1"/>
          </p:cNvSpPr>
          <p:nvPr>
            <p:ph type="sldNum" idx="10"/>
          </p:nvPr>
        </p:nvSpPr>
        <p:spPr/>
        <p:txBody>
          <a:bodyPr/>
          <a:lstStyle>
            <a:lvl1pPr defTabSz="914400">
              <a:defRPr smtClean="0"/>
            </a:lvl1pPr>
          </a:lstStyle>
          <a:p>
            <a:pPr>
              <a:defRPr/>
            </a:pPr>
            <a:fld id="{E01D93E4-A7B7-3F45-B9FF-80DC943295A7}" type="slidenum">
              <a:rPr lang="en-GB"/>
              <a:pPr>
                <a:defRPr/>
              </a:pPr>
              <a:t>‹#›</a:t>
            </a:fld>
            <a:endParaRPr lang="en-GB"/>
          </a:p>
        </p:txBody>
      </p:sp>
    </p:spTree>
    <p:extLst>
      <p:ext uri="{BB962C8B-B14F-4D97-AF65-F5344CB8AC3E}">
        <p14:creationId xmlns:p14="http://schemas.microsoft.com/office/powerpoint/2010/main" val="168123059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30929990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35033984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4451675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37028198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985307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827135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315332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366965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895173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6983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p:txBody>
          <a:bodyPr/>
          <a:lstStyle>
            <a:lvl1pPr defTabSz="914400">
              <a:defRPr smtClean="0"/>
            </a:lvl1pPr>
          </a:lstStyle>
          <a:p>
            <a:pPr>
              <a:defRPr/>
            </a:pPr>
            <a:fld id="{D667510A-5133-E343-9365-817CE992AA02}" type="slidenum">
              <a:rPr lang="en-GB"/>
              <a:pPr>
                <a:defRPr/>
              </a:pPr>
              <a:t>‹#›</a:t>
            </a:fld>
            <a:endParaRPr lang="en-GB"/>
          </a:p>
        </p:txBody>
      </p:sp>
    </p:spTree>
    <p:extLst>
      <p:ext uri="{BB962C8B-B14F-4D97-AF65-F5344CB8AC3E}">
        <p14:creationId xmlns:p14="http://schemas.microsoft.com/office/powerpoint/2010/main" val="131083018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578152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338372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6223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56280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776981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065431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9329847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15630232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25758491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7146613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p:txBody>
          <a:bodyPr/>
          <a:lstStyle>
            <a:lvl1pPr defTabSz="914400">
              <a:defRPr smtClean="0"/>
            </a:lvl1pPr>
          </a:lstStyle>
          <a:p>
            <a:pPr>
              <a:defRPr/>
            </a:pPr>
            <a:fld id="{14D93A1B-9E5A-2D4B-81FD-C251B2EF6601}" type="slidenum">
              <a:rPr lang="en-GB"/>
              <a:pPr>
                <a:defRPr/>
              </a:pPr>
              <a:t>‹#›</a:t>
            </a:fld>
            <a:endParaRPr lang="en-GB"/>
          </a:p>
        </p:txBody>
      </p:sp>
    </p:spTree>
    <p:extLst>
      <p:ext uri="{BB962C8B-B14F-4D97-AF65-F5344CB8AC3E}">
        <p14:creationId xmlns:p14="http://schemas.microsoft.com/office/powerpoint/2010/main" val="63758023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3175351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50425835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46082080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14190334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3277142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25472305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28051500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52589966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59791677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5363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09EC360B-60C1-4547-BDAE-37BF688B3A3E}" type="slidenum">
              <a:rPr lang="en-US" altLang="zh-CN"/>
              <a:pPr>
                <a:defRPr/>
              </a:pPr>
              <a:t>‹#›</a:t>
            </a:fld>
            <a:endParaRPr lang="en-US" altLang="zh-CN"/>
          </a:p>
        </p:txBody>
      </p:sp>
    </p:spTree>
    <p:extLst>
      <p:ext uri="{BB962C8B-B14F-4D97-AF65-F5344CB8AC3E}">
        <p14:creationId xmlns:p14="http://schemas.microsoft.com/office/powerpoint/2010/main" val="17874929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p:txBody>
          <a:bodyPr/>
          <a:lstStyle>
            <a:lvl1pPr defTabSz="914400">
              <a:defRPr smtClean="0"/>
            </a:lvl1pPr>
          </a:lstStyle>
          <a:p>
            <a:pPr>
              <a:defRPr/>
            </a:pPr>
            <a:fld id="{23DC2E7A-64CD-B140-ABA7-2AABB271EE08}" type="slidenum">
              <a:rPr lang="en-GB"/>
              <a:pPr>
                <a:defRPr/>
              </a:pPr>
              <a:t>‹#›</a:t>
            </a:fld>
            <a:endParaRPr lang="en-GB"/>
          </a:p>
        </p:txBody>
      </p:sp>
    </p:spTree>
    <p:extLst>
      <p:ext uri="{BB962C8B-B14F-4D97-AF65-F5344CB8AC3E}">
        <p14:creationId xmlns:p14="http://schemas.microsoft.com/office/powerpoint/2010/main" val="383061568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866607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854576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776203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570089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501222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44492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213911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412795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327351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70882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p:txBody>
          <a:bodyPr/>
          <a:lstStyle>
            <a:lvl1pPr defTabSz="914400">
              <a:defRPr smtClean="0"/>
            </a:lvl1pPr>
          </a:lstStyle>
          <a:p>
            <a:pPr>
              <a:defRPr/>
            </a:pPr>
            <a:fld id="{4C369D88-AC07-6046-B045-DF13E2767453}" type="slidenum">
              <a:rPr lang="en-GB"/>
              <a:pPr>
                <a:defRPr/>
              </a:pPr>
              <a:t>‹#›</a:t>
            </a:fld>
            <a:endParaRPr lang="en-GB"/>
          </a:p>
        </p:txBody>
      </p:sp>
    </p:spTree>
    <p:extLst>
      <p:ext uri="{BB962C8B-B14F-4D97-AF65-F5344CB8AC3E}">
        <p14:creationId xmlns:p14="http://schemas.microsoft.com/office/powerpoint/2010/main" val="255574742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hangingPunct="0">
              <a:defRPr/>
            </a:pPr>
            <a:endParaRPr lang="en-US">
              <a:solidFill>
                <a:srgbClr val="FFFFFF"/>
              </a:solidFill>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eaLnBrk="0" hangingPunct="0">
              <a:defRPr/>
            </a:pPr>
            <a:endParaRPr lang="en-US">
              <a:solidFill>
                <a:srgbClr val="FFFFFF"/>
              </a:solidFill>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defRPr/>
            </a:pPr>
            <a:endParaRPr lang="en-US">
              <a:solidFill>
                <a:srgbClr val="FFFFFF"/>
              </a:solidFill>
            </a:endParaRPr>
          </a:p>
        </p:txBody>
      </p:sp>
      <p:sp>
        <p:nvSpPr>
          <p:cNvPr id="3083"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84"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1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1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D8746E5B-B59E-E047-88A3-359310E3E0C8}" type="slidenum">
              <a:rPr lang="en-US"/>
              <a:pPr>
                <a:defRPr/>
              </a:pPr>
              <a:t>‹#›</a:t>
            </a:fld>
            <a:endParaRPr lang="en-US"/>
          </a:p>
        </p:txBody>
      </p:sp>
    </p:spTree>
    <p:extLst>
      <p:ext uri="{BB962C8B-B14F-4D97-AF65-F5344CB8AC3E}">
        <p14:creationId xmlns:p14="http://schemas.microsoft.com/office/powerpoint/2010/main" val="55578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50BA77A1-8FE4-9447-AC36-0CAB267E9059}" type="slidenum">
              <a:rPr lang="en-US"/>
              <a:pPr>
                <a:defRPr/>
              </a:pPr>
              <a:t>‹#›</a:t>
            </a:fld>
            <a:endParaRPr lang="en-US"/>
          </a:p>
        </p:txBody>
      </p:sp>
    </p:spTree>
    <p:extLst>
      <p:ext uri="{BB962C8B-B14F-4D97-AF65-F5344CB8AC3E}">
        <p14:creationId xmlns:p14="http://schemas.microsoft.com/office/powerpoint/2010/main" val="264528029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F3312E9F-FD4F-0D40-8BF6-C466090AC8C1}" type="slidenum">
              <a:rPr lang="en-US"/>
              <a:pPr>
                <a:defRPr/>
              </a:pPr>
              <a:t>‹#›</a:t>
            </a:fld>
            <a:endParaRPr lang="en-US"/>
          </a:p>
        </p:txBody>
      </p:sp>
    </p:spTree>
    <p:extLst>
      <p:ext uri="{BB962C8B-B14F-4D97-AF65-F5344CB8AC3E}">
        <p14:creationId xmlns:p14="http://schemas.microsoft.com/office/powerpoint/2010/main" val="30162420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86DABECC-A182-C44A-969F-083368A0340B}" type="slidenum">
              <a:rPr lang="en-US"/>
              <a:pPr>
                <a:defRPr/>
              </a:pPr>
              <a:t>‹#›</a:t>
            </a:fld>
            <a:endParaRPr lang="en-US"/>
          </a:p>
        </p:txBody>
      </p:sp>
    </p:spTree>
    <p:extLst>
      <p:ext uri="{BB962C8B-B14F-4D97-AF65-F5344CB8AC3E}">
        <p14:creationId xmlns:p14="http://schemas.microsoft.com/office/powerpoint/2010/main" val="159959304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8"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9"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ECA9A223-6634-524E-8F5C-033FA7A715FA}" type="slidenum">
              <a:rPr lang="en-US"/>
              <a:pPr>
                <a:defRPr/>
              </a:pPr>
              <a:t>‹#›</a:t>
            </a:fld>
            <a:endParaRPr lang="en-US"/>
          </a:p>
        </p:txBody>
      </p:sp>
    </p:spTree>
    <p:extLst>
      <p:ext uri="{BB962C8B-B14F-4D97-AF65-F5344CB8AC3E}">
        <p14:creationId xmlns:p14="http://schemas.microsoft.com/office/powerpoint/2010/main" val="322771011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B89444F9-C725-1F47-BBD5-8E101D7F0ABD}" type="slidenum">
              <a:rPr lang="en-US"/>
              <a:pPr>
                <a:defRPr/>
              </a:pPr>
              <a:t>‹#›</a:t>
            </a:fld>
            <a:endParaRPr lang="en-US"/>
          </a:p>
        </p:txBody>
      </p:sp>
    </p:spTree>
    <p:extLst>
      <p:ext uri="{BB962C8B-B14F-4D97-AF65-F5344CB8AC3E}">
        <p14:creationId xmlns:p14="http://schemas.microsoft.com/office/powerpoint/2010/main" val="389886134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3"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4"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09DB53A5-CFD8-EE4A-8954-DBC6ECE96E29}" type="slidenum">
              <a:rPr lang="en-US"/>
              <a:pPr>
                <a:defRPr/>
              </a:pPr>
              <a:t>‹#›</a:t>
            </a:fld>
            <a:endParaRPr lang="en-US"/>
          </a:p>
        </p:txBody>
      </p:sp>
    </p:spTree>
    <p:extLst>
      <p:ext uri="{BB962C8B-B14F-4D97-AF65-F5344CB8AC3E}">
        <p14:creationId xmlns:p14="http://schemas.microsoft.com/office/powerpoint/2010/main" val="345971486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3DD929EE-20EB-5844-89F3-CA5A64A452B6}" type="slidenum">
              <a:rPr lang="en-US"/>
              <a:pPr>
                <a:defRPr/>
              </a:pPr>
              <a:t>‹#›</a:t>
            </a:fld>
            <a:endParaRPr lang="en-US"/>
          </a:p>
        </p:txBody>
      </p:sp>
    </p:spTree>
    <p:extLst>
      <p:ext uri="{BB962C8B-B14F-4D97-AF65-F5344CB8AC3E}">
        <p14:creationId xmlns:p14="http://schemas.microsoft.com/office/powerpoint/2010/main" val="357893924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A7CF75A1-9D62-C44B-9D17-B433C5578708}" type="slidenum">
              <a:rPr lang="en-US"/>
              <a:pPr>
                <a:defRPr/>
              </a:pPr>
              <a:t>‹#›</a:t>
            </a:fld>
            <a:endParaRPr lang="en-US"/>
          </a:p>
        </p:txBody>
      </p:sp>
    </p:spTree>
    <p:extLst>
      <p:ext uri="{BB962C8B-B14F-4D97-AF65-F5344CB8AC3E}">
        <p14:creationId xmlns:p14="http://schemas.microsoft.com/office/powerpoint/2010/main" val="99029115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06A5CF4F-4792-4F4E-9B49-361E237C8E4C}" type="slidenum">
              <a:rPr lang="en-US"/>
              <a:pPr>
                <a:defRPr/>
              </a:pPr>
              <a:t>‹#›</a:t>
            </a:fld>
            <a:endParaRPr lang="en-US"/>
          </a:p>
        </p:txBody>
      </p:sp>
    </p:spTree>
    <p:extLst>
      <p:ext uri="{BB962C8B-B14F-4D97-AF65-F5344CB8AC3E}">
        <p14:creationId xmlns:p14="http://schemas.microsoft.com/office/powerpoint/2010/main" val="41990095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p:txBody>
          <a:bodyPr/>
          <a:lstStyle>
            <a:lvl1pPr defTabSz="914400">
              <a:defRPr smtClean="0"/>
            </a:lvl1pPr>
          </a:lstStyle>
          <a:p>
            <a:pPr>
              <a:defRPr/>
            </a:pPr>
            <a:fld id="{A00E5116-9170-7145-B2D7-E577ECE5A960}" type="slidenum">
              <a:rPr lang="en-GB"/>
              <a:pPr>
                <a:defRPr/>
              </a:pPr>
              <a:t>‹#›</a:t>
            </a:fld>
            <a:endParaRPr lang="en-GB"/>
          </a:p>
        </p:txBody>
      </p:sp>
    </p:spTree>
    <p:extLst>
      <p:ext uri="{BB962C8B-B14F-4D97-AF65-F5344CB8AC3E}">
        <p14:creationId xmlns:p14="http://schemas.microsoft.com/office/powerpoint/2010/main" val="165587596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9AF5FD30-7AE8-2543-A2BA-C511E7D9CEDF}" type="slidenum">
              <a:rPr lang="en-US"/>
              <a:pPr>
                <a:defRPr/>
              </a:pPr>
              <a:t>‹#›</a:t>
            </a:fld>
            <a:endParaRPr lang="en-US"/>
          </a:p>
        </p:txBody>
      </p:sp>
    </p:spTree>
    <p:extLst>
      <p:ext uri="{BB962C8B-B14F-4D97-AF65-F5344CB8AC3E}">
        <p14:creationId xmlns:p14="http://schemas.microsoft.com/office/powerpoint/2010/main" val="255795333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10CC26C6-7DA8-B14F-BBA5-F8DD03B672B8}" type="slidenum">
              <a:rPr lang="en-US"/>
              <a:pPr>
                <a:defRPr/>
              </a:pPr>
              <a:t>‹#›</a:t>
            </a:fld>
            <a:endParaRPr lang="en-US"/>
          </a:p>
        </p:txBody>
      </p:sp>
    </p:spTree>
    <p:extLst>
      <p:ext uri="{BB962C8B-B14F-4D97-AF65-F5344CB8AC3E}">
        <p14:creationId xmlns:p14="http://schemas.microsoft.com/office/powerpoint/2010/main" val="308375154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Content Page - Text">
    <p:spTree>
      <p:nvGrpSpPr>
        <p:cNvPr id="1" name=""/>
        <p:cNvGrpSpPr/>
        <p:nvPr/>
      </p:nvGrpSpPr>
      <p:grpSpPr>
        <a:xfrm>
          <a:off x="0" y="0"/>
          <a:ext cx="0" cy="0"/>
          <a:chOff x="0" y="0"/>
          <a:chExt cx="0" cy="0"/>
        </a:xfrm>
      </p:grpSpPr>
      <p:sp>
        <p:nvSpPr>
          <p:cNvPr id="2" name="Text Placeholder 2"/>
          <p:cNvSpPr>
            <a:spLocks noGrp="1"/>
          </p:cNvSpPr>
          <p:nvPr>
            <p:ph type="body" idx="11" hasCustomPrompt="1"/>
          </p:nvPr>
        </p:nvSpPr>
        <p:spPr>
          <a:xfrm>
            <a:off x="542925" y="1319389"/>
            <a:ext cx="8059738" cy="4990924"/>
          </a:xfrm>
          <a:prstGeom prst="rect">
            <a:avLst/>
          </a:prstGeom>
        </p:spPr>
        <p:txBody>
          <a:bodyPr vert="horz" lIns="0" tIns="0" rIns="0" bIns="0"/>
          <a:lstStyle>
            <a:lvl1pPr marL="0" indent="0">
              <a:lnSpc>
                <a:spcPct val="100000"/>
              </a:lnSpc>
              <a:spcBef>
                <a:spcPts val="500"/>
              </a:spcBef>
              <a:spcAft>
                <a:spcPts val="0"/>
              </a:spcAft>
              <a:buNone/>
              <a:defRPr sz="1600" b="0" i="0" baseline="0">
                <a:latin typeface="Arial"/>
                <a:cs typeface="Arial"/>
              </a:defRPr>
            </a:lvl1pPr>
            <a:lvl2pPr>
              <a:defRPr sz="1600"/>
            </a:lvl2pPr>
            <a:lvl3pPr marL="0" marR="0" indent="0" algn="l" defTabSz="457200" rtl="0" eaLnBrk="1" fontAlgn="auto" latinLnBrk="0" hangingPunct="1">
              <a:lnSpc>
                <a:spcPct val="100000"/>
              </a:lnSpc>
              <a:spcBef>
                <a:spcPts val="500"/>
              </a:spcBef>
              <a:spcAft>
                <a:spcPts val="0"/>
              </a:spcAft>
              <a:buClrTx/>
              <a:buSzTx/>
              <a:buFont typeface="Arial"/>
              <a:buNone/>
              <a:tabLst/>
              <a:defRPr sz="1600" b="0" i="0">
                <a:latin typeface="Arial"/>
                <a:cs typeface="Arial"/>
              </a:defRPr>
            </a:lvl3pPr>
            <a:lvl4pPr>
              <a:defRPr sz="1600"/>
            </a:lvl4pPr>
            <a:lvl5pPr>
              <a:defRPr sz="1600"/>
            </a:lvl5pPr>
          </a:lstStyle>
          <a:p>
            <a:pPr lvl="0"/>
            <a:r>
              <a:rPr lang="en-AU" b="0" dirty="0"/>
              <a:t>Text goes here</a:t>
            </a:r>
            <a:endParaRPr lang="en-US" dirty="0"/>
          </a:p>
        </p:txBody>
      </p:sp>
      <p:sp>
        <p:nvSpPr>
          <p:cNvPr id="3" name="Text Placeholder 2"/>
          <p:cNvSpPr>
            <a:spLocks noGrp="1"/>
          </p:cNvSpPr>
          <p:nvPr>
            <p:ph type="body" sz="quarter" idx="12" hasCustomPrompt="1"/>
          </p:nvPr>
        </p:nvSpPr>
        <p:spPr>
          <a:xfrm>
            <a:off x="542925" y="1"/>
            <a:ext cx="6258631" cy="852492"/>
          </a:xfrm>
          <a:prstGeom prst="rect">
            <a:avLst/>
          </a:prstGeom>
        </p:spPr>
        <p:txBody>
          <a:bodyPr vert="horz" wrap="none" lIns="0" tIns="0" rIns="0" bIns="0" anchor="b" anchorCtr="0"/>
          <a:lstStyle>
            <a:lvl1pPr marL="0" indent="0">
              <a:spcBef>
                <a:spcPts val="0"/>
              </a:spcBef>
              <a:buNone/>
              <a:defRPr sz="2400" b="1" i="0" baseline="0">
                <a:solidFill>
                  <a:schemeClr val="tx1"/>
                </a:solidFill>
                <a:latin typeface="Arial Black"/>
                <a:cs typeface="Arial"/>
              </a:defRPr>
            </a:lvl1pPr>
          </a:lstStyle>
          <a:p>
            <a:pPr lvl="0"/>
            <a:r>
              <a:rPr lang="en-US" dirty="0"/>
              <a:t>Click to add title</a:t>
            </a:r>
          </a:p>
        </p:txBody>
      </p:sp>
    </p:spTree>
    <p:extLst>
      <p:ext uri="{BB962C8B-B14F-4D97-AF65-F5344CB8AC3E}">
        <p14:creationId xmlns:p14="http://schemas.microsoft.com/office/powerpoint/2010/main" val="351657511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ontent Page – Text &amp; Pictur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4155722" y="1035051"/>
            <a:ext cx="4988277" cy="5481638"/>
          </a:xfrm>
          <a:prstGeom prst="rect">
            <a:avLst/>
          </a:prstGeom>
          <a:solidFill>
            <a:schemeClr val="bg1">
              <a:lumMod val="85000"/>
            </a:schemeClr>
          </a:solidFill>
        </p:spPr>
        <p:txBody>
          <a:bodyPr vert="horz" lIns="0" tIns="0" rIns="0" bIns="0" anchor="ctr" anchorCtr="0"/>
          <a:lstStyle>
            <a:lvl1pPr marL="0" indent="0" algn="ctr">
              <a:buNone/>
              <a:defRPr sz="2500" b="0" i="0">
                <a:latin typeface="Arial Unicode MS"/>
              </a:defRPr>
            </a:lvl1pPr>
          </a:lstStyle>
          <a:p>
            <a:endParaRPr lang="en-US" dirty="0"/>
          </a:p>
        </p:txBody>
      </p:sp>
      <p:sp>
        <p:nvSpPr>
          <p:cNvPr id="3" name="Text Placeholder 2"/>
          <p:cNvSpPr>
            <a:spLocks noGrp="1"/>
          </p:cNvSpPr>
          <p:nvPr>
            <p:ph type="body" idx="11" hasCustomPrompt="1"/>
          </p:nvPr>
        </p:nvSpPr>
        <p:spPr>
          <a:xfrm>
            <a:off x="542925" y="1319389"/>
            <a:ext cx="3379964" cy="4990924"/>
          </a:xfrm>
          <a:prstGeom prst="rect">
            <a:avLst/>
          </a:prstGeom>
        </p:spPr>
        <p:txBody>
          <a:bodyPr vert="horz" lIns="0" tIns="0" rIns="0" bIns="0"/>
          <a:lstStyle>
            <a:lvl1pPr marL="0" indent="0">
              <a:lnSpc>
                <a:spcPct val="100000"/>
              </a:lnSpc>
              <a:spcBef>
                <a:spcPts val="500"/>
              </a:spcBef>
              <a:spcAft>
                <a:spcPts val="0"/>
              </a:spcAft>
              <a:buNone/>
              <a:defRPr sz="1600" b="0" i="0" baseline="0">
                <a:latin typeface="Arial"/>
                <a:cs typeface="Arial"/>
              </a:defRPr>
            </a:lvl1pPr>
            <a:lvl2pPr>
              <a:defRPr sz="1600"/>
            </a:lvl2pPr>
            <a:lvl3pPr marL="0" marR="0" indent="0" algn="l" defTabSz="457200" rtl="0" eaLnBrk="1" fontAlgn="auto" latinLnBrk="0" hangingPunct="1">
              <a:lnSpc>
                <a:spcPct val="100000"/>
              </a:lnSpc>
              <a:spcBef>
                <a:spcPts val="500"/>
              </a:spcBef>
              <a:spcAft>
                <a:spcPts val="0"/>
              </a:spcAft>
              <a:buClrTx/>
              <a:buSzTx/>
              <a:buFont typeface="Arial"/>
              <a:buNone/>
              <a:tabLst/>
              <a:defRPr sz="1600" b="0" i="0">
                <a:latin typeface="Arial"/>
                <a:cs typeface="Arial"/>
              </a:defRPr>
            </a:lvl3pPr>
            <a:lvl4pPr>
              <a:defRPr sz="1600"/>
            </a:lvl4pPr>
            <a:lvl5pPr>
              <a:defRPr sz="1600"/>
            </a:lvl5pPr>
          </a:lstStyle>
          <a:p>
            <a:pPr lvl="0"/>
            <a:r>
              <a:rPr lang="en-AU" b="0" dirty="0"/>
              <a:t>Text goes here</a:t>
            </a:r>
            <a:endParaRPr lang="en-US" dirty="0"/>
          </a:p>
        </p:txBody>
      </p:sp>
      <p:sp>
        <p:nvSpPr>
          <p:cNvPr id="4" name="Text Placeholder 2"/>
          <p:cNvSpPr>
            <a:spLocks noGrp="1"/>
          </p:cNvSpPr>
          <p:nvPr>
            <p:ph type="body" sz="quarter" idx="12" hasCustomPrompt="1"/>
          </p:nvPr>
        </p:nvSpPr>
        <p:spPr>
          <a:xfrm>
            <a:off x="542925" y="1"/>
            <a:ext cx="6258631" cy="852492"/>
          </a:xfrm>
          <a:prstGeom prst="rect">
            <a:avLst/>
          </a:prstGeom>
        </p:spPr>
        <p:txBody>
          <a:bodyPr vert="horz" wrap="none" lIns="0" tIns="0" rIns="0" bIns="0" anchor="b" anchorCtr="0"/>
          <a:lstStyle>
            <a:lvl1pPr marL="0" indent="0">
              <a:spcBef>
                <a:spcPts val="0"/>
              </a:spcBef>
              <a:buNone/>
              <a:defRPr sz="2400" b="1" i="0" baseline="0">
                <a:solidFill>
                  <a:schemeClr val="tx1"/>
                </a:solidFill>
                <a:latin typeface="Arial Black"/>
                <a:cs typeface="Arial"/>
              </a:defRPr>
            </a:lvl1pPr>
          </a:lstStyle>
          <a:p>
            <a:pPr lvl="0"/>
            <a:r>
              <a:rPr lang="en-US" dirty="0"/>
              <a:t>Click to add title</a:t>
            </a:r>
          </a:p>
        </p:txBody>
      </p:sp>
    </p:spTree>
    <p:extLst>
      <p:ext uri="{BB962C8B-B14F-4D97-AF65-F5344CB8AC3E}">
        <p14:creationId xmlns:p14="http://schemas.microsoft.com/office/powerpoint/2010/main" val="424361188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ontent Page – Text Narrow Column &amp; Pictur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709333" y="1035051"/>
            <a:ext cx="6434667" cy="5481638"/>
          </a:xfrm>
          <a:prstGeom prst="rect">
            <a:avLst/>
          </a:prstGeom>
          <a:solidFill>
            <a:schemeClr val="bg1">
              <a:lumMod val="85000"/>
            </a:schemeClr>
          </a:solidFill>
        </p:spPr>
        <p:txBody>
          <a:bodyPr vert="horz" lIns="0" tIns="0" rIns="0" bIns="0" anchor="ctr" anchorCtr="0"/>
          <a:lstStyle>
            <a:lvl1pPr marL="0" indent="0" algn="ctr">
              <a:buNone/>
              <a:defRPr sz="2500" b="0" i="0">
                <a:latin typeface="Arial Unicode MS"/>
              </a:defRPr>
            </a:lvl1pPr>
          </a:lstStyle>
          <a:p>
            <a:endParaRPr lang="en-US" dirty="0"/>
          </a:p>
        </p:txBody>
      </p:sp>
      <p:sp>
        <p:nvSpPr>
          <p:cNvPr id="3" name="Text Placeholder 2"/>
          <p:cNvSpPr>
            <a:spLocks noGrp="1"/>
          </p:cNvSpPr>
          <p:nvPr>
            <p:ph type="body" idx="11" hasCustomPrompt="1"/>
          </p:nvPr>
        </p:nvSpPr>
        <p:spPr>
          <a:xfrm>
            <a:off x="542925" y="1319389"/>
            <a:ext cx="1963208" cy="4990924"/>
          </a:xfrm>
          <a:prstGeom prst="rect">
            <a:avLst/>
          </a:prstGeom>
        </p:spPr>
        <p:txBody>
          <a:bodyPr vert="horz" lIns="0" tIns="0" rIns="0" bIns="0"/>
          <a:lstStyle>
            <a:lvl1pPr marL="0" indent="0">
              <a:lnSpc>
                <a:spcPct val="100000"/>
              </a:lnSpc>
              <a:spcBef>
                <a:spcPts val="500"/>
              </a:spcBef>
              <a:spcAft>
                <a:spcPts val="0"/>
              </a:spcAft>
              <a:buNone/>
              <a:defRPr sz="1600" b="0" i="0" baseline="0">
                <a:latin typeface="Arial"/>
                <a:cs typeface="Arial"/>
              </a:defRPr>
            </a:lvl1pPr>
            <a:lvl2pPr>
              <a:defRPr sz="1600"/>
            </a:lvl2pPr>
            <a:lvl3pPr marL="0" marR="0" indent="0" algn="l" defTabSz="457200" rtl="0" eaLnBrk="1" fontAlgn="auto" latinLnBrk="0" hangingPunct="1">
              <a:lnSpc>
                <a:spcPct val="100000"/>
              </a:lnSpc>
              <a:spcBef>
                <a:spcPts val="500"/>
              </a:spcBef>
              <a:spcAft>
                <a:spcPts val="0"/>
              </a:spcAft>
              <a:buClrTx/>
              <a:buSzTx/>
              <a:buFont typeface="Arial"/>
              <a:buNone/>
              <a:tabLst/>
              <a:defRPr sz="1600" b="0" i="0">
                <a:latin typeface="Arial"/>
                <a:cs typeface="Arial"/>
              </a:defRPr>
            </a:lvl3pPr>
            <a:lvl4pPr>
              <a:defRPr sz="1600"/>
            </a:lvl4pPr>
            <a:lvl5pPr>
              <a:defRPr sz="1600"/>
            </a:lvl5pPr>
          </a:lstStyle>
          <a:p>
            <a:pPr lvl="0"/>
            <a:r>
              <a:rPr lang="en-AU" b="0" dirty="0"/>
              <a:t>Text goes here</a:t>
            </a:r>
            <a:endParaRPr lang="en-US" dirty="0"/>
          </a:p>
        </p:txBody>
      </p:sp>
      <p:sp>
        <p:nvSpPr>
          <p:cNvPr id="4" name="Text Placeholder 2"/>
          <p:cNvSpPr>
            <a:spLocks noGrp="1"/>
          </p:cNvSpPr>
          <p:nvPr>
            <p:ph type="body" sz="quarter" idx="12" hasCustomPrompt="1"/>
          </p:nvPr>
        </p:nvSpPr>
        <p:spPr>
          <a:xfrm>
            <a:off x="542925" y="1"/>
            <a:ext cx="6258631" cy="852492"/>
          </a:xfrm>
          <a:prstGeom prst="rect">
            <a:avLst/>
          </a:prstGeom>
        </p:spPr>
        <p:txBody>
          <a:bodyPr vert="horz" wrap="none" lIns="0" tIns="0" rIns="0" bIns="0" anchor="b" anchorCtr="0"/>
          <a:lstStyle>
            <a:lvl1pPr marL="0" indent="0">
              <a:spcBef>
                <a:spcPts val="0"/>
              </a:spcBef>
              <a:buNone/>
              <a:defRPr sz="2400" b="1" i="0" baseline="0">
                <a:solidFill>
                  <a:schemeClr val="tx1"/>
                </a:solidFill>
                <a:latin typeface="Arial Black"/>
                <a:cs typeface="Arial"/>
              </a:defRPr>
            </a:lvl1pPr>
          </a:lstStyle>
          <a:p>
            <a:pPr lvl="0"/>
            <a:r>
              <a:rPr lang="en-US" dirty="0"/>
              <a:t>Click to add title</a:t>
            </a:r>
          </a:p>
        </p:txBody>
      </p:sp>
    </p:spTree>
    <p:extLst>
      <p:ext uri="{BB962C8B-B14F-4D97-AF65-F5344CB8AC3E}">
        <p14:creationId xmlns:p14="http://schemas.microsoft.com/office/powerpoint/2010/main" val="110416249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ontent Page – Pictur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0" y="1035051"/>
            <a:ext cx="9143999" cy="5481638"/>
          </a:xfrm>
          <a:prstGeom prst="rect">
            <a:avLst/>
          </a:prstGeom>
          <a:solidFill>
            <a:schemeClr val="bg1">
              <a:lumMod val="85000"/>
            </a:schemeClr>
          </a:solidFill>
        </p:spPr>
        <p:txBody>
          <a:bodyPr vert="horz" lIns="0" tIns="0" rIns="0" bIns="0" anchor="ctr" anchorCtr="0"/>
          <a:lstStyle>
            <a:lvl1pPr marL="0" indent="0" algn="ctr">
              <a:buNone/>
              <a:defRPr sz="2500" b="0" i="0">
                <a:latin typeface="Arial Unicode MS"/>
              </a:defRPr>
            </a:lvl1pPr>
          </a:lstStyle>
          <a:p>
            <a:endParaRPr lang="en-US" dirty="0"/>
          </a:p>
        </p:txBody>
      </p:sp>
      <p:sp>
        <p:nvSpPr>
          <p:cNvPr id="3" name="Text Placeholder 2"/>
          <p:cNvSpPr>
            <a:spLocks noGrp="1"/>
          </p:cNvSpPr>
          <p:nvPr>
            <p:ph type="body" sz="quarter" idx="12" hasCustomPrompt="1"/>
          </p:nvPr>
        </p:nvSpPr>
        <p:spPr>
          <a:xfrm>
            <a:off x="542925" y="1"/>
            <a:ext cx="6258631" cy="852492"/>
          </a:xfrm>
          <a:prstGeom prst="rect">
            <a:avLst/>
          </a:prstGeom>
        </p:spPr>
        <p:txBody>
          <a:bodyPr vert="horz" wrap="none" lIns="0" tIns="0" rIns="0" bIns="0" anchor="b" anchorCtr="0"/>
          <a:lstStyle>
            <a:lvl1pPr marL="0" indent="0">
              <a:spcBef>
                <a:spcPts val="0"/>
              </a:spcBef>
              <a:buNone/>
              <a:defRPr sz="2400" b="1" i="0" baseline="0">
                <a:solidFill>
                  <a:schemeClr val="tx1"/>
                </a:solidFill>
                <a:latin typeface="Arial Black"/>
                <a:cs typeface="Arial"/>
              </a:defRPr>
            </a:lvl1pPr>
          </a:lstStyle>
          <a:p>
            <a:pPr lvl="0"/>
            <a:r>
              <a:rPr lang="en-US" dirty="0"/>
              <a:t>Heading Goes Here</a:t>
            </a:r>
          </a:p>
        </p:txBody>
      </p:sp>
    </p:spTree>
    <p:extLst>
      <p:ext uri="{BB962C8B-B14F-4D97-AF65-F5344CB8AC3E}">
        <p14:creationId xmlns:p14="http://schemas.microsoft.com/office/powerpoint/2010/main" val="427873163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FFBCBFF-8694-1648-8099-1175013D7EE7}" type="slidenum">
              <a:rPr lang="en-US"/>
              <a:pPr>
                <a:defRPr/>
              </a:pPr>
              <a:t>‹#›</a:t>
            </a:fld>
            <a:endParaRPr lang="en-US"/>
          </a:p>
        </p:txBody>
      </p:sp>
    </p:spTree>
    <p:extLst>
      <p:ext uri="{BB962C8B-B14F-4D97-AF65-F5344CB8AC3E}">
        <p14:creationId xmlns:p14="http://schemas.microsoft.com/office/powerpoint/2010/main" val="1140264563"/>
      </p:ext>
    </p:extLst>
  </p:cSld>
  <p:clrMapOvr>
    <a:masterClrMapping/>
  </p:clrMapOvr>
  <p:transition>
    <p:fade thruBlk="1"/>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913811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009602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85863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8242227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328310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965162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501513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2722483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662230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56433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419800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934421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126272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03808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51608296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152199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531138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990585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578337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011639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625694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214077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312811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160955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6309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5368737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226305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097819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885489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922692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149347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961509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025721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517107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950474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38298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70037109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245406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200430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175102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223402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44474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584130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398212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119561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275032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33964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23245330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799569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7075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034978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410077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562398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1701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522234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127312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989654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91414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66681004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928180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295089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5602" name="Rectangle 1026"/>
          <p:cNvSpPr>
            <a:spLocks noGrp="1" noChangeArrowheads="1"/>
          </p:cNvSpPr>
          <p:nvPr>
            <p:ph type="ctrTitle"/>
          </p:nvPr>
        </p:nvSpPr>
        <p:spPr>
          <a:xfrm>
            <a:off x="2133600" y="2286000"/>
            <a:ext cx="6400800" cy="1143000"/>
          </a:xfrm>
        </p:spPr>
        <p:txBody>
          <a:bodyPr/>
          <a:lstStyle>
            <a:lvl1pPr algn="ctr">
              <a:defRPr/>
            </a:lvl1pPr>
          </a:lstStyle>
          <a:p>
            <a:r>
              <a:rPr lang="en-US"/>
              <a:t>Click to edit Master title style</a:t>
            </a:r>
          </a:p>
        </p:txBody>
      </p:sp>
      <p:sp>
        <p:nvSpPr>
          <p:cNvPr id="25603" name="Rectangle 1027"/>
          <p:cNvSpPr>
            <a:spLocks noGrp="1" noChangeArrowheads="1"/>
          </p:cNvSpPr>
          <p:nvPr>
            <p:ph type="subTitle" idx="1"/>
          </p:nvPr>
        </p:nvSpPr>
        <p:spPr>
          <a:xfrm>
            <a:off x="2133600" y="3886200"/>
            <a:ext cx="6400800" cy="1752600"/>
          </a:xfrm>
        </p:spPr>
        <p:txBody>
          <a:bodyPr/>
          <a:lstStyle>
            <a:lvl1pPr marL="0" indent="0" algn="ctr">
              <a:buFont typeface="Wingdings" pitchFamily="24" charset="2"/>
              <a:buNone/>
              <a:defRPr sz="2800" i="1"/>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2E93314-E606-8747-9A0D-F869FF71CD28}" type="slidenum">
              <a:rPr lang="en-US"/>
              <a:pPr>
                <a:defRPr/>
              </a:pPr>
              <a:t>‹#›</a:t>
            </a:fld>
            <a:endParaRPr lang="en-US"/>
          </a:p>
        </p:txBody>
      </p:sp>
    </p:spTree>
    <p:extLst>
      <p:ext uri="{BB962C8B-B14F-4D97-AF65-F5344CB8AC3E}">
        <p14:creationId xmlns:p14="http://schemas.microsoft.com/office/powerpoint/2010/main" val="388517958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27B1A80-721C-2148-81BF-EC1385B90F22}" type="slidenum">
              <a:rPr lang="en-US"/>
              <a:pPr>
                <a:defRPr/>
              </a:pPr>
              <a:t>‹#›</a:t>
            </a:fld>
            <a:endParaRPr lang="en-US"/>
          </a:p>
        </p:txBody>
      </p:sp>
    </p:spTree>
    <p:extLst>
      <p:ext uri="{BB962C8B-B14F-4D97-AF65-F5344CB8AC3E}">
        <p14:creationId xmlns:p14="http://schemas.microsoft.com/office/powerpoint/2010/main" val="297602378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6FBF472-89FB-2344-AA90-72466C2614FB}" type="slidenum">
              <a:rPr lang="en-US"/>
              <a:pPr>
                <a:defRPr/>
              </a:pPr>
              <a:t>‹#›</a:t>
            </a:fld>
            <a:endParaRPr lang="en-US"/>
          </a:p>
        </p:txBody>
      </p:sp>
    </p:spTree>
    <p:extLst>
      <p:ext uri="{BB962C8B-B14F-4D97-AF65-F5344CB8AC3E}">
        <p14:creationId xmlns:p14="http://schemas.microsoft.com/office/powerpoint/2010/main" val="94692541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1295400"/>
            <a:ext cx="3505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295400"/>
            <a:ext cx="3505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C0F6F18B-8CC4-7249-97ED-49DAEA370506}" type="slidenum">
              <a:rPr lang="en-US"/>
              <a:pPr>
                <a:defRPr/>
              </a:pPr>
              <a:t>‹#›</a:t>
            </a:fld>
            <a:endParaRPr lang="en-US"/>
          </a:p>
        </p:txBody>
      </p:sp>
    </p:spTree>
    <p:extLst>
      <p:ext uri="{BB962C8B-B14F-4D97-AF65-F5344CB8AC3E}">
        <p14:creationId xmlns:p14="http://schemas.microsoft.com/office/powerpoint/2010/main" val="367944410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C2523640-005C-6D4C-A7C9-9F5B1B996773}" type="slidenum">
              <a:rPr lang="en-US"/>
              <a:pPr>
                <a:defRPr/>
              </a:pPr>
              <a:t>‹#›</a:t>
            </a:fld>
            <a:endParaRPr lang="en-US"/>
          </a:p>
        </p:txBody>
      </p:sp>
    </p:spTree>
    <p:extLst>
      <p:ext uri="{BB962C8B-B14F-4D97-AF65-F5344CB8AC3E}">
        <p14:creationId xmlns:p14="http://schemas.microsoft.com/office/powerpoint/2010/main" val="405106731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DCAEB38E-363B-FF4E-8E05-2814C99C427E}" type="slidenum">
              <a:rPr lang="en-US"/>
              <a:pPr>
                <a:defRPr/>
              </a:pPr>
              <a:t>‹#›</a:t>
            </a:fld>
            <a:endParaRPr lang="en-US"/>
          </a:p>
        </p:txBody>
      </p:sp>
    </p:spTree>
    <p:extLst>
      <p:ext uri="{BB962C8B-B14F-4D97-AF65-F5344CB8AC3E}">
        <p14:creationId xmlns:p14="http://schemas.microsoft.com/office/powerpoint/2010/main" val="264352494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CF9A5FCD-6E4E-524A-AF5C-E2E090C0CBC1}" type="slidenum">
              <a:rPr lang="en-US"/>
              <a:pPr>
                <a:defRPr/>
              </a:pPr>
              <a:t>‹#›</a:t>
            </a:fld>
            <a:endParaRPr lang="en-US"/>
          </a:p>
        </p:txBody>
      </p:sp>
    </p:spTree>
    <p:extLst>
      <p:ext uri="{BB962C8B-B14F-4D97-AF65-F5344CB8AC3E}">
        <p14:creationId xmlns:p14="http://schemas.microsoft.com/office/powerpoint/2010/main" val="100629204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2851C38-D46F-414A-BBCA-1455D83C2ECD}" type="slidenum">
              <a:rPr lang="en-US"/>
              <a:pPr>
                <a:defRPr/>
              </a:pPr>
              <a:t>‹#›</a:t>
            </a:fld>
            <a:endParaRPr lang="en-US"/>
          </a:p>
        </p:txBody>
      </p:sp>
    </p:spTree>
    <p:extLst>
      <p:ext uri="{BB962C8B-B14F-4D97-AF65-F5344CB8AC3E}">
        <p14:creationId xmlns:p14="http://schemas.microsoft.com/office/powerpoint/2010/main" val="27199297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0672373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C38652B-36D0-104B-831F-3940A4769B0F}" type="slidenum">
              <a:rPr lang="en-US"/>
              <a:pPr>
                <a:defRPr/>
              </a:pPr>
              <a:t>‹#›</a:t>
            </a:fld>
            <a:endParaRPr lang="en-US"/>
          </a:p>
        </p:txBody>
      </p:sp>
    </p:spTree>
    <p:extLst>
      <p:ext uri="{BB962C8B-B14F-4D97-AF65-F5344CB8AC3E}">
        <p14:creationId xmlns:p14="http://schemas.microsoft.com/office/powerpoint/2010/main" val="190536984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C5B64FE-D162-7C4D-928E-AB95051E3099}" type="slidenum">
              <a:rPr lang="en-US"/>
              <a:pPr>
                <a:defRPr/>
              </a:pPr>
              <a:t>‹#›</a:t>
            </a:fld>
            <a:endParaRPr lang="en-US"/>
          </a:p>
        </p:txBody>
      </p:sp>
    </p:spTree>
    <p:extLst>
      <p:ext uri="{BB962C8B-B14F-4D97-AF65-F5344CB8AC3E}">
        <p14:creationId xmlns:p14="http://schemas.microsoft.com/office/powerpoint/2010/main" val="11653950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53988"/>
            <a:ext cx="1790700" cy="59420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53988"/>
            <a:ext cx="5219700" cy="59420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D30E7D8-F7F3-D144-B98B-B1B76D9EB091}" type="slidenum">
              <a:rPr lang="en-US"/>
              <a:pPr>
                <a:defRPr/>
              </a:pPr>
              <a:t>‹#›</a:t>
            </a:fld>
            <a:endParaRPr lang="en-US"/>
          </a:p>
        </p:txBody>
      </p:sp>
    </p:spTree>
    <p:extLst>
      <p:ext uri="{BB962C8B-B14F-4D97-AF65-F5344CB8AC3E}">
        <p14:creationId xmlns:p14="http://schemas.microsoft.com/office/powerpoint/2010/main" val="194945951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3" name="Rectangle 1027"/>
          <p:cNvSpPr>
            <a:spLocks noGrp="1" noChangeArrowheads="1"/>
          </p:cNvSpPr>
          <p:nvPr>
            <p:ph type="sldNum" sz="quarter" idx="11"/>
          </p:nvPr>
        </p:nvSpPr>
        <p:spPr/>
        <p:txBody>
          <a:bodyPr/>
          <a:lstStyle>
            <a:lvl1pPr eaLnBrk="0" hangingPunct="0">
              <a:defRPr>
                <a:effectLst>
                  <a:outerShdw blurRad="38100" dist="38100" dir="2700000" algn="tl">
                    <a:srgbClr val="000000"/>
                  </a:outerShdw>
                </a:effectLst>
              </a:defRPr>
            </a:lvl1pPr>
          </a:lstStyle>
          <a:p>
            <a:pPr>
              <a:defRPr/>
            </a:pPr>
            <a:fld id="{A49260A4-CC24-9C4F-8C2C-15514DC3A682}" type="slidenum">
              <a:rPr lang="en-US"/>
              <a:pPr>
                <a:defRPr/>
              </a:pPr>
              <a:t>‹#›</a:t>
            </a:fld>
            <a:endParaRPr lang="en-US"/>
          </a:p>
        </p:txBody>
      </p:sp>
      <p:sp>
        <p:nvSpPr>
          <p:cNvPr id="4" name="Rectangle 1038"/>
          <p:cNvSpPr>
            <a:spLocks noGrp="1" noChangeArrowheads="1"/>
          </p:cNvSpPr>
          <p:nvPr>
            <p:ph type="ftr" sz="quarter" idx="12"/>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Tree>
    <p:extLst>
      <p:ext uri="{BB962C8B-B14F-4D97-AF65-F5344CB8AC3E}">
        <p14:creationId xmlns:p14="http://schemas.microsoft.com/office/powerpoint/2010/main" val="141332130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616858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185430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422670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481677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677121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1924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628D0EA8-0CC1-8E40-B55B-64CE899C23EE}" type="slidenum">
              <a:rPr lang="en-US" altLang="zh-CN"/>
              <a:pPr>
                <a:defRPr/>
              </a:pPr>
              <a:t>‹#›</a:t>
            </a:fld>
            <a:endParaRPr lang="en-US" altLang="zh-CN"/>
          </a:p>
        </p:txBody>
      </p:sp>
    </p:spTree>
    <p:extLst>
      <p:ext uri="{BB962C8B-B14F-4D97-AF65-F5344CB8AC3E}">
        <p14:creationId xmlns:p14="http://schemas.microsoft.com/office/powerpoint/2010/main" val="37464323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82180217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708236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133868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402495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183870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921061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fontAlgn="auto">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fontAlgn="auto">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a:defRPr>
                <a:latin typeface="Times New Roman" charset="0"/>
                <a:cs typeface="ＭＳ Ｐゴシック" charset="0"/>
              </a:defRPr>
            </a:lvl1pPr>
          </a:lstStyle>
          <a:p>
            <a:pPr>
              <a:defRPr/>
            </a:pPr>
            <a:fld id="{C8365E83-FB61-2B4F-A929-3326EA1812C5}" type="slidenum">
              <a:rPr lang="en-US"/>
              <a:pPr>
                <a:defRPr/>
              </a:pPr>
              <a:t>‹#›</a:t>
            </a:fld>
            <a:endParaRPr lang="en-US"/>
          </a:p>
        </p:txBody>
      </p:sp>
    </p:spTree>
    <p:extLst>
      <p:ext uri="{BB962C8B-B14F-4D97-AF65-F5344CB8AC3E}">
        <p14:creationId xmlns:p14="http://schemas.microsoft.com/office/powerpoint/2010/main" val="213761732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atin typeface="Arial" charset="0"/>
                <a:ea typeface="ＭＳ Ｐゴシック" charset="0"/>
                <a:cs typeface="ＭＳ Ｐゴシック" charset="0"/>
              </a:defRPr>
            </a:lvl1pPr>
          </a:lstStyle>
          <a:p>
            <a:pPr>
              <a:defRPr/>
            </a:pPr>
            <a:fld id="{8DFF79BE-53E8-884F-AED5-AF72BF2C7930}" type="datetime1">
              <a:rPr lang="en-US"/>
              <a:pPr>
                <a:defRPr/>
              </a:pPr>
              <a:t>8/6/24</a:t>
            </a:fld>
            <a:endParaRPr lang="en-US"/>
          </a:p>
        </p:txBody>
      </p:sp>
      <p:sp>
        <p:nvSpPr>
          <p:cNvPr id="3" name="Footer Placeholder 4"/>
          <p:cNvSpPr>
            <a:spLocks noGrp="1"/>
          </p:cNvSpPr>
          <p:nvPr>
            <p:ph type="ftr" sz="quarter" idx="11"/>
          </p:nvPr>
        </p:nvSpPr>
        <p:spPr/>
        <p:txBody>
          <a:bodyPr/>
          <a:lstStyle>
            <a:lvl1pPr defTabSz="914400">
              <a:defRPr/>
            </a:lvl1pPr>
          </a:lstStyle>
          <a:p>
            <a:pPr>
              <a:defRPr/>
            </a:pPr>
            <a:endParaRPr lang="en-US"/>
          </a:p>
        </p:txBody>
      </p:sp>
      <p:sp>
        <p:nvSpPr>
          <p:cNvPr id="4" name="Slide Number Placeholder 5"/>
          <p:cNvSpPr>
            <a:spLocks noGrp="1"/>
          </p:cNvSpPr>
          <p:nvPr>
            <p:ph type="sldNum" sz="quarter" idx="12"/>
          </p:nvPr>
        </p:nvSpPr>
        <p:spPr/>
        <p:txBody>
          <a:bodyPr/>
          <a:lstStyle>
            <a:lvl1pPr defTabSz="914400">
              <a:defRPr>
                <a:latin typeface="Times New Roman" charset="0"/>
              </a:defRPr>
            </a:lvl1pPr>
          </a:lstStyle>
          <a:p>
            <a:pPr>
              <a:defRPr/>
            </a:pPr>
            <a:fld id="{D7ADE977-AD9A-A74F-A070-F96DC8FBDFAC}" type="slidenum">
              <a:rPr lang="en-US"/>
              <a:pPr>
                <a:defRPr/>
              </a:pPr>
              <a:t>‹#›</a:t>
            </a:fld>
            <a:endParaRPr lang="en-US"/>
          </a:p>
        </p:txBody>
      </p:sp>
    </p:spTree>
    <p:extLst>
      <p:ext uri="{BB962C8B-B14F-4D97-AF65-F5344CB8AC3E}">
        <p14:creationId xmlns:p14="http://schemas.microsoft.com/office/powerpoint/2010/main" val="72607312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1" hangingPunct="1">
              <a:defRPr>
                <a:latin typeface="Times New Roman" charset="0"/>
              </a:defRPr>
            </a:lvl1pPr>
          </a:lstStyle>
          <a:p>
            <a:pPr>
              <a:defRPr/>
            </a:pPr>
            <a:fld id="{87F0D694-6AC9-0B4B-BE39-46D8CC6F6F6D}" type="slidenum">
              <a:rPr lang="en-US"/>
              <a:pPr>
                <a:defRPr/>
              </a:pPr>
              <a:t>‹#›</a:t>
            </a:fld>
            <a:endParaRPr lang="en-US"/>
          </a:p>
        </p:txBody>
      </p:sp>
    </p:spTree>
    <p:extLst>
      <p:ext uri="{BB962C8B-B14F-4D97-AF65-F5344CB8AC3E}">
        <p14:creationId xmlns:p14="http://schemas.microsoft.com/office/powerpoint/2010/main" val="123395764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atin typeface="Times New Roman" charset="0"/>
              </a:defRPr>
            </a:lvl1pPr>
          </a:lstStyle>
          <a:p>
            <a:pPr>
              <a:defRPr/>
            </a:pPr>
            <a:fld id="{1C5B7DDD-47AB-6243-A185-8A67D69CB808}" type="datetime1">
              <a:rPr lang="en-US"/>
              <a:pPr>
                <a:defRPr/>
              </a:pPr>
              <a:t>8/6/24</a:t>
            </a:fld>
            <a:endParaRPr lang="en-US"/>
          </a:p>
        </p:txBody>
      </p:sp>
      <p:sp>
        <p:nvSpPr>
          <p:cNvPr id="5" name="Footer Placeholder 4"/>
          <p:cNvSpPr>
            <a:spLocks noGrp="1"/>
          </p:cNvSpPr>
          <p:nvPr>
            <p:ph type="ftr" sz="quarter" idx="11"/>
          </p:nvPr>
        </p:nvSpPr>
        <p:spPr/>
        <p:txBody>
          <a:bodyPr/>
          <a:lstStyle>
            <a:lvl1pPr defTabSz="914400">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Times New Roman" charset="0"/>
              </a:defRPr>
            </a:lvl1pPr>
          </a:lstStyle>
          <a:p>
            <a:pPr>
              <a:defRPr/>
            </a:pPr>
            <a:fld id="{43B44C03-64B3-104D-85A1-B9FFE1B1FFA8}" type="slidenum">
              <a:rPr lang="en-US"/>
              <a:pPr>
                <a:defRPr/>
              </a:pPr>
              <a:t>‹#›</a:t>
            </a:fld>
            <a:endParaRPr lang="en-US"/>
          </a:p>
        </p:txBody>
      </p:sp>
    </p:spTree>
    <p:extLst>
      <p:ext uri="{BB962C8B-B14F-4D97-AF65-F5344CB8AC3E}">
        <p14:creationId xmlns:p14="http://schemas.microsoft.com/office/powerpoint/2010/main" val="395831957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6306720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0158079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62733019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16786610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75887716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54915087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81852697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00257859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07704499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82236572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89515889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886464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36187420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6790697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12780295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406661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793261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823725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731251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577408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798972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090892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81191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41798503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128953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008777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209086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00827414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1673935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96892722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56905148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24961900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5762423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4790845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11068962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2119259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42085662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0329934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97879464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19122219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32061001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663563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389840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832394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82017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6725756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347348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35126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224046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239395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699379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20496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306201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161395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387767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9189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pPr>
                <a:defRPr/>
              </a:pPr>
              <a:t>8/6/24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pPr>
                <a:defRPr/>
              </a:pPr>
              <a:t>‹#›</a:t>
            </a:fld>
            <a:endParaRPr lang="en-US"/>
          </a:p>
        </p:txBody>
      </p:sp>
    </p:spTree>
    <p:extLst>
      <p:ext uri="{BB962C8B-B14F-4D97-AF65-F5344CB8AC3E}">
        <p14:creationId xmlns:p14="http://schemas.microsoft.com/office/powerpoint/2010/main" val="270403946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734887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163205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540949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536217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661077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299144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661103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967623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12428548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616038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pPr>
                <a:defRPr/>
              </a:pPr>
              <a:t>8/6/24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pPr>
                <a:defRPr/>
              </a:pPr>
              <a:t>‹#›</a:t>
            </a:fld>
            <a:endParaRPr lang="en-US"/>
          </a:p>
        </p:txBody>
      </p:sp>
    </p:spTree>
    <p:extLst>
      <p:ext uri="{BB962C8B-B14F-4D97-AF65-F5344CB8AC3E}">
        <p14:creationId xmlns:p14="http://schemas.microsoft.com/office/powerpoint/2010/main" val="301740660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64846922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01870436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08283770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8774903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511275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7558229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67022717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86401496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6219349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763572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pPr>
                <a:defRPr/>
              </a:pPr>
              <a:t>8/6/24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pPr>
                <a:defRPr/>
              </a:pPr>
              <a:t>‹#›</a:t>
            </a:fld>
            <a:endParaRPr lang="en-US"/>
          </a:p>
        </p:txBody>
      </p:sp>
    </p:spTree>
    <p:extLst>
      <p:ext uri="{BB962C8B-B14F-4D97-AF65-F5344CB8AC3E}">
        <p14:creationId xmlns:p14="http://schemas.microsoft.com/office/powerpoint/2010/main" val="29723279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8448398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070585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07722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176420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408350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877862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033095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103067"/>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102827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22089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pPr>
                <a:defRPr/>
              </a:pPr>
              <a:t>8/6/24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pPr>
                <a:defRPr/>
              </a:pPr>
              <a:t>‹#›</a:t>
            </a:fld>
            <a:endParaRPr lang="en-US"/>
          </a:p>
        </p:txBody>
      </p:sp>
    </p:spTree>
    <p:extLst>
      <p:ext uri="{BB962C8B-B14F-4D97-AF65-F5344CB8AC3E}">
        <p14:creationId xmlns:p14="http://schemas.microsoft.com/office/powerpoint/2010/main" val="229195277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144653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9376420"/>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820048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130826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759639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927366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941651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520117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563685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0882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FF1C81AE-61CC-CD4A-B4E7-6C704E5AF004}" type="slidenum">
              <a:rPr lang="en-US" altLang="zh-CN"/>
              <a:pPr>
                <a:defRPr/>
              </a:pPr>
              <a:t>‹#›</a:t>
            </a:fld>
            <a:endParaRPr lang="en-US" altLang="zh-CN"/>
          </a:p>
        </p:txBody>
      </p:sp>
    </p:spTree>
    <p:extLst>
      <p:ext uri="{BB962C8B-B14F-4D97-AF65-F5344CB8AC3E}">
        <p14:creationId xmlns:p14="http://schemas.microsoft.com/office/powerpoint/2010/main" val="14344869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pPr>
                <a:defRPr/>
              </a:pPr>
              <a:t>8/6/24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pPr>
                <a:defRPr/>
              </a:pPr>
              <a:t>‹#›</a:t>
            </a:fld>
            <a:endParaRPr lang="en-US"/>
          </a:p>
        </p:txBody>
      </p:sp>
    </p:spTree>
    <p:extLst>
      <p:ext uri="{BB962C8B-B14F-4D97-AF65-F5344CB8AC3E}">
        <p14:creationId xmlns:p14="http://schemas.microsoft.com/office/powerpoint/2010/main" val="110932827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1798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435339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473167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A17EFA5-0D50-7046-800E-12818BE94FB4}" type="slidenum">
              <a:rPr lang="zh-CN" altLang="en-US"/>
              <a:pPr>
                <a:defRPr/>
              </a:pPr>
              <a:t>‹#›</a:t>
            </a:fld>
            <a:endParaRPr lang="en-US" altLang="zh-CN"/>
          </a:p>
        </p:txBody>
      </p:sp>
    </p:spTree>
    <p:extLst>
      <p:ext uri="{BB962C8B-B14F-4D97-AF65-F5344CB8AC3E}">
        <p14:creationId xmlns:p14="http://schemas.microsoft.com/office/powerpoint/2010/main" val="560303422"/>
      </p:ext>
    </p:extLst>
  </p:cSld>
  <p:clrMapOvr>
    <a:masterClrMapping/>
  </p:clrMapOvr>
  <p:transition spd="med">
    <p:randomBar dir="vert"/>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FC28428-AE38-9642-8240-B79E92E89C27}" type="slidenum">
              <a:rPr lang="zh-CN" altLang="en-US"/>
              <a:pPr>
                <a:defRPr/>
              </a:pPr>
              <a:t>‹#›</a:t>
            </a:fld>
            <a:endParaRPr lang="en-US" altLang="zh-CN"/>
          </a:p>
        </p:txBody>
      </p:sp>
    </p:spTree>
    <p:extLst>
      <p:ext uri="{BB962C8B-B14F-4D97-AF65-F5344CB8AC3E}">
        <p14:creationId xmlns:p14="http://schemas.microsoft.com/office/powerpoint/2010/main" val="3792627517"/>
      </p:ext>
    </p:extLst>
  </p:cSld>
  <p:clrMapOvr>
    <a:masterClrMapping/>
  </p:clrMapOvr>
  <p:transition spd="med">
    <p:randomBar dir="vert"/>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04CB2AF-C1C7-154B-AB84-7909A91CD8D7}" type="slidenum">
              <a:rPr lang="zh-CN" altLang="en-US"/>
              <a:pPr>
                <a:defRPr/>
              </a:pPr>
              <a:t>‹#›</a:t>
            </a:fld>
            <a:endParaRPr lang="en-US" altLang="zh-CN"/>
          </a:p>
        </p:txBody>
      </p:sp>
    </p:spTree>
    <p:extLst>
      <p:ext uri="{BB962C8B-B14F-4D97-AF65-F5344CB8AC3E}">
        <p14:creationId xmlns:p14="http://schemas.microsoft.com/office/powerpoint/2010/main" val="3829842936"/>
      </p:ext>
    </p:extLst>
  </p:cSld>
  <p:clrMapOvr>
    <a:masterClrMapping/>
  </p:clrMapOvr>
  <p:transition spd="med">
    <p:randomBar dir="vert"/>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3A887178-7A94-A24D-A692-C2B3A858056E}" type="slidenum">
              <a:rPr lang="zh-CN" altLang="en-US"/>
              <a:pPr>
                <a:defRPr/>
              </a:pPr>
              <a:t>‹#›</a:t>
            </a:fld>
            <a:endParaRPr lang="en-US" altLang="zh-CN"/>
          </a:p>
        </p:txBody>
      </p:sp>
    </p:spTree>
    <p:extLst>
      <p:ext uri="{BB962C8B-B14F-4D97-AF65-F5344CB8AC3E}">
        <p14:creationId xmlns:p14="http://schemas.microsoft.com/office/powerpoint/2010/main" val="2612577343"/>
      </p:ext>
    </p:extLst>
  </p:cSld>
  <p:clrMapOvr>
    <a:masterClrMapping/>
  </p:clrMapOvr>
  <p:transition spd="med">
    <p:randomBar dir="vert"/>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3BEC6BC3-F7AB-EA4D-B05F-D3E7EA2A437E}" type="slidenum">
              <a:rPr lang="zh-CN" altLang="en-US"/>
              <a:pPr>
                <a:defRPr/>
              </a:pPr>
              <a:t>‹#›</a:t>
            </a:fld>
            <a:endParaRPr lang="en-US" altLang="zh-CN"/>
          </a:p>
        </p:txBody>
      </p:sp>
    </p:spTree>
    <p:extLst>
      <p:ext uri="{BB962C8B-B14F-4D97-AF65-F5344CB8AC3E}">
        <p14:creationId xmlns:p14="http://schemas.microsoft.com/office/powerpoint/2010/main" val="2204770797"/>
      </p:ext>
    </p:extLst>
  </p:cSld>
  <p:clrMapOvr>
    <a:masterClrMapping/>
  </p:clrMapOvr>
  <p:transition spd="med">
    <p:randomBar dir="vert"/>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82B62BEF-DA0B-5E47-92FD-C4CB450DC442}" type="slidenum">
              <a:rPr lang="zh-CN" altLang="en-US"/>
              <a:pPr>
                <a:defRPr/>
              </a:pPr>
              <a:t>‹#›</a:t>
            </a:fld>
            <a:endParaRPr lang="en-US" altLang="zh-CN"/>
          </a:p>
        </p:txBody>
      </p:sp>
    </p:spTree>
    <p:extLst>
      <p:ext uri="{BB962C8B-B14F-4D97-AF65-F5344CB8AC3E}">
        <p14:creationId xmlns:p14="http://schemas.microsoft.com/office/powerpoint/2010/main" val="3856948031"/>
      </p:ext>
    </p:extLst>
  </p:cSld>
  <p:clrMapOvr>
    <a:masterClrMapping/>
  </p:clrMapOvr>
  <p:transition spd="med">
    <p:randomBar dir="vert"/>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F8669CC9-3E95-634D-8C6F-D4DC46AFA0CA}" type="slidenum">
              <a:rPr lang="zh-CN" altLang="en-US"/>
              <a:pPr>
                <a:defRPr/>
              </a:pPr>
              <a:t>‹#›</a:t>
            </a:fld>
            <a:endParaRPr lang="en-US" altLang="zh-CN"/>
          </a:p>
        </p:txBody>
      </p:sp>
    </p:spTree>
    <p:extLst>
      <p:ext uri="{BB962C8B-B14F-4D97-AF65-F5344CB8AC3E}">
        <p14:creationId xmlns:p14="http://schemas.microsoft.com/office/powerpoint/2010/main" val="2919090516"/>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pPr>
                <a:defRPr/>
              </a:pPr>
              <a:t>8/6/24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pPr>
                <a:defRPr/>
              </a:pPr>
              <a:t>‹#›</a:t>
            </a:fld>
            <a:endParaRPr lang="en-US"/>
          </a:p>
        </p:txBody>
      </p:sp>
    </p:spTree>
    <p:extLst>
      <p:ext uri="{BB962C8B-B14F-4D97-AF65-F5344CB8AC3E}">
        <p14:creationId xmlns:p14="http://schemas.microsoft.com/office/powerpoint/2010/main" val="89368670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194169CB-F87E-DA4A-BDF4-42CEF32BC676}" type="slidenum">
              <a:rPr lang="zh-CN" altLang="en-US"/>
              <a:pPr>
                <a:defRPr/>
              </a:pPr>
              <a:t>‹#›</a:t>
            </a:fld>
            <a:endParaRPr lang="en-US" altLang="zh-CN"/>
          </a:p>
        </p:txBody>
      </p:sp>
    </p:spTree>
    <p:extLst>
      <p:ext uri="{BB962C8B-B14F-4D97-AF65-F5344CB8AC3E}">
        <p14:creationId xmlns:p14="http://schemas.microsoft.com/office/powerpoint/2010/main" val="430065662"/>
      </p:ext>
    </p:extLst>
  </p:cSld>
  <p:clrMapOvr>
    <a:masterClrMapping/>
  </p:clrMapOvr>
  <p:transition spd="med">
    <p:randomBar dir="vert"/>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F14843A-030F-FA44-B4B8-8B4A6BFF7C12}" type="slidenum">
              <a:rPr lang="zh-CN" altLang="en-US"/>
              <a:pPr>
                <a:defRPr/>
              </a:pPr>
              <a:t>‹#›</a:t>
            </a:fld>
            <a:endParaRPr lang="en-US" altLang="zh-CN"/>
          </a:p>
        </p:txBody>
      </p:sp>
    </p:spTree>
    <p:extLst>
      <p:ext uri="{BB962C8B-B14F-4D97-AF65-F5344CB8AC3E}">
        <p14:creationId xmlns:p14="http://schemas.microsoft.com/office/powerpoint/2010/main" val="1136031589"/>
      </p:ext>
    </p:extLst>
  </p:cSld>
  <p:clrMapOvr>
    <a:masterClrMapping/>
  </p:clrMapOvr>
  <p:transition spd="med">
    <p:randomBar dir="vert"/>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0288B05-D80A-8244-B2B1-BAAF72FC485C}" type="slidenum">
              <a:rPr lang="zh-CN" altLang="en-US"/>
              <a:pPr>
                <a:defRPr/>
              </a:pPr>
              <a:t>‹#›</a:t>
            </a:fld>
            <a:endParaRPr lang="en-US" altLang="zh-CN"/>
          </a:p>
        </p:txBody>
      </p:sp>
    </p:spTree>
    <p:extLst>
      <p:ext uri="{BB962C8B-B14F-4D97-AF65-F5344CB8AC3E}">
        <p14:creationId xmlns:p14="http://schemas.microsoft.com/office/powerpoint/2010/main" val="3030193957"/>
      </p:ext>
    </p:extLst>
  </p:cSld>
  <p:clrMapOvr>
    <a:masterClrMapping/>
  </p:clrMapOvr>
  <p:transition spd="med">
    <p:randomBar dir="vert"/>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0051B1E-0AFB-5141-B52D-EE223056F231}" type="slidenum">
              <a:rPr lang="zh-CN" altLang="en-US"/>
              <a:pPr>
                <a:defRPr/>
              </a:pPr>
              <a:t>‹#›</a:t>
            </a:fld>
            <a:endParaRPr lang="en-US" altLang="zh-CN"/>
          </a:p>
        </p:txBody>
      </p:sp>
    </p:spTree>
    <p:extLst>
      <p:ext uri="{BB962C8B-B14F-4D97-AF65-F5344CB8AC3E}">
        <p14:creationId xmlns:p14="http://schemas.microsoft.com/office/powerpoint/2010/main" val="1877198520"/>
      </p:ext>
    </p:extLst>
  </p:cSld>
  <p:clrMapOvr>
    <a:masterClrMapping/>
  </p:clrMapOvr>
  <p:transition spd="med">
    <p:randomBar dir="vert"/>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3CEFA5A-00BF-174A-BFB6-52F7F7D521CF}" type="slidenum">
              <a:rPr lang="zh-CN" altLang="en-US"/>
              <a:pPr>
                <a:defRPr/>
              </a:pPr>
              <a:t>‹#›</a:t>
            </a:fld>
            <a:endParaRPr lang="en-US" altLang="zh-CN"/>
          </a:p>
        </p:txBody>
      </p:sp>
    </p:spTree>
    <p:extLst>
      <p:ext uri="{BB962C8B-B14F-4D97-AF65-F5344CB8AC3E}">
        <p14:creationId xmlns:p14="http://schemas.microsoft.com/office/powerpoint/2010/main" val="1936868182"/>
      </p:ext>
    </p:extLst>
  </p:cSld>
  <p:clrMapOvr>
    <a:masterClrMapping/>
  </p:clrMapOvr>
  <p:transition spd="med">
    <p:randomBar dir="vert"/>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3" name="Rectangle 1027"/>
          <p:cNvSpPr>
            <a:spLocks noGrp="1" noChangeArrowheads="1"/>
          </p:cNvSpPr>
          <p:nvPr>
            <p:ph type="sldNum" sz="quarter" idx="11"/>
          </p:nvPr>
        </p:nvSpPr>
        <p:spPr/>
        <p:txBody>
          <a:bodyPr/>
          <a:lstStyle>
            <a:lvl1pPr eaLnBrk="0" hangingPunct="0">
              <a:defRPr>
                <a:effectLst>
                  <a:outerShdw blurRad="38100" dist="38100" dir="2700000" algn="tl">
                    <a:srgbClr val="000000"/>
                  </a:outerShdw>
                </a:effectLst>
              </a:defRPr>
            </a:lvl1pPr>
          </a:lstStyle>
          <a:p>
            <a:pPr>
              <a:defRPr/>
            </a:pPr>
            <a:fld id="{A49260A4-CC24-9C4F-8C2C-15514DC3A682}" type="slidenum">
              <a:rPr lang="en-US"/>
              <a:pPr>
                <a:defRPr/>
              </a:pPr>
              <a:t>‹#›</a:t>
            </a:fld>
            <a:endParaRPr lang="en-US"/>
          </a:p>
        </p:txBody>
      </p:sp>
      <p:sp>
        <p:nvSpPr>
          <p:cNvPr id="4" name="Rectangle 1038"/>
          <p:cNvSpPr>
            <a:spLocks noGrp="1" noChangeArrowheads="1"/>
          </p:cNvSpPr>
          <p:nvPr>
            <p:ph type="ftr" sz="quarter" idx="12"/>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Tree>
    <p:extLst>
      <p:ext uri="{BB962C8B-B14F-4D97-AF65-F5344CB8AC3E}">
        <p14:creationId xmlns:p14="http://schemas.microsoft.com/office/powerpoint/2010/main" val="169593336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C603FF1-D116-A14F-8CE5-7B58A676BC09}" type="datetimeFigureOut">
              <a:rPr lang="en-US"/>
              <a:pPr>
                <a:defRPr/>
              </a:pPr>
              <a:t>8/6/24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5F28562-B103-194C-9DD6-751ADC892481}" type="slidenum">
              <a:rPr lang="en-US"/>
              <a:pPr>
                <a:defRPr/>
              </a:pPr>
              <a:t>‹#›</a:t>
            </a:fld>
            <a:endParaRPr lang="en-US"/>
          </a:p>
        </p:txBody>
      </p:sp>
    </p:spTree>
    <p:extLst>
      <p:ext uri="{BB962C8B-B14F-4D97-AF65-F5344CB8AC3E}">
        <p14:creationId xmlns:p14="http://schemas.microsoft.com/office/powerpoint/2010/main" val="216096477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62F62DF-3551-FE44-BF82-28D390E2B31D}" type="datetimeFigureOut">
              <a:rPr lang="en-US"/>
              <a:pPr>
                <a:defRPr/>
              </a:pPr>
              <a:t>8/6/24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63FC0ED-6E39-5547-A1EA-FCD4993C1E92}" type="slidenum">
              <a:rPr lang="en-US"/>
              <a:pPr>
                <a:defRPr/>
              </a:pPr>
              <a:t>‹#›</a:t>
            </a:fld>
            <a:endParaRPr lang="en-US"/>
          </a:p>
        </p:txBody>
      </p:sp>
    </p:spTree>
    <p:extLst>
      <p:ext uri="{BB962C8B-B14F-4D97-AF65-F5344CB8AC3E}">
        <p14:creationId xmlns:p14="http://schemas.microsoft.com/office/powerpoint/2010/main" val="204613614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BABFD3B-3449-4047-BF81-CA320F3C2B9A}" type="datetimeFigureOut">
              <a:rPr lang="en-US"/>
              <a:pPr>
                <a:defRPr/>
              </a:pPr>
              <a:t>8/6/24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EBD2CF6-6A68-8B4C-8AD0-E8CA74AA8914}" type="slidenum">
              <a:rPr lang="en-US"/>
              <a:pPr>
                <a:defRPr/>
              </a:pPr>
              <a:t>‹#›</a:t>
            </a:fld>
            <a:endParaRPr lang="en-US"/>
          </a:p>
        </p:txBody>
      </p:sp>
    </p:spTree>
    <p:extLst>
      <p:ext uri="{BB962C8B-B14F-4D97-AF65-F5344CB8AC3E}">
        <p14:creationId xmlns:p14="http://schemas.microsoft.com/office/powerpoint/2010/main" val="4000897242"/>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4D8A32E-C1DB-E648-80A3-9AAF48A72EB1}" type="datetimeFigureOut">
              <a:rPr lang="en-US"/>
              <a:pPr>
                <a:defRPr/>
              </a:pPr>
              <a:t>8/6/24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646CD84-9AA5-EC45-9CEE-267B8886415D}" type="slidenum">
              <a:rPr lang="en-US"/>
              <a:pPr>
                <a:defRPr/>
              </a:pPr>
              <a:t>‹#›</a:t>
            </a:fld>
            <a:endParaRPr lang="en-US"/>
          </a:p>
        </p:txBody>
      </p:sp>
    </p:spTree>
    <p:extLst>
      <p:ext uri="{BB962C8B-B14F-4D97-AF65-F5344CB8AC3E}">
        <p14:creationId xmlns:p14="http://schemas.microsoft.com/office/powerpoint/2010/main" val="22055665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pPr>
                <a:defRPr/>
              </a:pPr>
              <a:t>8/6/24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pPr>
                <a:defRPr/>
              </a:pPr>
              <a:t>‹#›</a:t>
            </a:fld>
            <a:endParaRPr lang="en-US"/>
          </a:p>
        </p:txBody>
      </p:sp>
    </p:spTree>
    <p:extLst>
      <p:ext uri="{BB962C8B-B14F-4D97-AF65-F5344CB8AC3E}">
        <p14:creationId xmlns:p14="http://schemas.microsoft.com/office/powerpoint/2010/main" val="465815774"/>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61F93C0-95ED-6048-9195-B07D54DC8595}" type="datetimeFigureOut">
              <a:rPr lang="en-US"/>
              <a:pPr>
                <a:defRPr/>
              </a:pPr>
              <a:t>8/6/24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BE3DFEB-0A2E-3A49-8BE7-97D207B371FC}" type="slidenum">
              <a:rPr lang="en-US"/>
              <a:pPr>
                <a:defRPr/>
              </a:pPr>
              <a:t>‹#›</a:t>
            </a:fld>
            <a:endParaRPr lang="en-US"/>
          </a:p>
        </p:txBody>
      </p:sp>
    </p:spTree>
    <p:extLst>
      <p:ext uri="{BB962C8B-B14F-4D97-AF65-F5344CB8AC3E}">
        <p14:creationId xmlns:p14="http://schemas.microsoft.com/office/powerpoint/2010/main" val="203799726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C1AC78B-8577-B545-9745-4D951671A774}" type="datetimeFigureOut">
              <a:rPr lang="en-US"/>
              <a:pPr>
                <a:defRPr/>
              </a:pPr>
              <a:t>8/6/24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131DE2C-C8EB-154A-A020-24E4C2644C35}" type="slidenum">
              <a:rPr lang="en-US"/>
              <a:pPr>
                <a:defRPr/>
              </a:pPr>
              <a:t>‹#›</a:t>
            </a:fld>
            <a:endParaRPr lang="en-US"/>
          </a:p>
        </p:txBody>
      </p:sp>
    </p:spTree>
    <p:extLst>
      <p:ext uri="{BB962C8B-B14F-4D97-AF65-F5344CB8AC3E}">
        <p14:creationId xmlns:p14="http://schemas.microsoft.com/office/powerpoint/2010/main" val="144425910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1EB64F6-D98E-1841-B83E-209F23E9125B}" type="datetimeFigureOut">
              <a:rPr lang="en-US"/>
              <a:pPr>
                <a:defRPr/>
              </a:pPr>
              <a:t>8/6/24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2A7713D-DF83-CF41-8936-20438F92B5D8}" type="slidenum">
              <a:rPr lang="en-US"/>
              <a:pPr>
                <a:defRPr/>
              </a:pPr>
              <a:t>‹#›</a:t>
            </a:fld>
            <a:endParaRPr lang="en-US"/>
          </a:p>
        </p:txBody>
      </p:sp>
    </p:spTree>
    <p:extLst>
      <p:ext uri="{BB962C8B-B14F-4D97-AF65-F5344CB8AC3E}">
        <p14:creationId xmlns:p14="http://schemas.microsoft.com/office/powerpoint/2010/main" val="49637730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7465979-1B29-FE4A-AB6D-894F83848FD4}" type="datetimeFigureOut">
              <a:rPr lang="en-US"/>
              <a:pPr>
                <a:defRPr/>
              </a:pPr>
              <a:t>8/6/24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275814D-8E3D-FC4F-A620-981B08DFD29B}" type="slidenum">
              <a:rPr lang="en-US"/>
              <a:pPr>
                <a:defRPr/>
              </a:pPr>
              <a:t>‹#›</a:t>
            </a:fld>
            <a:endParaRPr lang="en-US"/>
          </a:p>
        </p:txBody>
      </p:sp>
    </p:spTree>
    <p:extLst>
      <p:ext uri="{BB962C8B-B14F-4D97-AF65-F5344CB8AC3E}">
        <p14:creationId xmlns:p14="http://schemas.microsoft.com/office/powerpoint/2010/main" val="112443078"/>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C682756-0E41-DA49-9C18-03623026E57A}" type="datetimeFigureOut">
              <a:rPr lang="en-US"/>
              <a:pPr>
                <a:defRPr/>
              </a:pPr>
              <a:t>8/6/24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88ED384-8C86-8047-817A-B01EFF028FB6}" type="slidenum">
              <a:rPr lang="en-US"/>
              <a:pPr>
                <a:defRPr/>
              </a:pPr>
              <a:t>‹#›</a:t>
            </a:fld>
            <a:endParaRPr lang="en-US"/>
          </a:p>
        </p:txBody>
      </p:sp>
    </p:spTree>
    <p:extLst>
      <p:ext uri="{BB962C8B-B14F-4D97-AF65-F5344CB8AC3E}">
        <p14:creationId xmlns:p14="http://schemas.microsoft.com/office/powerpoint/2010/main" val="331543630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9F7CD87-2AED-6F45-A1D5-300447E64E70}" type="datetimeFigureOut">
              <a:rPr lang="en-US"/>
              <a:pPr>
                <a:defRPr/>
              </a:pPr>
              <a:t>8/6/24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527C9BF-017C-244C-A7AB-F8707CE0ED12}" type="slidenum">
              <a:rPr lang="en-US"/>
              <a:pPr>
                <a:defRPr/>
              </a:pPr>
              <a:t>‹#›</a:t>
            </a:fld>
            <a:endParaRPr lang="en-US"/>
          </a:p>
        </p:txBody>
      </p:sp>
    </p:spTree>
    <p:extLst>
      <p:ext uri="{BB962C8B-B14F-4D97-AF65-F5344CB8AC3E}">
        <p14:creationId xmlns:p14="http://schemas.microsoft.com/office/powerpoint/2010/main" val="145248264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66AA576-6043-8745-8492-A6D3B41A79C4}" type="datetimeFigureOut">
              <a:rPr lang="en-US"/>
              <a:pPr>
                <a:defRPr/>
              </a:pPr>
              <a:t>8/6/24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77A808B-7CB6-7C4A-AF4E-93532CE3236F}" type="slidenum">
              <a:rPr lang="en-US"/>
              <a:pPr>
                <a:defRPr/>
              </a:pPr>
              <a:t>‹#›</a:t>
            </a:fld>
            <a:endParaRPr lang="en-US"/>
          </a:p>
        </p:txBody>
      </p:sp>
    </p:spTree>
    <p:extLst>
      <p:ext uri="{BB962C8B-B14F-4D97-AF65-F5344CB8AC3E}">
        <p14:creationId xmlns:p14="http://schemas.microsoft.com/office/powerpoint/2010/main" val="376668532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9703142"/>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681429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49787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pPr>
                <a:defRPr/>
              </a:pPr>
              <a:t>8/6/24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pPr>
                <a:defRPr/>
              </a:pPr>
              <a:t>‹#›</a:t>
            </a:fld>
            <a:endParaRPr lang="en-US"/>
          </a:p>
        </p:txBody>
      </p:sp>
    </p:spTree>
    <p:extLst>
      <p:ext uri="{BB962C8B-B14F-4D97-AF65-F5344CB8AC3E}">
        <p14:creationId xmlns:p14="http://schemas.microsoft.com/office/powerpoint/2010/main" val="68639036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008825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213681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5488872"/>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5901995"/>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915566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2652203"/>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408343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808738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B3E5B5-2081-2445-95F7-C13E49ACDA43}" type="slidenum">
              <a:rPr lang="en-US"/>
              <a:pPr>
                <a:defRPr/>
              </a:pPr>
              <a:t>‹#›</a:t>
            </a:fld>
            <a:endParaRPr lang="en-US"/>
          </a:p>
        </p:txBody>
      </p:sp>
    </p:spTree>
    <p:extLst>
      <p:ext uri="{BB962C8B-B14F-4D97-AF65-F5344CB8AC3E}">
        <p14:creationId xmlns:p14="http://schemas.microsoft.com/office/powerpoint/2010/main" val="272098525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21B8D9-F8C9-F74D-BD5A-543AFC3E7548}" type="slidenum">
              <a:rPr lang="en-US"/>
              <a:pPr>
                <a:defRPr/>
              </a:pPr>
              <a:t>‹#›</a:t>
            </a:fld>
            <a:endParaRPr lang="en-US"/>
          </a:p>
        </p:txBody>
      </p:sp>
    </p:spTree>
    <p:extLst>
      <p:ext uri="{BB962C8B-B14F-4D97-AF65-F5344CB8AC3E}">
        <p14:creationId xmlns:p14="http://schemas.microsoft.com/office/powerpoint/2010/main" val="4848646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pPr>
                <a:defRPr/>
              </a:pPr>
              <a:t>8/6/24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pPr>
                <a:defRPr/>
              </a:pPr>
              <a:t>‹#›</a:t>
            </a:fld>
            <a:endParaRPr lang="en-US"/>
          </a:p>
        </p:txBody>
      </p:sp>
    </p:spTree>
    <p:extLst>
      <p:ext uri="{BB962C8B-B14F-4D97-AF65-F5344CB8AC3E}">
        <p14:creationId xmlns:p14="http://schemas.microsoft.com/office/powerpoint/2010/main" val="1467380627"/>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A9E0E3-44A5-694F-8B0D-AC8911766E0B}" type="slidenum">
              <a:rPr lang="en-US"/>
              <a:pPr>
                <a:defRPr/>
              </a:pPr>
              <a:t>‹#›</a:t>
            </a:fld>
            <a:endParaRPr lang="en-US"/>
          </a:p>
        </p:txBody>
      </p:sp>
    </p:spTree>
    <p:extLst>
      <p:ext uri="{BB962C8B-B14F-4D97-AF65-F5344CB8AC3E}">
        <p14:creationId xmlns:p14="http://schemas.microsoft.com/office/powerpoint/2010/main" val="14149134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675F60-705C-B54C-8F61-943006F3A576}" type="slidenum">
              <a:rPr lang="en-US"/>
              <a:pPr>
                <a:defRPr/>
              </a:pPr>
              <a:t>‹#›</a:t>
            </a:fld>
            <a:endParaRPr lang="en-US"/>
          </a:p>
        </p:txBody>
      </p:sp>
    </p:spTree>
    <p:extLst>
      <p:ext uri="{BB962C8B-B14F-4D97-AF65-F5344CB8AC3E}">
        <p14:creationId xmlns:p14="http://schemas.microsoft.com/office/powerpoint/2010/main" val="1454141521"/>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88DE80D-7CDE-0047-B6FF-EDB431385A17}" type="slidenum">
              <a:rPr lang="en-US"/>
              <a:pPr>
                <a:defRPr/>
              </a:pPr>
              <a:t>‹#›</a:t>
            </a:fld>
            <a:endParaRPr lang="en-US"/>
          </a:p>
        </p:txBody>
      </p:sp>
    </p:spTree>
    <p:extLst>
      <p:ext uri="{BB962C8B-B14F-4D97-AF65-F5344CB8AC3E}">
        <p14:creationId xmlns:p14="http://schemas.microsoft.com/office/powerpoint/2010/main" val="2754994966"/>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5F680D0-2CEE-D74F-9E06-A1EFF12A77CC}" type="slidenum">
              <a:rPr lang="en-US"/>
              <a:pPr>
                <a:defRPr/>
              </a:pPr>
              <a:t>‹#›</a:t>
            </a:fld>
            <a:endParaRPr lang="en-US"/>
          </a:p>
        </p:txBody>
      </p:sp>
    </p:spTree>
    <p:extLst>
      <p:ext uri="{BB962C8B-B14F-4D97-AF65-F5344CB8AC3E}">
        <p14:creationId xmlns:p14="http://schemas.microsoft.com/office/powerpoint/2010/main" val="2112640415"/>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CF7975B-82EC-E14D-A645-BDDD385C39EE}" type="slidenum">
              <a:rPr lang="en-US"/>
              <a:pPr>
                <a:defRPr/>
              </a:pPr>
              <a:t>‹#›</a:t>
            </a:fld>
            <a:endParaRPr lang="en-US"/>
          </a:p>
        </p:txBody>
      </p:sp>
    </p:spTree>
    <p:extLst>
      <p:ext uri="{BB962C8B-B14F-4D97-AF65-F5344CB8AC3E}">
        <p14:creationId xmlns:p14="http://schemas.microsoft.com/office/powerpoint/2010/main" val="393487735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B6A74F-54E4-D14E-9F7F-EB48738B18E7}" type="slidenum">
              <a:rPr lang="en-US"/>
              <a:pPr>
                <a:defRPr/>
              </a:pPr>
              <a:t>‹#›</a:t>
            </a:fld>
            <a:endParaRPr lang="en-US"/>
          </a:p>
        </p:txBody>
      </p:sp>
    </p:spTree>
    <p:extLst>
      <p:ext uri="{BB962C8B-B14F-4D97-AF65-F5344CB8AC3E}">
        <p14:creationId xmlns:p14="http://schemas.microsoft.com/office/powerpoint/2010/main" val="2857216693"/>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BE923F-FB67-4F4F-82CF-779773B5B174}" type="slidenum">
              <a:rPr lang="en-US"/>
              <a:pPr>
                <a:defRPr/>
              </a:pPr>
              <a:t>‹#›</a:t>
            </a:fld>
            <a:endParaRPr lang="en-US"/>
          </a:p>
        </p:txBody>
      </p:sp>
    </p:spTree>
    <p:extLst>
      <p:ext uri="{BB962C8B-B14F-4D97-AF65-F5344CB8AC3E}">
        <p14:creationId xmlns:p14="http://schemas.microsoft.com/office/powerpoint/2010/main" val="113139400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A20153-2497-A84E-B98F-AC91F51BD179}" type="slidenum">
              <a:rPr lang="en-US"/>
              <a:pPr>
                <a:defRPr/>
              </a:pPr>
              <a:t>‹#›</a:t>
            </a:fld>
            <a:endParaRPr lang="en-US"/>
          </a:p>
        </p:txBody>
      </p:sp>
    </p:spTree>
    <p:extLst>
      <p:ext uri="{BB962C8B-B14F-4D97-AF65-F5344CB8AC3E}">
        <p14:creationId xmlns:p14="http://schemas.microsoft.com/office/powerpoint/2010/main" val="2427669298"/>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7C16F8-D27E-874F-A94D-D10F1A219937}" type="slidenum">
              <a:rPr lang="en-US"/>
              <a:pPr>
                <a:defRPr/>
              </a:pPr>
              <a:t>‹#›</a:t>
            </a:fld>
            <a:endParaRPr lang="en-US"/>
          </a:p>
        </p:txBody>
      </p:sp>
    </p:spTree>
    <p:extLst>
      <p:ext uri="{BB962C8B-B14F-4D97-AF65-F5344CB8AC3E}">
        <p14:creationId xmlns:p14="http://schemas.microsoft.com/office/powerpoint/2010/main" val="188971552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smtClean="0">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smtClean="0">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4B114F85-C87E-3C45-9F70-97F2B972F7A8}" type="slidenum">
              <a:rPr lang="en-US"/>
              <a:pPr>
                <a:defRPr/>
              </a:pPr>
              <a:t>‹#›</a:t>
            </a:fld>
            <a:endParaRPr lang="en-US"/>
          </a:p>
        </p:txBody>
      </p:sp>
    </p:spTree>
    <p:extLst>
      <p:ext uri="{BB962C8B-B14F-4D97-AF65-F5344CB8AC3E}">
        <p14:creationId xmlns:p14="http://schemas.microsoft.com/office/powerpoint/2010/main" val="14459316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pPr>
                <a:defRPr/>
              </a:pPr>
              <a:t>8/6/24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pPr>
                <a:defRPr/>
              </a:pPr>
              <a:t>‹#›</a:t>
            </a:fld>
            <a:endParaRPr lang="en-US"/>
          </a:p>
        </p:txBody>
      </p:sp>
    </p:spTree>
    <p:extLst>
      <p:ext uri="{BB962C8B-B14F-4D97-AF65-F5344CB8AC3E}">
        <p14:creationId xmlns:p14="http://schemas.microsoft.com/office/powerpoint/2010/main" val="259525813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smtClean="0">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smtClean="0">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5B76BAB3-8E53-6F42-B635-83C3600A9D0D}" type="slidenum">
              <a:rPr lang="en-US"/>
              <a:pPr>
                <a:defRPr/>
              </a:pPr>
              <a:t>‹#›</a:t>
            </a:fld>
            <a:endParaRPr lang="en-US"/>
          </a:p>
        </p:txBody>
      </p:sp>
    </p:spTree>
    <p:extLst>
      <p:ext uri="{BB962C8B-B14F-4D97-AF65-F5344CB8AC3E}">
        <p14:creationId xmlns:p14="http://schemas.microsoft.com/office/powerpoint/2010/main" val="672797823"/>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smtClean="0">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smtClean="0">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A8EE46C2-965A-6D4F-A4A8-D923E5FA3D20}" type="slidenum">
              <a:rPr lang="en-US"/>
              <a:pPr>
                <a:defRPr/>
              </a:pPr>
              <a:t>‹#›</a:t>
            </a:fld>
            <a:endParaRPr lang="en-US"/>
          </a:p>
        </p:txBody>
      </p:sp>
    </p:spTree>
    <p:extLst>
      <p:ext uri="{BB962C8B-B14F-4D97-AF65-F5344CB8AC3E}">
        <p14:creationId xmlns:p14="http://schemas.microsoft.com/office/powerpoint/2010/main" val="3232667369"/>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smtClean="0">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smtClean="0">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EC9FBFCE-9DE9-E745-AE9D-A354A87073E2}" type="slidenum">
              <a:rPr lang="en-US"/>
              <a:pPr>
                <a:defRPr/>
              </a:pPr>
              <a:t>‹#›</a:t>
            </a:fld>
            <a:endParaRPr lang="en-US"/>
          </a:p>
        </p:txBody>
      </p:sp>
    </p:spTree>
    <p:extLst>
      <p:ext uri="{BB962C8B-B14F-4D97-AF65-F5344CB8AC3E}">
        <p14:creationId xmlns:p14="http://schemas.microsoft.com/office/powerpoint/2010/main" val="159738427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smtClean="0">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smtClean="0">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smtClean="0">
                <a:latin typeface="Times New Roman" charset="0"/>
              </a:defRPr>
            </a:lvl1pPr>
          </a:lstStyle>
          <a:p>
            <a:pPr>
              <a:defRPr/>
            </a:pPr>
            <a:fld id="{70D57802-6370-774A-9430-980E3052D2CD}" type="slidenum">
              <a:rPr lang="en-US"/>
              <a:pPr>
                <a:defRPr/>
              </a:pPr>
              <a:t>‹#›</a:t>
            </a:fld>
            <a:endParaRPr lang="en-US"/>
          </a:p>
        </p:txBody>
      </p:sp>
    </p:spTree>
    <p:extLst>
      <p:ext uri="{BB962C8B-B14F-4D97-AF65-F5344CB8AC3E}">
        <p14:creationId xmlns:p14="http://schemas.microsoft.com/office/powerpoint/2010/main" val="225803276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mtClean="0">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smtClean="0">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atin typeface="Times New Roman" charset="0"/>
              </a:defRPr>
            </a:lvl1pPr>
          </a:lstStyle>
          <a:p>
            <a:pPr>
              <a:defRPr/>
            </a:pPr>
            <a:fld id="{695C5444-2830-D047-9B19-678659DB2E45}" type="slidenum">
              <a:rPr lang="en-US"/>
              <a:pPr>
                <a:defRPr/>
              </a:pPr>
              <a:t>‹#›</a:t>
            </a:fld>
            <a:endParaRPr lang="en-US"/>
          </a:p>
        </p:txBody>
      </p:sp>
    </p:spTree>
    <p:extLst>
      <p:ext uri="{BB962C8B-B14F-4D97-AF65-F5344CB8AC3E}">
        <p14:creationId xmlns:p14="http://schemas.microsoft.com/office/powerpoint/2010/main" val="147485808"/>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mtClean="0">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smtClean="0">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smtClean="0">
                <a:latin typeface="Times New Roman" charset="0"/>
              </a:defRPr>
            </a:lvl1pPr>
          </a:lstStyle>
          <a:p>
            <a:pPr>
              <a:defRPr/>
            </a:pPr>
            <a:fld id="{E0310D39-AB91-C841-888A-20B95EB3A6D0}" type="slidenum">
              <a:rPr lang="en-US"/>
              <a:pPr>
                <a:defRPr/>
              </a:pPr>
              <a:t>‹#›</a:t>
            </a:fld>
            <a:endParaRPr lang="en-US"/>
          </a:p>
        </p:txBody>
      </p:sp>
    </p:spTree>
    <p:extLst>
      <p:ext uri="{BB962C8B-B14F-4D97-AF65-F5344CB8AC3E}">
        <p14:creationId xmlns:p14="http://schemas.microsoft.com/office/powerpoint/2010/main" val="993490481"/>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smtClean="0">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smtClean="0">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00C20BB4-EC07-0A4C-99F9-6A13B9CB119B}" type="slidenum">
              <a:rPr lang="en-US"/>
              <a:pPr>
                <a:defRPr/>
              </a:pPr>
              <a:t>‹#›</a:t>
            </a:fld>
            <a:endParaRPr lang="en-US"/>
          </a:p>
        </p:txBody>
      </p:sp>
    </p:spTree>
    <p:extLst>
      <p:ext uri="{BB962C8B-B14F-4D97-AF65-F5344CB8AC3E}">
        <p14:creationId xmlns:p14="http://schemas.microsoft.com/office/powerpoint/2010/main" val="2312091286"/>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smtClean="0">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smtClean="0">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B4E8A8A9-D094-1E4E-9285-361D2301FBCD}" type="slidenum">
              <a:rPr lang="en-US"/>
              <a:pPr>
                <a:defRPr/>
              </a:pPr>
              <a:t>‹#›</a:t>
            </a:fld>
            <a:endParaRPr lang="en-US"/>
          </a:p>
        </p:txBody>
      </p:sp>
    </p:spTree>
    <p:extLst>
      <p:ext uri="{BB962C8B-B14F-4D97-AF65-F5344CB8AC3E}">
        <p14:creationId xmlns:p14="http://schemas.microsoft.com/office/powerpoint/2010/main" val="3115450530"/>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smtClean="0">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smtClean="0">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4D78A078-F447-F54C-8AC3-A01D3B314724}" type="slidenum">
              <a:rPr lang="en-US"/>
              <a:pPr>
                <a:defRPr/>
              </a:pPr>
              <a:t>‹#›</a:t>
            </a:fld>
            <a:endParaRPr lang="en-US"/>
          </a:p>
        </p:txBody>
      </p:sp>
    </p:spTree>
    <p:extLst>
      <p:ext uri="{BB962C8B-B14F-4D97-AF65-F5344CB8AC3E}">
        <p14:creationId xmlns:p14="http://schemas.microsoft.com/office/powerpoint/2010/main" val="312270005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smtClean="0">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smtClean="0">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15D7A449-0ED7-0743-8D0E-88D846E948E3}" type="slidenum">
              <a:rPr lang="en-US"/>
              <a:pPr>
                <a:defRPr/>
              </a:pPr>
              <a:t>‹#›</a:t>
            </a:fld>
            <a:endParaRPr lang="en-US"/>
          </a:p>
        </p:txBody>
      </p:sp>
    </p:spTree>
    <p:extLst>
      <p:ext uri="{BB962C8B-B14F-4D97-AF65-F5344CB8AC3E}">
        <p14:creationId xmlns:p14="http://schemas.microsoft.com/office/powerpoint/2010/main" val="31848811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pPr>
                <a:defRPr/>
              </a:pPr>
              <a:t>8/6/24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pPr>
                <a:defRPr/>
              </a:pPr>
              <a:t>‹#›</a:t>
            </a:fld>
            <a:endParaRPr lang="en-US"/>
          </a:p>
        </p:txBody>
      </p:sp>
    </p:spTree>
    <p:extLst>
      <p:ext uri="{BB962C8B-B14F-4D97-AF65-F5344CB8AC3E}">
        <p14:creationId xmlns:p14="http://schemas.microsoft.com/office/powerpoint/2010/main" val="2925613982"/>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smtClean="0">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smtClean="0">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A909E645-47C2-1448-A352-D564B1E8509F}" type="slidenum">
              <a:rPr lang="en-US"/>
              <a:pPr>
                <a:defRPr/>
              </a:pPr>
              <a:t>‹#›</a:t>
            </a:fld>
            <a:endParaRPr lang="en-US"/>
          </a:p>
        </p:txBody>
      </p:sp>
    </p:spTree>
    <p:extLst>
      <p:ext uri="{BB962C8B-B14F-4D97-AF65-F5344CB8AC3E}">
        <p14:creationId xmlns:p14="http://schemas.microsoft.com/office/powerpoint/2010/main" val="1247000826"/>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9"/>
          <p:cNvSpPr>
            <a:spLocks noGrp="1" noChangeArrowheads="1"/>
          </p:cNvSpPr>
          <p:nvPr>
            <p:ph type="sldNum" idx="10"/>
          </p:nvPr>
        </p:nvSpPr>
        <p:spPr/>
        <p:txBody>
          <a:bodyPr/>
          <a:lstStyle>
            <a:lvl1pPr defTabSz="914400">
              <a:defRPr smtClean="0"/>
            </a:lvl1pPr>
          </a:lstStyle>
          <a:p>
            <a:pPr>
              <a:defRPr/>
            </a:pPr>
            <a:fld id="{3DDC030F-C11A-3942-86A9-7ADE0DF507A5}" type="slidenum">
              <a:rPr lang="en-GB"/>
              <a:pPr>
                <a:defRPr/>
              </a:pPr>
              <a:t>‹#›</a:t>
            </a:fld>
            <a:endParaRPr lang="en-GB"/>
          </a:p>
        </p:txBody>
      </p:sp>
    </p:spTree>
    <p:extLst>
      <p:ext uri="{BB962C8B-B14F-4D97-AF65-F5344CB8AC3E}">
        <p14:creationId xmlns:p14="http://schemas.microsoft.com/office/powerpoint/2010/main" val="1992522079"/>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9"/>
          <p:cNvSpPr>
            <a:spLocks noGrp="1" noChangeArrowheads="1"/>
          </p:cNvSpPr>
          <p:nvPr>
            <p:ph type="sldNum" idx="10"/>
          </p:nvPr>
        </p:nvSpPr>
        <p:spPr/>
        <p:txBody>
          <a:bodyPr/>
          <a:lstStyle>
            <a:lvl1pPr defTabSz="914400">
              <a:defRPr smtClean="0"/>
            </a:lvl1pPr>
          </a:lstStyle>
          <a:p>
            <a:pPr>
              <a:defRPr/>
            </a:pPr>
            <a:fld id="{1C733BB2-FFF1-7B41-892A-860CE4E4FADA}" type="slidenum">
              <a:rPr lang="en-GB"/>
              <a:pPr>
                <a:defRPr/>
              </a:pPr>
              <a:t>‹#›</a:t>
            </a:fld>
            <a:endParaRPr lang="en-GB"/>
          </a:p>
        </p:txBody>
      </p:sp>
    </p:spTree>
    <p:extLst>
      <p:ext uri="{BB962C8B-B14F-4D97-AF65-F5344CB8AC3E}">
        <p14:creationId xmlns:p14="http://schemas.microsoft.com/office/powerpoint/2010/main" val="1264687188"/>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sldNum" idx="10"/>
          </p:nvPr>
        </p:nvSpPr>
        <p:spPr/>
        <p:txBody>
          <a:bodyPr/>
          <a:lstStyle>
            <a:lvl1pPr defTabSz="914400">
              <a:defRPr smtClean="0"/>
            </a:lvl1pPr>
          </a:lstStyle>
          <a:p>
            <a:pPr>
              <a:defRPr/>
            </a:pPr>
            <a:fld id="{93DF4E84-C122-6345-AB77-E8B38DA39F8E}" type="slidenum">
              <a:rPr lang="en-GB"/>
              <a:pPr>
                <a:defRPr/>
              </a:pPr>
              <a:t>‹#›</a:t>
            </a:fld>
            <a:endParaRPr lang="en-GB"/>
          </a:p>
        </p:txBody>
      </p:sp>
    </p:spTree>
    <p:extLst>
      <p:ext uri="{BB962C8B-B14F-4D97-AF65-F5344CB8AC3E}">
        <p14:creationId xmlns:p14="http://schemas.microsoft.com/office/powerpoint/2010/main" val="2629942624"/>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533400" y="1828800"/>
            <a:ext cx="3998913" cy="4037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84713" y="1828800"/>
            <a:ext cx="4000500" cy="4037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9"/>
          <p:cNvSpPr>
            <a:spLocks noGrp="1" noChangeArrowheads="1"/>
          </p:cNvSpPr>
          <p:nvPr>
            <p:ph type="sldNum" idx="10"/>
          </p:nvPr>
        </p:nvSpPr>
        <p:spPr/>
        <p:txBody>
          <a:bodyPr/>
          <a:lstStyle>
            <a:lvl1pPr defTabSz="914400">
              <a:defRPr smtClean="0"/>
            </a:lvl1pPr>
          </a:lstStyle>
          <a:p>
            <a:pPr>
              <a:defRPr/>
            </a:pPr>
            <a:fld id="{05A6A22F-7E8B-6241-ADE5-5D8FF014ACE8}" type="slidenum">
              <a:rPr lang="en-GB"/>
              <a:pPr>
                <a:defRPr/>
              </a:pPr>
              <a:t>‹#›</a:t>
            </a:fld>
            <a:endParaRPr lang="en-GB"/>
          </a:p>
        </p:txBody>
      </p:sp>
    </p:spTree>
    <p:extLst>
      <p:ext uri="{BB962C8B-B14F-4D97-AF65-F5344CB8AC3E}">
        <p14:creationId xmlns:p14="http://schemas.microsoft.com/office/powerpoint/2010/main" val="391550266"/>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9"/>
          <p:cNvSpPr>
            <a:spLocks noGrp="1" noChangeArrowheads="1"/>
          </p:cNvSpPr>
          <p:nvPr>
            <p:ph type="sldNum" idx="10"/>
          </p:nvPr>
        </p:nvSpPr>
        <p:spPr/>
        <p:txBody>
          <a:bodyPr/>
          <a:lstStyle>
            <a:lvl1pPr defTabSz="914400">
              <a:defRPr smtClean="0"/>
            </a:lvl1pPr>
          </a:lstStyle>
          <a:p>
            <a:pPr>
              <a:defRPr/>
            </a:pPr>
            <a:fld id="{B87D7EB3-E625-EF4F-B2FF-BF59B7AE7D0C}" type="slidenum">
              <a:rPr lang="en-GB"/>
              <a:pPr>
                <a:defRPr/>
              </a:pPr>
              <a:t>‹#›</a:t>
            </a:fld>
            <a:endParaRPr lang="en-GB"/>
          </a:p>
        </p:txBody>
      </p:sp>
    </p:spTree>
    <p:extLst>
      <p:ext uri="{BB962C8B-B14F-4D97-AF65-F5344CB8AC3E}">
        <p14:creationId xmlns:p14="http://schemas.microsoft.com/office/powerpoint/2010/main" val="249704724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9"/>
          <p:cNvSpPr>
            <a:spLocks noGrp="1" noChangeArrowheads="1"/>
          </p:cNvSpPr>
          <p:nvPr>
            <p:ph type="sldNum" idx="10"/>
          </p:nvPr>
        </p:nvSpPr>
        <p:spPr/>
        <p:txBody>
          <a:bodyPr/>
          <a:lstStyle>
            <a:lvl1pPr defTabSz="914400">
              <a:defRPr smtClean="0"/>
            </a:lvl1pPr>
          </a:lstStyle>
          <a:p>
            <a:pPr>
              <a:defRPr/>
            </a:pPr>
            <a:fld id="{39A8711F-D5AC-4041-8FC5-A64756C6E869}" type="slidenum">
              <a:rPr lang="en-GB"/>
              <a:pPr>
                <a:defRPr/>
              </a:pPr>
              <a:t>‹#›</a:t>
            </a:fld>
            <a:endParaRPr lang="en-GB"/>
          </a:p>
        </p:txBody>
      </p:sp>
    </p:spTree>
    <p:extLst>
      <p:ext uri="{BB962C8B-B14F-4D97-AF65-F5344CB8AC3E}">
        <p14:creationId xmlns:p14="http://schemas.microsoft.com/office/powerpoint/2010/main" val="3105435340"/>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sldNum" idx="10"/>
          </p:nvPr>
        </p:nvSpPr>
        <p:spPr/>
        <p:txBody>
          <a:bodyPr/>
          <a:lstStyle>
            <a:lvl1pPr defTabSz="914400">
              <a:defRPr smtClean="0"/>
            </a:lvl1pPr>
          </a:lstStyle>
          <a:p>
            <a:pPr>
              <a:defRPr/>
            </a:pPr>
            <a:fld id="{18DE1FA6-9764-5B43-B492-524C8B84F9F8}" type="slidenum">
              <a:rPr lang="en-GB"/>
              <a:pPr>
                <a:defRPr/>
              </a:pPr>
              <a:t>‹#›</a:t>
            </a:fld>
            <a:endParaRPr lang="en-GB"/>
          </a:p>
        </p:txBody>
      </p:sp>
    </p:spTree>
    <p:extLst>
      <p:ext uri="{BB962C8B-B14F-4D97-AF65-F5344CB8AC3E}">
        <p14:creationId xmlns:p14="http://schemas.microsoft.com/office/powerpoint/2010/main" val="217865084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sldNum" idx="10"/>
          </p:nvPr>
        </p:nvSpPr>
        <p:spPr/>
        <p:txBody>
          <a:bodyPr/>
          <a:lstStyle>
            <a:lvl1pPr defTabSz="914400">
              <a:defRPr smtClean="0"/>
            </a:lvl1pPr>
          </a:lstStyle>
          <a:p>
            <a:pPr>
              <a:defRPr/>
            </a:pPr>
            <a:fld id="{384715A1-F1ED-5447-A71A-5A4393A84320}" type="slidenum">
              <a:rPr lang="en-GB"/>
              <a:pPr>
                <a:defRPr/>
              </a:pPr>
              <a:t>‹#›</a:t>
            </a:fld>
            <a:endParaRPr lang="en-GB"/>
          </a:p>
        </p:txBody>
      </p:sp>
    </p:spTree>
    <p:extLst>
      <p:ext uri="{BB962C8B-B14F-4D97-AF65-F5344CB8AC3E}">
        <p14:creationId xmlns:p14="http://schemas.microsoft.com/office/powerpoint/2010/main" val="936758987"/>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sldNum" idx="10"/>
          </p:nvPr>
        </p:nvSpPr>
        <p:spPr/>
        <p:txBody>
          <a:bodyPr/>
          <a:lstStyle>
            <a:lvl1pPr defTabSz="914400">
              <a:defRPr smtClean="0"/>
            </a:lvl1pPr>
          </a:lstStyle>
          <a:p>
            <a:pPr>
              <a:defRPr/>
            </a:pPr>
            <a:fld id="{1142AD6D-D9DA-5642-9E28-BD44EB54BCBE}" type="slidenum">
              <a:rPr lang="en-GB"/>
              <a:pPr>
                <a:defRPr/>
              </a:pPr>
              <a:t>‹#›</a:t>
            </a:fld>
            <a:endParaRPr lang="en-GB"/>
          </a:p>
        </p:txBody>
      </p:sp>
    </p:spTree>
    <p:extLst>
      <p:ext uri="{BB962C8B-B14F-4D97-AF65-F5344CB8AC3E}">
        <p14:creationId xmlns:p14="http://schemas.microsoft.com/office/powerpoint/2010/main" val="16706146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98590179"/>
      </p:ext>
    </p:extLst>
  </p:cSld>
  <p:clrMapOvr>
    <a:masterClrMapping/>
  </p:clrMapOvr>
  <p:transition spd="med">
    <p:fade/>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9"/>
          <p:cNvSpPr>
            <a:spLocks noGrp="1" noChangeArrowheads="1"/>
          </p:cNvSpPr>
          <p:nvPr>
            <p:ph type="sldNum" idx="10"/>
          </p:nvPr>
        </p:nvSpPr>
        <p:spPr/>
        <p:txBody>
          <a:bodyPr/>
          <a:lstStyle>
            <a:lvl1pPr defTabSz="914400">
              <a:defRPr smtClean="0"/>
            </a:lvl1pPr>
          </a:lstStyle>
          <a:p>
            <a:pPr>
              <a:defRPr/>
            </a:pPr>
            <a:fld id="{39DFB921-106B-D94B-AF13-9AB428A587C8}" type="slidenum">
              <a:rPr lang="en-GB"/>
              <a:pPr>
                <a:defRPr/>
              </a:pPr>
              <a:t>‹#›</a:t>
            </a:fld>
            <a:endParaRPr lang="en-GB"/>
          </a:p>
        </p:txBody>
      </p:sp>
    </p:spTree>
    <p:extLst>
      <p:ext uri="{BB962C8B-B14F-4D97-AF65-F5344CB8AC3E}">
        <p14:creationId xmlns:p14="http://schemas.microsoft.com/office/powerpoint/2010/main" val="392692771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49263"/>
            <a:ext cx="2036763" cy="541655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533400" y="449263"/>
            <a:ext cx="5962650" cy="5416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9"/>
          <p:cNvSpPr>
            <a:spLocks noGrp="1" noChangeArrowheads="1"/>
          </p:cNvSpPr>
          <p:nvPr>
            <p:ph type="sldNum" idx="10"/>
          </p:nvPr>
        </p:nvSpPr>
        <p:spPr/>
        <p:txBody>
          <a:bodyPr/>
          <a:lstStyle>
            <a:lvl1pPr defTabSz="914400">
              <a:defRPr smtClean="0"/>
            </a:lvl1pPr>
          </a:lstStyle>
          <a:p>
            <a:pPr>
              <a:defRPr/>
            </a:pPr>
            <a:fld id="{F8ED17F2-7170-F148-A8B9-48C5D9CAA2D1}" type="slidenum">
              <a:rPr lang="en-GB"/>
              <a:pPr>
                <a:defRPr/>
              </a:pPr>
              <a:t>‹#›</a:t>
            </a:fld>
            <a:endParaRPr lang="en-GB"/>
          </a:p>
        </p:txBody>
      </p:sp>
    </p:spTree>
    <p:extLst>
      <p:ext uri="{BB962C8B-B14F-4D97-AF65-F5344CB8AC3E}">
        <p14:creationId xmlns:p14="http://schemas.microsoft.com/office/powerpoint/2010/main" val="2630186407"/>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5602" name="Rectangle 1026"/>
          <p:cNvSpPr>
            <a:spLocks noGrp="1" noChangeArrowheads="1"/>
          </p:cNvSpPr>
          <p:nvPr>
            <p:ph type="ctrTitle"/>
          </p:nvPr>
        </p:nvSpPr>
        <p:spPr>
          <a:xfrm>
            <a:off x="2133600" y="2286000"/>
            <a:ext cx="6400800" cy="1143000"/>
          </a:xfrm>
        </p:spPr>
        <p:txBody>
          <a:bodyPr/>
          <a:lstStyle>
            <a:lvl1pPr algn="ctr">
              <a:defRPr/>
            </a:lvl1pPr>
          </a:lstStyle>
          <a:p>
            <a:r>
              <a:rPr lang="en-US"/>
              <a:t>Click to edit Master title style</a:t>
            </a:r>
          </a:p>
        </p:txBody>
      </p:sp>
      <p:sp>
        <p:nvSpPr>
          <p:cNvPr id="25603" name="Rectangle 1027"/>
          <p:cNvSpPr>
            <a:spLocks noGrp="1" noChangeArrowheads="1"/>
          </p:cNvSpPr>
          <p:nvPr>
            <p:ph type="subTitle" idx="1"/>
          </p:nvPr>
        </p:nvSpPr>
        <p:spPr>
          <a:xfrm>
            <a:off x="2133600" y="3886200"/>
            <a:ext cx="6400800" cy="1752600"/>
          </a:xfrm>
        </p:spPr>
        <p:txBody>
          <a:bodyPr/>
          <a:lstStyle>
            <a:lvl1pPr marL="0" indent="0" algn="ctr">
              <a:buFont typeface="Wingdings" pitchFamily="24" charset="2"/>
              <a:buNone/>
              <a:defRPr sz="2800" i="1"/>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smtClean="0"/>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smtClean="0"/>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5E406F16-3FFE-AC46-9FC4-D92D9FAC2185}" type="slidenum">
              <a:rPr lang="en-US"/>
              <a:pPr>
                <a:defRPr/>
              </a:pPr>
              <a:t>‹#›</a:t>
            </a:fld>
            <a:endParaRPr lang="en-US"/>
          </a:p>
        </p:txBody>
      </p:sp>
    </p:spTree>
    <p:extLst>
      <p:ext uri="{BB962C8B-B14F-4D97-AF65-F5344CB8AC3E}">
        <p14:creationId xmlns:p14="http://schemas.microsoft.com/office/powerpoint/2010/main" val="2501551580"/>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smtClean="0"/>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smtClean="0"/>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DEEC0723-F9F1-4341-B714-84CDAADE7CBA}" type="slidenum">
              <a:rPr lang="en-US"/>
              <a:pPr>
                <a:defRPr/>
              </a:pPr>
              <a:t>‹#›</a:t>
            </a:fld>
            <a:endParaRPr lang="en-US"/>
          </a:p>
        </p:txBody>
      </p:sp>
    </p:spTree>
    <p:extLst>
      <p:ext uri="{BB962C8B-B14F-4D97-AF65-F5344CB8AC3E}">
        <p14:creationId xmlns:p14="http://schemas.microsoft.com/office/powerpoint/2010/main" val="1104664081"/>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smtClean="0"/>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smtClean="0"/>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DD566E00-119B-D142-88C3-84EBFDF8E611}" type="slidenum">
              <a:rPr lang="en-US"/>
              <a:pPr>
                <a:defRPr/>
              </a:pPr>
              <a:t>‹#›</a:t>
            </a:fld>
            <a:endParaRPr lang="en-US"/>
          </a:p>
        </p:txBody>
      </p:sp>
    </p:spTree>
    <p:extLst>
      <p:ext uri="{BB962C8B-B14F-4D97-AF65-F5344CB8AC3E}">
        <p14:creationId xmlns:p14="http://schemas.microsoft.com/office/powerpoint/2010/main" val="139204541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1295400"/>
            <a:ext cx="3505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295400"/>
            <a:ext cx="3505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smtClean="0"/>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smtClean="0"/>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179A8A96-FA35-4A4F-98B7-98DC7B017437}" type="slidenum">
              <a:rPr lang="en-US"/>
              <a:pPr>
                <a:defRPr/>
              </a:pPr>
              <a:t>‹#›</a:t>
            </a:fld>
            <a:endParaRPr lang="en-US"/>
          </a:p>
        </p:txBody>
      </p:sp>
    </p:spTree>
    <p:extLst>
      <p:ext uri="{BB962C8B-B14F-4D97-AF65-F5344CB8AC3E}">
        <p14:creationId xmlns:p14="http://schemas.microsoft.com/office/powerpoint/2010/main" val="2425281133"/>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smtClean="0"/>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smtClean="0"/>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smtClean="0"/>
            </a:lvl1pPr>
          </a:lstStyle>
          <a:p>
            <a:pPr>
              <a:defRPr/>
            </a:pPr>
            <a:fld id="{95814481-8AEA-2E47-A729-0B6C6703DEC6}" type="slidenum">
              <a:rPr lang="en-US"/>
              <a:pPr>
                <a:defRPr/>
              </a:pPr>
              <a:t>‹#›</a:t>
            </a:fld>
            <a:endParaRPr lang="en-US"/>
          </a:p>
        </p:txBody>
      </p:sp>
    </p:spTree>
    <p:extLst>
      <p:ext uri="{BB962C8B-B14F-4D97-AF65-F5344CB8AC3E}">
        <p14:creationId xmlns:p14="http://schemas.microsoft.com/office/powerpoint/2010/main" val="608598290"/>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smtClean="0"/>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smtClean="0"/>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smtClean="0"/>
            </a:lvl1pPr>
          </a:lstStyle>
          <a:p>
            <a:pPr>
              <a:defRPr/>
            </a:pPr>
            <a:fld id="{851190E6-7AB4-BA4B-8205-B55DE514A831}" type="slidenum">
              <a:rPr lang="en-US"/>
              <a:pPr>
                <a:defRPr/>
              </a:pPr>
              <a:t>‹#›</a:t>
            </a:fld>
            <a:endParaRPr lang="en-US"/>
          </a:p>
        </p:txBody>
      </p:sp>
    </p:spTree>
    <p:extLst>
      <p:ext uri="{BB962C8B-B14F-4D97-AF65-F5344CB8AC3E}">
        <p14:creationId xmlns:p14="http://schemas.microsoft.com/office/powerpoint/2010/main" val="2988159195"/>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smtClean="0"/>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smtClean="0"/>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smtClean="0"/>
            </a:lvl1pPr>
          </a:lstStyle>
          <a:p>
            <a:pPr>
              <a:defRPr/>
            </a:pPr>
            <a:fld id="{773CAA44-DC9F-7946-85ED-44102BA0C474}" type="slidenum">
              <a:rPr lang="en-US"/>
              <a:pPr>
                <a:defRPr/>
              </a:pPr>
              <a:t>‹#›</a:t>
            </a:fld>
            <a:endParaRPr lang="en-US"/>
          </a:p>
        </p:txBody>
      </p:sp>
    </p:spTree>
    <p:extLst>
      <p:ext uri="{BB962C8B-B14F-4D97-AF65-F5344CB8AC3E}">
        <p14:creationId xmlns:p14="http://schemas.microsoft.com/office/powerpoint/2010/main" val="2873031960"/>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smtClean="0"/>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smtClean="0"/>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3E917CF5-408D-F944-8AF1-1B10E7F41820}" type="slidenum">
              <a:rPr lang="en-US"/>
              <a:pPr>
                <a:defRPr/>
              </a:pPr>
              <a:t>‹#›</a:t>
            </a:fld>
            <a:endParaRPr lang="en-US"/>
          </a:p>
        </p:txBody>
      </p:sp>
    </p:spTree>
    <p:extLst>
      <p:ext uri="{BB962C8B-B14F-4D97-AF65-F5344CB8AC3E}">
        <p14:creationId xmlns:p14="http://schemas.microsoft.com/office/powerpoint/2010/main" val="22174512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5715021"/>
      </p:ext>
    </p:extLst>
  </p:cSld>
  <p:clrMapOvr>
    <a:masterClrMapping/>
  </p:clrMapOvr>
  <p:transition spd="med">
    <p:fade/>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smtClean="0"/>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smtClean="0"/>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5BC28883-1F1F-AD48-8235-9C47CC090A84}" type="slidenum">
              <a:rPr lang="en-US"/>
              <a:pPr>
                <a:defRPr/>
              </a:pPr>
              <a:t>‹#›</a:t>
            </a:fld>
            <a:endParaRPr lang="en-US"/>
          </a:p>
        </p:txBody>
      </p:sp>
    </p:spTree>
    <p:extLst>
      <p:ext uri="{BB962C8B-B14F-4D97-AF65-F5344CB8AC3E}">
        <p14:creationId xmlns:p14="http://schemas.microsoft.com/office/powerpoint/2010/main" val="2032422828"/>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smtClean="0"/>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smtClean="0"/>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B9A9F098-E524-8549-858A-DA04F053677D}" type="slidenum">
              <a:rPr lang="en-US"/>
              <a:pPr>
                <a:defRPr/>
              </a:pPr>
              <a:t>‹#›</a:t>
            </a:fld>
            <a:endParaRPr lang="en-US"/>
          </a:p>
        </p:txBody>
      </p:sp>
    </p:spTree>
    <p:extLst>
      <p:ext uri="{BB962C8B-B14F-4D97-AF65-F5344CB8AC3E}">
        <p14:creationId xmlns:p14="http://schemas.microsoft.com/office/powerpoint/2010/main" val="301808270"/>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53988"/>
            <a:ext cx="1790700" cy="59420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53988"/>
            <a:ext cx="5219700" cy="59420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smtClean="0"/>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smtClean="0"/>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F0A531C4-66CF-B341-8397-27932598C839}" type="slidenum">
              <a:rPr lang="en-US"/>
              <a:pPr>
                <a:defRPr/>
              </a:pPr>
              <a:t>‹#›</a:t>
            </a:fld>
            <a:endParaRPr lang="en-US"/>
          </a:p>
        </p:txBody>
      </p:sp>
    </p:spTree>
    <p:extLst>
      <p:ext uri="{BB962C8B-B14F-4D97-AF65-F5344CB8AC3E}">
        <p14:creationId xmlns:p14="http://schemas.microsoft.com/office/powerpoint/2010/main" val="781356740"/>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9418225"/>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3098197"/>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1721266"/>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0355062"/>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8679827"/>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720616"/>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53156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45277950"/>
      </p:ext>
    </p:extLst>
  </p:cSld>
  <p:clrMapOvr>
    <a:masterClrMapping/>
  </p:clrMapOvr>
  <p:transition spd="med">
    <p:fade/>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9708214"/>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6467425"/>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3978060"/>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9774203"/>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941822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3098197"/>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172126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0355062"/>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8679827"/>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720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20D6FFB8-F585-DE4A-AB44-D7E48D73B8AE}" type="slidenum">
              <a:rPr lang="en-US" altLang="zh-CN"/>
              <a:pPr>
                <a:defRPr/>
              </a:pPr>
              <a:t>‹#›</a:t>
            </a:fld>
            <a:endParaRPr lang="en-US" altLang="zh-CN"/>
          </a:p>
        </p:txBody>
      </p:sp>
    </p:spTree>
    <p:extLst>
      <p:ext uri="{BB962C8B-B14F-4D97-AF65-F5344CB8AC3E}">
        <p14:creationId xmlns:p14="http://schemas.microsoft.com/office/powerpoint/2010/main" val="21584144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3643218"/>
      </p:ext>
    </p:extLst>
  </p:cSld>
  <p:clrMapOvr>
    <a:masterClrMapping/>
  </p:clrMapOvr>
  <p:transition spd="med">
    <p:fade/>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5315684"/>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9708214"/>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6467425"/>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3978060"/>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9774203"/>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2438581904"/>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733418437"/>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469591118"/>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3616064566"/>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7406115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684339"/>
      </p:ext>
    </p:extLst>
  </p:cSld>
  <p:clrMapOvr>
    <a:masterClrMapping/>
  </p:clrMapOvr>
  <p:transition spd="med">
    <p:fade/>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1334800092"/>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1956513875"/>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332738476"/>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1714587008"/>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1538026890"/>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2625678578"/>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841686228"/>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029851989"/>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70783531"/>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51017276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917557975"/>
      </p:ext>
    </p:extLst>
  </p:cSld>
  <p:clrMapOvr>
    <a:masterClrMapping/>
  </p:clrMapOvr>
  <p:transition spd="med">
    <p:fade/>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198731897"/>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848668972"/>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735789584"/>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023030759"/>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168388950"/>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734810662"/>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286609973"/>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Arial"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Arial" charset="0"/>
              </a:endParaRPr>
            </a:p>
          </p:txBody>
        </p:sp>
      </p:grpSp>
      <p:sp>
        <p:nvSpPr>
          <p:cNvPr id="18637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8638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85F505E7-9FAB-6942-A0A1-CC46039E66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92341148"/>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56553F76-C55F-384D-99E0-7279FD381151}"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86906106"/>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7F0AA234-6302-E742-82EF-64B2534AF69C}"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330329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223649"/>
      </p:ext>
    </p:extLst>
  </p:cSld>
  <p:clrMapOvr>
    <a:masterClrMapping/>
  </p:clrMapOvr>
  <p:transition spd="med">
    <p:fade/>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2CD7287-9F62-5748-9A52-D844D9EC251F}"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16174892"/>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8B365450-BFC9-2941-BC8A-F63E4B52E3E4}"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06262711"/>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9C9F3D94-BB94-A343-833B-56CA323701D7}"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52439301"/>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8ADF03FC-9C7E-C945-AA39-132D6333E780}"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3006691"/>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42AF670-5ACD-D24B-AB28-52B81F9765DB}"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17706253"/>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0ADFEE1-DBB2-6E41-BFE6-B08188F0B9F1}"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75819239"/>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F2913583-10A4-F542-815E-278FD96E1926}"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67062044"/>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E81E48C-B884-E84B-85BD-3255FA35D100}"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84099145"/>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66957393"/>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eaLnBrk="0" hangingPunct="0">
              <a:defRPr/>
            </a:pPr>
            <a:endParaRPr lang="en-US" sz="1800">
              <a:solidFill>
                <a:srgbClr val="FFFFFF"/>
              </a:solidFill>
              <a:latin typeface="Arial" charset="0"/>
              <a:cs typeface="+mn-cs"/>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430947550 w 3625"/>
              <a:gd name="T5" fmla="*/ 7561263 h 1492"/>
              <a:gd name="T6" fmla="*/ 894656340 w 3625"/>
              <a:gd name="T7" fmla="*/ 22682200 h 1492"/>
              <a:gd name="T8" fmla="*/ 1257558872 w 3625"/>
              <a:gd name="T9" fmla="*/ 52924075 h 1492"/>
              <a:gd name="T10" fmla="*/ 1638101705 w 3625"/>
              <a:gd name="T11" fmla="*/ 90725625 h 1492"/>
              <a:gd name="T12" fmla="*/ 2038807377 w 3625"/>
              <a:gd name="T13" fmla="*/ 136088438 h 1492"/>
              <a:gd name="T14" fmla="*/ 2147483647 w 3625"/>
              <a:gd name="T15" fmla="*/ 196572188 h 1492"/>
              <a:gd name="T16" fmla="*/ 2147483647 w 3625"/>
              <a:gd name="T17" fmla="*/ 264617200 h 1492"/>
              <a:gd name="T18" fmla="*/ 2147483647 w 3625"/>
              <a:gd name="T19" fmla="*/ 335181575 h 1492"/>
              <a:gd name="T20" fmla="*/ 2147483647 w 3625"/>
              <a:gd name="T21" fmla="*/ 441028138 h 1492"/>
              <a:gd name="T22" fmla="*/ 2147483647 w 3625"/>
              <a:gd name="T23" fmla="*/ 546874700 h 1492"/>
              <a:gd name="T24" fmla="*/ 2147483647 w 3625"/>
              <a:gd name="T25" fmla="*/ 677922825 h 1492"/>
              <a:gd name="T26" fmla="*/ 2147483647 w 3625"/>
              <a:gd name="T27" fmla="*/ 776208125 h 1492"/>
              <a:gd name="T28" fmla="*/ 2147483647 w 3625"/>
              <a:gd name="T29" fmla="*/ 967740000 h 1492"/>
              <a:gd name="T30" fmla="*/ 2147483647 w 3625"/>
              <a:gd name="T31" fmla="*/ 1118949375 h 1492"/>
              <a:gd name="T32" fmla="*/ 2147483647 w 3625"/>
              <a:gd name="T33" fmla="*/ 1378526263 h 1492"/>
              <a:gd name="T34" fmla="*/ 2147483647 w 3625"/>
              <a:gd name="T35" fmla="*/ 1668343438 h 1492"/>
              <a:gd name="T36" fmla="*/ 2147483647 w 3625"/>
              <a:gd name="T37" fmla="*/ 1980842813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pPr eaLnBrk="0" hangingPunct="0"/>
            <a:endParaRPr lang="en-US" sz="1800">
              <a:solidFill>
                <a:srgbClr val="FFFFFF"/>
              </a:solidFill>
              <a:latin typeface="Arial" charset="0"/>
            </a:endParaRPr>
          </a:p>
        </p:txBody>
      </p:sp>
      <p:sp>
        <p:nvSpPr>
          <p:cNvPr id="6" name="Freeform 4"/>
          <p:cNvSpPr>
            <a:spLocks/>
          </p:cNvSpPr>
          <p:nvPr/>
        </p:nvSpPr>
        <p:spPr bwMode="white">
          <a:xfrm>
            <a:off x="0" y="3817938"/>
            <a:ext cx="8164513" cy="3019425"/>
          </a:xfrm>
          <a:custGeom>
            <a:avLst/>
            <a:gdLst>
              <a:gd name="T0" fmla="*/ 2147483647 w 5143"/>
              <a:gd name="T1" fmla="*/ 1020664075 h 1902"/>
              <a:gd name="T2" fmla="*/ 2147483647 w 5143"/>
              <a:gd name="T3" fmla="*/ 839212825 h 1902"/>
              <a:gd name="T4" fmla="*/ 2147483647 w 5143"/>
              <a:gd name="T5" fmla="*/ 657761575 h 1902"/>
              <a:gd name="T6" fmla="*/ 2147483647 w 5143"/>
              <a:gd name="T7" fmla="*/ 498990938 h 1902"/>
              <a:gd name="T8" fmla="*/ 2147483647 w 5143"/>
              <a:gd name="T9" fmla="*/ 385584700 h 1902"/>
              <a:gd name="T10" fmla="*/ 2147483647 w 5143"/>
              <a:gd name="T11" fmla="*/ 279738138 h 1902"/>
              <a:gd name="T12" fmla="*/ 2147483647 w 5143"/>
              <a:gd name="T13" fmla="*/ 189012513 h 1902"/>
              <a:gd name="T14" fmla="*/ 2147483647 w 5143"/>
              <a:gd name="T15" fmla="*/ 120967500 h 1902"/>
              <a:gd name="T16" fmla="*/ 1882557628 w 5143"/>
              <a:gd name="T17" fmla="*/ 75604688 h 1902"/>
              <a:gd name="T18" fmla="*/ 1262599152 w 5143"/>
              <a:gd name="T19" fmla="*/ 37803138 h 1902"/>
              <a:gd name="T20" fmla="*/ 619958475 w 5143"/>
              <a:gd name="T21" fmla="*/ 7561263 h 1902"/>
              <a:gd name="T22" fmla="*/ 0 w 5143"/>
              <a:gd name="T23" fmla="*/ 0 h 1902"/>
              <a:gd name="T24" fmla="*/ 0 w 5143"/>
              <a:gd name="T25" fmla="*/ 693043763 h 1902"/>
              <a:gd name="T26" fmla="*/ 0 w 5143"/>
              <a:gd name="T27" fmla="*/ 869454700 h 1902"/>
              <a:gd name="T28" fmla="*/ 0 w 5143"/>
              <a:gd name="T29" fmla="*/ 693043763 h 1902"/>
              <a:gd name="T30" fmla="*/ 0 w 5143"/>
              <a:gd name="T31" fmla="*/ 861893438 h 1902"/>
              <a:gd name="T32" fmla="*/ 854333815 w 5143"/>
              <a:gd name="T33" fmla="*/ 884575638 h 1902"/>
              <a:gd name="T34" fmla="*/ 1527214781 w 5143"/>
              <a:gd name="T35" fmla="*/ 937498125 h 1902"/>
              <a:gd name="T36" fmla="*/ 2147173256 w 5143"/>
              <a:gd name="T37" fmla="*/ 1005543138 h 1902"/>
              <a:gd name="T38" fmla="*/ 2147483647 w 5143"/>
              <a:gd name="T39" fmla="*/ 1096268763 h 1902"/>
              <a:gd name="T40" fmla="*/ 2147483647 w 5143"/>
              <a:gd name="T41" fmla="*/ 1194554063 h 1902"/>
              <a:gd name="T42" fmla="*/ 2147483647 w 5143"/>
              <a:gd name="T43" fmla="*/ 1360884375 h 1902"/>
              <a:gd name="T44" fmla="*/ 2147483647 w 5143"/>
              <a:gd name="T45" fmla="*/ 1519655013 h 1902"/>
              <a:gd name="T46" fmla="*/ 2147483647 w 5143"/>
              <a:gd name="T47" fmla="*/ 1708665938 h 1902"/>
              <a:gd name="T48" fmla="*/ 2147483647 w 5143"/>
              <a:gd name="T49" fmla="*/ 1882557513 h 1902"/>
              <a:gd name="T50" fmla="*/ 2147483647 w 5143"/>
              <a:gd name="T51" fmla="*/ 2147173125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018645950 h 1902"/>
              <a:gd name="T86" fmla="*/ 2147483647 w 5143"/>
              <a:gd name="T87" fmla="*/ 1769149688 h 1902"/>
              <a:gd name="T88" fmla="*/ 2147483647 w 5143"/>
              <a:gd name="T89" fmla="*/ 1481851875 h 1902"/>
              <a:gd name="T90" fmla="*/ 2147483647 w 5143"/>
              <a:gd name="T91" fmla="*/ 1232357200 h 1902"/>
              <a:gd name="T92" fmla="*/ 2147483647 w 5143"/>
              <a:gd name="T93" fmla="*/ 1020664075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854333878 h 2325"/>
              <a:gd name="T4" fmla="*/ 1406247188 w 5760"/>
              <a:gd name="T5" fmla="*/ 899696697 h 2325"/>
              <a:gd name="T6" fmla="*/ 2033766888 w 5760"/>
              <a:gd name="T7" fmla="*/ 945059516 h 2325"/>
              <a:gd name="T8" fmla="*/ 2147483647 w 5760"/>
              <a:gd name="T9" fmla="*/ 1005543274 h 2325"/>
              <a:gd name="T10" fmla="*/ 2147483647 w 5760"/>
              <a:gd name="T11" fmla="*/ 1073586708 h 2325"/>
              <a:gd name="T12" fmla="*/ 2147483647 w 5760"/>
              <a:gd name="T13" fmla="*/ 1171873609 h 2325"/>
              <a:gd name="T14" fmla="*/ 2147483647 w 5760"/>
              <a:gd name="T15" fmla="*/ 1285279862 h 2325"/>
              <a:gd name="T16" fmla="*/ 2147483647 w 5760"/>
              <a:gd name="T17" fmla="*/ 1436489257 h 2325"/>
              <a:gd name="T18" fmla="*/ 2147483647 w 5760"/>
              <a:gd name="T19" fmla="*/ 1587698653 h 2325"/>
              <a:gd name="T20" fmla="*/ 2147483647 w 5760"/>
              <a:gd name="T21" fmla="*/ 1731348372 h 2325"/>
              <a:gd name="T22" fmla="*/ 2147483647 w 5760"/>
              <a:gd name="T23" fmla="*/ 1912799647 h 2325"/>
              <a:gd name="T24" fmla="*/ 2147483647 w 5760"/>
              <a:gd name="T25" fmla="*/ 2109371861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09371861 h 2325"/>
              <a:gd name="T62" fmla="*/ 2147483647 w 5760"/>
              <a:gd name="T63" fmla="*/ 1943041526 h 2325"/>
              <a:gd name="T64" fmla="*/ 2147483647 w 5760"/>
              <a:gd name="T65" fmla="*/ 1791832130 h 2325"/>
              <a:gd name="T66" fmla="*/ 2147483647 w 5760"/>
              <a:gd name="T67" fmla="*/ 1640622735 h 2325"/>
              <a:gd name="T68" fmla="*/ 2147483647 w 5760"/>
              <a:gd name="T69" fmla="*/ 1512093955 h 2325"/>
              <a:gd name="T70" fmla="*/ 2147483647 w 5760"/>
              <a:gd name="T71" fmla="*/ 1391126438 h 2325"/>
              <a:gd name="T72" fmla="*/ 2147483647 w 5760"/>
              <a:gd name="T73" fmla="*/ 1217236427 h 2325"/>
              <a:gd name="T74" fmla="*/ 2147483647 w 5760"/>
              <a:gd name="T75" fmla="*/ 1066027032 h 2325"/>
              <a:gd name="T76" fmla="*/ 2147483647 w 5760"/>
              <a:gd name="T77" fmla="*/ 945059516 h 2325"/>
              <a:gd name="T78" fmla="*/ 2147483647 w 5760"/>
              <a:gd name="T79" fmla="*/ 786288857 h 2325"/>
              <a:gd name="T80" fmla="*/ 2147483647 w 5760"/>
              <a:gd name="T81" fmla="*/ 657761664 h 2325"/>
              <a:gd name="T82" fmla="*/ 2147483647 w 5760"/>
              <a:gd name="T83" fmla="*/ 536794148 h 2325"/>
              <a:gd name="T84" fmla="*/ 2147483647 w 5760"/>
              <a:gd name="T85" fmla="*/ 430947571 h 2325"/>
              <a:gd name="T86" fmla="*/ 2147483647 w 5760"/>
              <a:gd name="T87" fmla="*/ 347781610 h 2325"/>
              <a:gd name="T88" fmla="*/ 2147483647 w 5760"/>
              <a:gd name="T89" fmla="*/ 272176912 h 2325"/>
              <a:gd name="T90" fmla="*/ 2147483647 w 5760"/>
              <a:gd name="T91" fmla="*/ 204133478 h 2325"/>
              <a:gd name="T92" fmla="*/ 2147483647 w 5760"/>
              <a:gd name="T93" fmla="*/ 151209395 h 2325"/>
              <a:gd name="T94" fmla="*/ 2147483647 w 5760"/>
              <a:gd name="T95" fmla="*/ 90725637 h 2325"/>
              <a:gd name="T96" fmla="*/ 2086689375 w 5760"/>
              <a:gd name="T97" fmla="*/ 52924082 h 2325"/>
              <a:gd name="T98" fmla="*/ 1406247188 w 5760"/>
              <a:gd name="T99" fmla="*/ 30241879 h 2325"/>
              <a:gd name="T100" fmla="*/ 710684063 w 5760"/>
              <a:gd name="T101" fmla="*/ 7561264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884575815 h 1573"/>
              <a:gd name="T4" fmla="*/ 710684063 w 5760"/>
              <a:gd name="T5" fmla="*/ 899696755 h 1573"/>
              <a:gd name="T6" fmla="*/ 1580138763 w 5760"/>
              <a:gd name="T7" fmla="*/ 914817696 h 1573"/>
              <a:gd name="T8" fmla="*/ 2147483647 w 5760"/>
              <a:gd name="T9" fmla="*/ 945059577 h 1573"/>
              <a:gd name="T10" fmla="*/ 2147483647 w 5760"/>
              <a:gd name="T11" fmla="*/ 990422398 h 1573"/>
              <a:gd name="T12" fmla="*/ 2147483647 w 5760"/>
              <a:gd name="T13" fmla="*/ 1035785220 h 1573"/>
              <a:gd name="T14" fmla="*/ 2147483647 w 5760"/>
              <a:gd name="T15" fmla="*/ 1096268982 h 1573"/>
              <a:gd name="T16" fmla="*/ 2147483647 w 5760"/>
              <a:gd name="T17" fmla="*/ 1164312421 h 1573"/>
              <a:gd name="T18" fmla="*/ 2147483647 w 5760"/>
              <a:gd name="T19" fmla="*/ 1270159004 h 1573"/>
              <a:gd name="T20" fmla="*/ 2147483647 w 5760"/>
              <a:gd name="T21" fmla="*/ 1383566852 h 1573"/>
              <a:gd name="T22" fmla="*/ 2147483647 w 5760"/>
              <a:gd name="T23" fmla="*/ 1504534376 h 1573"/>
              <a:gd name="T24" fmla="*/ 2147483647 w 5760"/>
              <a:gd name="T25" fmla="*/ 1633061577 h 1573"/>
              <a:gd name="T26" fmla="*/ 2147483647 w 5760"/>
              <a:gd name="T27" fmla="*/ 1784270982 h 1573"/>
              <a:gd name="T28" fmla="*/ 2147483647 w 5760"/>
              <a:gd name="T29" fmla="*/ 1890117566 h 1573"/>
              <a:gd name="T30" fmla="*/ 2147483647 w 5760"/>
              <a:gd name="T31" fmla="*/ 2041326971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1595260019 h 1573"/>
              <a:gd name="T54" fmla="*/ 2147483647 w 5760"/>
              <a:gd name="T55" fmla="*/ 1436489350 h 1573"/>
              <a:gd name="T56" fmla="*/ 2147483647 w 5760"/>
              <a:gd name="T57" fmla="*/ 1262599328 h 1573"/>
              <a:gd name="T58" fmla="*/ 2147483647 w 5760"/>
              <a:gd name="T59" fmla="*/ 1118949599 h 1573"/>
              <a:gd name="T60" fmla="*/ 2147483647 w 5760"/>
              <a:gd name="T61" fmla="*/ 997982075 h 1573"/>
              <a:gd name="T62" fmla="*/ 2147483647 w 5760"/>
              <a:gd name="T63" fmla="*/ 877014551 h 1573"/>
              <a:gd name="T64" fmla="*/ 2147483647 w 5760"/>
              <a:gd name="T65" fmla="*/ 740926086 h 1573"/>
              <a:gd name="T66" fmla="*/ 2147483647 w 5760"/>
              <a:gd name="T67" fmla="*/ 635079502 h 1573"/>
              <a:gd name="T68" fmla="*/ 2147483647 w 5760"/>
              <a:gd name="T69" fmla="*/ 536794182 h 1573"/>
              <a:gd name="T70" fmla="*/ 2147483647 w 5760"/>
              <a:gd name="T71" fmla="*/ 461189480 h 1573"/>
              <a:gd name="T72" fmla="*/ 2147483647 w 5760"/>
              <a:gd name="T73" fmla="*/ 385584777 h 1573"/>
              <a:gd name="T74" fmla="*/ 2147483647 w 5760"/>
              <a:gd name="T75" fmla="*/ 325101015 h 1573"/>
              <a:gd name="T76" fmla="*/ 2147483647 w 5760"/>
              <a:gd name="T77" fmla="*/ 264617253 h 1573"/>
              <a:gd name="T78" fmla="*/ 2147483647 w 5760"/>
              <a:gd name="T79" fmla="*/ 219254431 h 1573"/>
              <a:gd name="T80" fmla="*/ 2147483647 w 5760"/>
              <a:gd name="T81" fmla="*/ 166330346 h 1573"/>
              <a:gd name="T82" fmla="*/ 2147483647 w 5760"/>
              <a:gd name="T83" fmla="*/ 120967524 h 1573"/>
              <a:gd name="T84" fmla="*/ 2147483647 w 5760"/>
              <a:gd name="T85" fmla="*/ 98286907 h 1573"/>
              <a:gd name="T86" fmla="*/ 2147483647 w 5760"/>
              <a:gd name="T87" fmla="*/ 68045026 h 1573"/>
              <a:gd name="T88" fmla="*/ 2147483647 w 5760"/>
              <a:gd name="T89" fmla="*/ 37803145 h 1573"/>
              <a:gd name="T90" fmla="*/ 1799391563 w 5760"/>
              <a:gd name="T91" fmla="*/ 30241881 h 1573"/>
              <a:gd name="T92" fmla="*/ 1285279688 w 5760"/>
              <a:gd name="T93" fmla="*/ 15120941 h 1573"/>
              <a:gd name="T94" fmla="*/ 61239876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854333763 h 970"/>
              <a:gd name="T4" fmla="*/ 801409688 w 5760"/>
              <a:gd name="T5" fmla="*/ 861893438 h 970"/>
              <a:gd name="T6" fmla="*/ 1489413138 w 5760"/>
              <a:gd name="T7" fmla="*/ 877014375 h 970"/>
              <a:gd name="T8" fmla="*/ 2132052188 w 5760"/>
              <a:gd name="T9" fmla="*/ 892135313 h 970"/>
              <a:gd name="T10" fmla="*/ 2147483647 w 5760"/>
              <a:gd name="T11" fmla="*/ 907256250 h 970"/>
              <a:gd name="T12" fmla="*/ 2147483647 w 5760"/>
              <a:gd name="T13" fmla="*/ 922377188 h 970"/>
              <a:gd name="T14" fmla="*/ 2147483647 w 5760"/>
              <a:gd name="T15" fmla="*/ 960180325 h 970"/>
              <a:gd name="T16" fmla="*/ 2147483647 w 5760"/>
              <a:gd name="T17" fmla="*/ 1005543138 h 970"/>
              <a:gd name="T18" fmla="*/ 2147483647 w 5760"/>
              <a:gd name="T19" fmla="*/ 1058465625 h 970"/>
              <a:gd name="T20" fmla="*/ 2147483647 w 5760"/>
              <a:gd name="T21" fmla="*/ 1141631575 h 970"/>
              <a:gd name="T22" fmla="*/ 2147483647 w 5760"/>
              <a:gd name="T23" fmla="*/ 1202115325 h 970"/>
              <a:gd name="T24" fmla="*/ 2147483647 w 5760"/>
              <a:gd name="T25" fmla="*/ 1277720013 h 970"/>
              <a:gd name="T26" fmla="*/ 2147483647 w 5760"/>
              <a:gd name="T27" fmla="*/ 1368445638 h 970"/>
              <a:gd name="T28" fmla="*/ 2147483647 w 5760"/>
              <a:gd name="T29" fmla="*/ 1474292200 h 970"/>
              <a:gd name="T30" fmla="*/ 2147483647 w 5760"/>
              <a:gd name="T31" fmla="*/ 1557456563 h 970"/>
              <a:gd name="T32" fmla="*/ 2147483647 w 5760"/>
              <a:gd name="T33" fmla="*/ 1685985325 h 970"/>
              <a:gd name="T34" fmla="*/ 2147483647 w 5760"/>
              <a:gd name="T35" fmla="*/ 1829633438 h 970"/>
              <a:gd name="T36" fmla="*/ 2147483647 w 5760"/>
              <a:gd name="T37" fmla="*/ 1980842813 h 970"/>
              <a:gd name="T38" fmla="*/ 2147483647 w 5760"/>
              <a:gd name="T39" fmla="*/ 2132052188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10" name="Freeform 8"/>
          <p:cNvSpPr>
            <a:spLocks/>
          </p:cNvSpPr>
          <p:nvPr/>
        </p:nvSpPr>
        <p:spPr bwMode="white">
          <a:xfrm>
            <a:off x="0" y="-20638"/>
            <a:ext cx="9144000" cy="1682751"/>
          </a:xfrm>
          <a:custGeom>
            <a:avLst/>
            <a:gdLst>
              <a:gd name="T0" fmla="*/ 0 w 5760"/>
              <a:gd name="T1" fmla="*/ 1897679578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1693251 h 1060"/>
              <a:gd name="T12" fmla="*/ 2147483647 w 5760"/>
              <a:gd name="T13" fmla="*/ 400705876 h 1060"/>
              <a:gd name="T14" fmla="*/ 2147483647 w 5760"/>
              <a:gd name="T15" fmla="*/ 559475020 h 1060"/>
              <a:gd name="T16" fmla="*/ 2147483647 w 5760"/>
              <a:gd name="T17" fmla="*/ 672882912 h 1060"/>
              <a:gd name="T18" fmla="*/ 2147483647 w 5760"/>
              <a:gd name="T19" fmla="*/ 816531110 h 1060"/>
              <a:gd name="T20" fmla="*/ 2147483647 w 5760"/>
              <a:gd name="T21" fmla="*/ 922377736 h 1060"/>
              <a:gd name="T22" fmla="*/ 2147483647 w 5760"/>
              <a:gd name="T23" fmla="*/ 1043345308 h 1060"/>
              <a:gd name="T24" fmla="*/ 2147483647 w 5760"/>
              <a:gd name="T25" fmla="*/ 1179433826 h 1060"/>
              <a:gd name="T26" fmla="*/ 2147483647 w 5760"/>
              <a:gd name="T27" fmla="*/ 1270159505 h 1060"/>
              <a:gd name="T28" fmla="*/ 2147483647 w 5760"/>
              <a:gd name="T29" fmla="*/ 1368446451 h 1060"/>
              <a:gd name="T30" fmla="*/ 2147483647 w 5760"/>
              <a:gd name="T31" fmla="*/ 1459172130 h 1060"/>
              <a:gd name="T32" fmla="*/ 2147483647 w 5760"/>
              <a:gd name="T33" fmla="*/ 1527217183 h 1060"/>
              <a:gd name="T34" fmla="*/ 2147483647 w 5760"/>
              <a:gd name="T35" fmla="*/ 1595260648 h 1060"/>
              <a:gd name="T36" fmla="*/ 2147483647 w 5760"/>
              <a:gd name="T37" fmla="*/ 1648184754 h 1060"/>
              <a:gd name="T38" fmla="*/ 2147483647 w 5760"/>
              <a:gd name="T39" fmla="*/ 1701107273 h 1060"/>
              <a:gd name="T40" fmla="*/ 2147483647 w 5760"/>
              <a:gd name="T41" fmla="*/ 1746470113 h 1060"/>
              <a:gd name="T42" fmla="*/ 2147483647 w 5760"/>
              <a:gd name="T43" fmla="*/ 1784273273 h 1060"/>
              <a:gd name="T44" fmla="*/ 2147483647 w 5760"/>
              <a:gd name="T45" fmla="*/ 1814515166 h 1060"/>
              <a:gd name="T46" fmla="*/ 2147483647 w 5760"/>
              <a:gd name="T47" fmla="*/ 1844757059 h 1060"/>
              <a:gd name="T48" fmla="*/ 2147483647 w 5760"/>
              <a:gd name="T49" fmla="*/ 1859878005 h 1060"/>
              <a:gd name="T50" fmla="*/ 1345763438 w 5760"/>
              <a:gd name="T51" fmla="*/ 1882558631 h 1060"/>
              <a:gd name="T52" fmla="*/ 506552200 w 5760"/>
              <a:gd name="T53" fmla="*/ 1897679578 h 1060"/>
              <a:gd name="T54" fmla="*/ 0 w 5760"/>
              <a:gd name="T55" fmla="*/ 1897679578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11" name="Freeform 9"/>
          <p:cNvSpPr>
            <a:spLocks/>
          </p:cNvSpPr>
          <p:nvPr/>
        </p:nvSpPr>
        <p:spPr bwMode="white">
          <a:xfrm>
            <a:off x="0" y="-20638"/>
            <a:ext cx="8388350" cy="1068388"/>
          </a:xfrm>
          <a:custGeom>
            <a:avLst/>
            <a:gdLst>
              <a:gd name="T0" fmla="*/ 0 w 5284"/>
              <a:gd name="T1" fmla="*/ 922377619 h 673"/>
              <a:gd name="T2" fmla="*/ 0 w 5284"/>
              <a:gd name="T3" fmla="*/ 1693545793 h 673"/>
              <a:gd name="T4" fmla="*/ 763608138 w 5284"/>
              <a:gd name="T5" fmla="*/ 1693545793 h 673"/>
              <a:gd name="T6" fmla="*/ 1822073763 w 5284"/>
              <a:gd name="T7" fmla="*/ 1670865169 h 673"/>
              <a:gd name="T8" fmla="*/ 2147483647 w 5284"/>
              <a:gd name="T9" fmla="*/ 1648182959 h 673"/>
              <a:gd name="T10" fmla="*/ 2147483647 w 5284"/>
              <a:gd name="T11" fmla="*/ 1617941070 h 673"/>
              <a:gd name="T12" fmla="*/ 2147483647 w 5284"/>
              <a:gd name="T13" fmla="*/ 1587699181 h 673"/>
              <a:gd name="T14" fmla="*/ 2147483647 w 5284"/>
              <a:gd name="T15" fmla="*/ 1549897613 h 673"/>
              <a:gd name="T16" fmla="*/ 2147483647 w 5284"/>
              <a:gd name="T17" fmla="*/ 1527215402 h 673"/>
              <a:gd name="T18" fmla="*/ 2147483647 w 5284"/>
              <a:gd name="T19" fmla="*/ 1481852568 h 673"/>
              <a:gd name="T20" fmla="*/ 2147483647 w 5284"/>
              <a:gd name="T21" fmla="*/ 1436489735 h 673"/>
              <a:gd name="T22" fmla="*/ 2147483647 w 5284"/>
              <a:gd name="T23" fmla="*/ 1376005956 h 673"/>
              <a:gd name="T24" fmla="*/ 2147483647 w 5284"/>
              <a:gd name="T25" fmla="*/ 1330643123 h 673"/>
              <a:gd name="T26" fmla="*/ 2147483647 w 5284"/>
              <a:gd name="T27" fmla="*/ 1255038400 h 673"/>
              <a:gd name="T28" fmla="*/ 2147483647 w 5284"/>
              <a:gd name="T29" fmla="*/ 1194554622 h 673"/>
              <a:gd name="T30" fmla="*/ 2147483647 w 5284"/>
              <a:gd name="T31" fmla="*/ 1126511165 h 673"/>
              <a:gd name="T32" fmla="*/ 2147483647 w 5284"/>
              <a:gd name="T33" fmla="*/ 1058466120 h 673"/>
              <a:gd name="T34" fmla="*/ 2147483647 w 5284"/>
              <a:gd name="T35" fmla="*/ 967740453 h 673"/>
              <a:gd name="T36" fmla="*/ 2147483647 w 5284"/>
              <a:gd name="T37" fmla="*/ 884576051 h 673"/>
              <a:gd name="T38" fmla="*/ 2147483647 w 5284"/>
              <a:gd name="T39" fmla="*/ 801410063 h 673"/>
              <a:gd name="T40" fmla="*/ 2147483647 w 5284"/>
              <a:gd name="T41" fmla="*/ 703124717 h 673"/>
              <a:gd name="T42" fmla="*/ 2147483647 w 5284"/>
              <a:gd name="T43" fmla="*/ 597278105 h 673"/>
              <a:gd name="T44" fmla="*/ 2147483647 w 5284"/>
              <a:gd name="T45" fmla="*/ 483870226 h 673"/>
              <a:gd name="T46" fmla="*/ 2147483647 w 5284"/>
              <a:gd name="T47" fmla="*/ 370463936 h 673"/>
              <a:gd name="T48" fmla="*/ 2147483647 w 5284"/>
              <a:gd name="T49" fmla="*/ 226814169 h 673"/>
              <a:gd name="T50" fmla="*/ 2147483647 w 5284"/>
              <a:gd name="T51" fmla="*/ 105846612 h 673"/>
              <a:gd name="T52" fmla="*/ 2147483647 w 5284"/>
              <a:gd name="T53" fmla="*/ 0 h 673"/>
              <a:gd name="T54" fmla="*/ 2147483647 w 5284"/>
              <a:gd name="T55" fmla="*/ 0 h 673"/>
              <a:gd name="T56" fmla="*/ 2147483647 w 5284"/>
              <a:gd name="T57" fmla="*/ 143649767 h 673"/>
              <a:gd name="T58" fmla="*/ 2147483647 w 5284"/>
              <a:gd name="T59" fmla="*/ 272177002 h 673"/>
              <a:gd name="T60" fmla="*/ 2147483647 w 5284"/>
              <a:gd name="T61" fmla="*/ 378023614 h 673"/>
              <a:gd name="T62" fmla="*/ 2147483647 w 5284"/>
              <a:gd name="T63" fmla="*/ 461189603 h 673"/>
              <a:gd name="T64" fmla="*/ 2147483647 w 5284"/>
              <a:gd name="T65" fmla="*/ 536794326 h 673"/>
              <a:gd name="T66" fmla="*/ 2147483647 w 5284"/>
              <a:gd name="T67" fmla="*/ 612399049 h 673"/>
              <a:gd name="T68" fmla="*/ 2147483647 w 5284"/>
              <a:gd name="T69" fmla="*/ 688003772 h 673"/>
              <a:gd name="T70" fmla="*/ 2147483647 w 5284"/>
              <a:gd name="T71" fmla="*/ 748487550 h 673"/>
              <a:gd name="T72" fmla="*/ 2147483647 w 5284"/>
              <a:gd name="T73" fmla="*/ 786289118 h 673"/>
              <a:gd name="T74" fmla="*/ 2147483647 w 5284"/>
              <a:gd name="T75" fmla="*/ 831651952 h 673"/>
              <a:gd name="T76" fmla="*/ 2147483647 w 5284"/>
              <a:gd name="T77" fmla="*/ 861893841 h 673"/>
              <a:gd name="T78" fmla="*/ 1754028750 w 5284"/>
              <a:gd name="T79" fmla="*/ 892135730 h 673"/>
              <a:gd name="T80" fmla="*/ 1262599075 w 5284"/>
              <a:gd name="T81" fmla="*/ 907256675 h 673"/>
              <a:gd name="T82" fmla="*/ 703124388 w 5284"/>
              <a:gd name="T83" fmla="*/ 922377619 h 673"/>
              <a:gd name="T84" fmla="*/ 249496263 w 5284"/>
              <a:gd name="T85" fmla="*/ 929938885 h 673"/>
              <a:gd name="T86" fmla="*/ 0 w 5284"/>
              <a:gd name="T87" fmla="*/ 922377619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718246907 h 286"/>
              <a:gd name="T4" fmla="*/ 483870000 w 2884"/>
              <a:gd name="T5" fmla="*/ 718246907 h 286"/>
              <a:gd name="T6" fmla="*/ 967740000 w 2884"/>
              <a:gd name="T7" fmla="*/ 710687215 h 286"/>
              <a:gd name="T8" fmla="*/ 1459171263 w 2884"/>
              <a:gd name="T9" fmla="*/ 695566244 h 286"/>
              <a:gd name="T10" fmla="*/ 1988404075 w 2884"/>
              <a:gd name="T11" fmla="*/ 672883995 h 286"/>
              <a:gd name="T12" fmla="*/ 2147483647 w 2884"/>
              <a:gd name="T13" fmla="*/ 650203332 h 286"/>
              <a:gd name="T14" fmla="*/ 2147483647 w 2884"/>
              <a:gd name="T15" fmla="*/ 619961390 h 286"/>
              <a:gd name="T16" fmla="*/ 2147483647 w 2884"/>
              <a:gd name="T17" fmla="*/ 589719449 h 286"/>
              <a:gd name="T18" fmla="*/ 2147483647 w 2884"/>
              <a:gd name="T19" fmla="*/ 559477507 h 286"/>
              <a:gd name="T20" fmla="*/ 2147483647 w 2884"/>
              <a:gd name="T21" fmla="*/ 506553316 h 286"/>
              <a:gd name="T22" fmla="*/ 2147483647 w 2884"/>
              <a:gd name="T23" fmla="*/ 400706520 h 286"/>
              <a:gd name="T24" fmla="*/ 2147483647 w 2884"/>
              <a:gd name="T25" fmla="*/ 294859724 h 286"/>
              <a:gd name="T26" fmla="*/ 2147483647 w 2884"/>
              <a:gd name="T27" fmla="*/ 151209708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35851"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5852"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p:txBody>
          <a:bodyPr/>
          <a:lstStyle>
            <a:lvl1pPr>
              <a:defRPr/>
            </a:lvl1pPr>
          </a:lstStyle>
          <a:p>
            <a:pPr>
              <a:defRPr/>
            </a:pPr>
            <a:fld id="{4C793467-CF17-044F-A3E1-7C860E725F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8634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25901035"/>
      </p:ext>
    </p:extLst>
  </p:cSld>
  <p:clrMapOvr>
    <a:masterClrMapping/>
  </p:clrMapOvr>
  <p:transition spd="med">
    <p:fade/>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15330801-DBB1-1F41-8354-A7EAEB6FBD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61868817"/>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03A96F3C-C1EC-9740-8CF5-21D8DC14E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4586183"/>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909DF75F-F7C3-DA4E-A550-282159BA23E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4749907"/>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5"/>
          <p:cNvSpPr>
            <a:spLocks noGrp="1" noChangeArrowheads="1"/>
          </p:cNvSpPr>
          <p:nvPr>
            <p:ph type="sldNum" sz="quarter" idx="12"/>
          </p:nvPr>
        </p:nvSpPr>
        <p:spPr>
          <a:ln/>
        </p:spPr>
        <p:txBody>
          <a:bodyPr/>
          <a:lstStyle>
            <a:lvl1pPr>
              <a:defRPr/>
            </a:lvl1pPr>
          </a:lstStyle>
          <a:p>
            <a:pPr>
              <a:defRPr/>
            </a:pPr>
            <a:fld id="{CF63F0BB-A5D7-9946-BCEE-143F2A9C87F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57232158"/>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5"/>
          <p:cNvSpPr>
            <a:spLocks noGrp="1" noChangeArrowheads="1"/>
          </p:cNvSpPr>
          <p:nvPr>
            <p:ph type="sldNum" sz="quarter" idx="12"/>
          </p:nvPr>
        </p:nvSpPr>
        <p:spPr>
          <a:ln/>
        </p:spPr>
        <p:txBody>
          <a:bodyPr/>
          <a:lstStyle>
            <a:lvl1pPr>
              <a:defRPr/>
            </a:lvl1pPr>
          </a:lstStyle>
          <a:p>
            <a:pPr>
              <a:defRPr/>
            </a:pPr>
            <a:fld id="{4FADA433-896C-7745-B9C0-EC4E4F547D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79456479"/>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5"/>
          <p:cNvSpPr>
            <a:spLocks noGrp="1" noChangeArrowheads="1"/>
          </p:cNvSpPr>
          <p:nvPr>
            <p:ph type="sldNum" sz="quarter" idx="12"/>
          </p:nvPr>
        </p:nvSpPr>
        <p:spPr>
          <a:ln/>
        </p:spPr>
        <p:txBody>
          <a:bodyPr/>
          <a:lstStyle>
            <a:lvl1pPr>
              <a:defRPr/>
            </a:lvl1pPr>
          </a:lstStyle>
          <a:p>
            <a:pPr>
              <a:defRPr/>
            </a:pPr>
            <a:fld id="{73E3B2E9-B125-BB4C-A9F3-66A7632CDC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60762348"/>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3FBE539E-F466-6C4F-9EAC-9D41EB5E27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2406750"/>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CEC66634-6A4E-3B4B-9EF4-FB463088944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1814284"/>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23DFE245-3FC7-6743-8548-F7F2F5459E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6884766"/>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5BE31079-8564-104C-949F-940801BAF2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13183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02133326"/>
      </p:ext>
    </p:extLst>
  </p:cSld>
  <p:clrMapOvr>
    <a:masterClrMapping/>
  </p:clrMapOvr>
  <p:transition spd="med">
    <p:fade/>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64739663"/>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750144737"/>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97774206"/>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381156927"/>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660215543"/>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719740613"/>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292679048"/>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151523096"/>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171664749"/>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186121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3023947"/>
      </p:ext>
    </p:extLst>
  </p:cSld>
  <p:clrMapOvr>
    <a:masterClrMapping/>
  </p:clrMapOvr>
  <p:transition spd="med">
    <p:fade/>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12210875"/>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49591005"/>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841674306"/>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8/6/24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73837439"/>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8/6/24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02942165"/>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8/6/24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08424451"/>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8/6/24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44425515"/>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8/6/24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81419271"/>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8/6/24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74596318"/>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8/6/24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487730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6596611"/>
      </p:ext>
    </p:extLst>
  </p:cSld>
  <p:clrMapOvr>
    <a:masterClrMapping/>
  </p:clrMapOvr>
  <p:transition spd="med">
    <p:fade/>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8/6/24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63230538"/>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8/6/24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30001394"/>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8/6/24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99993382"/>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8/6/24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39629680"/>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8406"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358407"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fld id="{8C78FB77-B7D6-F14B-81B0-AB0EEB8B487E}" type="datetime1">
              <a:rPr lang="en-US">
                <a:solidFill>
                  <a:srgbClr val="EAE8E2"/>
                </a:solidFill>
              </a:rPr>
              <a:pPr>
                <a:defRPr/>
              </a:pPr>
              <a:t>8/6/24</a:t>
            </a:fld>
            <a:endParaRPr lang="en-US">
              <a:solidFill>
                <a:srgbClr val="EAE8E2"/>
              </a:solidFill>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B309314-4272-B24A-9F92-BCC459F2D64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050906009"/>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fld id="{EA2A4C14-E4CE-CD48-8369-AE8AEAF45E2E}" type="datetime1">
              <a:rPr lang="en-US">
                <a:solidFill>
                  <a:srgbClr val="EAE8E2"/>
                </a:solidFill>
              </a:rPr>
              <a:pPr>
                <a:defRPr/>
              </a:pPr>
              <a:t>8/6/24</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923F72BB-3A6B-194B-831D-D676959AD1A6}"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902185339"/>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fld id="{6C70AC92-E68B-3A4C-BE06-77C4C36C432A}" type="datetime1">
              <a:rPr lang="en-US">
                <a:solidFill>
                  <a:srgbClr val="EAE8E2"/>
                </a:solidFill>
              </a:rPr>
              <a:pPr>
                <a:defRPr/>
              </a:pPr>
              <a:t>8/6/24</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98B501DF-55E7-C84A-B23A-6523AFBB8EF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917595153"/>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fld id="{A08720C5-2006-8B4E-9BBC-9F65B1651366}" type="datetime1">
              <a:rPr lang="en-US">
                <a:solidFill>
                  <a:srgbClr val="EAE8E2"/>
                </a:solidFill>
              </a:rPr>
              <a:pPr>
                <a:defRPr/>
              </a:pPr>
              <a:t>8/6/24</a:t>
            </a:fld>
            <a:endParaRPr lang="en-US">
              <a:solidFill>
                <a:srgbClr val="EAE8E2"/>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4BE90C70-8872-5F48-ADFC-BD534BAB8D3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936185103"/>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fld id="{9F92097D-674E-1A4E-BA42-62724AB8E58E}" type="datetime1">
              <a:rPr lang="en-US">
                <a:solidFill>
                  <a:srgbClr val="EAE8E2"/>
                </a:solidFill>
              </a:rPr>
              <a:pPr>
                <a:defRPr/>
              </a:pPr>
              <a:t>8/6/24</a:t>
            </a:fld>
            <a:endParaRPr lang="en-US">
              <a:solidFill>
                <a:srgbClr val="EAE8E2"/>
              </a:solidFill>
            </a:endParaRPr>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9" name="Rectangle 1034"/>
          <p:cNvSpPr>
            <a:spLocks noGrp="1" noChangeArrowheads="1"/>
          </p:cNvSpPr>
          <p:nvPr>
            <p:ph type="sldNum" sz="quarter" idx="12"/>
          </p:nvPr>
        </p:nvSpPr>
        <p:spPr>
          <a:ln/>
        </p:spPr>
        <p:txBody>
          <a:bodyPr/>
          <a:lstStyle>
            <a:lvl1pPr>
              <a:defRPr/>
            </a:lvl1pPr>
          </a:lstStyle>
          <a:p>
            <a:pPr>
              <a:defRPr/>
            </a:pPr>
            <a:fld id="{9053F3F6-9D8D-9B49-8185-70497FBAAF2E}"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089280729"/>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fld id="{4BDF7790-C5E2-FB49-9497-D9607518FB1B}" type="datetime1">
              <a:rPr lang="en-US">
                <a:solidFill>
                  <a:srgbClr val="EAE8E2"/>
                </a:solidFill>
              </a:rPr>
              <a:pPr>
                <a:defRPr/>
              </a:pPr>
              <a:t>8/6/24</a:t>
            </a:fld>
            <a:endParaRPr lang="en-US">
              <a:solidFill>
                <a:srgbClr val="EAE8E2"/>
              </a:solidFill>
            </a:endParaRPr>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5" name="Rectangle 1034"/>
          <p:cNvSpPr>
            <a:spLocks noGrp="1" noChangeArrowheads="1"/>
          </p:cNvSpPr>
          <p:nvPr>
            <p:ph type="sldNum" sz="quarter" idx="12"/>
          </p:nvPr>
        </p:nvSpPr>
        <p:spPr>
          <a:ln/>
        </p:spPr>
        <p:txBody>
          <a:bodyPr/>
          <a:lstStyle>
            <a:lvl1pPr>
              <a:defRPr/>
            </a:lvl1pPr>
          </a:lstStyle>
          <a:p>
            <a:pPr>
              <a:defRPr/>
            </a:pPr>
            <a:fld id="{68B6515D-9805-2D4A-8496-C0169B74F9F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3688002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latin typeface="Times" pitchFamily="-112" charset="0"/>
                <a:ea typeface="ＭＳ Ｐゴシック" pitchFamily="-112" charset="-128"/>
                <a:cs typeface="ＭＳ Ｐゴシック" pitchFamily="-112" charset="-128"/>
              </a:rPr>
              <a:t>        THE                                    </a:t>
            </a:r>
          </a:p>
          <a:p>
            <a:pPr>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040300255"/>
      </p:ext>
    </p:extLst>
  </p:cSld>
  <p:clrMapOvr>
    <a:masterClrMapping/>
  </p:clrMapOvr>
  <p:transition spd="med">
    <p:cut/>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fld id="{83C1F9AB-AA04-4143-B80A-14C11FC67C3B}" type="datetime1">
              <a:rPr lang="en-US">
                <a:solidFill>
                  <a:srgbClr val="EAE8E2"/>
                </a:solidFill>
              </a:rPr>
              <a:pPr>
                <a:defRPr/>
              </a:pPr>
              <a:t>8/6/24</a:t>
            </a:fld>
            <a:endParaRPr lang="en-US">
              <a:solidFill>
                <a:srgbClr val="EAE8E2"/>
              </a:solidFill>
            </a:endParaRPr>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4" name="Rectangle 1034"/>
          <p:cNvSpPr>
            <a:spLocks noGrp="1" noChangeArrowheads="1"/>
          </p:cNvSpPr>
          <p:nvPr>
            <p:ph type="sldNum" sz="quarter" idx="12"/>
          </p:nvPr>
        </p:nvSpPr>
        <p:spPr>
          <a:ln/>
        </p:spPr>
        <p:txBody>
          <a:bodyPr/>
          <a:lstStyle>
            <a:lvl1pPr>
              <a:defRPr/>
            </a:lvl1pPr>
          </a:lstStyle>
          <a:p>
            <a:pPr>
              <a:defRPr/>
            </a:pPr>
            <a:fld id="{5C4FCB13-DE4F-F34F-9485-77D29F9C85C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760242162"/>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fld id="{524F496B-356F-714B-8B54-52FC61B0A942}" type="datetime1">
              <a:rPr lang="en-US">
                <a:solidFill>
                  <a:srgbClr val="EAE8E2"/>
                </a:solidFill>
              </a:rPr>
              <a:pPr>
                <a:defRPr/>
              </a:pPr>
              <a:t>8/6/24</a:t>
            </a:fld>
            <a:endParaRPr lang="en-US">
              <a:solidFill>
                <a:srgbClr val="EAE8E2"/>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CE9FCF00-68D3-5B41-80DE-4F2C28710384}"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433882806"/>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fld id="{04C2BC04-CCC4-1245-91FE-4F922583604D}" type="datetime1">
              <a:rPr lang="en-US">
                <a:solidFill>
                  <a:srgbClr val="EAE8E2"/>
                </a:solidFill>
              </a:rPr>
              <a:pPr>
                <a:defRPr/>
              </a:pPr>
              <a:t>8/6/24</a:t>
            </a:fld>
            <a:endParaRPr lang="en-US">
              <a:solidFill>
                <a:srgbClr val="EAE8E2"/>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0C4A3B34-CFD4-274F-8067-A4884BA1CECC}"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014072403"/>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fld id="{A04D7D8B-0E9E-2F46-984E-37A528650239}" type="datetime1">
              <a:rPr lang="en-US">
                <a:solidFill>
                  <a:srgbClr val="EAE8E2"/>
                </a:solidFill>
              </a:rPr>
              <a:pPr>
                <a:defRPr/>
              </a:pPr>
              <a:t>8/6/24</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35E8888D-C268-F649-AB6A-1A65CB4E9FCC}"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053620160"/>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fld id="{E8B0C819-E941-1447-8FCC-D43F564B05CA}" type="datetime1">
              <a:rPr lang="en-US">
                <a:solidFill>
                  <a:srgbClr val="EAE8E2"/>
                </a:solidFill>
              </a:rPr>
              <a:pPr>
                <a:defRPr/>
              </a:pPr>
              <a:t>8/6/24</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09CB48C9-2E30-C94A-86D3-58891325DF61}"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059317690"/>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34452375"/>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70516079"/>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30952572"/>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98254237"/>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136598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06/08/2024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3204407533"/>
      </p:ext>
    </p:extLst>
  </p:cSld>
  <p:clrMapOvr>
    <a:overrideClrMapping bg1="dk1" tx1="lt1" bg2="dk2" tx2="lt2" accent1="accent1" accent2="accent2" accent3="accent3" accent4="accent4" accent5="accent5" accent6="accent6" hlink="hlink" folHlink="folHlink"/>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64848819"/>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754523"/>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76036281"/>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75887673"/>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05590258"/>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77843674"/>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637425335"/>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35653468"/>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58360083"/>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76415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3F7AE15D-CF50-8D42-A878-A81AC1068861}" type="slidenum">
              <a:rPr lang="en-US" altLang="zh-CN"/>
              <a:pPr>
                <a:defRPr/>
              </a:pPr>
              <a:t>‹#›</a:t>
            </a:fld>
            <a:endParaRPr lang="en-US" altLang="zh-CN"/>
          </a:p>
        </p:txBody>
      </p:sp>
    </p:spTree>
    <p:extLst>
      <p:ext uri="{BB962C8B-B14F-4D97-AF65-F5344CB8AC3E}">
        <p14:creationId xmlns:p14="http://schemas.microsoft.com/office/powerpoint/2010/main" val="11070928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06/08/2024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3414860251"/>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178815835"/>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69591636"/>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151928260"/>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70326170"/>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97286866"/>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587744492"/>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147703923"/>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816072771"/>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5565411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06/08/2024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94614609"/>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06/08/2024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2070523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06/08/2024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7178345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06/08/2024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4001256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06/08/2024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29088888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06/08/2024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6594944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06/08/2024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758107357"/>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06/08/2024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39468476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06/08/2024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4011500639"/>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5B82840D-3883-8B49-B121-859C354C6E63}" type="slidenum">
              <a:rPr lang="en-US" altLang="zh-CN"/>
              <a:pPr>
                <a:defRPr/>
              </a:pPr>
              <a:t>‹#›</a:t>
            </a:fld>
            <a:endParaRPr lang="en-US" altLang="zh-CN"/>
          </a:p>
        </p:txBody>
      </p:sp>
    </p:spTree>
    <p:extLst>
      <p:ext uri="{BB962C8B-B14F-4D97-AF65-F5344CB8AC3E}">
        <p14:creationId xmlns:p14="http://schemas.microsoft.com/office/powerpoint/2010/main" val="38616803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3786641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4217978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4740916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0362792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1005315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037922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496516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935289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4385895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237900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626B6299-F71C-D141-93A5-2A62199F887F}" type="slidenum">
              <a:rPr lang="en-US" altLang="zh-CN"/>
              <a:pPr>
                <a:defRPr/>
              </a:pPr>
              <a:t>‹#›</a:t>
            </a:fld>
            <a:endParaRPr lang="en-US" altLang="zh-CN"/>
          </a:p>
        </p:txBody>
      </p:sp>
    </p:spTree>
    <p:extLst>
      <p:ext uri="{BB962C8B-B14F-4D97-AF65-F5344CB8AC3E}">
        <p14:creationId xmlns:p14="http://schemas.microsoft.com/office/powerpoint/2010/main" val="26141045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5430800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0149878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911494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00217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87509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82501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42769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60444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29734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7091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A93FA84A-0242-1C44-9E80-9E5204C6B9C7}" type="slidenum">
              <a:rPr lang="en-US" altLang="zh-CN"/>
              <a:pPr>
                <a:defRPr/>
              </a:pPr>
              <a:t>‹#›</a:t>
            </a:fld>
            <a:endParaRPr lang="en-US" altLang="zh-CN"/>
          </a:p>
        </p:txBody>
      </p:sp>
    </p:spTree>
    <p:extLst>
      <p:ext uri="{BB962C8B-B14F-4D97-AF65-F5344CB8AC3E}">
        <p14:creationId xmlns:p14="http://schemas.microsoft.com/office/powerpoint/2010/main" val="15526381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20808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82942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51569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20710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DBB81-F263-4E4A-9385-B579C39B1791}"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1603643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EC360B-60C1-4547-BDAE-37BF688B3A3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306882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8D0EA8-0CC1-8E40-B55B-64CE899C23E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6240668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1C81AE-61CC-CD4A-B4E7-6C704E5AF00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7288841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0D6FFB8-F585-DE4A-AB44-D7E48D73B8A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097391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7AE15D-CF50-8D42-A878-A81AC1068861}"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26030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3.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4.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8.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theme" Target="../theme/theme19.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224.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5" Type="http://schemas.openxmlformats.org/officeDocument/2006/relationships/theme" Target="../theme/theme20.xml"/><Relationship Id="rId4" Type="http://schemas.openxmlformats.org/officeDocument/2006/relationships/slideLayout" Target="../slideLayouts/slideLayout225.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1.xml"/><Relationship Id="rId1" Type="http://schemas.openxmlformats.org/officeDocument/2006/relationships/slideLayout" Target="../slideLayouts/slideLayout22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2.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23.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6.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24.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25.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26.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9.xml"/><Relationship Id="rId13" Type="http://schemas.openxmlformats.org/officeDocument/2006/relationships/image" Target="../media/image7.jpeg"/><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27.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9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1.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theme" Target="../theme/theme29.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3" Type="http://schemas.openxmlformats.org/officeDocument/2006/relationships/theme" Target="../theme/theme30.xml"/><Relationship Id="rId2" Type="http://schemas.openxmlformats.org/officeDocument/2006/relationships/slideLayout" Target="../slideLayouts/slideLayout306.xml"/><Relationship Id="rId1" Type="http://schemas.openxmlformats.org/officeDocument/2006/relationships/slideLayout" Target="../slideLayouts/slideLayout305.xml"/></Relationships>
</file>

<file path=ppt/slideMasters/_rels/slideMaster31.xml.rels><?xml version="1.0" encoding="UTF-8" standalone="yes"?>
<Relationships xmlns="http://schemas.openxmlformats.org/package/2006/relationships"><Relationship Id="rId3" Type="http://schemas.openxmlformats.org/officeDocument/2006/relationships/theme" Target="../theme/theme31.xml"/><Relationship Id="rId2" Type="http://schemas.openxmlformats.org/officeDocument/2006/relationships/slideLayout" Target="../slideLayouts/slideLayout308.xml"/><Relationship Id="rId1" Type="http://schemas.openxmlformats.org/officeDocument/2006/relationships/slideLayout" Target="../slideLayouts/slideLayout30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slideLayout" Target="../slideLayouts/slideLayout321.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slideLayout" Target="../slideLayouts/slideLayout320.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3.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slideLayout" Target="../slideLayouts/slideLayout345.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slideLayout" Target="../slideLayouts/slideLayout344.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3.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5.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64.xml"/><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36.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slideLayout" Target="../slideLayouts/slideLayout380.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slideLayout" Target="../slideLayouts/slideLayout379.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 Id="rId1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88.xml"/><Relationship Id="rId3" Type="http://schemas.openxmlformats.org/officeDocument/2006/relationships/slideLayout" Target="../slideLayouts/slideLayout383.xml"/><Relationship Id="rId7" Type="http://schemas.openxmlformats.org/officeDocument/2006/relationships/slideLayout" Target="../slideLayouts/slideLayout387.xml"/><Relationship Id="rId12" Type="http://schemas.openxmlformats.org/officeDocument/2006/relationships/theme" Target="../theme/theme38.xml"/><Relationship Id="rId2" Type="http://schemas.openxmlformats.org/officeDocument/2006/relationships/slideLayout" Target="../slideLayouts/slideLayout382.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5" Type="http://schemas.openxmlformats.org/officeDocument/2006/relationships/slideLayout" Target="../slideLayouts/slideLayout385.xml"/><Relationship Id="rId10" Type="http://schemas.openxmlformats.org/officeDocument/2006/relationships/slideLayout" Target="../slideLayouts/slideLayout390.xml"/><Relationship Id="rId4" Type="http://schemas.openxmlformats.org/officeDocument/2006/relationships/slideLayout" Target="../slideLayouts/slideLayout384.xml"/><Relationship Id="rId9" Type="http://schemas.openxmlformats.org/officeDocument/2006/relationships/slideLayout" Target="../slideLayouts/slideLayout389.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99.xml"/><Relationship Id="rId3" Type="http://schemas.openxmlformats.org/officeDocument/2006/relationships/slideLayout" Target="../slideLayouts/slideLayout394.xml"/><Relationship Id="rId7" Type="http://schemas.openxmlformats.org/officeDocument/2006/relationships/slideLayout" Target="../slideLayouts/slideLayout398.xml"/><Relationship Id="rId12" Type="http://schemas.openxmlformats.org/officeDocument/2006/relationships/theme" Target="../theme/theme39.xml"/><Relationship Id="rId2" Type="http://schemas.openxmlformats.org/officeDocument/2006/relationships/slideLayout" Target="../slideLayouts/slideLayout393.xml"/><Relationship Id="rId1" Type="http://schemas.openxmlformats.org/officeDocument/2006/relationships/slideLayout" Target="../slideLayouts/slideLayout392.xml"/><Relationship Id="rId6" Type="http://schemas.openxmlformats.org/officeDocument/2006/relationships/slideLayout" Target="../slideLayouts/slideLayout397.xml"/><Relationship Id="rId11" Type="http://schemas.openxmlformats.org/officeDocument/2006/relationships/slideLayout" Target="../slideLayouts/slideLayout402.xml"/><Relationship Id="rId5" Type="http://schemas.openxmlformats.org/officeDocument/2006/relationships/slideLayout" Target="../slideLayouts/slideLayout396.xml"/><Relationship Id="rId10" Type="http://schemas.openxmlformats.org/officeDocument/2006/relationships/slideLayout" Target="../slideLayouts/slideLayout401.xml"/><Relationship Id="rId4" Type="http://schemas.openxmlformats.org/officeDocument/2006/relationships/slideLayout" Target="../slideLayouts/slideLayout395.xml"/><Relationship Id="rId9" Type="http://schemas.openxmlformats.org/officeDocument/2006/relationships/slideLayout" Target="../slideLayouts/slideLayout40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10.xml"/><Relationship Id="rId13" Type="http://schemas.openxmlformats.org/officeDocument/2006/relationships/theme" Target="../theme/theme40.xml"/><Relationship Id="rId3" Type="http://schemas.openxmlformats.org/officeDocument/2006/relationships/slideLayout" Target="../slideLayouts/slideLayout405.xml"/><Relationship Id="rId7" Type="http://schemas.openxmlformats.org/officeDocument/2006/relationships/slideLayout" Target="../slideLayouts/slideLayout409.xml"/><Relationship Id="rId12" Type="http://schemas.openxmlformats.org/officeDocument/2006/relationships/slideLayout" Target="../slideLayouts/slideLayout414.xml"/><Relationship Id="rId2" Type="http://schemas.openxmlformats.org/officeDocument/2006/relationships/slideLayout" Target="../slideLayouts/slideLayout404.xml"/><Relationship Id="rId1" Type="http://schemas.openxmlformats.org/officeDocument/2006/relationships/slideLayout" Target="../slideLayouts/slideLayout403.xml"/><Relationship Id="rId6" Type="http://schemas.openxmlformats.org/officeDocument/2006/relationships/slideLayout" Target="../slideLayouts/slideLayout408.xml"/><Relationship Id="rId11" Type="http://schemas.openxmlformats.org/officeDocument/2006/relationships/slideLayout" Target="../slideLayouts/slideLayout413.xml"/><Relationship Id="rId5" Type="http://schemas.openxmlformats.org/officeDocument/2006/relationships/slideLayout" Target="../slideLayouts/slideLayout407.xml"/><Relationship Id="rId10" Type="http://schemas.openxmlformats.org/officeDocument/2006/relationships/slideLayout" Target="../slideLayouts/slideLayout412.xml"/><Relationship Id="rId4" Type="http://schemas.openxmlformats.org/officeDocument/2006/relationships/slideLayout" Target="../slideLayouts/slideLayout406.xml"/><Relationship Id="rId9" Type="http://schemas.openxmlformats.org/officeDocument/2006/relationships/slideLayout" Target="../slideLayouts/slideLayout411.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415.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23.xml"/><Relationship Id="rId3" Type="http://schemas.openxmlformats.org/officeDocument/2006/relationships/slideLayout" Target="../slideLayouts/slideLayout418.xml"/><Relationship Id="rId7" Type="http://schemas.openxmlformats.org/officeDocument/2006/relationships/slideLayout" Target="../slideLayouts/slideLayout422.xml"/><Relationship Id="rId12" Type="http://schemas.openxmlformats.org/officeDocument/2006/relationships/theme" Target="../theme/theme42.xml"/><Relationship Id="rId2" Type="http://schemas.openxmlformats.org/officeDocument/2006/relationships/slideLayout" Target="../slideLayouts/slideLayout417.xml"/><Relationship Id="rId1" Type="http://schemas.openxmlformats.org/officeDocument/2006/relationships/slideLayout" Target="../slideLayouts/slideLayout416.xml"/><Relationship Id="rId6" Type="http://schemas.openxmlformats.org/officeDocument/2006/relationships/slideLayout" Target="../slideLayouts/slideLayout421.xml"/><Relationship Id="rId11" Type="http://schemas.openxmlformats.org/officeDocument/2006/relationships/slideLayout" Target="../slideLayouts/slideLayout426.xml"/><Relationship Id="rId5" Type="http://schemas.openxmlformats.org/officeDocument/2006/relationships/slideLayout" Target="../slideLayouts/slideLayout420.xml"/><Relationship Id="rId10" Type="http://schemas.openxmlformats.org/officeDocument/2006/relationships/slideLayout" Target="../slideLayouts/slideLayout425.xml"/><Relationship Id="rId4" Type="http://schemas.openxmlformats.org/officeDocument/2006/relationships/slideLayout" Target="../slideLayouts/slideLayout419.xml"/><Relationship Id="rId9" Type="http://schemas.openxmlformats.org/officeDocument/2006/relationships/slideLayout" Target="../slideLayouts/slideLayout424.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34.xml"/><Relationship Id="rId3" Type="http://schemas.openxmlformats.org/officeDocument/2006/relationships/slideLayout" Target="../slideLayouts/slideLayout429.xml"/><Relationship Id="rId7" Type="http://schemas.openxmlformats.org/officeDocument/2006/relationships/slideLayout" Target="../slideLayouts/slideLayout433.xml"/><Relationship Id="rId12" Type="http://schemas.openxmlformats.org/officeDocument/2006/relationships/theme" Target="../theme/theme43.xml"/><Relationship Id="rId2" Type="http://schemas.openxmlformats.org/officeDocument/2006/relationships/slideLayout" Target="../slideLayouts/slideLayout428.xml"/><Relationship Id="rId1" Type="http://schemas.openxmlformats.org/officeDocument/2006/relationships/slideLayout" Target="../slideLayouts/slideLayout427.xml"/><Relationship Id="rId6" Type="http://schemas.openxmlformats.org/officeDocument/2006/relationships/slideLayout" Target="../slideLayouts/slideLayout432.xml"/><Relationship Id="rId11" Type="http://schemas.openxmlformats.org/officeDocument/2006/relationships/slideLayout" Target="../slideLayouts/slideLayout437.xml"/><Relationship Id="rId5" Type="http://schemas.openxmlformats.org/officeDocument/2006/relationships/slideLayout" Target="../slideLayouts/slideLayout431.xml"/><Relationship Id="rId10" Type="http://schemas.openxmlformats.org/officeDocument/2006/relationships/slideLayout" Target="../slideLayouts/slideLayout436.xml"/><Relationship Id="rId4" Type="http://schemas.openxmlformats.org/officeDocument/2006/relationships/slideLayout" Target="../slideLayouts/slideLayout430.xml"/><Relationship Id="rId9" Type="http://schemas.openxmlformats.org/officeDocument/2006/relationships/slideLayout" Target="../slideLayouts/slideLayout435.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45.xml"/><Relationship Id="rId3" Type="http://schemas.openxmlformats.org/officeDocument/2006/relationships/slideLayout" Target="../slideLayouts/slideLayout440.xml"/><Relationship Id="rId7" Type="http://schemas.openxmlformats.org/officeDocument/2006/relationships/slideLayout" Target="../slideLayouts/slideLayout444.xml"/><Relationship Id="rId12" Type="http://schemas.openxmlformats.org/officeDocument/2006/relationships/theme" Target="../theme/theme44.xml"/><Relationship Id="rId2" Type="http://schemas.openxmlformats.org/officeDocument/2006/relationships/slideLayout" Target="../slideLayouts/slideLayout439.xml"/><Relationship Id="rId1" Type="http://schemas.openxmlformats.org/officeDocument/2006/relationships/slideLayout" Target="../slideLayouts/slideLayout438.xml"/><Relationship Id="rId6" Type="http://schemas.openxmlformats.org/officeDocument/2006/relationships/slideLayout" Target="../slideLayouts/slideLayout443.xml"/><Relationship Id="rId11" Type="http://schemas.openxmlformats.org/officeDocument/2006/relationships/slideLayout" Target="../slideLayouts/slideLayout448.xml"/><Relationship Id="rId5" Type="http://schemas.openxmlformats.org/officeDocument/2006/relationships/slideLayout" Target="../slideLayouts/slideLayout442.xml"/><Relationship Id="rId10" Type="http://schemas.openxmlformats.org/officeDocument/2006/relationships/slideLayout" Target="../slideLayouts/slideLayout447.xml"/><Relationship Id="rId4" Type="http://schemas.openxmlformats.org/officeDocument/2006/relationships/slideLayout" Target="../slideLayouts/slideLayout441.xml"/><Relationship Id="rId9" Type="http://schemas.openxmlformats.org/officeDocument/2006/relationships/slideLayout" Target="../slideLayouts/slideLayout44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56.xml"/><Relationship Id="rId13" Type="http://schemas.openxmlformats.org/officeDocument/2006/relationships/theme" Target="../theme/theme45.xml"/><Relationship Id="rId3" Type="http://schemas.openxmlformats.org/officeDocument/2006/relationships/slideLayout" Target="../slideLayouts/slideLayout451.xml"/><Relationship Id="rId7" Type="http://schemas.openxmlformats.org/officeDocument/2006/relationships/slideLayout" Target="../slideLayouts/slideLayout455.xml"/><Relationship Id="rId12" Type="http://schemas.openxmlformats.org/officeDocument/2006/relationships/slideLayout" Target="../slideLayouts/slideLayout460.xml"/><Relationship Id="rId2" Type="http://schemas.openxmlformats.org/officeDocument/2006/relationships/slideLayout" Target="../slideLayouts/slideLayout450.xml"/><Relationship Id="rId1" Type="http://schemas.openxmlformats.org/officeDocument/2006/relationships/slideLayout" Target="../slideLayouts/slideLayout449.xml"/><Relationship Id="rId6" Type="http://schemas.openxmlformats.org/officeDocument/2006/relationships/slideLayout" Target="../slideLayouts/slideLayout454.xml"/><Relationship Id="rId11" Type="http://schemas.openxmlformats.org/officeDocument/2006/relationships/slideLayout" Target="../slideLayouts/slideLayout459.xml"/><Relationship Id="rId5" Type="http://schemas.openxmlformats.org/officeDocument/2006/relationships/slideLayout" Target="../slideLayouts/slideLayout453.xml"/><Relationship Id="rId10" Type="http://schemas.openxmlformats.org/officeDocument/2006/relationships/slideLayout" Target="../slideLayouts/slideLayout458.xml"/><Relationship Id="rId4" Type="http://schemas.openxmlformats.org/officeDocument/2006/relationships/slideLayout" Target="../slideLayouts/slideLayout452.xml"/><Relationship Id="rId9" Type="http://schemas.openxmlformats.org/officeDocument/2006/relationships/slideLayout" Target="../slideLayouts/slideLayout45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68.xml"/><Relationship Id="rId3" Type="http://schemas.openxmlformats.org/officeDocument/2006/relationships/slideLayout" Target="../slideLayouts/slideLayout463.xml"/><Relationship Id="rId7" Type="http://schemas.openxmlformats.org/officeDocument/2006/relationships/slideLayout" Target="../slideLayouts/slideLayout467.xml"/><Relationship Id="rId12" Type="http://schemas.openxmlformats.org/officeDocument/2006/relationships/theme" Target="../theme/theme46.xml"/><Relationship Id="rId2" Type="http://schemas.openxmlformats.org/officeDocument/2006/relationships/slideLayout" Target="../slideLayouts/slideLayout462.xml"/><Relationship Id="rId1" Type="http://schemas.openxmlformats.org/officeDocument/2006/relationships/slideLayout" Target="../slideLayouts/slideLayout461.xml"/><Relationship Id="rId6" Type="http://schemas.openxmlformats.org/officeDocument/2006/relationships/slideLayout" Target="../slideLayouts/slideLayout466.xml"/><Relationship Id="rId11" Type="http://schemas.openxmlformats.org/officeDocument/2006/relationships/slideLayout" Target="../slideLayouts/slideLayout471.xml"/><Relationship Id="rId5" Type="http://schemas.openxmlformats.org/officeDocument/2006/relationships/slideLayout" Target="../slideLayouts/slideLayout465.xml"/><Relationship Id="rId10" Type="http://schemas.openxmlformats.org/officeDocument/2006/relationships/slideLayout" Target="../slideLayouts/slideLayout470.xml"/><Relationship Id="rId4" Type="http://schemas.openxmlformats.org/officeDocument/2006/relationships/slideLayout" Target="../slideLayouts/slideLayout464.xml"/><Relationship Id="rId9" Type="http://schemas.openxmlformats.org/officeDocument/2006/relationships/slideLayout" Target="../slideLayouts/slideLayout469.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79.xml"/><Relationship Id="rId13" Type="http://schemas.openxmlformats.org/officeDocument/2006/relationships/image" Target="../media/image7.jpeg"/><Relationship Id="rId3" Type="http://schemas.openxmlformats.org/officeDocument/2006/relationships/slideLayout" Target="../slideLayouts/slideLayout474.xml"/><Relationship Id="rId7" Type="http://schemas.openxmlformats.org/officeDocument/2006/relationships/slideLayout" Target="../slideLayouts/slideLayout478.xml"/><Relationship Id="rId12" Type="http://schemas.openxmlformats.org/officeDocument/2006/relationships/theme" Target="../theme/theme47.xml"/><Relationship Id="rId2" Type="http://schemas.openxmlformats.org/officeDocument/2006/relationships/slideLayout" Target="../slideLayouts/slideLayout473.xml"/><Relationship Id="rId1" Type="http://schemas.openxmlformats.org/officeDocument/2006/relationships/slideLayout" Target="../slideLayouts/slideLayout472.xml"/><Relationship Id="rId6" Type="http://schemas.openxmlformats.org/officeDocument/2006/relationships/slideLayout" Target="../slideLayouts/slideLayout477.xml"/><Relationship Id="rId11" Type="http://schemas.openxmlformats.org/officeDocument/2006/relationships/slideLayout" Target="../slideLayouts/slideLayout482.xml"/><Relationship Id="rId5" Type="http://schemas.openxmlformats.org/officeDocument/2006/relationships/slideLayout" Target="../slideLayouts/slideLayout476.xml"/><Relationship Id="rId10" Type="http://schemas.openxmlformats.org/officeDocument/2006/relationships/slideLayout" Target="../slideLayouts/slideLayout481.xml"/><Relationship Id="rId4" Type="http://schemas.openxmlformats.org/officeDocument/2006/relationships/slideLayout" Target="../slideLayouts/slideLayout475.xml"/><Relationship Id="rId9" Type="http://schemas.openxmlformats.org/officeDocument/2006/relationships/slideLayout" Target="../slideLayouts/slideLayout480.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90.xml"/><Relationship Id="rId3" Type="http://schemas.openxmlformats.org/officeDocument/2006/relationships/slideLayout" Target="../slideLayouts/slideLayout485.xml"/><Relationship Id="rId7" Type="http://schemas.openxmlformats.org/officeDocument/2006/relationships/slideLayout" Target="../slideLayouts/slideLayout489.xml"/><Relationship Id="rId12" Type="http://schemas.openxmlformats.org/officeDocument/2006/relationships/theme" Target="../theme/theme48.xml"/><Relationship Id="rId2" Type="http://schemas.openxmlformats.org/officeDocument/2006/relationships/slideLayout" Target="../slideLayouts/slideLayout484.xml"/><Relationship Id="rId1" Type="http://schemas.openxmlformats.org/officeDocument/2006/relationships/slideLayout" Target="../slideLayouts/slideLayout483.xml"/><Relationship Id="rId6" Type="http://schemas.openxmlformats.org/officeDocument/2006/relationships/slideLayout" Target="../slideLayouts/slideLayout488.xml"/><Relationship Id="rId11" Type="http://schemas.openxmlformats.org/officeDocument/2006/relationships/slideLayout" Target="../slideLayouts/slideLayout493.xml"/><Relationship Id="rId5" Type="http://schemas.openxmlformats.org/officeDocument/2006/relationships/slideLayout" Target="../slideLayouts/slideLayout487.xml"/><Relationship Id="rId10" Type="http://schemas.openxmlformats.org/officeDocument/2006/relationships/slideLayout" Target="../slideLayouts/slideLayout492.xml"/><Relationship Id="rId4" Type="http://schemas.openxmlformats.org/officeDocument/2006/relationships/slideLayout" Target="../slideLayouts/slideLayout486.xml"/><Relationship Id="rId9" Type="http://schemas.openxmlformats.org/officeDocument/2006/relationships/slideLayout" Target="../slideLayouts/slideLayout491.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01.xml"/><Relationship Id="rId3" Type="http://schemas.openxmlformats.org/officeDocument/2006/relationships/slideLayout" Target="../slideLayouts/slideLayout496.xml"/><Relationship Id="rId7" Type="http://schemas.openxmlformats.org/officeDocument/2006/relationships/slideLayout" Target="../slideLayouts/slideLayout500.xml"/><Relationship Id="rId12" Type="http://schemas.openxmlformats.org/officeDocument/2006/relationships/theme" Target="../theme/theme49.xml"/><Relationship Id="rId2" Type="http://schemas.openxmlformats.org/officeDocument/2006/relationships/slideLayout" Target="../slideLayouts/slideLayout495.xml"/><Relationship Id="rId1" Type="http://schemas.openxmlformats.org/officeDocument/2006/relationships/slideLayout" Target="../slideLayouts/slideLayout494.xml"/><Relationship Id="rId6" Type="http://schemas.openxmlformats.org/officeDocument/2006/relationships/slideLayout" Target="../slideLayouts/slideLayout499.xml"/><Relationship Id="rId11" Type="http://schemas.openxmlformats.org/officeDocument/2006/relationships/slideLayout" Target="../slideLayouts/slideLayout504.xml"/><Relationship Id="rId5" Type="http://schemas.openxmlformats.org/officeDocument/2006/relationships/slideLayout" Target="../slideLayouts/slideLayout498.xml"/><Relationship Id="rId10" Type="http://schemas.openxmlformats.org/officeDocument/2006/relationships/slideLayout" Target="../slideLayouts/slideLayout503.xml"/><Relationship Id="rId4" Type="http://schemas.openxmlformats.org/officeDocument/2006/relationships/slideLayout" Target="../slideLayouts/slideLayout497.xml"/><Relationship Id="rId9" Type="http://schemas.openxmlformats.org/officeDocument/2006/relationships/slideLayout" Target="../slideLayouts/slideLayout50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12.xml"/><Relationship Id="rId3" Type="http://schemas.openxmlformats.org/officeDocument/2006/relationships/slideLayout" Target="../slideLayouts/slideLayout507.xml"/><Relationship Id="rId7" Type="http://schemas.openxmlformats.org/officeDocument/2006/relationships/slideLayout" Target="../slideLayouts/slideLayout511.xml"/><Relationship Id="rId12" Type="http://schemas.openxmlformats.org/officeDocument/2006/relationships/theme" Target="../theme/theme50.xml"/><Relationship Id="rId2" Type="http://schemas.openxmlformats.org/officeDocument/2006/relationships/slideLayout" Target="../slideLayouts/slideLayout506.xml"/><Relationship Id="rId1" Type="http://schemas.openxmlformats.org/officeDocument/2006/relationships/slideLayout" Target="../slideLayouts/slideLayout505.xml"/><Relationship Id="rId6" Type="http://schemas.openxmlformats.org/officeDocument/2006/relationships/slideLayout" Target="../slideLayouts/slideLayout510.xml"/><Relationship Id="rId11" Type="http://schemas.openxmlformats.org/officeDocument/2006/relationships/slideLayout" Target="../slideLayouts/slideLayout515.xml"/><Relationship Id="rId5" Type="http://schemas.openxmlformats.org/officeDocument/2006/relationships/slideLayout" Target="../slideLayouts/slideLayout509.xml"/><Relationship Id="rId10" Type="http://schemas.openxmlformats.org/officeDocument/2006/relationships/slideLayout" Target="../slideLayouts/slideLayout514.xml"/><Relationship Id="rId4" Type="http://schemas.openxmlformats.org/officeDocument/2006/relationships/slideLayout" Target="../slideLayouts/slideLayout508.xml"/><Relationship Id="rId9" Type="http://schemas.openxmlformats.org/officeDocument/2006/relationships/slideLayout" Target="../slideLayouts/slideLayout51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23.xml"/><Relationship Id="rId3" Type="http://schemas.openxmlformats.org/officeDocument/2006/relationships/slideLayout" Target="../slideLayouts/slideLayout518.xml"/><Relationship Id="rId7" Type="http://schemas.openxmlformats.org/officeDocument/2006/relationships/slideLayout" Target="../slideLayouts/slideLayout522.xml"/><Relationship Id="rId12" Type="http://schemas.openxmlformats.org/officeDocument/2006/relationships/theme" Target="../theme/theme51.xml"/><Relationship Id="rId2" Type="http://schemas.openxmlformats.org/officeDocument/2006/relationships/slideLayout" Target="../slideLayouts/slideLayout517.xml"/><Relationship Id="rId1" Type="http://schemas.openxmlformats.org/officeDocument/2006/relationships/slideLayout" Target="../slideLayouts/slideLayout516.xml"/><Relationship Id="rId6" Type="http://schemas.openxmlformats.org/officeDocument/2006/relationships/slideLayout" Target="../slideLayouts/slideLayout521.xml"/><Relationship Id="rId11" Type="http://schemas.openxmlformats.org/officeDocument/2006/relationships/slideLayout" Target="../slideLayouts/slideLayout526.xml"/><Relationship Id="rId5" Type="http://schemas.openxmlformats.org/officeDocument/2006/relationships/slideLayout" Target="../slideLayouts/slideLayout520.xml"/><Relationship Id="rId10" Type="http://schemas.openxmlformats.org/officeDocument/2006/relationships/slideLayout" Target="../slideLayouts/slideLayout525.xml"/><Relationship Id="rId4" Type="http://schemas.openxmlformats.org/officeDocument/2006/relationships/slideLayout" Target="../slideLayouts/slideLayout519.xml"/><Relationship Id="rId9" Type="http://schemas.openxmlformats.org/officeDocument/2006/relationships/slideLayout" Target="../slideLayouts/slideLayout524.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34.xml"/><Relationship Id="rId3" Type="http://schemas.openxmlformats.org/officeDocument/2006/relationships/slideLayout" Target="../slideLayouts/slideLayout529.xml"/><Relationship Id="rId7" Type="http://schemas.openxmlformats.org/officeDocument/2006/relationships/slideLayout" Target="../slideLayouts/slideLayout533.xml"/><Relationship Id="rId12" Type="http://schemas.openxmlformats.org/officeDocument/2006/relationships/theme" Target="../theme/theme52.xml"/><Relationship Id="rId2" Type="http://schemas.openxmlformats.org/officeDocument/2006/relationships/slideLayout" Target="../slideLayouts/slideLayout528.xml"/><Relationship Id="rId1" Type="http://schemas.openxmlformats.org/officeDocument/2006/relationships/slideLayout" Target="../slideLayouts/slideLayout527.xml"/><Relationship Id="rId6" Type="http://schemas.openxmlformats.org/officeDocument/2006/relationships/slideLayout" Target="../slideLayouts/slideLayout532.xml"/><Relationship Id="rId11" Type="http://schemas.openxmlformats.org/officeDocument/2006/relationships/slideLayout" Target="../slideLayouts/slideLayout537.xml"/><Relationship Id="rId5" Type="http://schemas.openxmlformats.org/officeDocument/2006/relationships/slideLayout" Target="../slideLayouts/slideLayout531.xml"/><Relationship Id="rId10" Type="http://schemas.openxmlformats.org/officeDocument/2006/relationships/slideLayout" Target="../slideLayouts/slideLayout536.xml"/><Relationship Id="rId4" Type="http://schemas.openxmlformats.org/officeDocument/2006/relationships/slideLayout" Target="../slideLayouts/slideLayout530.xml"/><Relationship Id="rId9" Type="http://schemas.openxmlformats.org/officeDocument/2006/relationships/slideLayout" Target="../slideLayouts/slideLayout535.xml"/></Relationships>
</file>

<file path=ppt/slideMasters/_rels/slideMaster53.xml.rels><?xml version="1.0" encoding="UTF-8" standalone="yes"?>
<Relationships xmlns="http://schemas.openxmlformats.org/package/2006/relationships"><Relationship Id="rId2" Type="http://schemas.openxmlformats.org/officeDocument/2006/relationships/theme" Target="../theme/theme53.xml"/><Relationship Id="rId1" Type="http://schemas.openxmlformats.org/officeDocument/2006/relationships/slideLayout" Target="../slideLayouts/slideLayout538.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46.xml"/><Relationship Id="rId3" Type="http://schemas.openxmlformats.org/officeDocument/2006/relationships/slideLayout" Target="../slideLayouts/slideLayout541.xml"/><Relationship Id="rId7" Type="http://schemas.openxmlformats.org/officeDocument/2006/relationships/slideLayout" Target="../slideLayouts/slideLayout545.xml"/><Relationship Id="rId12" Type="http://schemas.openxmlformats.org/officeDocument/2006/relationships/theme" Target="../theme/theme54.xml"/><Relationship Id="rId2" Type="http://schemas.openxmlformats.org/officeDocument/2006/relationships/slideLayout" Target="../slideLayouts/slideLayout540.xml"/><Relationship Id="rId1" Type="http://schemas.openxmlformats.org/officeDocument/2006/relationships/slideLayout" Target="../slideLayouts/slideLayout539.xml"/><Relationship Id="rId6" Type="http://schemas.openxmlformats.org/officeDocument/2006/relationships/slideLayout" Target="../slideLayouts/slideLayout544.xml"/><Relationship Id="rId11" Type="http://schemas.openxmlformats.org/officeDocument/2006/relationships/slideLayout" Target="../slideLayouts/slideLayout549.xml"/><Relationship Id="rId5" Type="http://schemas.openxmlformats.org/officeDocument/2006/relationships/slideLayout" Target="../slideLayouts/slideLayout543.xml"/><Relationship Id="rId10" Type="http://schemas.openxmlformats.org/officeDocument/2006/relationships/slideLayout" Target="../slideLayouts/slideLayout548.xml"/><Relationship Id="rId4" Type="http://schemas.openxmlformats.org/officeDocument/2006/relationships/slideLayout" Target="../slideLayouts/slideLayout542.xml"/><Relationship Id="rId9" Type="http://schemas.openxmlformats.org/officeDocument/2006/relationships/slideLayout" Target="../slideLayouts/slideLayout547.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57.xml"/><Relationship Id="rId13" Type="http://schemas.openxmlformats.org/officeDocument/2006/relationships/slideLayout" Target="../slideLayouts/slideLayout562.xml"/><Relationship Id="rId3" Type="http://schemas.openxmlformats.org/officeDocument/2006/relationships/slideLayout" Target="../slideLayouts/slideLayout552.xml"/><Relationship Id="rId7" Type="http://schemas.openxmlformats.org/officeDocument/2006/relationships/slideLayout" Target="../slideLayouts/slideLayout556.xml"/><Relationship Id="rId12" Type="http://schemas.openxmlformats.org/officeDocument/2006/relationships/slideLayout" Target="../slideLayouts/slideLayout561.xml"/><Relationship Id="rId2" Type="http://schemas.openxmlformats.org/officeDocument/2006/relationships/slideLayout" Target="../slideLayouts/slideLayout551.xml"/><Relationship Id="rId1" Type="http://schemas.openxmlformats.org/officeDocument/2006/relationships/slideLayout" Target="../slideLayouts/slideLayout550.xml"/><Relationship Id="rId6" Type="http://schemas.openxmlformats.org/officeDocument/2006/relationships/slideLayout" Target="../slideLayouts/slideLayout555.xml"/><Relationship Id="rId11" Type="http://schemas.openxmlformats.org/officeDocument/2006/relationships/slideLayout" Target="../slideLayouts/slideLayout560.xml"/><Relationship Id="rId5" Type="http://schemas.openxmlformats.org/officeDocument/2006/relationships/slideLayout" Target="../slideLayouts/slideLayout554.xml"/><Relationship Id="rId10" Type="http://schemas.openxmlformats.org/officeDocument/2006/relationships/slideLayout" Target="../slideLayouts/slideLayout559.xml"/><Relationship Id="rId4" Type="http://schemas.openxmlformats.org/officeDocument/2006/relationships/slideLayout" Target="../slideLayouts/slideLayout553.xml"/><Relationship Id="rId9" Type="http://schemas.openxmlformats.org/officeDocument/2006/relationships/slideLayout" Target="../slideLayouts/slideLayout558.xml"/><Relationship Id="rId14" Type="http://schemas.openxmlformats.org/officeDocument/2006/relationships/theme" Target="../theme/theme5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70.xml"/><Relationship Id="rId3" Type="http://schemas.openxmlformats.org/officeDocument/2006/relationships/slideLayout" Target="../slideLayouts/slideLayout565.xml"/><Relationship Id="rId7" Type="http://schemas.openxmlformats.org/officeDocument/2006/relationships/slideLayout" Target="../slideLayouts/slideLayout569.xml"/><Relationship Id="rId12" Type="http://schemas.openxmlformats.org/officeDocument/2006/relationships/theme" Target="../theme/theme56.xml"/><Relationship Id="rId2" Type="http://schemas.openxmlformats.org/officeDocument/2006/relationships/slideLayout" Target="../slideLayouts/slideLayout564.xml"/><Relationship Id="rId1" Type="http://schemas.openxmlformats.org/officeDocument/2006/relationships/slideLayout" Target="../slideLayouts/slideLayout563.xml"/><Relationship Id="rId6" Type="http://schemas.openxmlformats.org/officeDocument/2006/relationships/slideLayout" Target="../slideLayouts/slideLayout568.xml"/><Relationship Id="rId11" Type="http://schemas.openxmlformats.org/officeDocument/2006/relationships/slideLayout" Target="../slideLayouts/slideLayout573.xml"/><Relationship Id="rId5" Type="http://schemas.openxmlformats.org/officeDocument/2006/relationships/slideLayout" Target="../slideLayouts/slideLayout567.xml"/><Relationship Id="rId10" Type="http://schemas.openxmlformats.org/officeDocument/2006/relationships/slideLayout" Target="../slideLayouts/slideLayout572.xml"/><Relationship Id="rId4" Type="http://schemas.openxmlformats.org/officeDocument/2006/relationships/slideLayout" Target="../slideLayouts/slideLayout566.xml"/><Relationship Id="rId9" Type="http://schemas.openxmlformats.org/officeDocument/2006/relationships/slideLayout" Target="../slideLayouts/slideLayout571.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81.xml"/><Relationship Id="rId13" Type="http://schemas.openxmlformats.org/officeDocument/2006/relationships/image" Target="../media/image8.png"/><Relationship Id="rId3" Type="http://schemas.openxmlformats.org/officeDocument/2006/relationships/slideLayout" Target="../slideLayouts/slideLayout576.xml"/><Relationship Id="rId7" Type="http://schemas.openxmlformats.org/officeDocument/2006/relationships/slideLayout" Target="../slideLayouts/slideLayout580.xml"/><Relationship Id="rId12" Type="http://schemas.openxmlformats.org/officeDocument/2006/relationships/theme" Target="../theme/theme57.xml"/><Relationship Id="rId2" Type="http://schemas.openxmlformats.org/officeDocument/2006/relationships/slideLayout" Target="../slideLayouts/slideLayout575.xml"/><Relationship Id="rId1" Type="http://schemas.openxmlformats.org/officeDocument/2006/relationships/slideLayout" Target="../slideLayouts/slideLayout574.xml"/><Relationship Id="rId6" Type="http://schemas.openxmlformats.org/officeDocument/2006/relationships/slideLayout" Target="../slideLayouts/slideLayout579.xml"/><Relationship Id="rId11" Type="http://schemas.openxmlformats.org/officeDocument/2006/relationships/slideLayout" Target="../slideLayouts/slideLayout584.xml"/><Relationship Id="rId5" Type="http://schemas.openxmlformats.org/officeDocument/2006/relationships/slideLayout" Target="../slideLayouts/slideLayout578.xml"/><Relationship Id="rId10" Type="http://schemas.openxmlformats.org/officeDocument/2006/relationships/slideLayout" Target="../slideLayouts/slideLayout583.xml"/><Relationship Id="rId4" Type="http://schemas.openxmlformats.org/officeDocument/2006/relationships/slideLayout" Target="../slideLayouts/slideLayout577.xml"/><Relationship Id="rId9" Type="http://schemas.openxmlformats.org/officeDocument/2006/relationships/slideLayout" Target="../slideLayouts/slideLayout582.xml"/><Relationship Id="rId14" Type="http://schemas.openxmlformats.org/officeDocument/2006/relationships/image" Target="../media/image9.png"/></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92.xml"/><Relationship Id="rId3" Type="http://schemas.openxmlformats.org/officeDocument/2006/relationships/slideLayout" Target="../slideLayouts/slideLayout587.xml"/><Relationship Id="rId7" Type="http://schemas.openxmlformats.org/officeDocument/2006/relationships/slideLayout" Target="../slideLayouts/slideLayout591.xml"/><Relationship Id="rId12" Type="http://schemas.openxmlformats.org/officeDocument/2006/relationships/theme" Target="../theme/theme58.xml"/><Relationship Id="rId2" Type="http://schemas.openxmlformats.org/officeDocument/2006/relationships/slideLayout" Target="../slideLayouts/slideLayout586.xml"/><Relationship Id="rId1" Type="http://schemas.openxmlformats.org/officeDocument/2006/relationships/slideLayout" Target="../slideLayouts/slideLayout585.xml"/><Relationship Id="rId6" Type="http://schemas.openxmlformats.org/officeDocument/2006/relationships/slideLayout" Target="../slideLayouts/slideLayout590.xml"/><Relationship Id="rId11" Type="http://schemas.openxmlformats.org/officeDocument/2006/relationships/slideLayout" Target="../slideLayouts/slideLayout595.xml"/><Relationship Id="rId5" Type="http://schemas.openxmlformats.org/officeDocument/2006/relationships/slideLayout" Target="../slideLayouts/slideLayout589.xml"/><Relationship Id="rId10" Type="http://schemas.openxmlformats.org/officeDocument/2006/relationships/slideLayout" Target="../slideLayouts/slideLayout594.xml"/><Relationship Id="rId4" Type="http://schemas.openxmlformats.org/officeDocument/2006/relationships/slideLayout" Target="../slideLayouts/slideLayout588.xml"/><Relationship Id="rId9" Type="http://schemas.openxmlformats.org/officeDocument/2006/relationships/slideLayout" Target="../slideLayouts/slideLayout593.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03.xml"/><Relationship Id="rId13" Type="http://schemas.openxmlformats.org/officeDocument/2006/relationships/slideLayout" Target="../slideLayouts/slideLayout608.xml"/><Relationship Id="rId3" Type="http://schemas.openxmlformats.org/officeDocument/2006/relationships/slideLayout" Target="../slideLayouts/slideLayout598.xml"/><Relationship Id="rId7" Type="http://schemas.openxmlformats.org/officeDocument/2006/relationships/slideLayout" Target="../slideLayouts/slideLayout602.xml"/><Relationship Id="rId12" Type="http://schemas.openxmlformats.org/officeDocument/2006/relationships/slideLayout" Target="../slideLayouts/slideLayout607.xml"/><Relationship Id="rId2" Type="http://schemas.openxmlformats.org/officeDocument/2006/relationships/slideLayout" Target="../slideLayouts/slideLayout597.xml"/><Relationship Id="rId1" Type="http://schemas.openxmlformats.org/officeDocument/2006/relationships/slideLayout" Target="../slideLayouts/slideLayout596.xml"/><Relationship Id="rId6" Type="http://schemas.openxmlformats.org/officeDocument/2006/relationships/slideLayout" Target="../slideLayouts/slideLayout601.xml"/><Relationship Id="rId11" Type="http://schemas.openxmlformats.org/officeDocument/2006/relationships/slideLayout" Target="../slideLayouts/slideLayout606.xml"/><Relationship Id="rId5" Type="http://schemas.openxmlformats.org/officeDocument/2006/relationships/slideLayout" Target="../slideLayouts/slideLayout600.xml"/><Relationship Id="rId10" Type="http://schemas.openxmlformats.org/officeDocument/2006/relationships/slideLayout" Target="../slideLayouts/slideLayout605.xml"/><Relationship Id="rId4" Type="http://schemas.openxmlformats.org/officeDocument/2006/relationships/slideLayout" Target="../slideLayouts/slideLayout599.xml"/><Relationship Id="rId9" Type="http://schemas.openxmlformats.org/officeDocument/2006/relationships/slideLayout" Target="../slideLayouts/slideLayout604.xml"/><Relationship Id="rId14" Type="http://schemas.openxmlformats.org/officeDocument/2006/relationships/theme" Target="../theme/theme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cs typeface="SimSun" charset="0"/>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cs typeface="SimSun" charset="0"/>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cs typeface="SimSun" charset="0"/>
              </a:defRPr>
            </a:lvl1pPr>
          </a:lstStyle>
          <a:p>
            <a:pPr>
              <a:defRPr/>
            </a:pPr>
            <a:fld id="{8474C28D-DED7-7F46-B323-EE400A1102CC}"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cs typeface="SimSun" charset="0"/>
              </a:defRPr>
            </a:lvl1pPr>
          </a:lstStyle>
          <a:p>
            <a:pPr>
              <a:defRPr/>
            </a:pPr>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cs typeface="SimSun" charset="0"/>
              </a:defRPr>
            </a:lvl1pPr>
          </a:lstStyle>
          <a:p>
            <a:pPr>
              <a:defRPr/>
            </a:pPr>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cs typeface="SimSun" charset="0"/>
              </a:defRPr>
            </a:lvl1pPr>
          </a:lstStyle>
          <a:p>
            <a:pPr>
              <a:defRPr/>
            </a:pPr>
            <a:fld id="{8474C28D-DED7-7F46-B323-EE400A1102CC}"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08700404"/>
      </p:ext>
    </p:extLst>
  </p:cSld>
  <p:clrMap bg1="lt1" tx1="dk1" bg2="lt2" tx2="dk2" accent1="accent1" accent2="accent2" accent3="accent3" accent4="accent4" accent5="accent5" accent6="accent6" hlink="hlink" folHlink="folHlink"/>
  <p:sldLayoutIdLst>
    <p:sldLayoutId id="2147484461" r:id="rId1"/>
    <p:sldLayoutId id="2147484462" r:id="rId2"/>
    <p:sldLayoutId id="2147484463" r:id="rId3"/>
    <p:sldLayoutId id="2147484464" r:id="rId4"/>
    <p:sldLayoutId id="2147484465" r:id="rId5"/>
    <p:sldLayoutId id="2147484466" r:id="rId6"/>
    <p:sldLayoutId id="2147484467" r:id="rId7"/>
    <p:sldLayoutId id="2147484468" r:id="rId8"/>
    <p:sldLayoutId id="2147484469" r:id="rId9"/>
    <p:sldLayoutId id="2147484470" r:id="rId10"/>
    <p:sldLayoutId id="214748447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p:spPr>
        <p:txBody>
          <a:bodyPr/>
          <a:lstStyle/>
          <a:p>
            <a:pPr>
              <a:defRPr/>
            </a:pPr>
            <a:endParaRPr lang="en-US" sz="1800">
              <a:solidFill>
                <a:srgbClr val="FFFFFF"/>
              </a:solidFill>
              <a:latin typeface="Arial" pitchFamily="-111" charset="0"/>
            </a:endParaRPr>
          </a:p>
        </p:txBody>
      </p:sp>
      <p:sp>
        <p:nvSpPr>
          <p:cNvPr id="266243"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solidFill>
                <a:srgbClr val="FFFFFF"/>
              </a:solidFill>
              <a:latin typeface="Arial" charset="0"/>
            </a:endParaRPr>
          </a:p>
        </p:txBody>
      </p:sp>
      <p:sp>
        <p:nvSpPr>
          <p:cNvPr id="17510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p:spPr>
        <p:txBody>
          <a:bodyPr/>
          <a:lstStyle/>
          <a:p>
            <a:pPr>
              <a:defRPr/>
            </a:pPr>
            <a:endParaRPr lang="en-US" sz="1800">
              <a:solidFill>
                <a:srgbClr val="FFFFFF"/>
              </a:solidFill>
              <a:latin typeface="Arial" pitchFamily="-111" charset="0"/>
            </a:endParaRPr>
          </a:p>
        </p:txBody>
      </p:sp>
      <p:sp>
        <p:nvSpPr>
          <p:cNvPr id="17510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p:spPr>
        <p:txBody>
          <a:bodyPr/>
          <a:lstStyle/>
          <a:p>
            <a:pPr>
              <a:defRPr/>
            </a:pPr>
            <a:endParaRPr lang="en-US" sz="1800">
              <a:solidFill>
                <a:srgbClr val="FFFFFF"/>
              </a:solidFill>
              <a:latin typeface="Arial" pitchFamily="-111" charset="0"/>
            </a:endParaRPr>
          </a:p>
        </p:txBody>
      </p:sp>
      <p:sp>
        <p:nvSpPr>
          <p:cNvPr id="175110"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a:t>Click to edit Master title style</a:t>
            </a:r>
          </a:p>
        </p:txBody>
      </p:sp>
      <p:sp>
        <p:nvSpPr>
          <p:cNvPr id="266247"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7" rIns="92075" bIns="4603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12"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eaLnBrk="0" hangingPunct="0">
              <a:defRPr kumimoji="1" sz="1400">
                <a:solidFill>
                  <a:srgbClr val="FFFFFF"/>
                </a:solidFill>
                <a:latin typeface="Times New Roman"/>
                <a:ea typeface="+mn-ea"/>
                <a:cs typeface="+mn-cs"/>
              </a:defRPr>
            </a:lvl1pPr>
          </a:lstStyle>
          <a:p>
            <a:pPr>
              <a:defRPr/>
            </a:pPr>
            <a:endParaRPr lang="en-US"/>
          </a:p>
        </p:txBody>
      </p:sp>
      <p:sp>
        <p:nvSpPr>
          <p:cNvPr id="175113"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ctr" eaLnBrk="0" hangingPunct="0">
              <a:defRPr kumimoji="1" sz="1400">
                <a:solidFill>
                  <a:srgbClr val="FFFFFF"/>
                </a:solidFill>
                <a:latin typeface="Times New Roman"/>
                <a:ea typeface="+mn-ea"/>
                <a:cs typeface="+mn-cs"/>
              </a:defRPr>
            </a:lvl1pPr>
          </a:lstStyle>
          <a:p>
            <a:pPr>
              <a:defRPr/>
            </a:pPr>
            <a:endParaRPr lang="en-US"/>
          </a:p>
        </p:txBody>
      </p:sp>
      <p:sp>
        <p:nvSpPr>
          <p:cNvPr id="175114"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eaLnBrk="0" hangingPunct="0">
              <a:defRPr kumimoji="1" sz="1400">
                <a:solidFill>
                  <a:srgbClr val="FFFFFF"/>
                </a:solidFill>
                <a:latin typeface="Times New Roman"/>
                <a:ea typeface="+mn-ea"/>
                <a:cs typeface="+mn-cs"/>
              </a:defRPr>
            </a:lvl1pPr>
          </a:lstStyle>
          <a:p>
            <a:pPr>
              <a:defRPr/>
            </a:pPr>
            <a:endParaRPr lang="en-US"/>
          </a:p>
        </p:txBody>
      </p:sp>
    </p:spTree>
    <p:extLst>
      <p:ext uri="{BB962C8B-B14F-4D97-AF65-F5344CB8AC3E}">
        <p14:creationId xmlns:p14="http://schemas.microsoft.com/office/powerpoint/2010/main" val="236815697"/>
      </p:ext>
    </p:extLst>
  </p:cSld>
  <p:clrMap bg1="dk2" tx1="lt1" bg2="dk1" tx2="lt2" accent1="accent1" accent2="accent2" accent3="accent3" accent4="accent4" accent5="accent5" accent6="accent6" hlink="hlink" folHlink="folHlink"/>
  <p:sldLayoutIdLst>
    <p:sldLayoutId id="2147484473" r:id="rId1"/>
    <p:sldLayoutId id="2147484474" r:id="rId2"/>
    <p:sldLayoutId id="2147484475" r:id="rId3"/>
    <p:sldLayoutId id="2147484476" r:id="rId4"/>
    <p:sldLayoutId id="2147484477" r:id="rId5"/>
    <p:sldLayoutId id="2147484478" r:id="rId6"/>
    <p:sldLayoutId id="2147484479" r:id="rId7"/>
    <p:sldLayoutId id="2147484480" r:id="rId8"/>
    <p:sldLayoutId id="2147484481" r:id="rId9"/>
    <p:sldLayoutId id="2147484482" r:id="rId10"/>
    <p:sldLayoutId id="2147484483"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332451338"/>
      </p:ext>
    </p:extLst>
  </p:cSld>
  <p:clrMap bg1="lt1" tx1="dk1" bg2="lt2" tx2="dk2" accent1="accent1" accent2="accent2" accent3="accent3" accent4="accent4" accent5="accent5" accent6="accent6" hlink="hlink" folHlink="folHlink"/>
  <p:sldLayoutIdLst>
    <p:sldLayoutId id="2147484485" r:id="rId1"/>
    <p:sldLayoutId id="2147484486"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 id="2147484496" r:id="rId12"/>
    <p:sldLayoutId id="214748449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0" scaled="1"/>
        </a:gradFill>
        <a:effectLst/>
      </p:bgPr>
    </p:bg>
    <p:spTree>
      <p:nvGrpSpPr>
        <p:cNvPr id="1" name=""/>
        <p:cNvGrpSpPr/>
        <p:nvPr/>
      </p:nvGrpSpPr>
      <p:grpSpPr>
        <a:xfrm>
          <a:off x="0" y="0"/>
          <a:ext cx="0" cy="0"/>
          <a:chOff x="0" y="0"/>
          <a:chExt cx="0" cy="0"/>
        </a:xfrm>
      </p:grpSpPr>
      <p:sp>
        <p:nvSpPr>
          <p:cNvPr id="148482" name="Rectangle 1"/>
          <p:cNvSpPr>
            <a:spLocks noChangeArrowheads="1"/>
          </p:cNvSpPr>
          <p:nvPr/>
        </p:nvSpPr>
        <p:spPr bwMode="auto">
          <a:xfrm>
            <a:off x="8809038" y="0"/>
            <a:ext cx="334962" cy="6858000"/>
          </a:xfrm>
          <a:prstGeom prst="rect">
            <a:avLst/>
          </a:prstGeom>
          <a:gradFill rotWithShape="0">
            <a:gsLst>
              <a:gs pos="0">
                <a:srgbClr val="000044"/>
              </a:gs>
              <a:gs pos="50000">
                <a:srgbClr val="3366FF"/>
              </a:gs>
              <a:gs pos="100000">
                <a:srgbClr val="000044"/>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lnSpc>
                <a:spcPct val="93000"/>
              </a:lnSpc>
              <a:buClr>
                <a:srgbClr val="FFFFFF"/>
              </a:buClr>
              <a:buSzPct val="100000"/>
              <a:buFont typeface="Arial" charset="0"/>
              <a:buNone/>
            </a:pPr>
            <a:endParaRPr lang="en-US">
              <a:solidFill>
                <a:srgbClr val="FFFFFF"/>
              </a:solidFill>
              <a:latin typeface="Arial" charset="0"/>
            </a:endParaRPr>
          </a:p>
        </p:txBody>
      </p:sp>
      <p:sp>
        <p:nvSpPr>
          <p:cNvPr id="148483" name="AutoShape 2"/>
          <p:cNvSpPr>
            <a:spLocks noChangeArrowheads="1"/>
          </p:cNvSpPr>
          <p:nvPr/>
        </p:nvSpPr>
        <p:spPr bwMode="auto">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00"/>
              </a:gs>
              <a:gs pos="100000">
                <a:srgbClr val="00006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84" name="AutoShape 3"/>
          <p:cNvSpPr>
            <a:spLocks noChangeArrowheads="1"/>
          </p:cNvSpPr>
          <p:nvPr/>
        </p:nvSpPr>
        <p:spPr bwMode="auto">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85" name="AutoShape 4"/>
          <p:cNvSpPr>
            <a:spLocks noChangeArrowheads="1"/>
          </p:cNvSpPr>
          <p:nvPr/>
        </p:nvSpPr>
        <p:spPr bwMode="auto">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86" name="AutoShape 5"/>
          <p:cNvSpPr>
            <a:spLocks noChangeArrowheads="1"/>
          </p:cNvSpPr>
          <p:nvPr/>
        </p:nvSpPr>
        <p:spPr bwMode="auto">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87" name="AutoShape 6"/>
          <p:cNvSpPr>
            <a:spLocks noChangeArrowheads="1"/>
          </p:cNvSpPr>
          <p:nvPr/>
        </p:nvSpPr>
        <p:spPr bwMode="auto">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88" name="AutoShape 7"/>
          <p:cNvSpPr>
            <a:spLocks noChangeArrowheads="1"/>
          </p:cNvSpPr>
          <p:nvPr/>
        </p:nvSpPr>
        <p:spPr bwMode="auto">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89" name="AutoShape 8"/>
          <p:cNvSpPr>
            <a:spLocks noChangeArrowheads="1"/>
          </p:cNvSpPr>
          <p:nvPr/>
        </p:nvSpPr>
        <p:spPr bwMode="auto">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90" name="AutoShape 9"/>
          <p:cNvSpPr>
            <a:spLocks noChangeArrowheads="1"/>
          </p:cNvSpPr>
          <p:nvPr/>
        </p:nvSpPr>
        <p:spPr bwMode="auto">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91" name="Rectangle 10"/>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48492" name="Rectangle 11"/>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60781" name="Text Box 12"/>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60782" name="Text Box 13"/>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5374" name="Rectangle 14"/>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FF"/>
              </a:buClr>
              <a:buSzPct val="100000"/>
              <a:buFont typeface="Times New Roman" charset="0"/>
              <a:buNone/>
              <a:defRPr sz="1400">
                <a:solidFill>
                  <a:srgbClr val="FFFFFF"/>
                </a:solidFill>
                <a:latin typeface="Times New Roman" charset="0"/>
              </a:defRPr>
            </a:lvl1pPr>
          </a:lstStyle>
          <a:p>
            <a:pPr defTabSz="449263">
              <a:defRPr/>
            </a:pPr>
            <a:fld id="{C1ED05B7-2545-5542-B714-79F5BB35EE54}" type="slidenum">
              <a:rPr lang="en-GB"/>
              <a:pPr defTabSz="449263">
                <a:defRPr/>
              </a:pPr>
              <a:t>‹#›</a:t>
            </a:fld>
            <a:endParaRPr lang="en-GB"/>
          </a:p>
        </p:txBody>
      </p:sp>
    </p:spTree>
    <p:extLst>
      <p:ext uri="{BB962C8B-B14F-4D97-AF65-F5344CB8AC3E}">
        <p14:creationId xmlns:p14="http://schemas.microsoft.com/office/powerpoint/2010/main" val="1601556782"/>
      </p:ext>
    </p:extLst>
  </p:cSld>
  <p:clrMap bg1="lt1" tx1="dk1" bg2="lt2" tx2="dk2" accent1="accent1" accent2="accent2" accent3="accent3" accent4="accent4" accent5="accent5" accent6="accent6" hlink="hlink" folHlink="folHlink"/>
  <p:sldLayoutIdLst>
    <p:sldLayoutId id="2147484511" r:id="rId1"/>
    <p:sldLayoutId id="2147484512" r:id="rId2"/>
    <p:sldLayoutId id="2147484513" r:id="rId3"/>
    <p:sldLayoutId id="2147484514" r:id="rId4"/>
    <p:sldLayoutId id="2147484515" r:id="rId5"/>
    <p:sldLayoutId id="2147484516" r:id="rId6"/>
    <p:sldLayoutId id="2147484517" r:id="rId7"/>
    <p:sldLayoutId id="2147484518" r:id="rId8"/>
    <p:sldLayoutId id="2147484519" r:id="rId9"/>
    <p:sldLayoutId id="2147484520" r:id="rId10"/>
    <p:sldLayoutId id="2147484521" r:id="rId11"/>
  </p:sldLayoutIdLst>
  <p:txStyles>
    <p:titleStyle>
      <a:lvl1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a:ea typeface="+mj-ea"/>
          <a:cs typeface="Arial"/>
        </a:defRPr>
      </a:lvl1pPr>
      <a:lvl2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FF"/>
        </a:buClr>
        <a:buSzPct val="100000"/>
        <a:buFont typeface="Times New Roman"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FF"/>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FF"/>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52578"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spcBef>
                <a:spcPct val="50000"/>
              </a:spcBef>
              <a:defRPr/>
            </a:pPr>
            <a:endParaRPr lang="en-US" sz="2800">
              <a:solidFill>
                <a:srgbClr val="FFFFFF"/>
              </a:solidFill>
              <a:latin typeface="Times New Roman" pitchFamily="-112" charset="0"/>
            </a:endParaRPr>
          </a:p>
        </p:txBody>
      </p:sp>
      <p:sp>
        <p:nvSpPr>
          <p:cNvPr id="27651"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pPr>
            <a:endParaRPr lang="en-US" sz="2800">
              <a:solidFill>
                <a:srgbClr val="FFFFFF"/>
              </a:solidFill>
            </a:endParaRPr>
          </a:p>
        </p:txBody>
      </p:sp>
      <p:sp>
        <p:nvSpPr>
          <p:cNvPr id="152580"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a:spcBef>
                <a:spcPct val="50000"/>
              </a:spcBef>
              <a:defRPr/>
            </a:pPr>
            <a:endParaRPr lang="en-US" sz="2800">
              <a:solidFill>
                <a:srgbClr val="FFFFFF"/>
              </a:solidFill>
              <a:latin typeface="Times New Roman" pitchFamily="-112" charset="0"/>
            </a:endParaRPr>
          </a:p>
        </p:txBody>
      </p:sp>
      <p:sp>
        <p:nvSpPr>
          <p:cNvPr id="152581"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spcBef>
                <a:spcPct val="50000"/>
              </a:spcBef>
              <a:defRPr/>
            </a:pPr>
            <a:endParaRPr lang="en-US" sz="2800">
              <a:solidFill>
                <a:srgbClr val="FFFFFF"/>
              </a:solidFill>
              <a:latin typeface="Times New Roman" pitchFamily="-112" charset="0"/>
            </a:endParaRPr>
          </a:p>
        </p:txBody>
      </p:sp>
      <p:sp>
        <p:nvSpPr>
          <p:cNvPr id="152582"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7655"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2584"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spcBef>
                <a:spcPct val="0"/>
              </a:spcBef>
              <a:defRPr kumimoji="1" sz="1400">
                <a:latin typeface="Times New Roman" pitchFamily="-112" charset="0"/>
                <a:ea typeface="+mn-ea"/>
                <a:cs typeface="+mn-cs"/>
              </a:defRPr>
            </a:lvl1pPr>
          </a:lstStyle>
          <a:p>
            <a:pPr>
              <a:defRPr/>
            </a:pPr>
            <a:endParaRPr lang="en-US">
              <a:solidFill>
                <a:srgbClr val="FFFFFF"/>
              </a:solidFill>
            </a:endParaRPr>
          </a:p>
        </p:txBody>
      </p:sp>
      <p:sp>
        <p:nvSpPr>
          <p:cNvPr id="152585"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defRPr kumimoji="1" sz="1400">
                <a:latin typeface="Times New Roman" pitchFamily="-112" charset="0"/>
                <a:ea typeface="+mn-ea"/>
                <a:cs typeface="+mn-cs"/>
              </a:defRPr>
            </a:lvl1pPr>
          </a:lstStyle>
          <a:p>
            <a:pPr>
              <a:defRPr/>
            </a:pPr>
            <a:endParaRPr lang="en-US">
              <a:solidFill>
                <a:srgbClr val="FFFFFF"/>
              </a:solidFill>
            </a:endParaRPr>
          </a:p>
        </p:txBody>
      </p:sp>
      <p:sp>
        <p:nvSpPr>
          <p:cNvPr id="152586"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kumimoji="1" sz="1400">
                <a:latin typeface="Times New Roman" pitchFamily="-112" charset="0"/>
                <a:ea typeface="+mn-ea"/>
                <a:cs typeface="+mn-cs"/>
              </a:defRPr>
            </a:lvl1pPr>
          </a:lstStyle>
          <a:p>
            <a:pPr>
              <a:defRPr/>
            </a:pPr>
            <a:endParaRPr lang="en-US">
              <a:solidFill>
                <a:srgbClr val="FFFFFF"/>
              </a:solidFill>
            </a:endParaRPr>
          </a:p>
        </p:txBody>
      </p:sp>
    </p:spTree>
    <p:extLst>
      <p:ext uri="{BB962C8B-B14F-4D97-AF65-F5344CB8AC3E}">
        <p14:creationId xmlns:p14="http://schemas.microsoft.com/office/powerpoint/2010/main" val="1535539667"/>
      </p:ext>
    </p:extLst>
  </p:cSld>
  <p:clrMap bg1="dk2" tx1="lt1" bg2="dk1" tx2="lt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849524403"/>
      </p:ext>
    </p:extLst>
  </p:cSld>
  <p:clrMap bg1="lt1" tx1="dk1" bg2="lt2" tx2="dk2" accent1="accent1" accent2="accent2" accent3="accent3" accent4="accent4" accent5="accent5" accent6="accent6" hlink="hlink" folHlink="folHlink"/>
  <p:sldLayoutIdLst>
    <p:sldLayoutId id="2147484547" r:id="rId1"/>
    <p:sldLayoutId id="2147484548" r:id="rId2"/>
    <p:sldLayoutId id="2147484549" r:id="rId3"/>
    <p:sldLayoutId id="2147484550" r:id="rId4"/>
    <p:sldLayoutId id="2147484551" r:id="rId5"/>
    <p:sldLayoutId id="2147484552" r:id="rId6"/>
    <p:sldLayoutId id="2147484553" r:id="rId7"/>
    <p:sldLayoutId id="2147484554" r:id="rId8"/>
    <p:sldLayoutId id="2147484555" r:id="rId9"/>
    <p:sldLayoutId id="2147484556" r:id="rId10"/>
    <p:sldLayoutId id="2147484557" r:id="rId11"/>
    <p:sldLayoutId id="2147484558" r:id="rId12"/>
    <p:sldLayoutId id="214748455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064661497"/>
      </p:ext>
    </p:extLst>
  </p:cSld>
  <p:clrMap bg1="lt1" tx1="dk1" bg2="lt2" tx2="dk2" accent1="accent1" accent2="accent2" accent3="accent3" accent4="accent4" accent5="accent5" accent6="accent6" hlink="hlink" folHlink="folHlink"/>
  <p:sldLayoutIdLst>
    <p:sldLayoutId id="2147484561" r:id="rId1"/>
    <p:sldLayoutId id="2147484562" r:id="rId2"/>
    <p:sldLayoutId id="2147484563" r:id="rId3"/>
    <p:sldLayoutId id="2147484564" r:id="rId4"/>
    <p:sldLayoutId id="2147484565" r:id="rId5"/>
    <p:sldLayoutId id="2147484566" r:id="rId6"/>
    <p:sldLayoutId id="2147484567" r:id="rId7"/>
    <p:sldLayoutId id="2147484568" r:id="rId8"/>
    <p:sldLayoutId id="2147484569" r:id="rId9"/>
    <p:sldLayoutId id="2147484570" r:id="rId10"/>
    <p:sldLayoutId id="21474845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830830381"/>
      </p:ext>
    </p:extLst>
  </p:cSld>
  <p:clrMap bg1="lt1" tx1="dk1" bg2="lt2" tx2="dk2" accent1="accent1" accent2="accent2" accent3="accent3" accent4="accent4" accent5="accent5" accent6="accent6" hlink="hlink" folHlink="folHlink"/>
  <p:sldLayoutIdLst>
    <p:sldLayoutId id="2147484573" r:id="rId1"/>
    <p:sldLayoutId id="2147484574" r:id="rId2"/>
    <p:sldLayoutId id="2147484575" r:id="rId3"/>
    <p:sldLayoutId id="2147484576" r:id="rId4"/>
    <p:sldLayoutId id="2147484577" r:id="rId5"/>
    <p:sldLayoutId id="2147484578" r:id="rId6"/>
    <p:sldLayoutId id="2147484579" r:id="rId7"/>
    <p:sldLayoutId id="2147484580" r:id="rId8"/>
    <p:sldLayoutId id="2147484581" r:id="rId9"/>
    <p:sldLayoutId id="2147484582" r:id="rId10"/>
    <p:sldLayoutId id="2147484583" r:id="rId11"/>
    <p:sldLayoutId id="2147484584" r:id="rId12"/>
    <p:sldLayoutId id="214748458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519E34F-AF5F-FF4D-9C28-0E117E7BCF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3424841"/>
      </p:ext>
    </p:extLst>
  </p:cSld>
  <p:clrMap bg1="lt1" tx1="dk1" bg2="lt2" tx2="dk2" accent1="accent1" accent2="accent2" accent3="accent3" accent4="accent4" accent5="accent5" accent6="accent6" hlink="hlink" folHlink="folHlink"/>
  <p:sldLayoutIdLst>
    <p:sldLayoutId id="2147484587" r:id="rId1"/>
    <p:sldLayoutId id="2147484588" r:id="rId2"/>
    <p:sldLayoutId id="2147484589" r:id="rId3"/>
    <p:sldLayoutId id="2147484590" r:id="rId4"/>
    <p:sldLayoutId id="2147484591" r:id="rId5"/>
    <p:sldLayoutId id="2147484592" r:id="rId6"/>
    <p:sldLayoutId id="2147484593" r:id="rId7"/>
    <p:sldLayoutId id="2147484594" r:id="rId8"/>
    <p:sldLayoutId id="2147484595" r:id="rId9"/>
    <p:sldLayoutId id="2147484596" r:id="rId10"/>
    <p:sldLayoutId id="2147484597"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hangingPunct="0">
              <a:defRPr/>
            </a:pPr>
            <a:endParaRPr lang="en-US">
              <a:solidFill>
                <a:srgbClr val="FFFFFF"/>
              </a:solidFill>
            </a:endParaRPr>
          </a:p>
        </p:txBody>
      </p:sp>
      <p:sp>
        <p:nvSpPr>
          <p:cNvPr id="2051"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eaLnBrk="0" hangingPunct="0">
              <a:defRPr/>
            </a:pPr>
            <a:endParaRPr lang="en-US">
              <a:solidFill>
                <a:srgbClr val="FFFFFF"/>
              </a:solidFill>
            </a:endParaRPr>
          </a:p>
        </p:txBody>
      </p:sp>
      <p:sp>
        <p:nvSpPr>
          <p:cNvPr id="2052"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3"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4"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5"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6"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7"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8"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defRPr/>
            </a:pPr>
            <a:endParaRPr lang="en-US">
              <a:solidFill>
                <a:srgbClr val="FFFFFF"/>
              </a:solidFill>
            </a:endParaRPr>
          </a:p>
        </p:txBody>
      </p:sp>
      <p:sp>
        <p:nvSpPr>
          <p:cNvPr id="2059"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60"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1"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defTabSz="914400" eaLnBrk="0" hangingPunct="0">
              <a:defRPr sz="1400">
                <a:solidFill>
                  <a:srgbClr val="FFFFFF"/>
                </a:solidFill>
                <a:latin typeface="Times New Roman" charset="0"/>
                <a:cs typeface="+mn-cs"/>
              </a:defRPr>
            </a:lvl1pPr>
          </a:lstStyle>
          <a:p>
            <a:pPr>
              <a:defRPr/>
            </a:pPr>
            <a:endParaRPr lang="en-US"/>
          </a:p>
        </p:txBody>
      </p:sp>
      <p:sp>
        <p:nvSpPr>
          <p:cNvPr id="2062"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FFFFFF"/>
                </a:solidFill>
                <a:latin typeface="Times New Roman" charset="0"/>
                <a:cs typeface="+mn-cs"/>
              </a:defRPr>
            </a:lvl1pPr>
          </a:lstStyle>
          <a:p>
            <a:pPr>
              <a:defRPr/>
            </a:pPr>
            <a:endParaRPr lang="en-US"/>
          </a:p>
        </p:txBody>
      </p:sp>
      <p:sp>
        <p:nvSpPr>
          <p:cNvPr id="2063"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FFFFFF"/>
                </a:solidFill>
                <a:latin typeface="Times New Roman" charset="0"/>
                <a:cs typeface="+mn-cs"/>
              </a:defRPr>
            </a:lvl1pPr>
          </a:lstStyle>
          <a:p>
            <a:pPr>
              <a:defRPr/>
            </a:pPr>
            <a:fld id="{EB1D9DD5-34BB-B649-8A79-B00EF8435956}" type="slidenum">
              <a:rPr lang="en-US"/>
              <a:pPr>
                <a:defRPr/>
              </a:pPr>
              <a:t>‹#›</a:t>
            </a:fld>
            <a:endParaRPr lang="en-US"/>
          </a:p>
        </p:txBody>
      </p:sp>
    </p:spTree>
    <p:extLst>
      <p:ext uri="{BB962C8B-B14F-4D97-AF65-F5344CB8AC3E}">
        <p14:creationId xmlns:p14="http://schemas.microsoft.com/office/powerpoint/2010/main" val="3968883615"/>
      </p:ext>
    </p:extLst>
  </p:cSld>
  <p:clrMap bg1="dk2" tx1="lt1" bg2="dk1" tx2="lt2" accent1="accent1" accent2="accent2" accent3="accent3" accent4="accent4" accent5="accent5" accent6="accent6" hlink="hlink" folHlink="folHlink"/>
  <p:sldLayoutIdLst>
    <p:sldLayoutId id="2147484611" r:id="rId1"/>
    <p:sldLayoutId id="2147484612" r:id="rId2"/>
    <p:sldLayoutId id="2147484613" r:id="rId3"/>
    <p:sldLayoutId id="2147484614" r:id="rId4"/>
    <p:sldLayoutId id="2147484615" r:id="rId5"/>
    <p:sldLayoutId id="2147484616" r:id="rId6"/>
    <p:sldLayoutId id="2147484617" r:id="rId7"/>
    <p:sldLayoutId id="2147484618" r:id="rId8"/>
    <p:sldLayoutId id="2147484619" r:id="rId9"/>
    <p:sldLayoutId id="2147484620" r:id="rId10"/>
    <p:sldLayoutId id="2147484621" r:id="rId11"/>
    <p:sldLayoutId id="2147484622"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20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Lst>
  </p:timing>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457200" y="6249988"/>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3074" name="Rectangle 2"/>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defTabSz="449263">
              <a:buClr>
                <a:srgbClr val="FFFFFF"/>
              </a:buClr>
              <a:buSzPct val="100000"/>
              <a:buFont typeface="Arial" charset="0"/>
              <a:buNone/>
              <a:defRPr sz="1200" smtClean="0">
                <a:solidFill>
                  <a:srgbClr val="FFFFFF"/>
                </a:solidFill>
                <a:cs typeface="ＭＳ Ｐゴシック" charset="0"/>
              </a:defRPr>
            </a:lvl1pPr>
          </a:lstStyle>
          <a:p>
            <a:pPr>
              <a:defRPr/>
            </a:pPr>
            <a:fld id="{CBA5CA9B-0B64-904C-A802-347EA675279C}" type="slidenum">
              <a:rPr lang="en-GB"/>
              <a:pPr>
                <a:defRPr/>
              </a:pPr>
              <a:t>‹#›</a:t>
            </a:fld>
            <a:endParaRPr lang="en-GB"/>
          </a:p>
        </p:txBody>
      </p:sp>
      <p:grpSp>
        <p:nvGrpSpPr>
          <p:cNvPr id="13316" name="Group 3"/>
          <p:cNvGrpSpPr>
            <a:grpSpLocks/>
          </p:cNvGrpSpPr>
          <p:nvPr/>
        </p:nvGrpSpPr>
        <p:grpSpPr bwMode="auto">
          <a:xfrm>
            <a:off x="0" y="0"/>
            <a:ext cx="9139238" cy="6848475"/>
            <a:chOff x="0" y="0"/>
            <a:chExt cx="5757" cy="4314"/>
          </a:xfrm>
        </p:grpSpPr>
        <p:grpSp>
          <p:nvGrpSpPr>
            <p:cNvPr id="13320" name="Group 4"/>
            <p:cNvGrpSpPr>
              <a:grpSpLocks/>
            </p:cNvGrpSpPr>
            <p:nvPr/>
          </p:nvGrpSpPr>
          <p:grpSpPr bwMode="auto">
            <a:xfrm>
              <a:off x="1728" y="2230"/>
              <a:ext cx="4026" cy="2084"/>
              <a:chOff x="1728" y="2230"/>
              <a:chExt cx="4026" cy="2084"/>
            </a:xfrm>
          </p:grpSpPr>
          <p:sp>
            <p:nvSpPr>
              <p:cNvPr id="13323" name="AutoShape 5"/>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24" name="AutoShape 6"/>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25" name="AutoShape 7"/>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26" name="AutoShape 8"/>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27" name="AutoShape 9"/>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13321" name="AutoShape 10"/>
            <p:cNvSpPr>
              <a:spLocks noChangeArrowheads="1"/>
            </p:cNvSpPr>
            <p:nvPr/>
          </p:nvSpPr>
          <p:spPr bwMode="auto">
            <a:xfrm>
              <a:off x="3322" y="1341"/>
              <a:ext cx="1825" cy="1537"/>
            </a:xfrm>
            <a:custGeom>
              <a:avLst/>
              <a:gdLst>
                <a:gd name="T0" fmla="*/ 13 w 2296"/>
                <a:gd name="T1" fmla="*/ 2504 h 1469"/>
                <a:gd name="T2" fmla="*/ 17 w 2296"/>
                <a:gd name="T3" fmla="*/ 2390 h 1469"/>
                <a:gd name="T4" fmla="*/ 21 w 2296"/>
                <a:gd name="T5" fmla="*/ 2262 h 1469"/>
                <a:gd name="T6" fmla="*/ 24 w 2296"/>
                <a:gd name="T7" fmla="*/ 2119 h 1469"/>
                <a:gd name="T8" fmla="*/ 27 w 2296"/>
                <a:gd name="T9" fmla="*/ 1965 h 1469"/>
                <a:gd name="T10" fmla="*/ 29 w 2296"/>
                <a:gd name="T11" fmla="*/ 1787 h 1469"/>
                <a:gd name="T12" fmla="*/ 29 w 2296"/>
                <a:gd name="T13" fmla="*/ 1579 h 1469"/>
                <a:gd name="T14" fmla="*/ 29 w 2296"/>
                <a:gd name="T15" fmla="*/ 1325 h 1469"/>
                <a:gd name="T16" fmla="*/ 29 w 2296"/>
                <a:gd name="T17" fmla="*/ 1079 h 1469"/>
                <a:gd name="T18" fmla="*/ 28 w 2296"/>
                <a:gd name="T19" fmla="*/ 858 h 1469"/>
                <a:gd name="T20" fmla="*/ 26 w 2296"/>
                <a:gd name="T21" fmla="*/ 653 h 1469"/>
                <a:gd name="T22" fmla="*/ 23 w 2296"/>
                <a:gd name="T23" fmla="*/ 370 h 1469"/>
                <a:gd name="T24" fmla="*/ 21 w 2296"/>
                <a:gd name="T25" fmla="*/ 217 h 1469"/>
                <a:gd name="T26" fmla="*/ 19 w 2296"/>
                <a:gd name="T27" fmla="*/ 100 h 1469"/>
                <a:gd name="T28" fmla="*/ 17 w 2296"/>
                <a:gd name="T29" fmla="*/ 10 h 1469"/>
                <a:gd name="T30" fmla="*/ 17 w 2296"/>
                <a:gd name="T31" fmla="*/ 0 h 1469"/>
                <a:gd name="T32" fmla="*/ 21 w 2296"/>
                <a:gd name="T33" fmla="*/ 282 h 1469"/>
                <a:gd name="T34" fmla="*/ 25 w 2296"/>
                <a:gd name="T35" fmla="*/ 602 h 1469"/>
                <a:gd name="T36" fmla="*/ 26 w 2296"/>
                <a:gd name="T37" fmla="*/ 773 h 1469"/>
                <a:gd name="T38" fmla="*/ 28 w 2296"/>
                <a:gd name="T39" fmla="*/ 947 h 1469"/>
                <a:gd name="T40" fmla="*/ 29 w 2296"/>
                <a:gd name="T41" fmla="*/ 1129 h 1469"/>
                <a:gd name="T42" fmla="*/ 29 w 2296"/>
                <a:gd name="T43" fmla="*/ 1325 h 1469"/>
                <a:gd name="T44" fmla="*/ 29 w 2296"/>
                <a:gd name="T45" fmla="*/ 1500 h 1469"/>
                <a:gd name="T46" fmla="*/ 28 w 2296"/>
                <a:gd name="T47" fmla="*/ 1660 h 1469"/>
                <a:gd name="T48" fmla="*/ 26 w 2296"/>
                <a:gd name="T49" fmla="*/ 1787 h 1469"/>
                <a:gd name="T50" fmla="*/ 24 w 2296"/>
                <a:gd name="T51" fmla="*/ 1891 h 1469"/>
                <a:gd name="T52" fmla="*/ 23 w 2296"/>
                <a:gd name="T53" fmla="*/ 1993 h 1469"/>
                <a:gd name="T54" fmla="*/ 17 w 2296"/>
                <a:gd name="T55" fmla="*/ 2145 h 1469"/>
                <a:gd name="T56" fmla="*/ 11 w 2296"/>
                <a:gd name="T57" fmla="*/ 2286 h 1469"/>
                <a:gd name="T58" fmla="*/ 7 w 2296"/>
                <a:gd name="T59" fmla="*/ 2431 h 1469"/>
                <a:gd name="T60" fmla="*/ 5 w 2296"/>
                <a:gd name="T61" fmla="*/ 2521 h 1469"/>
                <a:gd name="T62" fmla="*/ 3 w 2296"/>
                <a:gd name="T63" fmla="*/ 2606 h 1469"/>
                <a:gd name="T64" fmla="*/ 2 w 2296"/>
                <a:gd name="T65" fmla="*/ 2715 h 1469"/>
                <a:gd name="T66" fmla="*/ 2 w 2296"/>
                <a:gd name="T67" fmla="*/ 2843 h 1469"/>
                <a:gd name="T68" fmla="*/ 0 w 2296"/>
                <a:gd name="T69" fmla="*/ 2981 h 1469"/>
                <a:gd name="T70" fmla="*/ 2 w 2296"/>
                <a:gd name="T71" fmla="*/ 3136 h 1469"/>
                <a:gd name="T72" fmla="*/ 2 w 2296"/>
                <a:gd name="T73" fmla="*/ 3265 h 1469"/>
                <a:gd name="T74" fmla="*/ 2 w 2296"/>
                <a:gd name="T75" fmla="*/ 3369 h 1469"/>
                <a:gd name="T76" fmla="*/ 5 w 2296"/>
                <a:gd name="T77" fmla="*/ 3468 h 1469"/>
                <a:gd name="T78" fmla="*/ 3 w 2296"/>
                <a:gd name="T79" fmla="*/ 3340 h 1469"/>
                <a:gd name="T80" fmla="*/ 2 w 2296"/>
                <a:gd name="T81" fmla="*/ 3213 h 1469"/>
                <a:gd name="T82" fmla="*/ 2 w 2296"/>
                <a:gd name="T83" fmla="*/ 3083 h 1469"/>
                <a:gd name="T84" fmla="*/ 2 w 2296"/>
                <a:gd name="T85" fmla="*/ 2973 h 1469"/>
                <a:gd name="T86" fmla="*/ 3 w 2296"/>
                <a:gd name="T87" fmla="*/ 2853 h 1469"/>
                <a:gd name="T88" fmla="*/ 5 w 2296"/>
                <a:gd name="T89" fmla="*/ 2752 h 1469"/>
                <a:gd name="T90" fmla="*/ 7 w 2296"/>
                <a:gd name="T91" fmla="*/ 2646 h 1469"/>
                <a:gd name="T92" fmla="*/ 10 w 2296"/>
                <a:gd name="T93" fmla="*/ 2571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22" name="AutoShape 11"/>
            <p:cNvSpPr>
              <a:spLocks noChangeArrowheads="1"/>
            </p:cNvSpPr>
            <p:nvPr/>
          </p:nvSpPr>
          <p:spPr bwMode="auto">
            <a:xfrm>
              <a:off x="0" y="0"/>
              <a:ext cx="5758" cy="1776"/>
            </a:xfrm>
            <a:custGeom>
              <a:avLst/>
              <a:gdLst>
                <a:gd name="T0" fmla="*/ 0 w 5740"/>
                <a:gd name="T1" fmla="*/ 0 h 1906"/>
                <a:gd name="T2" fmla="*/ 0 w 5740"/>
                <a:gd name="T3" fmla="*/ 499 h 1906"/>
                <a:gd name="T4" fmla="*/ 6092 w 5740"/>
                <a:gd name="T5" fmla="*/ 499 h 1906"/>
                <a:gd name="T6" fmla="*/ 609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13317" name="Rectangle 12"/>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5606" name="Text Box 13"/>
          <p:cNvSpPr txBox="1">
            <a:spLocks noChangeArrowheads="1"/>
          </p:cNvSpPr>
          <p:nvPr/>
        </p:nvSpPr>
        <p:spPr bwMode="auto">
          <a:xfrm>
            <a:off x="3124200" y="6248400"/>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3319" name="Rectangle 14"/>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4303" r:id="rId1"/>
    <p:sldLayoutId id="2147484304" r:id="rId2"/>
    <p:sldLayoutId id="2147484305" r:id="rId3"/>
    <p:sldLayoutId id="2147484306" r:id="rId4"/>
    <p:sldLayoutId id="2147484307" r:id="rId5"/>
    <p:sldLayoutId id="2147484308" r:id="rId6"/>
    <p:sldLayoutId id="2147484309" r:id="rId7"/>
    <p:sldLayoutId id="2147484310" r:id="rId8"/>
    <p:sldLayoutId id="2147484311" r:id="rId9"/>
    <p:sldLayoutId id="2147484312" r:id="rId10"/>
    <p:sldLayoutId id="2147484313"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ＭＳ Ｐゴシック" pitchFamily="34" charset="-128"/>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a:solidFill>
            <a:srgbClr val="FFFFFF"/>
          </a:solidFill>
          <a:latin typeface="Arial"/>
          <a:ea typeface="+mn-ea"/>
          <a:cs typeface="ＭＳ Ｐゴシック" pitchFamily="34" charset="-128"/>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a:solidFill>
            <a:srgbClr val="FFFFFF"/>
          </a:solidFill>
          <a:latin typeface="Arial"/>
          <a:ea typeface="+mn-ea"/>
          <a:cs typeface="ＭＳ Ｐゴシック" pitchFamily="34" charset="-128"/>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a:solidFill>
            <a:srgbClr val="FFFFFF"/>
          </a:solidFill>
          <a:latin typeface="Arial"/>
          <a:ea typeface="+mn-ea"/>
          <a:cs typeface="ＭＳ Ｐゴシック" pitchFamily="34" charset="-128"/>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ＭＳ Ｐゴシック" pitchFamily="34" charset="-128"/>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ＭＳ Ｐゴシック" pitchFamily="34" charset="-128"/>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gs>
            <a:gs pos="28000">
              <a:schemeClr val="accent1">
                <a:tint val="44500"/>
                <a:satMod val="160000"/>
              </a:schemeClr>
            </a:gs>
            <a:gs pos="100000">
              <a:schemeClr val="bg1">
                <a:lumMod val="65000"/>
              </a:schemeClr>
            </a:gs>
          </a:gsLst>
          <a:lin ang="5400000" scaled="0"/>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730782"/>
      </p:ext>
    </p:extLst>
  </p:cSld>
  <p:clrMap bg1="lt1" tx1="dk1" bg2="lt2" tx2="dk2" accent1="accent1" accent2="accent2" accent3="accent3" accent4="accent4" accent5="accent5" accent6="accent6" hlink="hlink" folHlink="folHlink"/>
  <p:sldLayoutIdLst>
    <p:sldLayoutId id="2147484624" r:id="rId1"/>
    <p:sldLayoutId id="2147484625" r:id="rId2"/>
    <p:sldLayoutId id="2147484626" r:id="rId3"/>
    <p:sldLayoutId id="2147484627"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0178"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0179"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000000"/>
              </a:solidFill>
            </a:endParaRPr>
          </a:p>
        </p:txBody>
      </p:sp>
      <p:sp>
        <p:nvSpPr>
          <p:cNvPr id="50180"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0181" name="Rectangle 5"/>
          <p:cNvSpPr>
            <a:spLocks noGrp="1" noChangeArrowheads="1"/>
          </p:cNvSpPr>
          <p:nvPr>
            <p:ph type="title"/>
          </p:nvPr>
        </p:nvSpPr>
        <p:spPr bwMode="auto">
          <a:xfrm>
            <a:off x="519113" y="495300"/>
            <a:ext cx="8594725"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50182"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latin typeface="Comic Sans MS" pitchFamily="-128" charset="0"/>
                <a:ea typeface="+mn-ea"/>
                <a:cs typeface="+mn-cs"/>
              </a:defRPr>
            </a:lvl1pPr>
          </a:lstStyle>
          <a:p>
            <a:pPr>
              <a:defRPr/>
            </a:pPr>
            <a:endParaRPr lang="en-US"/>
          </a:p>
        </p:txBody>
      </p:sp>
      <p:sp>
        <p:nvSpPr>
          <p:cNvPr id="51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Comic Sans MS" pitchFamily="-128" charset="0"/>
                <a:ea typeface="+mn-ea"/>
                <a:cs typeface="+mn-cs"/>
              </a:defRPr>
            </a:lvl1pPr>
          </a:lstStyle>
          <a:p>
            <a:pPr>
              <a:defRPr/>
            </a:pPr>
            <a:endParaRPr lang="en-US"/>
          </a:p>
        </p:txBody>
      </p:sp>
      <p:sp>
        <p:nvSpPr>
          <p:cNvPr id="51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Comic Sans MS" charset="0"/>
              </a:defRPr>
            </a:lvl1pPr>
          </a:lstStyle>
          <a:p>
            <a:pPr>
              <a:defRPr/>
            </a:pPr>
            <a:fld id="{85AC363F-2272-504F-B24B-EB9BC61A691D}" type="slidenum">
              <a:rPr lang="en-US"/>
              <a:pPr>
                <a:defRPr/>
              </a:pPr>
              <a:t>‹#›</a:t>
            </a:fld>
            <a:endParaRPr lang="en-US"/>
          </a:p>
        </p:txBody>
      </p:sp>
    </p:spTree>
    <p:extLst>
      <p:ext uri="{BB962C8B-B14F-4D97-AF65-F5344CB8AC3E}">
        <p14:creationId xmlns:p14="http://schemas.microsoft.com/office/powerpoint/2010/main" val="3286409740"/>
      </p:ext>
    </p:extLst>
  </p:cSld>
  <p:clrMap bg1="lt1" tx1="dk1" bg2="lt2" tx2="dk2" accent1="accent1" accent2="accent2" accent3="accent3" accent4="accent4" accent5="accent5" accent6="accent6" hlink="hlink" folHlink="folHlink"/>
  <p:sldLayoutIdLst>
    <p:sldLayoutId id="2147484629" r:id="rId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0"/>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4"/>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6"/>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4"/>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5"/>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952628625"/>
      </p:ext>
    </p:extLst>
  </p:cSld>
  <p:clrMap bg1="lt1" tx1="dk1" bg2="lt2" tx2="dk2" accent1="accent1" accent2="accent2" accent3="accent3" accent4="accent4" accent5="accent5" accent6="accent6" hlink="hlink" folHlink="folHlink"/>
  <p:sldLayoutIdLst>
    <p:sldLayoutId id="2147484631" r:id="rId1"/>
    <p:sldLayoutId id="2147484632" r:id="rId2"/>
    <p:sldLayoutId id="2147484633" r:id="rId3"/>
    <p:sldLayoutId id="2147484634" r:id="rId4"/>
    <p:sldLayoutId id="2147484635" r:id="rId5"/>
    <p:sldLayoutId id="2147484636" r:id="rId6"/>
    <p:sldLayoutId id="2147484637" r:id="rId7"/>
    <p:sldLayoutId id="2147484638" r:id="rId8"/>
    <p:sldLayoutId id="2147484639" r:id="rId9"/>
    <p:sldLayoutId id="2147484640" r:id="rId10"/>
    <p:sldLayoutId id="214748464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379793959"/>
      </p:ext>
    </p:extLst>
  </p:cSld>
  <p:clrMap bg1="lt1" tx1="dk1" bg2="lt2" tx2="dk2" accent1="accent1" accent2="accent2" accent3="accent3" accent4="accent4" accent5="accent5" accent6="accent6" hlink="hlink" folHlink="folHlink"/>
  <p:sldLayoutIdLst>
    <p:sldLayoutId id="2147484643" r:id="rId1"/>
    <p:sldLayoutId id="2147484644" r:id="rId2"/>
    <p:sldLayoutId id="2147484645" r:id="rId3"/>
    <p:sldLayoutId id="2147484646" r:id="rId4"/>
    <p:sldLayoutId id="2147484647" r:id="rId5"/>
    <p:sldLayoutId id="2147484648" r:id="rId6"/>
    <p:sldLayoutId id="2147484649" r:id="rId7"/>
    <p:sldLayoutId id="2147484650" r:id="rId8"/>
    <p:sldLayoutId id="2147484651" r:id="rId9"/>
    <p:sldLayoutId id="2147484652" r:id="rId10"/>
    <p:sldLayoutId id="214748465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519E34F-AF5F-FF4D-9C28-0E117E7BCF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5354118"/>
      </p:ext>
    </p:extLst>
  </p:cSld>
  <p:clrMap bg1="lt1" tx1="dk1" bg2="lt2" tx2="dk2" accent1="accent1" accent2="accent2" accent3="accent3" accent4="accent4" accent5="accent5" accent6="accent6" hlink="hlink" folHlink="folHlink"/>
  <p:sldLayoutIdLst>
    <p:sldLayoutId id="2147484669" r:id="rId1"/>
    <p:sldLayoutId id="2147484670" r:id="rId2"/>
    <p:sldLayoutId id="2147484671" r:id="rId3"/>
    <p:sldLayoutId id="2147484672" r:id="rId4"/>
    <p:sldLayoutId id="2147484673" r:id="rId5"/>
    <p:sldLayoutId id="2147484674" r:id="rId6"/>
    <p:sldLayoutId id="2147484675" r:id="rId7"/>
    <p:sldLayoutId id="2147484676" r:id="rId8"/>
    <p:sldLayoutId id="2147484677" r:id="rId9"/>
    <p:sldLayoutId id="2147484678" r:id="rId10"/>
    <p:sldLayoutId id="2147484679"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0812914"/>
      </p:ext>
    </p:extLst>
  </p:cSld>
  <p:clrMap bg1="lt1" tx1="dk1" bg2="lt2" tx2="dk2" accent1="accent1" accent2="accent2" accent3="accent3" accent4="accent4" accent5="accent5" accent6="accent6" hlink="hlink" folHlink="folHlink"/>
  <p:sldLayoutIdLst>
    <p:sldLayoutId id="2147484681" r:id="rId1"/>
    <p:sldLayoutId id="2147484682" r:id="rId2"/>
    <p:sldLayoutId id="2147484683" r:id="rId3"/>
    <p:sldLayoutId id="2147484684" r:id="rId4"/>
    <p:sldLayoutId id="2147484685" r:id="rId5"/>
    <p:sldLayoutId id="2147484686" r:id="rId6"/>
    <p:sldLayoutId id="2147484687" r:id="rId7"/>
    <p:sldLayoutId id="2147484688" r:id="rId8"/>
    <p:sldLayoutId id="2147484689" r:id="rId9"/>
    <p:sldLayoutId id="2147484690" r:id="rId10"/>
    <p:sldLayoutId id="214748469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519E34F-AF5F-FF4D-9C28-0E117E7BCF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9178893"/>
      </p:ext>
    </p:extLst>
  </p:cSld>
  <p:clrMap bg1="lt1" tx1="dk1" bg2="lt2" tx2="dk2" accent1="accent1" accent2="accent2" accent3="accent3" accent4="accent4" accent5="accent5" accent6="accent6" hlink="hlink" folHlink="folHlink"/>
  <p:sldLayoutIdLst>
    <p:sldLayoutId id="2147484707" r:id="rId1"/>
    <p:sldLayoutId id="2147484708" r:id="rId2"/>
    <p:sldLayoutId id="2147484709" r:id="rId3"/>
    <p:sldLayoutId id="2147484710" r:id="rId4"/>
    <p:sldLayoutId id="2147484711" r:id="rId5"/>
    <p:sldLayoutId id="2147484712" r:id="rId6"/>
    <p:sldLayoutId id="2147484713" r:id="rId7"/>
    <p:sldLayoutId id="2147484714" r:id="rId8"/>
    <p:sldLayoutId id="2147484715" r:id="rId9"/>
    <p:sldLayoutId id="2147484716" r:id="rId10"/>
    <p:sldLayoutId id="2147484717"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1752600" y="153988"/>
            <a:ext cx="7162800" cy="1066800"/>
          </a:xfrm>
          <a:prstGeom prst="rect">
            <a:avLst/>
          </a:prstGeom>
          <a:noFill/>
          <a:ln w="9525">
            <a:noFill/>
            <a:miter lim="800000"/>
            <a:headEnd/>
            <a:tailEnd/>
          </a:ln>
          <a:effectLst>
            <a:outerShdw blurRad="50800" dist="12698"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1752600" y="1295400"/>
            <a:ext cx="7162800" cy="4800600"/>
          </a:xfrm>
          <a:prstGeom prst="rect">
            <a:avLst/>
          </a:prstGeom>
          <a:noFill/>
          <a:ln w="9525">
            <a:noFill/>
            <a:miter lim="800000"/>
            <a:headEnd/>
            <a:tailEnd/>
          </a:ln>
          <a:effectLst>
            <a:outerShdw blurRad="508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1752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New Roman"/>
                <a:ea typeface="ＭＳ Ｐゴシック" pitchFamily="24" charset="-128"/>
                <a:cs typeface="ＭＳ Ｐゴシック" pitchFamily="24" charset="-128"/>
              </a:defRPr>
            </a:lvl1pPr>
          </a:lstStyle>
          <a:p>
            <a:pPr>
              <a:defRPr/>
            </a:pPr>
            <a:endParaRPr lang="en-US"/>
          </a:p>
        </p:txBody>
      </p:sp>
      <p:sp>
        <p:nvSpPr>
          <p:cNvPr id="24581"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New Roman"/>
                <a:ea typeface="ＭＳ Ｐゴシック" pitchFamily="24" charset="-128"/>
                <a:cs typeface="ＭＳ Ｐゴシック" pitchFamily="24" charset="-128"/>
              </a:defRPr>
            </a:lvl1pPr>
          </a:lstStyle>
          <a:p>
            <a:pPr>
              <a:defRPr/>
            </a:pPr>
            <a:endParaRPr lang="en-US"/>
          </a:p>
        </p:txBody>
      </p:sp>
      <p:sp>
        <p:nvSpPr>
          <p:cNvPr id="24582" name="Rectangle 6"/>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New Roman" charset="0"/>
              </a:defRPr>
            </a:lvl1pPr>
          </a:lstStyle>
          <a:p>
            <a:pPr>
              <a:defRPr/>
            </a:pPr>
            <a:fld id="{D840654C-B844-EA40-9764-357BAB708883}" type="slidenum">
              <a:rPr lang="en-US"/>
              <a:pPr>
                <a:defRPr/>
              </a:pPr>
              <a:t>‹#›</a:t>
            </a:fld>
            <a:endParaRPr lang="en-US"/>
          </a:p>
        </p:txBody>
      </p:sp>
    </p:spTree>
    <p:extLst>
      <p:ext uri="{BB962C8B-B14F-4D97-AF65-F5344CB8AC3E}">
        <p14:creationId xmlns:p14="http://schemas.microsoft.com/office/powerpoint/2010/main" val="1388930081"/>
      </p:ext>
    </p:extLst>
  </p:cSld>
  <p:clrMap bg1="dk2" tx1="lt1" bg2="dk1" tx2="lt2" accent1="accent1" accent2="accent2" accent3="accent3" accent4="accent4" accent5="accent5" accent6="accent6" hlink="hlink" folHlink="folHlink"/>
  <p:sldLayoutIdLst>
    <p:sldLayoutId id="2147484719" r:id="rId1"/>
    <p:sldLayoutId id="2147484720" r:id="rId2"/>
    <p:sldLayoutId id="2147484721" r:id="rId3"/>
    <p:sldLayoutId id="2147484722" r:id="rId4"/>
    <p:sldLayoutId id="2147484723" r:id="rId5"/>
    <p:sldLayoutId id="2147484724" r:id="rId6"/>
    <p:sldLayoutId id="2147484725" r:id="rId7"/>
    <p:sldLayoutId id="2147484726" r:id="rId8"/>
    <p:sldLayoutId id="2147484727" r:id="rId9"/>
    <p:sldLayoutId id="2147484728" r:id="rId10"/>
    <p:sldLayoutId id="2147484729" r:id="rId11"/>
  </p:sldLayoutIdLst>
  <p:txStyles>
    <p:titleStyle>
      <a:lvl1pPr algn="l" rtl="0" eaLnBrk="0" fontAlgn="base" hangingPunct="0">
        <a:spcBef>
          <a:spcPct val="0"/>
        </a:spcBef>
        <a:spcAft>
          <a:spcPct val="0"/>
        </a:spcAft>
        <a:defRPr sz="4000" i="1">
          <a:solidFill>
            <a:srgbClr val="FFFFFF"/>
          </a:solidFill>
          <a:latin typeface="+mj-lt"/>
          <a:ea typeface="+mj-ea"/>
          <a:cs typeface="+mj-cs"/>
        </a:defRPr>
      </a:lvl1pPr>
      <a:lvl2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2pPr>
      <a:lvl3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3pPr>
      <a:lvl4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4pPr>
      <a:lvl5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5pPr>
      <a:lvl6pPr marL="4572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6pPr>
      <a:lvl7pPr marL="9144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7pPr>
      <a:lvl8pPr marL="13716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8pPr>
      <a:lvl9pPr marL="18288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9pPr>
    </p:titleStyle>
    <p:bodyStyle>
      <a:lvl1pPr marL="342900" indent="-342900" algn="l" rtl="0" eaLnBrk="0" fontAlgn="base" hangingPunct="0">
        <a:spcBef>
          <a:spcPct val="20000"/>
        </a:spcBef>
        <a:spcAft>
          <a:spcPct val="0"/>
        </a:spcAft>
        <a:buClr>
          <a:srgbClr val="CFBBFA"/>
        </a:buClr>
        <a:buSzPct val="85000"/>
        <a:buFont typeface="Wingdings" charset="0"/>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lr>
          <a:srgbClr val="CFBBFA"/>
        </a:buClr>
        <a:buSzPct val="85000"/>
        <a:buFont typeface="Wingdings" charset="0"/>
        <a:buChar char=""/>
        <a:defRPr sz="2800">
          <a:solidFill>
            <a:srgbClr val="FFFFFF"/>
          </a:solidFill>
          <a:latin typeface="+mn-lt"/>
          <a:ea typeface="+mn-ea"/>
        </a:defRPr>
      </a:lvl2pPr>
      <a:lvl3pPr marL="1143000" indent="-228600" algn="l" rtl="0" eaLnBrk="0" fontAlgn="base" hangingPunct="0">
        <a:spcBef>
          <a:spcPct val="20000"/>
        </a:spcBef>
        <a:spcAft>
          <a:spcPct val="0"/>
        </a:spcAft>
        <a:buClr>
          <a:srgbClr val="CFBBFA"/>
        </a:buClr>
        <a:buSzPct val="85000"/>
        <a:buFont typeface="Wingdings" charset="0"/>
        <a:buChar char=""/>
        <a:defRPr sz="2400">
          <a:solidFill>
            <a:srgbClr val="FFFFFF"/>
          </a:solidFill>
          <a:latin typeface="+mn-lt"/>
          <a:ea typeface="+mn-ea"/>
        </a:defRPr>
      </a:lvl3pPr>
      <a:lvl4pPr marL="1600200" indent="-228600" algn="l" rtl="0" eaLnBrk="0" fontAlgn="base" hangingPunct="0">
        <a:spcBef>
          <a:spcPct val="20000"/>
        </a:spcBef>
        <a:spcAft>
          <a:spcPct val="0"/>
        </a:spcAft>
        <a:buClr>
          <a:srgbClr val="CFBBFA"/>
        </a:buClr>
        <a:buSzPct val="85000"/>
        <a:buFont typeface="Wingdings" charset="0"/>
        <a:buChar char=""/>
        <a:defRPr sz="2000">
          <a:solidFill>
            <a:srgbClr val="FFFFFF"/>
          </a:solidFill>
          <a:latin typeface="+mn-lt"/>
          <a:ea typeface="+mn-ea"/>
        </a:defRPr>
      </a:lvl4pPr>
      <a:lvl5pPr marL="2057400" indent="-228600" algn="l" rtl="0" eaLnBrk="0" fontAlgn="base" hangingPunct="0">
        <a:spcBef>
          <a:spcPct val="20000"/>
        </a:spcBef>
        <a:spcAft>
          <a:spcPct val="0"/>
        </a:spcAft>
        <a:buClr>
          <a:srgbClr val="CFBBFA"/>
        </a:buClr>
        <a:buSzPct val="85000"/>
        <a:buFont typeface="Wingdings" charset="0"/>
        <a:buChar char=""/>
        <a:defRPr sz="2000">
          <a:solidFill>
            <a:srgbClr val="FFFFFF"/>
          </a:solidFill>
          <a:latin typeface="+mn-lt"/>
          <a:ea typeface="+mn-ea"/>
        </a:defRPr>
      </a:lvl5pPr>
      <a:lvl6pPr marL="25146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6pPr>
      <a:lvl7pPr marL="29718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7pPr>
      <a:lvl8pPr marL="34290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8pPr>
      <a:lvl9pPr marL="38862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latin typeface="Arial" pitchFamily="-112" charset="0"/>
                <a:ea typeface="+mn-ea"/>
                <a:cs typeface="+mn-cs"/>
              </a:defRPr>
            </a:lvl1pPr>
          </a:lstStyle>
          <a:p>
            <a:pPr>
              <a:defRPr/>
            </a:pPr>
            <a:endParaRPr lang="en-US"/>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latin typeface="Arial" charset="0"/>
              </a:defRPr>
            </a:lvl1pPr>
          </a:lstStyle>
          <a:p>
            <a:pPr>
              <a:defRPr/>
            </a:pPr>
            <a:fld id="{DB440C94-BD17-4048-AF80-4E8689EDBD11}" type="slidenum">
              <a:rPr lang="en-US"/>
              <a:pPr>
                <a:defRPr/>
              </a:pPr>
              <a:t>‹#›</a:t>
            </a:fld>
            <a:endParaRPr lang="en-US"/>
          </a:p>
        </p:txBody>
      </p:sp>
      <p:grpSp>
        <p:nvGrpSpPr>
          <p:cNvPr id="134148" name="Group 1028"/>
          <p:cNvGrpSpPr>
            <a:grpSpLocks/>
          </p:cNvGrpSpPr>
          <p:nvPr/>
        </p:nvGrpSpPr>
        <p:grpSpPr bwMode="auto">
          <a:xfrm>
            <a:off x="0" y="0"/>
            <a:ext cx="9140825" cy="6850063"/>
            <a:chOff x="0" y="0"/>
            <a:chExt cx="5758" cy="4315"/>
          </a:xfrm>
        </p:grpSpPr>
        <p:grpSp>
          <p:nvGrpSpPr>
            <p:cNvPr id="134152"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sz="1800">
                  <a:solidFill>
                    <a:srgbClr val="FFFFFF"/>
                  </a:solidFill>
                  <a:latin typeface="Arial" pitchFamily="-112" charset="0"/>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pitchFamily="-112" charset="0"/>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Arial" pitchFamily="-112" charset="0"/>
                </a:endParaRPr>
              </a:p>
            </p:txBody>
          </p:sp>
          <p:sp>
            <p:nvSpPr>
              <p:cNvPr id="5940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112" charset="0"/>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112" charset="0"/>
              </a:endParaRPr>
            </a:p>
          </p:txBody>
        </p:sp>
        <p:sp>
          <p:nvSpPr>
            <p:cNvPr id="59402" name="Freeform 1036"/>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latin typeface="Arial" pitchFamily="-112" charset="0"/>
                <a:ea typeface="+mn-ea"/>
                <a:cs typeface="+mn-cs"/>
              </a:defRPr>
            </a:lvl1pPr>
          </a:lstStyle>
          <a:p>
            <a:pPr>
              <a:defRPr/>
            </a:pPr>
            <a:endParaRPr lang="en-US"/>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8771047"/>
      </p:ext>
    </p:extLst>
  </p:cSld>
  <p:clrMap bg1="dk2" tx1="lt1" bg2="dk1" tx2="lt2" accent1="accent1" accent2="accent2" accent3="accent3" accent4="accent4" accent5="accent5" accent6="accent6" hlink="hlink" folHlink="folHlink"/>
  <p:sldLayoutIdLst>
    <p:sldLayoutId id="2147484731"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198081035"/>
      </p:ext>
    </p:extLst>
  </p:cSld>
  <p:clrMap bg1="lt1" tx1="dk1" bg2="lt2" tx2="dk2" accent1="accent1" accent2="accent2" accent3="accent3" accent4="accent4" accent5="accent5" accent6="accent6" hlink="hlink" folHlink="folHlink"/>
  <p:sldLayoutIdLst>
    <p:sldLayoutId id="2147484747" r:id="rId1"/>
    <p:sldLayoutId id="2147484748" r:id="rId2"/>
    <p:sldLayoutId id="2147484749" r:id="rId3"/>
    <p:sldLayoutId id="2147484750" r:id="rId4"/>
    <p:sldLayoutId id="2147484751" r:id="rId5"/>
    <p:sldLayoutId id="2147484752" r:id="rId6"/>
    <p:sldLayoutId id="2147484753" r:id="rId7"/>
    <p:sldLayoutId id="2147484754" r:id="rId8"/>
    <p:sldLayoutId id="2147484755" r:id="rId9"/>
    <p:sldLayoutId id="2147484756" r:id="rId10"/>
    <p:sldLayoutId id="214748475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4072047924"/>
      </p:ext>
    </p:extLst>
  </p:cSld>
  <p:clrMap bg1="lt1" tx1="dk1" bg2="lt2" tx2="dk2" accent1="accent1" accent2="accent2" accent3="accent3" accent4="accent4" accent5="accent5" accent6="accent6" hlink="hlink" folHlink="folHlink"/>
  <p:sldLayoutIdLst>
    <p:sldLayoutId id="2147484360" r:id="rId1"/>
    <p:sldLayoutId id="2147484361" r:id="rId2"/>
    <p:sldLayoutId id="2147484362" r:id="rId3"/>
    <p:sldLayoutId id="2147484363" r:id="rId4"/>
    <p:sldLayoutId id="2147484364" r:id="rId5"/>
    <p:sldLayoutId id="2147484365" r:id="rId6"/>
    <p:sldLayoutId id="2147484366" r:id="rId7"/>
    <p:sldLayoutId id="2147484367" r:id="rId8"/>
    <p:sldLayoutId id="2147484368" r:id="rId9"/>
    <p:sldLayoutId id="2147484369" r:id="rId10"/>
    <p:sldLayoutId id="2147484370" r:id="rId11"/>
    <p:sldLayoutId id="2147484371" r:id="rId12"/>
    <p:sldLayoutId id="214748437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a:defRPr sz="1400">
                <a:solidFill>
                  <a:srgbClr val="000000"/>
                </a:solidFill>
                <a:latin typeface="Arial" charset="0"/>
                <a:cs typeface="Arial" charset="0"/>
              </a:defRPr>
            </a:lvl1pPr>
          </a:lstStyle>
          <a:p>
            <a:pPr>
              <a:defRPr/>
            </a:pPr>
            <a:fld id="{35D6F022-1F77-5441-BEE9-FF88C171E950}" type="slidenum">
              <a:rPr lang="en-US"/>
              <a:pPr>
                <a:defRPr/>
              </a:pPr>
              <a:t>‹#›</a:t>
            </a:fld>
            <a:endParaRPr lang="en-US"/>
          </a:p>
        </p:txBody>
      </p:sp>
    </p:spTree>
    <p:extLst>
      <p:ext uri="{BB962C8B-B14F-4D97-AF65-F5344CB8AC3E}">
        <p14:creationId xmlns:p14="http://schemas.microsoft.com/office/powerpoint/2010/main" val="3532447220"/>
      </p:ext>
    </p:extLst>
  </p:cSld>
  <p:clrMap bg1="lt1" tx1="dk1" bg2="lt2" tx2="dk2" accent1="accent1" accent2="accent2" accent3="accent3" accent4="accent4" accent5="accent5" accent6="accent6" hlink="hlink" folHlink="folHlink"/>
  <p:sldLayoutIdLst>
    <p:sldLayoutId id="2147484784" r:id="rId1"/>
    <p:sldLayoutId id="2147484785"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defRPr sz="2000">
          <a:solidFill>
            <a:schemeClr val="tx1"/>
          </a:solidFill>
          <a:latin typeface="+mn-lt"/>
          <a:ea typeface="ＭＳ Ｐゴシック" pitchFamily="-111" charset="-128"/>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64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457200"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457200"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457200" eaLnBrk="0" hangingPunct="0">
              <a:defRPr sz="1400" b="1">
                <a:solidFill>
                  <a:srgbClr val="FFFFFF"/>
                </a:solidFill>
                <a:latin typeface="Arial" charset="0"/>
              </a:defRPr>
            </a:lvl1pPr>
          </a:lstStyle>
          <a:p>
            <a:pPr>
              <a:defRPr/>
            </a:pPr>
            <a:fld id="{11219DF6-65D7-ED4F-90AC-4C68E40D0145}" type="slidenum">
              <a:rPr lang="en-US"/>
              <a:pPr>
                <a:defRPr/>
              </a:pPr>
              <a:t>‹#›</a:t>
            </a:fld>
            <a:endParaRPr lang="en-US"/>
          </a:p>
        </p:txBody>
      </p:sp>
    </p:spTree>
    <p:extLst>
      <p:ext uri="{BB962C8B-B14F-4D97-AF65-F5344CB8AC3E}">
        <p14:creationId xmlns:p14="http://schemas.microsoft.com/office/powerpoint/2010/main" val="4183542299"/>
      </p:ext>
    </p:extLst>
  </p:cSld>
  <p:clrMap bg1="lt1" tx1="dk1" bg2="lt2" tx2="dk2" accent1="accent1" accent2="accent2" accent3="accent3" accent4="accent4" accent5="accent5" accent6="accent6" hlink="hlink" folHlink="folHlink"/>
  <p:sldLayoutIdLst>
    <p:sldLayoutId id="2147484787" r:id="rId1"/>
    <p:sldLayoutId id="2147484788" r:id="rId2"/>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721284308"/>
      </p:ext>
    </p:extLst>
  </p:cSld>
  <p:clrMap bg1="lt1" tx1="dk1" bg2="lt2" tx2="dk2" accent1="accent1" accent2="accent2" accent3="accent3" accent4="accent4" accent5="accent5" accent6="accent6" hlink="hlink" folHlink="folHlink"/>
  <p:sldLayoutIdLst>
    <p:sldLayoutId id="2147484790" r:id="rId1"/>
    <p:sldLayoutId id="2147484791" r:id="rId2"/>
    <p:sldLayoutId id="2147484792" r:id="rId3"/>
    <p:sldLayoutId id="2147484793" r:id="rId4"/>
    <p:sldLayoutId id="2147484794" r:id="rId5"/>
    <p:sldLayoutId id="2147484795" r:id="rId6"/>
    <p:sldLayoutId id="2147484796" r:id="rId7"/>
    <p:sldLayoutId id="2147484797" r:id="rId8"/>
    <p:sldLayoutId id="2147484798" r:id="rId9"/>
    <p:sldLayoutId id="2147484799" r:id="rId10"/>
    <p:sldLayoutId id="2147484800" r:id="rId11"/>
    <p:sldLayoutId id="2147484801" r:id="rId12"/>
    <p:sldLayoutId id="214748480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314515899"/>
      </p:ext>
    </p:extLst>
  </p:cSld>
  <p:clrMap bg1="lt1" tx1="dk1" bg2="lt2" tx2="dk2" accent1="accent1" accent2="accent2" accent3="accent3" accent4="accent4" accent5="accent5" accent6="accent6" hlink="hlink" folHlink="folHlink"/>
  <p:sldLayoutIdLst>
    <p:sldLayoutId id="2147484804" r:id="rId1"/>
    <p:sldLayoutId id="2147484805" r:id="rId2"/>
    <p:sldLayoutId id="2147484806" r:id="rId3"/>
    <p:sldLayoutId id="2147484807" r:id="rId4"/>
    <p:sldLayoutId id="2147484808" r:id="rId5"/>
    <p:sldLayoutId id="2147484809" r:id="rId6"/>
    <p:sldLayoutId id="2147484810" r:id="rId7"/>
    <p:sldLayoutId id="2147484811" r:id="rId8"/>
    <p:sldLayoutId id="2147484812" r:id="rId9"/>
    <p:sldLayoutId id="2147484813" r:id="rId10"/>
    <p:sldLayoutId id="214748481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856661153"/>
      </p:ext>
    </p:extLst>
  </p:cSld>
  <p:clrMap bg1="lt1" tx1="dk1" bg2="lt2" tx2="dk2" accent1="accent1" accent2="accent2" accent3="accent3" accent4="accent4" accent5="accent5" accent6="accent6" hlink="hlink" folHlink="folHlink"/>
  <p:sldLayoutIdLst>
    <p:sldLayoutId id="2147484816" r:id="rId1"/>
    <p:sldLayoutId id="2147484817" r:id="rId2"/>
    <p:sldLayoutId id="2147484818" r:id="rId3"/>
    <p:sldLayoutId id="2147484819" r:id="rId4"/>
    <p:sldLayoutId id="2147484820" r:id="rId5"/>
    <p:sldLayoutId id="2147484821" r:id="rId6"/>
    <p:sldLayoutId id="2147484822" r:id="rId7"/>
    <p:sldLayoutId id="2147484823" r:id="rId8"/>
    <p:sldLayoutId id="2147484824" r:id="rId9"/>
    <p:sldLayoutId id="2147484825" r:id="rId10"/>
    <p:sldLayoutId id="2147484826" r:id="rId11"/>
    <p:sldLayoutId id="2147484827" r:id="rId12"/>
    <p:sldLayoutId id="214748482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519E34F-AF5F-FF4D-9C28-0E117E7BCF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278525"/>
      </p:ext>
    </p:extLst>
  </p:cSld>
  <p:clrMap bg1="lt1" tx1="dk1" bg2="lt2" tx2="dk2" accent1="accent1" accent2="accent2" accent3="accent3" accent4="accent4" accent5="accent5" accent6="accent6" hlink="hlink" folHlink="folHlink"/>
  <p:sldLayoutIdLst>
    <p:sldLayoutId id="2147484830" r:id="rId1"/>
    <p:sldLayoutId id="2147484831" r:id="rId2"/>
    <p:sldLayoutId id="2147484832" r:id="rId3"/>
    <p:sldLayoutId id="2147484833" r:id="rId4"/>
    <p:sldLayoutId id="2147484834" r:id="rId5"/>
    <p:sldLayoutId id="2147484835" r:id="rId6"/>
    <p:sldLayoutId id="2147484836" r:id="rId7"/>
    <p:sldLayoutId id="2147484837" r:id="rId8"/>
    <p:sldLayoutId id="2147484838" r:id="rId9"/>
    <p:sldLayoutId id="2147484839" r:id="rId10"/>
    <p:sldLayoutId id="2147484840"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203676605"/>
      </p:ext>
    </p:extLst>
  </p:cSld>
  <p:clrMap bg1="lt1" tx1="dk1" bg2="lt2" tx2="dk2" accent1="accent1" accent2="accent2" accent3="accent3" accent4="accent4" accent5="accent5" accent6="accent6" hlink="hlink" folHlink="folHlink"/>
  <p:sldLayoutIdLst>
    <p:sldLayoutId id="2147484854" r:id="rId1"/>
    <p:sldLayoutId id="2147484855" r:id="rId2"/>
    <p:sldLayoutId id="2147484856" r:id="rId3"/>
    <p:sldLayoutId id="2147484857" r:id="rId4"/>
    <p:sldLayoutId id="2147484858" r:id="rId5"/>
    <p:sldLayoutId id="2147484859" r:id="rId6"/>
    <p:sldLayoutId id="2147484860" r:id="rId7"/>
    <p:sldLayoutId id="2147484861" r:id="rId8"/>
    <p:sldLayoutId id="2147484862" r:id="rId9"/>
    <p:sldLayoutId id="2147484863" r:id="rId10"/>
    <p:sldLayoutId id="214748486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2246573106"/>
      </p:ext>
    </p:extLst>
  </p:cSld>
  <p:clrMap bg1="lt1" tx1="dk1" bg2="lt2" tx2="dk2" accent1="accent1" accent2="accent2" accent3="accent3" accent4="accent4" accent5="accent5" accent6="accent6" hlink="hlink" folHlink="folHlink"/>
  <p:sldLayoutIdLst>
    <p:sldLayoutId id="2147484866" r:id="rId1"/>
    <p:sldLayoutId id="2147484867" r:id="rId2"/>
    <p:sldLayoutId id="2147484868" r:id="rId3"/>
    <p:sldLayoutId id="2147484869" r:id="rId4"/>
    <p:sldLayoutId id="2147484870" r:id="rId5"/>
    <p:sldLayoutId id="2147484871" r:id="rId6"/>
    <p:sldLayoutId id="2147484872" r:id="rId7"/>
    <p:sldLayoutId id="2147484873" r:id="rId8"/>
    <p:sldLayoutId id="2147484874" r:id="rId9"/>
    <p:sldLayoutId id="2147484875" r:id="rId10"/>
    <p:sldLayoutId id="2147484876" r:id="rId11"/>
    <p:sldLayoutId id="2147484877" r:id="rId12"/>
    <p:sldLayoutId id="214748487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472202612"/>
      </p:ext>
    </p:extLst>
  </p:cSld>
  <p:clrMap bg1="lt1" tx1="dk1" bg2="lt2" tx2="dk2" accent1="accent1" accent2="accent2" accent3="accent3" accent4="accent4" accent5="accent5" accent6="accent6" hlink="hlink" folHlink="folHlink"/>
  <p:sldLayoutIdLst>
    <p:sldLayoutId id="2147484880" r:id="rId1"/>
    <p:sldLayoutId id="2147484881" r:id="rId2"/>
    <p:sldLayoutId id="2147484882" r:id="rId3"/>
    <p:sldLayoutId id="2147484883" r:id="rId4"/>
    <p:sldLayoutId id="2147484884" r:id="rId5"/>
    <p:sldLayoutId id="2147484885" r:id="rId6"/>
    <p:sldLayoutId id="2147484886" r:id="rId7"/>
    <p:sldLayoutId id="2147484887" r:id="rId8"/>
    <p:sldLayoutId id="2147484888" r:id="rId9"/>
    <p:sldLayoutId id="2147484889" r:id="rId10"/>
    <p:sldLayoutId id="214748489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519E34F-AF5F-FF4D-9C28-0E117E7BCF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5061961"/>
      </p:ext>
    </p:extLst>
  </p:cSld>
  <p:clrMap bg1="lt1" tx1="dk1" bg2="lt2" tx2="dk2" accent1="accent1" accent2="accent2" accent3="accent3" accent4="accent4" accent5="accent5" accent6="accent6" hlink="hlink" folHlink="folHlink"/>
  <p:sldLayoutIdLst>
    <p:sldLayoutId id="2147484892" r:id="rId1"/>
    <p:sldLayoutId id="2147484893" r:id="rId2"/>
    <p:sldLayoutId id="2147484894" r:id="rId3"/>
    <p:sldLayoutId id="2147484895" r:id="rId4"/>
    <p:sldLayoutId id="2147484896" r:id="rId5"/>
    <p:sldLayoutId id="2147484897" r:id="rId6"/>
    <p:sldLayoutId id="2147484898" r:id="rId7"/>
    <p:sldLayoutId id="2147484899" r:id="rId8"/>
    <p:sldLayoutId id="2147484900" r:id="rId9"/>
    <p:sldLayoutId id="2147484901" r:id="rId10"/>
    <p:sldLayoutId id="2147484902"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8/6/24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3353394401"/>
      </p:ext>
    </p:extLst>
  </p:cSld>
  <p:clrMap bg1="lt1" tx1="dk1" bg2="lt2" tx2="dk2" accent1="accent1" accent2="accent2" accent3="accent3" accent4="accent4" accent5="accent5" accent6="accent6" hlink="hlink" folHlink="folHlink"/>
  <p:sldLayoutIdLst>
    <p:sldLayoutId id="2147484374" r:id="rId1"/>
    <p:sldLayoutId id="2147484375" r:id="rId2"/>
    <p:sldLayoutId id="2147484376" r:id="rId3"/>
    <p:sldLayoutId id="2147484377" r:id="rId4"/>
    <p:sldLayoutId id="2147484378" r:id="rId5"/>
    <p:sldLayoutId id="2147484379" r:id="rId6"/>
    <p:sldLayoutId id="2147484380" r:id="rId7"/>
    <p:sldLayoutId id="2147484381" r:id="rId8"/>
    <p:sldLayoutId id="2147484382" r:id="rId9"/>
    <p:sldLayoutId id="2147484383" r:id="rId10"/>
    <p:sldLayoutId id="214748438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77F0174D-8720-3446-A603-EC7D19F96B0B}" type="slidenum">
              <a:rPr lang="zh-CN" altLang="en-US"/>
              <a:pPr>
                <a:defRPr/>
              </a:pPr>
              <a:t>‹#›</a:t>
            </a:fld>
            <a:endParaRPr lang="en-US" altLang="zh-CN"/>
          </a:p>
        </p:txBody>
      </p:sp>
    </p:spTree>
    <p:extLst>
      <p:ext uri="{BB962C8B-B14F-4D97-AF65-F5344CB8AC3E}">
        <p14:creationId xmlns:p14="http://schemas.microsoft.com/office/powerpoint/2010/main" val="857188578"/>
      </p:ext>
    </p:extLst>
  </p:cSld>
  <p:clrMap bg1="lt1" tx1="dk1" bg2="lt2" tx2="dk2" accent1="accent1" accent2="accent2" accent3="accent3" accent4="accent4" accent5="accent5" accent6="accent6" hlink="hlink" folHlink="folHlink"/>
  <p:sldLayoutIdLst>
    <p:sldLayoutId id="2147484904" r:id="rId1"/>
    <p:sldLayoutId id="2147484905" r:id="rId2"/>
    <p:sldLayoutId id="2147484906" r:id="rId3"/>
    <p:sldLayoutId id="2147484907" r:id="rId4"/>
    <p:sldLayoutId id="2147484908" r:id="rId5"/>
    <p:sldLayoutId id="2147484909" r:id="rId6"/>
    <p:sldLayoutId id="2147484910" r:id="rId7"/>
    <p:sldLayoutId id="2147484911" r:id="rId8"/>
    <p:sldLayoutId id="2147484912" r:id="rId9"/>
    <p:sldLayoutId id="2147484913" r:id="rId10"/>
    <p:sldLayoutId id="2147484914" r:id="rId11"/>
    <p:sldLayoutId id="2147484915"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latin typeface="Arial" pitchFamily="-112" charset="0"/>
                <a:ea typeface="+mn-ea"/>
                <a:cs typeface="+mn-cs"/>
              </a:defRPr>
            </a:lvl1pPr>
          </a:lstStyle>
          <a:p>
            <a:pPr>
              <a:defRPr/>
            </a:pPr>
            <a:endParaRPr lang="en-US"/>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latin typeface="Arial" charset="0"/>
              </a:defRPr>
            </a:lvl1pPr>
          </a:lstStyle>
          <a:p>
            <a:pPr>
              <a:defRPr/>
            </a:pPr>
            <a:fld id="{DB440C94-BD17-4048-AF80-4E8689EDBD11}" type="slidenum">
              <a:rPr lang="en-US"/>
              <a:pPr>
                <a:defRPr/>
              </a:pPr>
              <a:t>‹#›</a:t>
            </a:fld>
            <a:endParaRPr lang="en-US"/>
          </a:p>
        </p:txBody>
      </p:sp>
      <p:grpSp>
        <p:nvGrpSpPr>
          <p:cNvPr id="134148" name="Group 1028"/>
          <p:cNvGrpSpPr>
            <a:grpSpLocks/>
          </p:cNvGrpSpPr>
          <p:nvPr/>
        </p:nvGrpSpPr>
        <p:grpSpPr bwMode="auto">
          <a:xfrm>
            <a:off x="0" y="0"/>
            <a:ext cx="9140825" cy="6850063"/>
            <a:chOff x="0" y="0"/>
            <a:chExt cx="5758" cy="4315"/>
          </a:xfrm>
        </p:grpSpPr>
        <p:grpSp>
          <p:nvGrpSpPr>
            <p:cNvPr id="134152"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sz="1800">
                  <a:solidFill>
                    <a:srgbClr val="FFFFFF"/>
                  </a:solidFill>
                  <a:latin typeface="Arial" pitchFamily="-112" charset="0"/>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pitchFamily="-112" charset="0"/>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Arial" pitchFamily="-112" charset="0"/>
                </a:endParaRPr>
              </a:p>
            </p:txBody>
          </p:sp>
          <p:sp>
            <p:nvSpPr>
              <p:cNvPr id="5940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112" charset="0"/>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112" charset="0"/>
              </a:endParaRPr>
            </a:p>
          </p:txBody>
        </p:sp>
        <p:sp>
          <p:nvSpPr>
            <p:cNvPr id="59402" name="Freeform 1036"/>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latin typeface="Arial" pitchFamily="-112" charset="0"/>
                <a:ea typeface="+mn-ea"/>
                <a:cs typeface="+mn-cs"/>
              </a:defRPr>
            </a:lvl1pPr>
          </a:lstStyle>
          <a:p>
            <a:pPr>
              <a:defRPr/>
            </a:pPr>
            <a:endParaRPr lang="en-US"/>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0391306"/>
      </p:ext>
    </p:extLst>
  </p:cSld>
  <p:clrMap bg1="dk2" tx1="lt1" bg2="dk1" tx2="lt2" accent1="accent1" accent2="accent2" accent3="accent3" accent4="accent4" accent5="accent5" accent6="accent6" hlink="hlink" folHlink="folHlink"/>
  <p:sldLayoutIdLst>
    <p:sldLayoutId id="2147484929"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200">
              <a:defRPr/>
            </a:pPr>
            <a:fld id="{AE1495EB-0DAB-1B41-91A8-ED5C2C5F7EAA}" type="datetimeFigureOut">
              <a:rPr lang="en-US">
                <a:latin typeface="Calibri" charset="0"/>
                <a:ea typeface="MS PGothic" charset="0"/>
                <a:cs typeface="MS PGothic" charset="0"/>
              </a:rPr>
              <a:pPr defTabSz="457200">
                <a:defRPr/>
              </a:pPr>
              <a:t>8/6/24</a:t>
            </a:fld>
            <a:endParaRPr lang="en-US">
              <a:latin typeface="Calibri" charset="0"/>
              <a:ea typeface="MS PGothic" charset="0"/>
              <a:cs typeface="MS PGothic"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200">
              <a:defRPr/>
            </a:pPr>
            <a:fld id="{F57FCF8E-B1AA-D143-BFA6-15171532AE86}" type="slidenum">
              <a:rPr lang="en-US">
                <a:latin typeface="Calibri" charset="0"/>
                <a:ea typeface="MS PGothic" charset="0"/>
                <a:cs typeface="MS PGothic" charset="0"/>
              </a:rPr>
              <a:pPr defTabSz="457200">
                <a:defRPr/>
              </a:pPr>
              <a:t>‹#›</a:t>
            </a:fld>
            <a:endParaRPr lang="en-US">
              <a:latin typeface="Calibri" charset="0"/>
              <a:ea typeface="MS PGothic" charset="0"/>
              <a:cs typeface="MS PGothic" charset="0"/>
            </a:endParaRPr>
          </a:p>
        </p:txBody>
      </p:sp>
    </p:spTree>
    <p:extLst>
      <p:ext uri="{BB962C8B-B14F-4D97-AF65-F5344CB8AC3E}">
        <p14:creationId xmlns:p14="http://schemas.microsoft.com/office/powerpoint/2010/main" val="3677780759"/>
      </p:ext>
    </p:extLst>
  </p:cSld>
  <p:clrMap bg1="lt1" tx1="dk1" bg2="lt2" tx2="dk2" accent1="accent1" accent2="accent2" accent3="accent3" accent4="accent4" accent5="accent5" accent6="accent6" hlink="hlink" folHlink="folHlink"/>
  <p:sldLayoutIdLst>
    <p:sldLayoutId id="2147484931" r:id="rId1"/>
    <p:sldLayoutId id="2147484932" r:id="rId2"/>
    <p:sldLayoutId id="2147484933" r:id="rId3"/>
    <p:sldLayoutId id="2147484934" r:id="rId4"/>
    <p:sldLayoutId id="2147484935" r:id="rId5"/>
    <p:sldLayoutId id="2147484936" r:id="rId6"/>
    <p:sldLayoutId id="2147484937" r:id="rId7"/>
    <p:sldLayoutId id="2147484938" r:id="rId8"/>
    <p:sldLayoutId id="2147484939" r:id="rId9"/>
    <p:sldLayoutId id="2147484940" r:id="rId10"/>
    <p:sldLayoutId id="214748494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519E34F-AF5F-FF4D-9C28-0E117E7BCF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6348562"/>
      </p:ext>
    </p:extLst>
  </p:cSld>
  <p:clrMap bg1="lt1" tx1="dk1" bg2="lt2" tx2="dk2" accent1="accent1" accent2="accent2" accent3="accent3" accent4="accent4" accent5="accent5" accent6="accent6" hlink="hlink" folHlink="folHlink"/>
  <p:sldLayoutIdLst>
    <p:sldLayoutId id="2147484943" r:id="rId1"/>
    <p:sldLayoutId id="2147484944" r:id="rId2"/>
    <p:sldLayoutId id="2147484945" r:id="rId3"/>
    <p:sldLayoutId id="2147484946" r:id="rId4"/>
    <p:sldLayoutId id="2147484947" r:id="rId5"/>
    <p:sldLayoutId id="2147484948" r:id="rId6"/>
    <p:sldLayoutId id="2147484949" r:id="rId7"/>
    <p:sldLayoutId id="2147484950" r:id="rId8"/>
    <p:sldLayoutId id="2147484951" r:id="rId9"/>
    <p:sldLayoutId id="2147484952" r:id="rId10"/>
    <p:sldLayoutId id="2147484953"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000000"/>
                </a:solidFill>
                <a:cs typeface="ＭＳ Ｐゴシック" charset="0"/>
              </a:defRPr>
            </a:lvl1pPr>
          </a:lstStyle>
          <a:p>
            <a:pPr>
              <a:defRPr/>
            </a:pPr>
            <a:endParaRPr lang="en-US">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000000"/>
                </a:solidFill>
                <a:cs typeface="ＭＳ Ｐゴシック" charset="0"/>
              </a:defRPr>
            </a:lvl1pPr>
          </a:lstStyle>
          <a:p>
            <a:pPr>
              <a:defRPr/>
            </a:pPr>
            <a:endParaRPr lang="en-US">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cs typeface="ＭＳ Ｐゴシック" charset="0"/>
              </a:defRPr>
            </a:lvl1pPr>
          </a:lstStyle>
          <a:p>
            <a:pPr>
              <a:defRPr/>
            </a:pPr>
            <a:fld id="{05F3C488-4C08-4048-912C-0619CCAB2B9E}"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960345001"/>
      </p:ext>
    </p:extLst>
  </p:cSld>
  <p:clrMap bg1="lt1" tx1="dk1" bg2="lt2" tx2="dk2" accent1="accent1" accent2="accent2" accent3="accent3" accent4="accent4" accent5="accent5" accent6="accent6" hlink="hlink" folHlink="folHlink"/>
  <p:sldLayoutIdLst>
    <p:sldLayoutId id="2147484955" r:id="rId1"/>
    <p:sldLayoutId id="2147484956" r:id="rId2"/>
    <p:sldLayoutId id="2147484957" r:id="rId3"/>
    <p:sldLayoutId id="2147484958" r:id="rId4"/>
    <p:sldLayoutId id="2147484959" r:id="rId5"/>
    <p:sldLayoutId id="2147484960" r:id="rId6"/>
    <p:sldLayoutId id="2147484961" r:id="rId7"/>
    <p:sldLayoutId id="2147484962" r:id="rId8"/>
    <p:sldLayoutId id="2147484963" r:id="rId9"/>
    <p:sldLayoutId id="2147484964" r:id="rId10"/>
    <p:sldLayoutId id="2147484965"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ＭＳ Ｐゴシック" pitchFamily="34" charset="-128"/>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tx1"/>
          </a:solidFill>
          <a:effectLst>
            <a:outerShdw blurRad="38100" dist="38100" dir="2700000" algn="tl">
              <a:srgbClr val="000000">
                <a:alpha val="43137"/>
              </a:srgbClr>
            </a:outerShdw>
          </a:effectLst>
          <a:latin typeface="Arial"/>
          <a:ea typeface="ＭＳ Ｐゴシック" charset="-128"/>
          <a:cs typeface="ＭＳ Ｐゴシック" pitchFamily="34" charset="-128"/>
        </a:defRPr>
      </a:lvl1pPr>
      <a:lvl2pPr marL="742950" indent="-28575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ＭＳ Ｐゴシック" pitchFamily="34" charset="-128"/>
        </a:defRPr>
      </a:lvl2pPr>
      <a:lvl3pPr marL="1143000" indent="-22860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24" charset="-128"/>
          <a:cs typeface="ＭＳ Ｐゴシック" pitchFamily="34" charset="-128"/>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pitchFamily="24" charset="-128"/>
          <a:cs typeface="ＭＳ Ｐゴシック" pitchFamily="34" charset="-128"/>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pitchFamily="24" charset="-128"/>
          <a:cs typeface="ＭＳ Ｐゴシック"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000000"/>
                </a:solidFill>
                <a:latin typeface="Arial" charset="0"/>
                <a:cs typeface="ＭＳ Ｐゴシック" charset="0"/>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000000"/>
                </a:solidFill>
                <a:latin typeface="Arial" charset="0"/>
                <a:cs typeface="ＭＳ Ｐゴシック"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Arial" charset="0"/>
                <a:cs typeface="ＭＳ Ｐゴシック" charset="0"/>
              </a:defRPr>
            </a:lvl1pPr>
          </a:lstStyle>
          <a:p>
            <a:pPr>
              <a:defRPr/>
            </a:pPr>
            <a:fld id="{4EBEC5D1-2224-AB46-94E8-4B539BE93261}" type="slidenum">
              <a:rPr lang="en-US"/>
              <a:pPr>
                <a:defRPr/>
              </a:pPr>
              <a:t>‹#›</a:t>
            </a:fld>
            <a:endParaRPr lang="en-US"/>
          </a:p>
        </p:txBody>
      </p:sp>
    </p:spTree>
    <p:extLst>
      <p:ext uri="{BB962C8B-B14F-4D97-AF65-F5344CB8AC3E}">
        <p14:creationId xmlns:p14="http://schemas.microsoft.com/office/powerpoint/2010/main" val="870650146"/>
      </p:ext>
    </p:extLst>
  </p:cSld>
  <p:clrMap bg1="lt1" tx1="dk1" bg2="lt2" tx2="dk2" accent1="accent1" accent2="accent2" accent3="accent3" accent4="accent4" accent5="accent5" accent6="accent6" hlink="hlink" folHlink="folHlink"/>
  <p:sldLayoutIdLst>
    <p:sldLayoutId id="2147484967" r:id="rId1"/>
    <p:sldLayoutId id="2147484968" r:id="rId2"/>
    <p:sldLayoutId id="2147484969" r:id="rId3"/>
    <p:sldLayoutId id="2147484970" r:id="rId4"/>
    <p:sldLayoutId id="2147484971" r:id="rId5"/>
    <p:sldLayoutId id="2147484972" r:id="rId6"/>
    <p:sldLayoutId id="2147484973" r:id="rId7"/>
    <p:sldLayoutId id="2147484974" r:id="rId8"/>
    <p:sldLayoutId id="2147484975" r:id="rId9"/>
    <p:sldLayoutId id="2147484976" r:id="rId10"/>
    <p:sldLayoutId id="2147484977" r:id="rId11"/>
    <p:sldLayoutId id="214748497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75778" name="Group 1"/>
          <p:cNvGrpSpPr>
            <a:grpSpLocks/>
          </p:cNvGrpSpPr>
          <p:nvPr/>
        </p:nvGrpSpPr>
        <p:grpSpPr bwMode="auto">
          <a:xfrm>
            <a:off x="228600" y="228600"/>
            <a:ext cx="8685213" cy="5942013"/>
            <a:chOff x="144" y="144"/>
            <a:chExt cx="5471" cy="3743"/>
          </a:xfrm>
        </p:grpSpPr>
        <p:sp>
          <p:nvSpPr>
            <p:cNvPr id="75784" name="Rectangle 2"/>
            <p:cNvSpPr>
              <a:spLocks noChangeArrowheads="1"/>
            </p:cNvSpPr>
            <p:nvPr/>
          </p:nvSpPr>
          <p:spPr bwMode="auto">
            <a:xfrm>
              <a:off x="144" y="144"/>
              <a:ext cx="5472" cy="3744"/>
            </a:xfrm>
            <a:prstGeom prst="rect">
              <a:avLst/>
            </a:prstGeom>
            <a:solidFill>
              <a:srgbClr val="000000"/>
            </a:solidFill>
            <a:ln w="44280">
              <a:solidFill>
                <a:srgbClr val="FFFFFF"/>
              </a:solidFill>
              <a:miter lim="800000"/>
              <a:headEnd/>
              <a:tailEnd/>
            </a:ln>
          </p:spPr>
          <p:txBody>
            <a:bodyPr wrap="none" anchor="ctr"/>
            <a:lstStyle/>
            <a:p>
              <a:pPr defTabSz="449263">
                <a:lnSpc>
                  <a:spcPct val="93000"/>
                </a:lnSpc>
                <a:buClr>
                  <a:srgbClr val="FFFFFF"/>
                </a:buClr>
                <a:buSzPct val="100000"/>
                <a:buFont typeface="Arial" charset="0"/>
                <a:buNone/>
              </a:pPr>
              <a:endParaRPr lang="en-US">
                <a:solidFill>
                  <a:srgbClr val="FFFFFF"/>
                </a:solidFill>
                <a:latin typeface="Arial"/>
                <a:ea typeface="ＭＳ Ｐゴシック"/>
                <a:cs typeface="+mn-cs"/>
              </a:endParaRPr>
            </a:p>
          </p:txBody>
        </p:sp>
        <p:sp>
          <p:nvSpPr>
            <p:cNvPr id="75785" name="Rectangle 3"/>
            <p:cNvSpPr>
              <a:spLocks noChangeArrowheads="1"/>
            </p:cNvSpPr>
            <p:nvPr/>
          </p:nvSpPr>
          <p:spPr bwMode="auto">
            <a:xfrm>
              <a:off x="193" y="193"/>
              <a:ext cx="5373" cy="3635"/>
            </a:xfrm>
            <a:prstGeom prst="rect">
              <a:avLst/>
            </a:prstGeom>
            <a:solidFill>
              <a:srgbClr val="000000"/>
            </a:solidFill>
            <a:ln w="9360">
              <a:solidFill>
                <a:srgbClr val="FFFFFF"/>
              </a:solidFill>
              <a:miter lim="800000"/>
              <a:headEnd/>
              <a:tailEnd/>
            </a:ln>
          </p:spPr>
          <p:txBody>
            <a:bodyPr wrap="none" anchor="ctr"/>
            <a:lstStyle/>
            <a:p>
              <a:pPr defTabSz="449263">
                <a:lnSpc>
                  <a:spcPct val="93000"/>
                </a:lnSpc>
                <a:buClr>
                  <a:srgbClr val="FFFFFF"/>
                </a:buClr>
                <a:buSzPct val="100000"/>
                <a:buFont typeface="Arial" charset="0"/>
                <a:buNone/>
              </a:pPr>
              <a:endParaRPr lang="en-US">
                <a:solidFill>
                  <a:srgbClr val="FFFFFF"/>
                </a:solidFill>
                <a:latin typeface="Arial"/>
                <a:ea typeface="ＭＳ Ｐゴシック"/>
                <a:cs typeface="+mn-cs"/>
              </a:endParaRPr>
            </a:p>
          </p:txBody>
        </p:sp>
        <p:sp>
          <p:nvSpPr>
            <p:cNvPr id="75786" name="Line 4"/>
            <p:cNvSpPr>
              <a:spLocks noChangeShapeType="1"/>
            </p:cNvSpPr>
            <p:nvPr/>
          </p:nvSpPr>
          <p:spPr bwMode="auto">
            <a:xfrm>
              <a:off x="336" y="1092"/>
              <a:ext cx="5136" cy="1"/>
            </a:xfrm>
            <a:prstGeom prst="line">
              <a:avLst/>
            </a:prstGeom>
            <a:noFill/>
            <a:ln w="12600">
              <a:solidFill>
                <a:srgbClr val="990000"/>
              </a:solidFill>
              <a:miter lim="800000"/>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a:cs typeface="+mn-cs"/>
              </a:endParaRPr>
            </a:p>
          </p:txBody>
        </p:sp>
      </p:grpSp>
      <p:sp>
        <p:nvSpPr>
          <p:cNvPr id="75779" name="Rectangle 5"/>
          <p:cNvSpPr>
            <a:spLocks noGrp="1" noChangeArrowheads="1"/>
          </p:cNvSpPr>
          <p:nvPr>
            <p:ph type="title"/>
          </p:nvPr>
        </p:nvSpPr>
        <p:spPr bwMode="auto">
          <a:xfrm>
            <a:off x="533400" y="449263"/>
            <a:ext cx="8151813"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p>
            <a:pPr lvl="0"/>
            <a:r>
              <a:rPr lang="en-GB"/>
              <a:t>Click to edit the title text format</a:t>
            </a:r>
          </a:p>
        </p:txBody>
      </p:sp>
      <p:sp>
        <p:nvSpPr>
          <p:cNvPr id="75780" name="Rectangle 6"/>
          <p:cNvSpPr>
            <a:spLocks noGrp="1" noChangeArrowheads="1"/>
          </p:cNvSpPr>
          <p:nvPr>
            <p:ph type="body" idx="1"/>
          </p:nvPr>
        </p:nvSpPr>
        <p:spPr bwMode="auto">
          <a:xfrm>
            <a:off x="533400" y="1828800"/>
            <a:ext cx="8151813" cy="40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99333" name="Text Box 7"/>
          <p:cNvSpPr txBox="1">
            <a:spLocks noChangeArrowheads="1"/>
          </p:cNvSpPr>
          <p:nvPr/>
        </p:nvSpPr>
        <p:spPr bwMode="auto">
          <a:xfrm>
            <a:off x="533400" y="6248400"/>
            <a:ext cx="2057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cs typeface="+mn-cs"/>
            </a:endParaRPr>
          </a:p>
        </p:txBody>
      </p:sp>
      <p:sp>
        <p:nvSpPr>
          <p:cNvPr id="99334" name="Text Box 8"/>
          <p:cNvSpPr txBox="1">
            <a:spLocks noChangeArrowheads="1"/>
          </p:cNvSpPr>
          <p:nvPr/>
        </p:nvSpPr>
        <p:spPr bwMode="auto">
          <a:xfrm>
            <a:off x="32385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cs typeface="+mn-cs"/>
            </a:endParaRPr>
          </a:p>
        </p:txBody>
      </p:sp>
      <p:sp>
        <p:nvSpPr>
          <p:cNvPr id="10249" name="Rectangle 9"/>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defTabSz="449263">
              <a:buClr>
                <a:srgbClr val="FFFFFF"/>
              </a:buClr>
              <a:buSzPct val="45000"/>
              <a:buFont typeface="Wingdings" charset="0"/>
              <a:buNone/>
              <a:defRPr sz="1800" smtClean="0">
                <a:solidFill>
                  <a:srgbClr val="FFFFFF"/>
                </a:solidFill>
                <a:cs typeface="ＭＳ Ｐゴシック" charset="0"/>
              </a:defRPr>
            </a:lvl1pPr>
          </a:lstStyle>
          <a:p>
            <a:pPr>
              <a:defRPr/>
            </a:pPr>
            <a:fld id="{0C36295F-6CBB-6B4C-A587-3EDCEE42C5B1}"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594986869"/>
      </p:ext>
    </p:extLst>
  </p:cSld>
  <p:clrMap bg1="lt1" tx1="dk1" bg2="lt2" tx2="dk2" accent1="accent1" accent2="accent2" accent3="accent3" accent4="accent4" accent5="accent5" accent6="accent6" hlink="hlink" folHlink="folHlink"/>
  <p:sldLayoutIdLst>
    <p:sldLayoutId id="2147484980" r:id="rId1"/>
    <p:sldLayoutId id="2147484981" r:id="rId2"/>
    <p:sldLayoutId id="2147484982" r:id="rId3"/>
    <p:sldLayoutId id="2147484983" r:id="rId4"/>
    <p:sldLayoutId id="2147484984" r:id="rId5"/>
    <p:sldLayoutId id="2147484985" r:id="rId6"/>
    <p:sldLayoutId id="2147484986" r:id="rId7"/>
    <p:sldLayoutId id="2147484987" r:id="rId8"/>
    <p:sldLayoutId id="2147484988" r:id="rId9"/>
    <p:sldLayoutId id="2147484989" r:id="rId10"/>
    <p:sldLayoutId id="2147484990" r:id="rId11"/>
  </p:sldLayoutIdLst>
  <p:txStyles>
    <p:titleStyle>
      <a:lvl1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a:ea typeface="+mj-ea"/>
          <a:cs typeface="ＭＳ Ｐゴシック" pitchFamily="34" charset="-128"/>
        </a:defRPr>
      </a:lvl1pPr>
      <a:lvl2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2pPr>
      <a:lvl3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3pPr>
      <a:lvl4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4pPr>
      <a:lvl5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5pPr>
      <a:lvl6pPr marL="4572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6pPr>
      <a:lvl7pPr marL="9144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7pPr>
      <a:lvl8pPr marL="13716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8pPr>
      <a:lvl9pPr marL="18288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9pPr>
    </p:titleStyle>
    <p:bodyStyle>
      <a:lvl1pPr marL="341313" indent="-341313" algn="l" defTabSz="449263" rtl="0" eaLnBrk="0" fontAlgn="base" hangingPunct="0">
        <a:lnSpc>
          <a:spcPct val="93000"/>
        </a:lnSpc>
        <a:spcBef>
          <a:spcPts val="775"/>
        </a:spcBef>
        <a:spcAft>
          <a:spcPct val="0"/>
        </a:spcAft>
        <a:buClr>
          <a:srgbClr val="990000"/>
        </a:buClr>
        <a:buSzPct val="75000"/>
        <a:buFont typeface="Wingdings" charset="0"/>
        <a:buChar char=""/>
        <a:defRPr sz="3100" b="1">
          <a:solidFill>
            <a:srgbClr val="FFFFFF"/>
          </a:solidFill>
          <a:latin typeface="Arial"/>
          <a:ea typeface="+mn-ea"/>
          <a:cs typeface="ＭＳ Ｐゴシック" pitchFamily="34" charset="-128"/>
        </a:defRPr>
      </a:lvl1pPr>
      <a:lvl2pPr marL="741363" indent="-284163" algn="l" defTabSz="449263" rtl="0" eaLnBrk="0" fontAlgn="base" hangingPunct="0">
        <a:lnSpc>
          <a:spcPct val="93000"/>
        </a:lnSpc>
        <a:spcBef>
          <a:spcPts val="650"/>
        </a:spcBef>
        <a:spcAft>
          <a:spcPct val="0"/>
        </a:spcAft>
        <a:buClr>
          <a:srgbClr val="666699"/>
        </a:buClr>
        <a:buSzPct val="65000"/>
        <a:buFont typeface="Wingdings" charset="0"/>
        <a:buChar char=""/>
        <a:defRPr sz="2600" b="1">
          <a:solidFill>
            <a:srgbClr val="FFFFFF"/>
          </a:solidFill>
          <a:latin typeface="Arial"/>
          <a:ea typeface="+mn-ea"/>
          <a:cs typeface="ＭＳ Ｐゴシック" pitchFamily="34" charset="-128"/>
        </a:defRPr>
      </a:lvl2pPr>
      <a:lvl3pPr marL="1143000" indent="-228600" algn="l" defTabSz="449263" rtl="0" eaLnBrk="0" fontAlgn="base" hangingPunct="0">
        <a:lnSpc>
          <a:spcPct val="93000"/>
        </a:lnSpc>
        <a:spcBef>
          <a:spcPts val="600"/>
        </a:spcBef>
        <a:spcAft>
          <a:spcPct val="0"/>
        </a:spcAft>
        <a:buClr>
          <a:srgbClr val="999900"/>
        </a:buClr>
        <a:buSzPct val="55000"/>
        <a:buFont typeface="Wingdings" charset="0"/>
        <a:buChar char=""/>
        <a:defRPr sz="2400" b="1">
          <a:solidFill>
            <a:srgbClr val="FFFFFF"/>
          </a:solidFill>
          <a:latin typeface="Arial"/>
          <a:ea typeface="+mn-ea"/>
          <a:cs typeface="ＭＳ Ｐゴシック" pitchFamily="34" charset="-128"/>
        </a:defRPr>
      </a:lvl3pPr>
      <a:lvl4pPr marL="1600200" indent="-228600" algn="l" defTabSz="449263" rtl="0" eaLnBrk="0" fontAlgn="base" hangingPunct="0">
        <a:lnSpc>
          <a:spcPct val="93000"/>
        </a:lnSpc>
        <a:spcBef>
          <a:spcPts val="500"/>
        </a:spcBef>
        <a:spcAft>
          <a:spcPct val="0"/>
        </a:spcAft>
        <a:buClr>
          <a:srgbClr val="990000"/>
        </a:buClr>
        <a:buSzPct val="100000"/>
        <a:buFont typeface="Wingdings" charset="0"/>
        <a:buChar char=""/>
        <a:defRPr sz="2000" b="1">
          <a:solidFill>
            <a:srgbClr val="FFFFFF"/>
          </a:solidFill>
          <a:latin typeface="Arial"/>
          <a:ea typeface="+mn-ea"/>
          <a:cs typeface="ＭＳ Ｐゴシック" pitchFamily="34" charset="-128"/>
        </a:defRPr>
      </a:lvl4pPr>
      <a:lvl5pPr marL="2057400" indent="-228600" algn="l" defTabSz="449263" rtl="0" eaLnBrk="0" fontAlgn="base" hangingPunct="0">
        <a:lnSpc>
          <a:spcPct val="93000"/>
        </a:lnSpc>
        <a:spcBef>
          <a:spcPts val="500"/>
        </a:spcBef>
        <a:spcAft>
          <a:spcPct val="0"/>
        </a:spcAft>
        <a:buClr>
          <a:srgbClr val="990000"/>
        </a:buClr>
        <a:buSzPct val="85000"/>
        <a:buFont typeface="Wingdings" charset="0"/>
        <a:buChar char=""/>
        <a:defRPr sz="2000" b="1">
          <a:solidFill>
            <a:srgbClr val="FFFFFF"/>
          </a:solidFill>
          <a:latin typeface="Arial"/>
          <a:ea typeface="+mn-ea"/>
          <a:cs typeface="ＭＳ Ｐゴシック" pitchFamily="34" charset="-128"/>
        </a:defRPr>
      </a:lvl5pPr>
      <a:lvl6pPr marL="25146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6pPr>
      <a:lvl7pPr marL="29718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7pPr>
      <a:lvl8pPr marL="34290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8pPr>
      <a:lvl9pPr marL="38862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1752600" y="153988"/>
            <a:ext cx="7162800" cy="1066800"/>
          </a:xfrm>
          <a:prstGeom prst="rect">
            <a:avLst/>
          </a:prstGeom>
          <a:noFill/>
          <a:ln>
            <a:noFill/>
          </a:ln>
          <a:effectLst>
            <a:outerShdw blurRad="50800" dist="12698"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1752600" y="1295400"/>
            <a:ext cx="7162800" cy="4800600"/>
          </a:xfrm>
          <a:prstGeom prst="rect">
            <a:avLst/>
          </a:prstGeom>
          <a:noFill/>
          <a:ln>
            <a:noFill/>
          </a:ln>
          <a:effectLst>
            <a:outerShdw blurRad="50800" dist="12700"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1752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smtClean="0">
                <a:solidFill>
                  <a:srgbClr val="FFFFFF"/>
                </a:solidFill>
                <a:cs typeface="ＭＳ Ｐゴシック" charset="0"/>
              </a:defRPr>
            </a:lvl1pPr>
          </a:lstStyle>
          <a:p>
            <a:pPr>
              <a:defRPr/>
            </a:pPr>
            <a:endParaRPr lang="en-US">
              <a:latin typeface="Times New Roman"/>
              <a:ea typeface="ＭＳ Ｐゴシック"/>
            </a:endParaRPr>
          </a:p>
        </p:txBody>
      </p:sp>
      <p:sp>
        <p:nvSpPr>
          <p:cNvPr id="24581"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smtClean="0">
                <a:solidFill>
                  <a:srgbClr val="FFFFFF"/>
                </a:solidFill>
                <a:cs typeface="ＭＳ Ｐゴシック" charset="0"/>
              </a:defRPr>
            </a:lvl1pPr>
          </a:lstStyle>
          <a:p>
            <a:pPr>
              <a:defRPr/>
            </a:pPr>
            <a:endParaRPr lang="en-US">
              <a:latin typeface="Times New Roman"/>
              <a:ea typeface="ＭＳ Ｐゴシック"/>
            </a:endParaRPr>
          </a:p>
        </p:txBody>
      </p:sp>
      <p:sp>
        <p:nvSpPr>
          <p:cNvPr id="24582" name="Rectangle 6"/>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solidFill>
                  <a:srgbClr val="FFFFFF"/>
                </a:solidFill>
                <a:cs typeface="ＭＳ Ｐゴシック" charset="0"/>
              </a:defRPr>
            </a:lvl1pPr>
          </a:lstStyle>
          <a:p>
            <a:pPr>
              <a:defRPr/>
            </a:pPr>
            <a:fld id="{29C749D8-3CEB-E84A-AC16-70BD5237099C}"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3989268686"/>
      </p:ext>
    </p:extLst>
  </p:cSld>
  <p:clrMap bg1="dk2" tx1="lt1" bg2="dk1" tx2="lt2" accent1="accent1" accent2="accent2" accent3="accent3" accent4="accent4" accent5="accent5" accent6="accent6" hlink="hlink" folHlink="folHlink"/>
  <p:sldLayoutIdLst>
    <p:sldLayoutId id="2147484992" r:id="rId1"/>
    <p:sldLayoutId id="2147484993" r:id="rId2"/>
    <p:sldLayoutId id="2147484994" r:id="rId3"/>
    <p:sldLayoutId id="2147484995" r:id="rId4"/>
    <p:sldLayoutId id="2147484996" r:id="rId5"/>
    <p:sldLayoutId id="2147484997" r:id="rId6"/>
    <p:sldLayoutId id="2147484998" r:id="rId7"/>
    <p:sldLayoutId id="2147484999" r:id="rId8"/>
    <p:sldLayoutId id="2147485000" r:id="rId9"/>
    <p:sldLayoutId id="2147485001" r:id="rId10"/>
    <p:sldLayoutId id="2147485002" r:id="rId11"/>
  </p:sldLayoutIdLst>
  <p:txStyles>
    <p:titleStyle>
      <a:lvl1pPr algn="l" rtl="0" eaLnBrk="0" fontAlgn="base" hangingPunct="0">
        <a:spcBef>
          <a:spcPct val="0"/>
        </a:spcBef>
        <a:spcAft>
          <a:spcPct val="0"/>
        </a:spcAft>
        <a:defRPr sz="4000" i="1">
          <a:solidFill>
            <a:srgbClr val="FFFFFF"/>
          </a:solidFill>
          <a:latin typeface="+mj-lt"/>
          <a:ea typeface="+mj-ea"/>
          <a:cs typeface="+mj-cs"/>
        </a:defRPr>
      </a:lvl1pPr>
      <a:lvl2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2pPr>
      <a:lvl3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3pPr>
      <a:lvl4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4pPr>
      <a:lvl5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5pPr>
      <a:lvl6pPr marL="4572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6pPr>
      <a:lvl7pPr marL="9144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7pPr>
      <a:lvl8pPr marL="13716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8pPr>
      <a:lvl9pPr marL="18288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9pPr>
    </p:titleStyle>
    <p:bodyStyle>
      <a:lvl1pPr marL="342900" indent="-342900" algn="l" rtl="0" eaLnBrk="0" fontAlgn="base" hangingPunct="0">
        <a:spcBef>
          <a:spcPct val="20000"/>
        </a:spcBef>
        <a:spcAft>
          <a:spcPct val="0"/>
        </a:spcAft>
        <a:buClr>
          <a:srgbClr val="CFBBFA"/>
        </a:buClr>
        <a:buSzPct val="85000"/>
        <a:buFont typeface="Wingdings" charset="0"/>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lr>
          <a:srgbClr val="CFBBFA"/>
        </a:buClr>
        <a:buSzPct val="85000"/>
        <a:buFont typeface="Wingdings" charset="0"/>
        <a:buChar char=""/>
        <a:defRPr sz="2800">
          <a:solidFill>
            <a:srgbClr val="FFFFFF"/>
          </a:solidFill>
          <a:latin typeface="+mn-lt"/>
          <a:ea typeface="+mn-ea"/>
        </a:defRPr>
      </a:lvl2pPr>
      <a:lvl3pPr marL="1143000" indent="-228600" algn="l" rtl="0" eaLnBrk="0" fontAlgn="base" hangingPunct="0">
        <a:spcBef>
          <a:spcPct val="20000"/>
        </a:spcBef>
        <a:spcAft>
          <a:spcPct val="0"/>
        </a:spcAft>
        <a:buClr>
          <a:srgbClr val="CFBBFA"/>
        </a:buClr>
        <a:buSzPct val="85000"/>
        <a:buFont typeface="Wingdings" charset="0"/>
        <a:buChar char=""/>
        <a:defRPr sz="2400">
          <a:solidFill>
            <a:srgbClr val="FFFFFF"/>
          </a:solidFill>
          <a:latin typeface="+mn-lt"/>
          <a:ea typeface="+mn-ea"/>
        </a:defRPr>
      </a:lvl3pPr>
      <a:lvl4pPr marL="1600200" indent="-228600" algn="l" rtl="0" eaLnBrk="0" fontAlgn="base" hangingPunct="0">
        <a:spcBef>
          <a:spcPct val="20000"/>
        </a:spcBef>
        <a:spcAft>
          <a:spcPct val="0"/>
        </a:spcAft>
        <a:buClr>
          <a:srgbClr val="CFBBFA"/>
        </a:buClr>
        <a:buSzPct val="85000"/>
        <a:buFont typeface="Wingdings" charset="0"/>
        <a:buChar char=""/>
        <a:defRPr sz="2000">
          <a:solidFill>
            <a:srgbClr val="FFFFFF"/>
          </a:solidFill>
          <a:latin typeface="+mn-lt"/>
          <a:ea typeface="+mn-ea"/>
        </a:defRPr>
      </a:lvl4pPr>
      <a:lvl5pPr marL="2057400" indent="-228600" algn="l" rtl="0" eaLnBrk="0" fontAlgn="base" hangingPunct="0">
        <a:spcBef>
          <a:spcPct val="20000"/>
        </a:spcBef>
        <a:spcAft>
          <a:spcPct val="0"/>
        </a:spcAft>
        <a:buClr>
          <a:srgbClr val="CFBBFA"/>
        </a:buClr>
        <a:buSzPct val="85000"/>
        <a:buFont typeface="Wingdings" charset="0"/>
        <a:buChar char=""/>
        <a:defRPr sz="2000">
          <a:solidFill>
            <a:srgbClr val="FFFFFF"/>
          </a:solidFill>
          <a:latin typeface="+mn-lt"/>
          <a:ea typeface="+mn-ea"/>
        </a:defRPr>
      </a:lvl5pPr>
      <a:lvl6pPr marL="25146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6pPr>
      <a:lvl7pPr marL="29718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7pPr>
      <a:lvl8pPr marL="34290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8pPr>
      <a:lvl9pPr marL="38862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519E34F-AF5F-FF4D-9C28-0E117E7BCF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4292287"/>
      </p:ext>
    </p:extLst>
  </p:cSld>
  <p:clrMap bg1="lt1" tx1="dk1" bg2="lt2" tx2="dk2" accent1="accent1" accent2="accent2" accent3="accent3" accent4="accent4" accent5="accent5" accent6="accent6" hlink="hlink" folHlink="folHlink"/>
  <p:sldLayoutIdLst>
    <p:sldLayoutId id="2147485004" r:id="rId1"/>
    <p:sldLayoutId id="2147485005" r:id="rId2"/>
    <p:sldLayoutId id="2147485006" r:id="rId3"/>
    <p:sldLayoutId id="2147485007" r:id="rId4"/>
    <p:sldLayoutId id="2147485008" r:id="rId5"/>
    <p:sldLayoutId id="2147485009" r:id="rId6"/>
    <p:sldLayoutId id="2147485010" r:id="rId7"/>
    <p:sldLayoutId id="2147485011" r:id="rId8"/>
    <p:sldLayoutId id="2147485012" r:id="rId9"/>
    <p:sldLayoutId id="2147485013" r:id="rId10"/>
    <p:sldLayoutId id="2147485014"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519E34F-AF5F-FF4D-9C28-0E117E7BCF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4292287"/>
      </p:ext>
    </p:extLst>
  </p:cSld>
  <p:clrMap bg1="lt1" tx1="dk1" bg2="lt2" tx2="dk2" accent1="accent1" accent2="accent2" accent3="accent3" accent4="accent4" accent5="accent5" accent6="accent6" hlink="hlink" folHlink="folHlink"/>
  <p:sldLayoutIdLst>
    <p:sldLayoutId id="2147485028" r:id="rId1"/>
    <p:sldLayoutId id="2147485029" r:id="rId2"/>
    <p:sldLayoutId id="2147485030" r:id="rId3"/>
    <p:sldLayoutId id="2147485031" r:id="rId4"/>
    <p:sldLayoutId id="2147485032" r:id="rId5"/>
    <p:sldLayoutId id="2147485033" r:id="rId6"/>
    <p:sldLayoutId id="2147485034" r:id="rId7"/>
    <p:sldLayoutId id="2147485035" r:id="rId8"/>
    <p:sldLayoutId id="2147485036" r:id="rId9"/>
    <p:sldLayoutId id="2147485037" r:id="rId10"/>
    <p:sldLayoutId id="2147485038"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grpSp>
    </p:spTree>
    <p:extLst>
      <p:ext uri="{BB962C8B-B14F-4D97-AF65-F5344CB8AC3E}">
        <p14:creationId xmlns:p14="http://schemas.microsoft.com/office/powerpoint/2010/main" val="1261207187"/>
      </p:ext>
    </p:extLst>
  </p:cSld>
  <p:clrMap bg1="dk2" tx1="lt1" bg2="dk1" tx2="lt2" accent1="accent1" accent2="accent2" accent3="accent3" accent4="accent4" accent5="accent5" accent6="accent6" hlink="hlink" folHlink="folHlink"/>
  <p:sldLayoutIdLst>
    <p:sldLayoutId id="2147484386" r:id="rId1"/>
    <p:sldLayoutId id="2147484387" r:id="rId2"/>
    <p:sldLayoutId id="2147484388" r:id="rId3"/>
    <p:sldLayoutId id="2147484389" r:id="rId4"/>
    <p:sldLayoutId id="2147484390" r:id="rId5"/>
    <p:sldLayoutId id="2147484391" r:id="rId6"/>
    <p:sldLayoutId id="2147484392" r:id="rId7"/>
    <p:sldLayoutId id="2147484393" r:id="rId8"/>
    <p:sldLayoutId id="2147484394" r:id="rId9"/>
    <p:sldLayoutId id="2147484395" r:id="rId10"/>
    <p:sldLayoutId id="2147484396" r:id="rId11"/>
    <p:sldLayoutId id="2147484397"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fld id="{1356DC06-D135-8541-95BD-7C882F18835B}" type="slidenum">
              <a:rPr lang="en-US" smtClean="0">
                <a:cs typeface="MS PGothic" charset="0"/>
              </a:rPr>
              <a:pPr/>
              <a:t>‹#›</a:t>
            </a:fld>
            <a:endParaRPr lang="en-US">
              <a:cs typeface="MS PGothic" charset="0"/>
            </a:endParaRPr>
          </a:p>
        </p:txBody>
      </p:sp>
    </p:spTree>
    <p:extLst>
      <p:ext uri="{BB962C8B-B14F-4D97-AF65-F5344CB8AC3E}">
        <p14:creationId xmlns:p14="http://schemas.microsoft.com/office/powerpoint/2010/main" val="2878012836"/>
      </p:ext>
    </p:extLst>
  </p:cSld>
  <p:clrMap bg1="lt1" tx1="dk1" bg2="lt2" tx2="dk2" accent1="accent1" accent2="accent2" accent3="accent3" accent4="accent4" accent5="accent5" accent6="accent6" hlink="hlink" folHlink="folHlink"/>
  <p:sldLayoutIdLst>
    <p:sldLayoutId id="2147485040" r:id="rId1"/>
    <p:sldLayoutId id="2147485041" r:id="rId2"/>
    <p:sldLayoutId id="2147485042" r:id="rId3"/>
    <p:sldLayoutId id="2147485043" r:id="rId4"/>
    <p:sldLayoutId id="2147485044" r:id="rId5"/>
    <p:sldLayoutId id="2147485045" r:id="rId6"/>
    <p:sldLayoutId id="2147485046" r:id="rId7"/>
    <p:sldLayoutId id="2147485047" r:id="rId8"/>
    <p:sldLayoutId id="2147485048" r:id="rId9"/>
    <p:sldLayoutId id="2147485049" r:id="rId10"/>
    <p:sldLayoutId id="214748505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881808571"/>
      </p:ext>
    </p:extLst>
  </p:cSld>
  <p:clrMap bg1="dk2" tx1="lt1" bg2="dk1" tx2="lt2" accent1="accent1" accent2="accent2" accent3="accent3" accent4="accent4" accent5="accent5" accent6="accent6" hlink="hlink" folHlink="folHlink"/>
  <p:sldLayoutIdLst>
    <p:sldLayoutId id="2147485052" r:id="rId1"/>
    <p:sldLayoutId id="2147485053" r:id="rId2"/>
    <p:sldLayoutId id="2147485054" r:id="rId3"/>
    <p:sldLayoutId id="2147485055" r:id="rId4"/>
    <p:sldLayoutId id="2147485056" r:id="rId5"/>
    <p:sldLayoutId id="2147485057" r:id="rId6"/>
    <p:sldLayoutId id="2147485058" r:id="rId7"/>
    <p:sldLayoutId id="2147485059" r:id="rId8"/>
    <p:sldLayoutId id="2147485060" r:id="rId9"/>
    <p:sldLayoutId id="2147485061" r:id="rId10"/>
    <p:sldLayoutId id="214748506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534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mn-ea"/>
                <a:cs typeface="+mn-cs"/>
              </a:defRPr>
            </a:lvl1pPr>
          </a:lstStyle>
          <a:p>
            <a:pPr>
              <a:defRPr/>
            </a:pPr>
            <a:endParaRPr lang="en-US">
              <a:solidFill>
                <a:srgbClr val="FFFFFF"/>
              </a:solidFill>
              <a:latin typeface="Arial" charset="0"/>
            </a:endParaRPr>
          </a:p>
        </p:txBody>
      </p:sp>
      <p:sp>
        <p:nvSpPr>
          <p:cNvPr id="18534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cs typeface="+mn-cs"/>
              </a:defRPr>
            </a:lvl1pPr>
          </a:lstStyle>
          <a:p>
            <a:pPr>
              <a:defRPr/>
            </a:pPr>
            <a:fld id="{624043F5-975F-7449-91CF-77B97A99AD39}" type="slidenum">
              <a:rPr lang="en-US">
                <a:solidFill>
                  <a:srgbClr val="FFFFFF"/>
                </a:solidFill>
                <a:latin typeface="Arial" charset="0"/>
              </a:rPr>
              <a:pPr>
                <a:defRPr/>
              </a:pPr>
              <a:t>‹#›</a:t>
            </a:fld>
            <a:endParaRPr lang="en-US">
              <a:solidFill>
                <a:srgbClr val="FFFFFF"/>
              </a:solidFill>
              <a:latin typeface="Arial" charset="0"/>
            </a:endParaRPr>
          </a:p>
        </p:txBody>
      </p:sp>
      <p:grpSp>
        <p:nvGrpSpPr>
          <p:cNvPr id="13316" name="Group 4"/>
          <p:cNvGrpSpPr>
            <a:grpSpLocks/>
          </p:cNvGrpSpPr>
          <p:nvPr/>
        </p:nvGrpSpPr>
        <p:grpSpPr bwMode="auto">
          <a:xfrm>
            <a:off x="0" y="0"/>
            <a:ext cx="9140825" cy="6850063"/>
            <a:chOff x="0" y="0"/>
            <a:chExt cx="5758" cy="4315"/>
          </a:xfrm>
        </p:grpSpPr>
        <p:grpSp>
          <p:nvGrpSpPr>
            <p:cNvPr id="13320" name="Group 5"/>
            <p:cNvGrpSpPr>
              <a:grpSpLocks/>
            </p:cNvGrpSpPr>
            <p:nvPr userDrawn="1"/>
          </p:nvGrpSpPr>
          <p:grpSpPr bwMode="auto">
            <a:xfrm>
              <a:off x="1728" y="2230"/>
              <a:ext cx="4027" cy="2085"/>
              <a:chOff x="1728" y="2230"/>
              <a:chExt cx="4027" cy="2085"/>
            </a:xfrm>
          </p:grpSpPr>
          <p:sp>
            <p:nvSpPr>
              <p:cNvPr id="18535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18535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18535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1332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Arial" charset="0"/>
                </a:endParaRPr>
              </a:p>
            </p:txBody>
          </p:sp>
          <p:sp>
            <p:nvSpPr>
              <p:cNvPr id="18535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grpSp>
        <p:sp>
          <p:nvSpPr>
            <p:cNvPr id="18535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13322" name="Freeform 12"/>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Arial" charset="0"/>
              </a:endParaRPr>
            </a:p>
          </p:txBody>
        </p:sp>
      </p:grpSp>
      <p:sp>
        <p:nvSpPr>
          <p:cNvPr id="18535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535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mn-ea"/>
                <a:cs typeface="+mn-cs"/>
              </a:defRPr>
            </a:lvl1pPr>
          </a:lstStyle>
          <a:p>
            <a:pPr>
              <a:defRPr/>
            </a:pPr>
            <a:endParaRPr lang="en-US">
              <a:solidFill>
                <a:srgbClr val="FFFFFF"/>
              </a:solidFill>
              <a:latin typeface="Arial" charset="0"/>
            </a:endParaRPr>
          </a:p>
        </p:txBody>
      </p:sp>
      <p:sp>
        <p:nvSpPr>
          <p:cNvPr id="18535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262846"/>
      </p:ext>
    </p:extLst>
  </p:cSld>
  <p:clrMap bg1="dk2" tx1="lt1" bg2="dk1" tx2="lt2" accent1="accent1" accent2="accent2" accent3="accent3" accent4="accent4" accent5="accent5" accent6="accent6" hlink="hlink" folHlink="folHlink"/>
  <p:sldLayoutIdLst>
    <p:sldLayoutId id="2147485064" r:id="rId1"/>
    <p:sldLayoutId id="2147485065" r:id="rId2"/>
    <p:sldLayoutId id="2147485066" r:id="rId3"/>
    <p:sldLayoutId id="2147485067" r:id="rId4"/>
    <p:sldLayoutId id="2147485068" r:id="rId5"/>
    <p:sldLayoutId id="2147485069" r:id="rId6"/>
    <p:sldLayoutId id="2147485070" r:id="rId7"/>
    <p:sldLayoutId id="2147485071" r:id="rId8"/>
    <p:sldLayoutId id="2147485072" r:id="rId9"/>
    <p:sldLayoutId id="2147485073" r:id="rId10"/>
    <p:sldLayoutId id="2147485074"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9570" name="Group 2"/>
          <p:cNvGrpSpPr>
            <a:grpSpLocks/>
          </p:cNvGrpSpPr>
          <p:nvPr/>
        </p:nvGrpSpPr>
        <p:grpSpPr bwMode="auto">
          <a:xfrm>
            <a:off x="0" y="0"/>
            <a:ext cx="9145588" cy="6845300"/>
            <a:chOff x="0" y="0"/>
            <a:chExt cx="5761" cy="4312"/>
          </a:xfrm>
        </p:grpSpPr>
        <p:sp>
          <p:nvSpPr>
            <p:cNvPr id="109573"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mn-cs"/>
              </a:endParaRPr>
            </a:p>
          </p:txBody>
        </p:sp>
        <p:sp useBgFill="1">
          <p:nvSpPr>
            <p:cNvPr id="109574"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000">
                <a:solidFill>
                  <a:srgbClr val="FFFFFF"/>
                </a:solidFill>
                <a:latin typeface="Arial" charset="0"/>
                <a:cs typeface="+mn-cs"/>
              </a:endParaRPr>
            </a:p>
          </p:txBody>
        </p:sp>
      </p:grpSp>
      <p:sp>
        <p:nvSpPr>
          <p:cNvPr id="109571"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9572"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2719806"/>
      </p:ext>
    </p:extLst>
  </p:cSld>
  <p:clrMap bg1="dk2" tx1="lt1" bg2="dk1" tx2="lt2" accent1="accent1" accent2="accent2" accent3="accent3" accent4="accent4" accent5="accent5" accent6="accent6" hlink="hlink" folHlink="folHlink"/>
  <p:sldLayoutIdLst>
    <p:sldLayoutId id="214748507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34818"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eaLnBrk="0" hangingPunct="0">
              <a:defRPr/>
            </a:pPr>
            <a:endParaRPr lang="en-US" sz="1800">
              <a:solidFill>
                <a:srgbClr val="FFFFFF"/>
              </a:solidFill>
              <a:latin typeface="Arial" charset="0"/>
              <a:cs typeface="+mn-cs"/>
            </a:endParaRPr>
          </a:p>
        </p:txBody>
      </p:sp>
      <p:sp>
        <p:nvSpPr>
          <p:cNvPr id="37891"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430947550 w 3625"/>
              <a:gd name="T5" fmla="*/ 7561263 h 1492"/>
              <a:gd name="T6" fmla="*/ 894656340 w 3625"/>
              <a:gd name="T7" fmla="*/ 22682200 h 1492"/>
              <a:gd name="T8" fmla="*/ 1257558872 w 3625"/>
              <a:gd name="T9" fmla="*/ 52924075 h 1492"/>
              <a:gd name="T10" fmla="*/ 1638101705 w 3625"/>
              <a:gd name="T11" fmla="*/ 90725625 h 1492"/>
              <a:gd name="T12" fmla="*/ 2038807377 w 3625"/>
              <a:gd name="T13" fmla="*/ 136088438 h 1492"/>
              <a:gd name="T14" fmla="*/ 2147483647 w 3625"/>
              <a:gd name="T15" fmla="*/ 196572188 h 1492"/>
              <a:gd name="T16" fmla="*/ 2147483647 w 3625"/>
              <a:gd name="T17" fmla="*/ 264617200 h 1492"/>
              <a:gd name="T18" fmla="*/ 2147483647 w 3625"/>
              <a:gd name="T19" fmla="*/ 335181575 h 1492"/>
              <a:gd name="T20" fmla="*/ 2147483647 w 3625"/>
              <a:gd name="T21" fmla="*/ 441028138 h 1492"/>
              <a:gd name="T22" fmla="*/ 2147483647 w 3625"/>
              <a:gd name="T23" fmla="*/ 546874700 h 1492"/>
              <a:gd name="T24" fmla="*/ 2147483647 w 3625"/>
              <a:gd name="T25" fmla="*/ 677922825 h 1492"/>
              <a:gd name="T26" fmla="*/ 2147483647 w 3625"/>
              <a:gd name="T27" fmla="*/ 776208125 h 1492"/>
              <a:gd name="T28" fmla="*/ 2147483647 w 3625"/>
              <a:gd name="T29" fmla="*/ 967740000 h 1492"/>
              <a:gd name="T30" fmla="*/ 2147483647 w 3625"/>
              <a:gd name="T31" fmla="*/ 1118949375 h 1492"/>
              <a:gd name="T32" fmla="*/ 2147483647 w 3625"/>
              <a:gd name="T33" fmla="*/ 1378526263 h 1492"/>
              <a:gd name="T34" fmla="*/ 2147483647 w 3625"/>
              <a:gd name="T35" fmla="*/ 1668343438 h 1492"/>
              <a:gd name="T36" fmla="*/ 2147483647 w 3625"/>
              <a:gd name="T37" fmla="*/ 1980842813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pPr eaLnBrk="0" hangingPunct="0"/>
            <a:endParaRPr lang="en-US" sz="1800">
              <a:solidFill>
                <a:srgbClr val="FFFFFF"/>
              </a:solidFill>
              <a:latin typeface="Arial" charset="0"/>
            </a:endParaRPr>
          </a:p>
        </p:txBody>
      </p:sp>
      <p:sp>
        <p:nvSpPr>
          <p:cNvPr id="37892" name="Freeform 4"/>
          <p:cNvSpPr>
            <a:spLocks/>
          </p:cNvSpPr>
          <p:nvPr/>
        </p:nvSpPr>
        <p:spPr bwMode="white">
          <a:xfrm>
            <a:off x="0" y="3817938"/>
            <a:ext cx="8164513" cy="3019425"/>
          </a:xfrm>
          <a:custGeom>
            <a:avLst/>
            <a:gdLst>
              <a:gd name="T0" fmla="*/ 2147483647 w 5143"/>
              <a:gd name="T1" fmla="*/ 1020664075 h 1902"/>
              <a:gd name="T2" fmla="*/ 2147483647 w 5143"/>
              <a:gd name="T3" fmla="*/ 839212825 h 1902"/>
              <a:gd name="T4" fmla="*/ 2147483647 w 5143"/>
              <a:gd name="T5" fmla="*/ 657761575 h 1902"/>
              <a:gd name="T6" fmla="*/ 2147483647 w 5143"/>
              <a:gd name="T7" fmla="*/ 498990938 h 1902"/>
              <a:gd name="T8" fmla="*/ 2147483647 w 5143"/>
              <a:gd name="T9" fmla="*/ 385584700 h 1902"/>
              <a:gd name="T10" fmla="*/ 2147483647 w 5143"/>
              <a:gd name="T11" fmla="*/ 279738138 h 1902"/>
              <a:gd name="T12" fmla="*/ 2147483647 w 5143"/>
              <a:gd name="T13" fmla="*/ 189012513 h 1902"/>
              <a:gd name="T14" fmla="*/ 2147483647 w 5143"/>
              <a:gd name="T15" fmla="*/ 120967500 h 1902"/>
              <a:gd name="T16" fmla="*/ 1882557628 w 5143"/>
              <a:gd name="T17" fmla="*/ 75604688 h 1902"/>
              <a:gd name="T18" fmla="*/ 1262599152 w 5143"/>
              <a:gd name="T19" fmla="*/ 37803138 h 1902"/>
              <a:gd name="T20" fmla="*/ 619958475 w 5143"/>
              <a:gd name="T21" fmla="*/ 7561263 h 1902"/>
              <a:gd name="T22" fmla="*/ 0 w 5143"/>
              <a:gd name="T23" fmla="*/ 0 h 1902"/>
              <a:gd name="T24" fmla="*/ 0 w 5143"/>
              <a:gd name="T25" fmla="*/ 693043763 h 1902"/>
              <a:gd name="T26" fmla="*/ 0 w 5143"/>
              <a:gd name="T27" fmla="*/ 869454700 h 1902"/>
              <a:gd name="T28" fmla="*/ 0 w 5143"/>
              <a:gd name="T29" fmla="*/ 693043763 h 1902"/>
              <a:gd name="T30" fmla="*/ 0 w 5143"/>
              <a:gd name="T31" fmla="*/ 861893438 h 1902"/>
              <a:gd name="T32" fmla="*/ 854333815 w 5143"/>
              <a:gd name="T33" fmla="*/ 884575638 h 1902"/>
              <a:gd name="T34" fmla="*/ 1527214781 w 5143"/>
              <a:gd name="T35" fmla="*/ 937498125 h 1902"/>
              <a:gd name="T36" fmla="*/ 2147173256 w 5143"/>
              <a:gd name="T37" fmla="*/ 1005543138 h 1902"/>
              <a:gd name="T38" fmla="*/ 2147483647 w 5143"/>
              <a:gd name="T39" fmla="*/ 1096268763 h 1902"/>
              <a:gd name="T40" fmla="*/ 2147483647 w 5143"/>
              <a:gd name="T41" fmla="*/ 1194554063 h 1902"/>
              <a:gd name="T42" fmla="*/ 2147483647 w 5143"/>
              <a:gd name="T43" fmla="*/ 1360884375 h 1902"/>
              <a:gd name="T44" fmla="*/ 2147483647 w 5143"/>
              <a:gd name="T45" fmla="*/ 1519655013 h 1902"/>
              <a:gd name="T46" fmla="*/ 2147483647 w 5143"/>
              <a:gd name="T47" fmla="*/ 1708665938 h 1902"/>
              <a:gd name="T48" fmla="*/ 2147483647 w 5143"/>
              <a:gd name="T49" fmla="*/ 1882557513 h 1902"/>
              <a:gd name="T50" fmla="*/ 2147483647 w 5143"/>
              <a:gd name="T51" fmla="*/ 2147173125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018645950 h 1902"/>
              <a:gd name="T86" fmla="*/ 2147483647 w 5143"/>
              <a:gd name="T87" fmla="*/ 1769149688 h 1902"/>
              <a:gd name="T88" fmla="*/ 2147483647 w 5143"/>
              <a:gd name="T89" fmla="*/ 1481851875 h 1902"/>
              <a:gd name="T90" fmla="*/ 2147483647 w 5143"/>
              <a:gd name="T91" fmla="*/ 1232357200 h 1902"/>
              <a:gd name="T92" fmla="*/ 2147483647 w 5143"/>
              <a:gd name="T93" fmla="*/ 1020664075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37893" name="Freeform 5"/>
          <p:cNvSpPr>
            <a:spLocks/>
          </p:cNvSpPr>
          <p:nvPr/>
        </p:nvSpPr>
        <p:spPr bwMode="white">
          <a:xfrm>
            <a:off x="0" y="3146425"/>
            <a:ext cx="9144000" cy="3690938"/>
          </a:xfrm>
          <a:custGeom>
            <a:avLst/>
            <a:gdLst>
              <a:gd name="T0" fmla="*/ 0 w 5760"/>
              <a:gd name="T1" fmla="*/ 0 h 2325"/>
              <a:gd name="T2" fmla="*/ 0 w 5760"/>
              <a:gd name="T3" fmla="*/ 854333878 h 2325"/>
              <a:gd name="T4" fmla="*/ 1406247188 w 5760"/>
              <a:gd name="T5" fmla="*/ 899696697 h 2325"/>
              <a:gd name="T6" fmla="*/ 2033766888 w 5760"/>
              <a:gd name="T7" fmla="*/ 945059516 h 2325"/>
              <a:gd name="T8" fmla="*/ 2147483647 w 5760"/>
              <a:gd name="T9" fmla="*/ 1005543274 h 2325"/>
              <a:gd name="T10" fmla="*/ 2147483647 w 5760"/>
              <a:gd name="T11" fmla="*/ 1073586708 h 2325"/>
              <a:gd name="T12" fmla="*/ 2147483647 w 5760"/>
              <a:gd name="T13" fmla="*/ 1171873609 h 2325"/>
              <a:gd name="T14" fmla="*/ 2147483647 w 5760"/>
              <a:gd name="T15" fmla="*/ 1285279862 h 2325"/>
              <a:gd name="T16" fmla="*/ 2147483647 w 5760"/>
              <a:gd name="T17" fmla="*/ 1436489257 h 2325"/>
              <a:gd name="T18" fmla="*/ 2147483647 w 5760"/>
              <a:gd name="T19" fmla="*/ 1587698653 h 2325"/>
              <a:gd name="T20" fmla="*/ 2147483647 w 5760"/>
              <a:gd name="T21" fmla="*/ 1731348372 h 2325"/>
              <a:gd name="T22" fmla="*/ 2147483647 w 5760"/>
              <a:gd name="T23" fmla="*/ 1912799647 h 2325"/>
              <a:gd name="T24" fmla="*/ 2147483647 w 5760"/>
              <a:gd name="T25" fmla="*/ 2109371861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09371861 h 2325"/>
              <a:gd name="T62" fmla="*/ 2147483647 w 5760"/>
              <a:gd name="T63" fmla="*/ 1943041526 h 2325"/>
              <a:gd name="T64" fmla="*/ 2147483647 w 5760"/>
              <a:gd name="T65" fmla="*/ 1791832130 h 2325"/>
              <a:gd name="T66" fmla="*/ 2147483647 w 5760"/>
              <a:gd name="T67" fmla="*/ 1640622735 h 2325"/>
              <a:gd name="T68" fmla="*/ 2147483647 w 5760"/>
              <a:gd name="T69" fmla="*/ 1512093955 h 2325"/>
              <a:gd name="T70" fmla="*/ 2147483647 w 5760"/>
              <a:gd name="T71" fmla="*/ 1391126438 h 2325"/>
              <a:gd name="T72" fmla="*/ 2147483647 w 5760"/>
              <a:gd name="T73" fmla="*/ 1217236427 h 2325"/>
              <a:gd name="T74" fmla="*/ 2147483647 w 5760"/>
              <a:gd name="T75" fmla="*/ 1066027032 h 2325"/>
              <a:gd name="T76" fmla="*/ 2147483647 w 5760"/>
              <a:gd name="T77" fmla="*/ 945059516 h 2325"/>
              <a:gd name="T78" fmla="*/ 2147483647 w 5760"/>
              <a:gd name="T79" fmla="*/ 786288857 h 2325"/>
              <a:gd name="T80" fmla="*/ 2147483647 w 5760"/>
              <a:gd name="T81" fmla="*/ 657761664 h 2325"/>
              <a:gd name="T82" fmla="*/ 2147483647 w 5760"/>
              <a:gd name="T83" fmla="*/ 536794148 h 2325"/>
              <a:gd name="T84" fmla="*/ 2147483647 w 5760"/>
              <a:gd name="T85" fmla="*/ 430947571 h 2325"/>
              <a:gd name="T86" fmla="*/ 2147483647 w 5760"/>
              <a:gd name="T87" fmla="*/ 347781610 h 2325"/>
              <a:gd name="T88" fmla="*/ 2147483647 w 5760"/>
              <a:gd name="T89" fmla="*/ 272176912 h 2325"/>
              <a:gd name="T90" fmla="*/ 2147483647 w 5760"/>
              <a:gd name="T91" fmla="*/ 204133478 h 2325"/>
              <a:gd name="T92" fmla="*/ 2147483647 w 5760"/>
              <a:gd name="T93" fmla="*/ 151209395 h 2325"/>
              <a:gd name="T94" fmla="*/ 2147483647 w 5760"/>
              <a:gd name="T95" fmla="*/ 90725637 h 2325"/>
              <a:gd name="T96" fmla="*/ 2086689375 w 5760"/>
              <a:gd name="T97" fmla="*/ 52924082 h 2325"/>
              <a:gd name="T98" fmla="*/ 1406247188 w 5760"/>
              <a:gd name="T99" fmla="*/ 30241879 h 2325"/>
              <a:gd name="T100" fmla="*/ 710684063 w 5760"/>
              <a:gd name="T101" fmla="*/ 7561264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37894" name="Freeform 6"/>
          <p:cNvSpPr>
            <a:spLocks/>
          </p:cNvSpPr>
          <p:nvPr/>
        </p:nvSpPr>
        <p:spPr bwMode="white">
          <a:xfrm>
            <a:off x="0" y="2460625"/>
            <a:ext cx="9144000" cy="2497138"/>
          </a:xfrm>
          <a:custGeom>
            <a:avLst/>
            <a:gdLst>
              <a:gd name="T0" fmla="*/ 0 w 5760"/>
              <a:gd name="T1" fmla="*/ 0 h 1573"/>
              <a:gd name="T2" fmla="*/ 0 w 5760"/>
              <a:gd name="T3" fmla="*/ 884575815 h 1573"/>
              <a:gd name="T4" fmla="*/ 710684063 w 5760"/>
              <a:gd name="T5" fmla="*/ 899696755 h 1573"/>
              <a:gd name="T6" fmla="*/ 1580138763 w 5760"/>
              <a:gd name="T7" fmla="*/ 914817696 h 1573"/>
              <a:gd name="T8" fmla="*/ 2147483647 w 5760"/>
              <a:gd name="T9" fmla="*/ 945059577 h 1573"/>
              <a:gd name="T10" fmla="*/ 2147483647 w 5760"/>
              <a:gd name="T11" fmla="*/ 990422398 h 1573"/>
              <a:gd name="T12" fmla="*/ 2147483647 w 5760"/>
              <a:gd name="T13" fmla="*/ 1035785220 h 1573"/>
              <a:gd name="T14" fmla="*/ 2147483647 w 5760"/>
              <a:gd name="T15" fmla="*/ 1096268982 h 1573"/>
              <a:gd name="T16" fmla="*/ 2147483647 w 5760"/>
              <a:gd name="T17" fmla="*/ 1164312421 h 1573"/>
              <a:gd name="T18" fmla="*/ 2147483647 w 5760"/>
              <a:gd name="T19" fmla="*/ 1270159004 h 1573"/>
              <a:gd name="T20" fmla="*/ 2147483647 w 5760"/>
              <a:gd name="T21" fmla="*/ 1383566852 h 1573"/>
              <a:gd name="T22" fmla="*/ 2147483647 w 5760"/>
              <a:gd name="T23" fmla="*/ 1504534376 h 1573"/>
              <a:gd name="T24" fmla="*/ 2147483647 w 5760"/>
              <a:gd name="T25" fmla="*/ 1633061577 h 1573"/>
              <a:gd name="T26" fmla="*/ 2147483647 w 5760"/>
              <a:gd name="T27" fmla="*/ 1784270982 h 1573"/>
              <a:gd name="T28" fmla="*/ 2147483647 w 5760"/>
              <a:gd name="T29" fmla="*/ 1890117566 h 1573"/>
              <a:gd name="T30" fmla="*/ 2147483647 w 5760"/>
              <a:gd name="T31" fmla="*/ 2041326971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1595260019 h 1573"/>
              <a:gd name="T54" fmla="*/ 2147483647 w 5760"/>
              <a:gd name="T55" fmla="*/ 1436489350 h 1573"/>
              <a:gd name="T56" fmla="*/ 2147483647 w 5760"/>
              <a:gd name="T57" fmla="*/ 1262599328 h 1573"/>
              <a:gd name="T58" fmla="*/ 2147483647 w 5760"/>
              <a:gd name="T59" fmla="*/ 1118949599 h 1573"/>
              <a:gd name="T60" fmla="*/ 2147483647 w 5760"/>
              <a:gd name="T61" fmla="*/ 997982075 h 1573"/>
              <a:gd name="T62" fmla="*/ 2147483647 w 5760"/>
              <a:gd name="T63" fmla="*/ 877014551 h 1573"/>
              <a:gd name="T64" fmla="*/ 2147483647 w 5760"/>
              <a:gd name="T65" fmla="*/ 740926086 h 1573"/>
              <a:gd name="T66" fmla="*/ 2147483647 w 5760"/>
              <a:gd name="T67" fmla="*/ 635079502 h 1573"/>
              <a:gd name="T68" fmla="*/ 2147483647 w 5760"/>
              <a:gd name="T69" fmla="*/ 536794182 h 1573"/>
              <a:gd name="T70" fmla="*/ 2147483647 w 5760"/>
              <a:gd name="T71" fmla="*/ 461189480 h 1573"/>
              <a:gd name="T72" fmla="*/ 2147483647 w 5760"/>
              <a:gd name="T73" fmla="*/ 385584777 h 1573"/>
              <a:gd name="T74" fmla="*/ 2147483647 w 5760"/>
              <a:gd name="T75" fmla="*/ 325101015 h 1573"/>
              <a:gd name="T76" fmla="*/ 2147483647 w 5760"/>
              <a:gd name="T77" fmla="*/ 264617253 h 1573"/>
              <a:gd name="T78" fmla="*/ 2147483647 w 5760"/>
              <a:gd name="T79" fmla="*/ 219254431 h 1573"/>
              <a:gd name="T80" fmla="*/ 2147483647 w 5760"/>
              <a:gd name="T81" fmla="*/ 166330346 h 1573"/>
              <a:gd name="T82" fmla="*/ 2147483647 w 5760"/>
              <a:gd name="T83" fmla="*/ 120967524 h 1573"/>
              <a:gd name="T84" fmla="*/ 2147483647 w 5760"/>
              <a:gd name="T85" fmla="*/ 98286907 h 1573"/>
              <a:gd name="T86" fmla="*/ 2147483647 w 5760"/>
              <a:gd name="T87" fmla="*/ 68045026 h 1573"/>
              <a:gd name="T88" fmla="*/ 2147483647 w 5760"/>
              <a:gd name="T89" fmla="*/ 37803145 h 1573"/>
              <a:gd name="T90" fmla="*/ 1799391563 w 5760"/>
              <a:gd name="T91" fmla="*/ 30241881 h 1573"/>
              <a:gd name="T92" fmla="*/ 1285279688 w 5760"/>
              <a:gd name="T93" fmla="*/ 15120941 h 1573"/>
              <a:gd name="T94" fmla="*/ 61239876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37895" name="Freeform 7"/>
          <p:cNvSpPr>
            <a:spLocks/>
          </p:cNvSpPr>
          <p:nvPr/>
        </p:nvSpPr>
        <p:spPr bwMode="white">
          <a:xfrm>
            <a:off x="0" y="1793875"/>
            <a:ext cx="9144000" cy="1539875"/>
          </a:xfrm>
          <a:custGeom>
            <a:avLst/>
            <a:gdLst>
              <a:gd name="T0" fmla="*/ 0 w 5760"/>
              <a:gd name="T1" fmla="*/ 0 h 970"/>
              <a:gd name="T2" fmla="*/ 0 w 5760"/>
              <a:gd name="T3" fmla="*/ 854333763 h 970"/>
              <a:gd name="T4" fmla="*/ 801409688 w 5760"/>
              <a:gd name="T5" fmla="*/ 861893438 h 970"/>
              <a:gd name="T6" fmla="*/ 1489413138 w 5760"/>
              <a:gd name="T7" fmla="*/ 877014375 h 970"/>
              <a:gd name="T8" fmla="*/ 2132052188 w 5760"/>
              <a:gd name="T9" fmla="*/ 892135313 h 970"/>
              <a:gd name="T10" fmla="*/ 2147483647 w 5760"/>
              <a:gd name="T11" fmla="*/ 907256250 h 970"/>
              <a:gd name="T12" fmla="*/ 2147483647 w 5760"/>
              <a:gd name="T13" fmla="*/ 922377188 h 970"/>
              <a:gd name="T14" fmla="*/ 2147483647 w 5760"/>
              <a:gd name="T15" fmla="*/ 960180325 h 970"/>
              <a:gd name="T16" fmla="*/ 2147483647 w 5760"/>
              <a:gd name="T17" fmla="*/ 1005543138 h 970"/>
              <a:gd name="T18" fmla="*/ 2147483647 w 5760"/>
              <a:gd name="T19" fmla="*/ 1058465625 h 970"/>
              <a:gd name="T20" fmla="*/ 2147483647 w 5760"/>
              <a:gd name="T21" fmla="*/ 1141631575 h 970"/>
              <a:gd name="T22" fmla="*/ 2147483647 w 5760"/>
              <a:gd name="T23" fmla="*/ 1202115325 h 970"/>
              <a:gd name="T24" fmla="*/ 2147483647 w 5760"/>
              <a:gd name="T25" fmla="*/ 1277720013 h 970"/>
              <a:gd name="T26" fmla="*/ 2147483647 w 5760"/>
              <a:gd name="T27" fmla="*/ 1368445638 h 970"/>
              <a:gd name="T28" fmla="*/ 2147483647 w 5760"/>
              <a:gd name="T29" fmla="*/ 1474292200 h 970"/>
              <a:gd name="T30" fmla="*/ 2147483647 w 5760"/>
              <a:gd name="T31" fmla="*/ 1557456563 h 970"/>
              <a:gd name="T32" fmla="*/ 2147483647 w 5760"/>
              <a:gd name="T33" fmla="*/ 1685985325 h 970"/>
              <a:gd name="T34" fmla="*/ 2147483647 w 5760"/>
              <a:gd name="T35" fmla="*/ 1829633438 h 970"/>
              <a:gd name="T36" fmla="*/ 2147483647 w 5760"/>
              <a:gd name="T37" fmla="*/ 1980842813 h 970"/>
              <a:gd name="T38" fmla="*/ 2147483647 w 5760"/>
              <a:gd name="T39" fmla="*/ 2132052188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37896" name="Freeform 8"/>
          <p:cNvSpPr>
            <a:spLocks/>
          </p:cNvSpPr>
          <p:nvPr/>
        </p:nvSpPr>
        <p:spPr bwMode="white">
          <a:xfrm>
            <a:off x="0" y="-20638"/>
            <a:ext cx="9144000" cy="1682751"/>
          </a:xfrm>
          <a:custGeom>
            <a:avLst/>
            <a:gdLst>
              <a:gd name="T0" fmla="*/ 0 w 5760"/>
              <a:gd name="T1" fmla="*/ 1897679578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1693251 h 1060"/>
              <a:gd name="T12" fmla="*/ 2147483647 w 5760"/>
              <a:gd name="T13" fmla="*/ 400705876 h 1060"/>
              <a:gd name="T14" fmla="*/ 2147483647 w 5760"/>
              <a:gd name="T15" fmla="*/ 559475020 h 1060"/>
              <a:gd name="T16" fmla="*/ 2147483647 w 5760"/>
              <a:gd name="T17" fmla="*/ 672882912 h 1060"/>
              <a:gd name="T18" fmla="*/ 2147483647 w 5760"/>
              <a:gd name="T19" fmla="*/ 816531110 h 1060"/>
              <a:gd name="T20" fmla="*/ 2147483647 w 5760"/>
              <a:gd name="T21" fmla="*/ 922377736 h 1060"/>
              <a:gd name="T22" fmla="*/ 2147483647 w 5760"/>
              <a:gd name="T23" fmla="*/ 1043345308 h 1060"/>
              <a:gd name="T24" fmla="*/ 2147483647 w 5760"/>
              <a:gd name="T25" fmla="*/ 1179433826 h 1060"/>
              <a:gd name="T26" fmla="*/ 2147483647 w 5760"/>
              <a:gd name="T27" fmla="*/ 1270159505 h 1060"/>
              <a:gd name="T28" fmla="*/ 2147483647 w 5760"/>
              <a:gd name="T29" fmla="*/ 1368446451 h 1060"/>
              <a:gd name="T30" fmla="*/ 2147483647 w 5760"/>
              <a:gd name="T31" fmla="*/ 1459172130 h 1060"/>
              <a:gd name="T32" fmla="*/ 2147483647 w 5760"/>
              <a:gd name="T33" fmla="*/ 1527217183 h 1060"/>
              <a:gd name="T34" fmla="*/ 2147483647 w 5760"/>
              <a:gd name="T35" fmla="*/ 1595260648 h 1060"/>
              <a:gd name="T36" fmla="*/ 2147483647 w 5760"/>
              <a:gd name="T37" fmla="*/ 1648184754 h 1060"/>
              <a:gd name="T38" fmla="*/ 2147483647 w 5760"/>
              <a:gd name="T39" fmla="*/ 1701107273 h 1060"/>
              <a:gd name="T40" fmla="*/ 2147483647 w 5760"/>
              <a:gd name="T41" fmla="*/ 1746470113 h 1060"/>
              <a:gd name="T42" fmla="*/ 2147483647 w 5760"/>
              <a:gd name="T43" fmla="*/ 1784273273 h 1060"/>
              <a:gd name="T44" fmla="*/ 2147483647 w 5760"/>
              <a:gd name="T45" fmla="*/ 1814515166 h 1060"/>
              <a:gd name="T46" fmla="*/ 2147483647 w 5760"/>
              <a:gd name="T47" fmla="*/ 1844757059 h 1060"/>
              <a:gd name="T48" fmla="*/ 2147483647 w 5760"/>
              <a:gd name="T49" fmla="*/ 1859878005 h 1060"/>
              <a:gd name="T50" fmla="*/ 1345763438 w 5760"/>
              <a:gd name="T51" fmla="*/ 1882558631 h 1060"/>
              <a:gd name="T52" fmla="*/ 506552200 w 5760"/>
              <a:gd name="T53" fmla="*/ 1897679578 h 1060"/>
              <a:gd name="T54" fmla="*/ 0 w 5760"/>
              <a:gd name="T55" fmla="*/ 1897679578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37897" name="Freeform 9"/>
          <p:cNvSpPr>
            <a:spLocks/>
          </p:cNvSpPr>
          <p:nvPr/>
        </p:nvSpPr>
        <p:spPr bwMode="white">
          <a:xfrm>
            <a:off x="0" y="-20638"/>
            <a:ext cx="8388350" cy="1068388"/>
          </a:xfrm>
          <a:custGeom>
            <a:avLst/>
            <a:gdLst>
              <a:gd name="T0" fmla="*/ 0 w 5284"/>
              <a:gd name="T1" fmla="*/ 922377619 h 673"/>
              <a:gd name="T2" fmla="*/ 0 w 5284"/>
              <a:gd name="T3" fmla="*/ 1693545793 h 673"/>
              <a:gd name="T4" fmla="*/ 763608138 w 5284"/>
              <a:gd name="T5" fmla="*/ 1693545793 h 673"/>
              <a:gd name="T6" fmla="*/ 1822073763 w 5284"/>
              <a:gd name="T7" fmla="*/ 1670865169 h 673"/>
              <a:gd name="T8" fmla="*/ 2147483647 w 5284"/>
              <a:gd name="T9" fmla="*/ 1648182959 h 673"/>
              <a:gd name="T10" fmla="*/ 2147483647 w 5284"/>
              <a:gd name="T11" fmla="*/ 1617941070 h 673"/>
              <a:gd name="T12" fmla="*/ 2147483647 w 5284"/>
              <a:gd name="T13" fmla="*/ 1587699181 h 673"/>
              <a:gd name="T14" fmla="*/ 2147483647 w 5284"/>
              <a:gd name="T15" fmla="*/ 1549897613 h 673"/>
              <a:gd name="T16" fmla="*/ 2147483647 w 5284"/>
              <a:gd name="T17" fmla="*/ 1527215402 h 673"/>
              <a:gd name="T18" fmla="*/ 2147483647 w 5284"/>
              <a:gd name="T19" fmla="*/ 1481852568 h 673"/>
              <a:gd name="T20" fmla="*/ 2147483647 w 5284"/>
              <a:gd name="T21" fmla="*/ 1436489735 h 673"/>
              <a:gd name="T22" fmla="*/ 2147483647 w 5284"/>
              <a:gd name="T23" fmla="*/ 1376005956 h 673"/>
              <a:gd name="T24" fmla="*/ 2147483647 w 5284"/>
              <a:gd name="T25" fmla="*/ 1330643123 h 673"/>
              <a:gd name="T26" fmla="*/ 2147483647 w 5284"/>
              <a:gd name="T27" fmla="*/ 1255038400 h 673"/>
              <a:gd name="T28" fmla="*/ 2147483647 w 5284"/>
              <a:gd name="T29" fmla="*/ 1194554622 h 673"/>
              <a:gd name="T30" fmla="*/ 2147483647 w 5284"/>
              <a:gd name="T31" fmla="*/ 1126511165 h 673"/>
              <a:gd name="T32" fmla="*/ 2147483647 w 5284"/>
              <a:gd name="T33" fmla="*/ 1058466120 h 673"/>
              <a:gd name="T34" fmla="*/ 2147483647 w 5284"/>
              <a:gd name="T35" fmla="*/ 967740453 h 673"/>
              <a:gd name="T36" fmla="*/ 2147483647 w 5284"/>
              <a:gd name="T37" fmla="*/ 884576051 h 673"/>
              <a:gd name="T38" fmla="*/ 2147483647 w 5284"/>
              <a:gd name="T39" fmla="*/ 801410063 h 673"/>
              <a:gd name="T40" fmla="*/ 2147483647 w 5284"/>
              <a:gd name="T41" fmla="*/ 703124717 h 673"/>
              <a:gd name="T42" fmla="*/ 2147483647 w 5284"/>
              <a:gd name="T43" fmla="*/ 597278105 h 673"/>
              <a:gd name="T44" fmla="*/ 2147483647 w 5284"/>
              <a:gd name="T45" fmla="*/ 483870226 h 673"/>
              <a:gd name="T46" fmla="*/ 2147483647 w 5284"/>
              <a:gd name="T47" fmla="*/ 370463936 h 673"/>
              <a:gd name="T48" fmla="*/ 2147483647 w 5284"/>
              <a:gd name="T49" fmla="*/ 226814169 h 673"/>
              <a:gd name="T50" fmla="*/ 2147483647 w 5284"/>
              <a:gd name="T51" fmla="*/ 105846612 h 673"/>
              <a:gd name="T52" fmla="*/ 2147483647 w 5284"/>
              <a:gd name="T53" fmla="*/ 0 h 673"/>
              <a:gd name="T54" fmla="*/ 2147483647 w 5284"/>
              <a:gd name="T55" fmla="*/ 0 h 673"/>
              <a:gd name="T56" fmla="*/ 2147483647 w 5284"/>
              <a:gd name="T57" fmla="*/ 143649767 h 673"/>
              <a:gd name="T58" fmla="*/ 2147483647 w 5284"/>
              <a:gd name="T59" fmla="*/ 272177002 h 673"/>
              <a:gd name="T60" fmla="*/ 2147483647 w 5284"/>
              <a:gd name="T61" fmla="*/ 378023614 h 673"/>
              <a:gd name="T62" fmla="*/ 2147483647 w 5284"/>
              <a:gd name="T63" fmla="*/ 461189603 h 673"/>
              <a:gd name="T64" fmla="*/ 2147483647 w 5284"/>
              <a:gd name="T65" fmla="*/ 536794326 h 673"/>
              <a:gd name="T66" fmla="*/ 2147483647 w 5284"/>
              <a:gd name="T67" fmla="*/ 612399049 h 673"/>
              <a:gd name="T68" fmla="*/ 2147483647 w 5284"/>
              <a:gd name="T69" fmla="*/ 688003772 h 673"/>
              <a:gd name="T70" fmla="*/ 2147483647 w 5284"/>
              <a:gd name="T71" fmla="*/ 748487550 h 673"/>
              <a:gd name="T72" fmla="*/ 2147483647 w 5284"/>
              <a:gd name="T73" fmla="*/ 786289118 h 673"/>
              <a:gd name="T74" fmla="*/ 2147483647 w 5284"/>
              <a:gd name="T75" fmla="*/ 831651952 h 673"/>
              <a:gd name="T76" fmla="*/ 2147483647 w 5284"/>
              <a:gd name="T77" fmla="*/ 861893841 h 673"/>
              <a:gd name="T78" fmla="*/ 1754028750 w 5284"/>
              <a:gd name="T79" fmla="*/ 892135730 h 673"/>
              <a:gd name="T80" fmla="*/ 1262599075 w 5284"/>
              <a:gd name="T81" fmla="*/ 907256675 h 673"/>
              <a:gd name="T82" fmla="*/ 703124388 w 5284"/>
              <a:gd name="T83" fmla="*/ 922377619 h 673"/>
              <a:gd name="T84" fmla="*/ 249496263 w 5284"/>
              <a:gd name="T85" fmla="*/ 929938885 h 673"/>
              <a:gd name="T86" fmla="*/ 0 w 5284"/>
              <a:gd name="T87" fmla="*/ 922377619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37898" name="Freeform 10"/>
          <p:cNvSpPr>
            <a:spLocks/>
          </p:cNvSpPr>
          <p:nvPr/>
        </p:nvSpPr>
        <p:spPr bwMode="white">
          <a:xfrm>
            <a:off x="0" y="-20638"/>
            <a:ext cx="4578350" cy="454026"/>
          </a:xfrm>
          <a:custGeom>
            <a:avLst/>
            <a:gdLst>
              <a:gd name="T0" fmla="*/ 0 w 2884"/>
              <a:gd name="T1" fmla="*/ 0 h 286"/>
              <a:gd name="T2" fmla="*/ 0 w 2884"/>
              <a:gd name="T3" fmla="*/ 718246907 h 286"/>
              <a:gd name="T4" fmla="*/ 483870000 w 2884"/>
              <a:gd name="T5" fmla="*/ 718246907 h 286"/>
              <a:gd name="T6" fmla="*/ 967740000 w 2884"/>
              <a:gd name="T7" fmla="*/ 710687215 h 286"/>
              <a:gd name="T8" fmla="*/ 1459171263 w 2884"/>
              <a:gd name="T9" fmla="*/ 695566244 h 286"/>
              <a:gd name="T10" fmla="*/ 1988404075 w 2884"/>
              <a:gd name="T11" fmla="*/ 672883995 h 286"/>
              <a:gd name="T12" fmla="*/ 2147483647 w 2884"/>
              <a:gd name="T13" fmla="*/ 650203332 h 286"/>
              <a:gd name="T14" fmla="*/ 2147483647 w 2884"/>
              <a:gd name="T15" fmla="*/ 619961390 h 286"/>
              <a:gd name="T16" fmla="*/ 2147483647 w 2884"/>
              <a:gd name="T17" fmla="*/ 589719449 h 286"/>
              <a:gd name="T18" fmla="*/ 2147483647 w 2884"/>
              <a:gd name="T19" fmla="*/ 559477507 h 286"/>
              <a:gd name="T20" fmla="*/ 2147483647 w 2884"/>
              <a:gd name="T21" fmla="*/ 506553316 h 286"/>
              <a:gd name="T22" fmla="*/ 2147483647 w 2884"/>
              <a:gd name="T23" fmla="*/ 400706520 h 286"/>
              <a:gd name="T24" fmla="*/ 2147483647 w 2884"/>
              <a:gd name="T25" fmla="*/ 294859724 h 286"/>
              <a:gd name="T26" fmla="*/ 2147483647 w 2884"/>
              <a:gd name="T27" fmla="*/ 151209708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37899"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00" name="Rectangle 1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829" name="Rectangle 1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eaLnBrk="0" hangingPunct="0">
              <a:defRPr/>
            </a:pPr>
            <a:endParaRPr lang="en-US">
              <a:solidFill>
                <a:srgbClr val="FFFFFF"/>
              </a:solidFill>
            </a:endParaRPr>
          </a:p>
        </p:txBody>
      </p:sp>
      <p:sp>
        <p:nvSpPr>
          <p:cNvPr id="34830" name="Rectangle 1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eaLnBrk="0" hangingPunct="0">
              <a:defRPr/>
            </a:pPr>
            <a:endParaRPr lang="en-US">
              <a:solidFill>
                <a:srgbClr val="FFFFFF"/>
              </a:solidFill>
            </a:endParaRPr>
          </a:p>
        </p:txBody>
      </p:sp>
      <p:sp>
        <p:nvSpPr>
          <p:cNvPr id="34831" name="Rectangle 1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cs typeface="+mn-cs"/>
              </a:defRPr>
            </a:lvl1pPr>
          </a:lstStyle>
          <a:p>
            <a:pPr eaLnBrk="0" hangingPunct="0">
              <a:defRPr/>
            </a:pPr>
            <a:fld id="{77FA800A-BE4D-1946-8611-61DA7B4FCEFB}" type="slidenum">
              <a:rPr lang="en-US">
                <a:solidFill>
                  <a:srgbClr val="FFFFFF"/>
                </a:solidFill>
              </a:rPr>
              <a:pPr eaLnBrk="0" hangingPunct="0">
                <a:defRPr/>
              </a:pPr>
              <a:t>‹#›</a:t>
            </a:fld>
            <a:endParaRPr lang="en-US">
              <a:solidFill>
                <a:srgbClr val="FFFFFF"/>
              </a:solidFill>
            </a:endParaRPr>
          </a:p>
        </p:txBody>
      </p:sp>
    </p:spTree>
    <p:extLst>
      <p:ext uri="{BB962C8B-B14F-4D97-AF65-F5344CB8AC3E}">
        <p14:creationId xmlns:p14="http://schemas.microsoft.com/office/powerpoint/2010/main" val="2313746732"/>
      </p:ext>
    </p:extLst>
  </p:cSld>
  <p:clrMap bg1="dk2" tx1="lt1" bg2="dk1" tx2="lt2" accent1="accent1" accent2="accent2" accent3="accent3" accent4="accent4" accent5="accent5" accent6="accent6" hlink="hlink" folHlink="folHlink"/>
  <p:sldLayoutIdLst>
    <p:sldLayoutId id="2147485078" r:id="rId1"/>
    <p:sldLayoutId id="2147485079" r:id="rId2"/>
    <p:sldLayoutId id="2147485080" r:id="rId3"/>
    <p:sldLayoutId id="2147485081" r:id="rId4"/>
    <p:sldLayoutId id="2147485082" r:id="rId5"/>
    <p:sldLayoutId id="2147485083" r:id="rId6"/>
    <p:sldLayoutId id="2147485084" r:id="rId7"/>
    <p:sldLayoutId id="2147485085" r:id="rId8"/>
    <p:sldLayoutId id="2147485086" r:id="rId9"/>
    <p:sldLayoutId id="2147485087" r:id="rId10"/>
    <p:sldLayoutId id="2147485088"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4818"/>
                                        </p:tgtEl>
                                        <p:attrNameLst>
                                          <p:attrName>style.visibility</p:attrName>
                                        </p:attrNameLst>
                                      </p:cBhvr>
                                      <p:to>
                                        <p:strVal val="visible"/>
                                      </p:to>
                                    </p:set>
                                    <p:anim calcmode="lin" valueType="num">
                                      <p:cBhvr additive="base">
                                        <p:cTn id="7" dur="500" fill="hold"/>
                                        <p:tgtEl>
                                          <p:spTgt spid="34818"/>
                                        </p:tgtEl>
                                        <p:attrNameLst>
                                          <p:attrName>ppt_x</p:attrName>
                                        </p:attrNameLst>
                                      </p:cBhvr>
                                      <p:tavLst>
                                        <p:tav tm="0">
                                          <p:val>
                                            <p:strVal val="0-#ppt_w/2"/>
                                          </p:val>
                                        </p:tav>
                                        <p:tav tm="100000">
                                          <p:val>
                                            <p:strVal val="#ppt_x"/>
                                          </p:val>
                                        </p:tav>
                                      </p:tavLst>
                                    </p:anim>
                                    <p:anim calcmode="lin" valueType="num">
                                      <p:cBhvr additive="base">
                                        <p:cTn id="8" dur="500" fill="hold"/>
                                        <p:tgtEl>
                                          <p:spTgt spid="34818"/>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3481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animBg="1"/>
    </p:bldLst>
  </p:timing>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9385827"/>
      </p:ext>
    </p:extLst>
  </p:cSld>
  <p:clrMap bg1="lt1" tx1="dk1" bg2="lt2" tx2="dk2" accent1="accent1" accent2="accent2" accent3="accent3" accent4="accent4" accent5="accent5" accent6="accent6" hlink="hlink" folHlink="folHlink"/>
  <p:sldLayoutIdLst>
    <p:sldLayoutId id="2147485090" r:id="rId1"/>
    <p:sldLayoutId id="2147485091" r:id="rId2"/>
    <p:sldLayoutId id="2147485092" r:id="rId3"/>
    <p:sldLayoutId id="2147485093" r:id="rId4"/>
    <p:sldLayoutId id="2147485094" r:id="rId5"/>
    <p:sldLayoutId id="2147485095" r:id="rId6"/>
    <p:sldLayoutId id="2147485096" r:id="rId7"/>
    <p:sldLayoutId id="2147485097" r:id="rId8"/>
    <p:sldLayoutId id="2147485098" r:id="rId9"/>
    <p:sldLayoutId id="2147485099" r:id="rId10"/>
    <p:sldLayoutId id="2147485100" r:id="rId11"/>
    <p:sldLayoutId id="2147485101" r:id="rId12"/>
    <p:sldLayoutId id="214748510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C16A198B-9034-4749-8A8D-B90A5F5B90A3}" type="datetimeFigureOut">
              <a:rPr lang="en-US">
                <a:latin typeface="Calibri" charset="0"/>
                <a:ea typeface="ＭＳ Ｐゴシック" charset="0"/>
              </a:rPr>
              <a:pPr defTabSz="914400" fontAlgn="base">
                <a:spcBef>
                  <a:spcPct val="0"/>
                </a:spcBef>
                <a:spcAft>
                  <a:spcPct val="0"/>
                </a:spcAft>
                <a:defRPr/>
              </a:pPr>
              <a:t>8/6/24</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FA356419-7718-C74B-9C0F-E2D2C7D5AD85}"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1027130153"/>
      </p:ext>
    </p:extLst>
  </p:cSld>
  <p:clrMap bg1="lt1" tx1="dk1" bg2="lt2" tx2="dk2" accent1="accent1" accent2="accent2" accent3="accent3" accent4="accent4" accent5="accent5" accent6="accent6" hlink="hlink" folHlink="folHlink"/>
  <p:sldLayoutIdLst>
    <p:sldLayoutId id="2147485104" r:id="rId1"/>
    <p:sldLayoutId id="2147485105" r:id="rId2"/>
    <p:sldLayoutId id="2147485106" r:id="rId3"/>
    <p:sldLayoutId id="2147485107" r:id="rId4"/>
    <p:sldLayoutId id="2147485108" r:id="rId5"/>
    <p:sldLayoutId id="2147485109" r:id="rId6"/>
    <p:sldLayoutId id="2147485110" r:id="rId7"/>
    <p:sldLayoutId id="2147485111" r:id="rId8"/>
    <p:sldLayoutId id="2147485112" r:id="rId9"/>
    <p:sldLayoutId id="2147485113" r:id="rId10"/>
    <p:sldLayoutId id="214748511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52226" name="Group 1026"/>
          <p:cNvGrpSpPr>
            <a:grpSpLocks/>
          </p:cNvGrpSpPr>
          <p:nvPr/>
        </p:nvGrpSpPr>
        <p:grpSpPr bwMode="auto">
          <a:xfrm>
            <a:off x="0" y="0"/>
            <a:ext cx="9144000" cy="6858000"/>
            <a:chOff x="0" y="0"/>
            <a:chExt cx="5760" cy="4320"/>
          </a:xfrm>
        </p:grpSpPr>
        <p:sp>
          <p:nvSpPr>
            <p:cNvPr id="52232" name="Rectangle 1027"/>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sp>
          <p:nvSpPr>
            <p:cNvPr id="52233" name="Rectangle 1028"/>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pic>
          <p:nvPicPr>
            <p:cNvPr id="52234" name="Picture 1029"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7382" name="Rectangle 1030"/>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2228" name="Rectangle 103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4" name="Rectangle 1032"/>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Arial Narrow" charset="0"/>
              </a:defRPr>
            </a:lvl1pPr>
          </a:lstStyle>
          <a:p>
            <a:pPr defTabSz="914400" fontAlgn="base">
              <a:spcBef>
                <a:spcPct val="0"/>
              </a:spcBef>
              <a:spcAft>
                <a:spcPct val="0"/>
              </a:spcAft>
              <a:defRPr/>
            </a:pPr>
            <a:fld id="{2B13B870-7D98-4943-96AC-AC2ED7AB9E88}" type="datetime1">
              <a:rPr lang="en-US">
                <a:solidFill>
                  <a:srgbClr val="EAE8E2"/>
                </a:solidFill>
                <a:ea typeface="ＭＳ Ｐゴシック" charset="0"/>
                <a:cs typeface="ＭＳ Ｐゴシック" charset="0"/>
              </a:rPr>
              <a:pPr defTabSz="914400" fontAlgn="base">
                <a:spcBef>
                  <a:spcPct val="0"/>
                </a:spcBef>
                <a:spcAft>
                  <a:spcPct val="0"/>
                </a:spcAft>
                <a:defRPr/>
              </a:pPr>
              <a:t>8/6/24</a:t>
            </a:fld>
            <a:endParaRPr lang="en-US">
              <a:solidFill>
                <a:srgbClr val="EAE8E2"/>
              </a:solidFill>
              <a:ea typeface="ＭＳ Ｐゴシック" charset="0"/>
              <a:cs typeface="ＭＳ Ｐゴシック" charset="0"/>
            </a:endParaRPr>
          </a:p>
        </p:txBody>
      </p:sp>
      <p:sp>
        <p:nvSpPr>
          <p:cNvPr id="357385" name="Rectangle 1033"/>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Arial Narrow" pitchFamily="-108" charset="0"/>
                <a:ea typeface="+mn-ea"/>
                <a:cs typeface="+mn-cs"/>
              </a:defRPr>
            </a:lvl1pPr>
          </a:lstStyle>
          <a:p>
            <a:pPr defTabSz="914400" fontAlgn="base">
              <a:spcBef>
                <a:spcPct val="0"/>
              </a:spcBef>
              <a:spcAft>
                <a:spcPct val="0"/>
              </a:spcAft>
              <a:defRPr/>
            </a:pPr>
            <a:endParaRPr lang="en-US">
              <a:solidFill>
                <a:srgbClr val="EAE8E2"/>
              </a:solidFill>
            </a:endParaRPr>
          </a:p>
        </p:txBody>
      </p:sp>
      <p:sp>
        <p:nvSpPr>
          <p:cNvPr id="357386" name="Rectangle 1034"/>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Arial Narrow" charset="0"/>
              </a:defRPr>
            </a:lvl1pPr>
          </a:lstStyle>
          <a:p>
            <a:pPr defTabSz="914400" fontAlgn="base">
              <a:spcBef>
                <a:spcPct val="0"/>
              </a:spcBef>
              <a:spcAft>
                <a:spcPct val="0"/>
              </a:spcAft>
              <a:defRPr/>
            </a:pPr>
            <a:fld id="{B02D8F6D-1065-D142-91F3-FC3250B35BB5}" type="slidenum">
              <a:rPr lang="en-US">
                <a:solidFill>
                  <a:srgbClr val="EAE8E2"/>
                </a:solidFill>
                <a:ea typeface="ＭＳ Ｐゴシック" charset="0"/>
                <a:cs typeface="ＭＳ Ｐゴシック" charset="0"/>
              </a:rPr>
              <a:pPr defTabSz="914400" fontAlgn="base">
                <a:spcBef>
                  <a:spcPct val="0"/>
                </a:spcBef>
                <a:spcAft>
                  <a:spcPct val="0"/>
                </a:spcAft>
                <a:defRPr/>
              </a:pPr>
              <a:t>‹#›</a:t>
            </a:fld>
            <a:endParaRPr lang="en-US">
              <a:solidFill>
                <a:srgbClr val="EAE8E2"/>
              </a:solidFill>
              <a:ea typeface="ＭＳ Ｐゴシック" charset="0"/>
              <a:cs typeface="ＭＳ Ｐゴシック" charset="0"/>
            </a:endParaRPr>
          </a:p>
        </p:txBody>
      </p:sp>
    </p:spTree>
    <p:extLst>
      <p:ext uri="{BB962C8B-B14F-4D97-AF65-F5344CB8AC3E}">
        <p14:creationId xmlns:p14="http://schemas.microsoft.com/office/powerpoint/2010/main" val="2764199263"/>
      </p:ext>
    </p:extLst>
  </p:cSld>
  <p:clrMap bg1="dk2" tx1="lt1" bg2="dk1" tx2="lt2" accent1="accent1" accent2="accent2" accent3="accent3" accent4="accent4" accent5="accent5" accent6="accent6" hlink="hlink" folHlink="folHlink"/>
  <p:sldLayoutIdLst>
    <p:sldLayoutId id="2147485128" r:id="rId1"/>
    <p:sldLayoutId id="2147485129" r:id="rId2"/>
    <p:sldLayoutId id="2147485130" r:id="rId3"/>
    <p:sldLayoutId id="2147485131" r:id="rId4"/>
    <p:sldLayoutId id="2147485132" r:id="rId5"/>
    <p:sldLayoutId id="2147485133" r:id="rId6"/>
    <p:sldLayoutId id="2147485134" r:id="rId7"/>
    <p:sldLayoutId id="2147485135" r:id="rId8"/>
    <p:sldLayoutId id="2147485136" r:id="rId9"/>
    <p:sldLayoutId id="2147485137" r:id="rId10"/>
    <p:sldLayoutId id="2147485138"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519E34F-AF5F-FF4D-9C28-0E117E7BCF2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88059404"/>
      </p:ext>
    </p:extLst>
  </p:cSld>
  <p:clrMap bg1="lt1" tx1="dk1" bg2="lt2" tx2="dk2" accent1="accent1" accent2="accent2" accent3="accent3" accent4="accent4" accent5="accent5" accent6="accent6" hlink="hlink" folHlink="folHlink"/>
  <p:sldLayoutIdLst>
    <p:sldLayoutId id="2147485140" r:id="rId1"/>
    <p:sldLayoutId id="2147485141" r:id="rId2"/>
    <p:sldLayoutId id="2147485142" r:id="rId3"/>
    <p:sldLayoutId id="2147485143" r:id="rId4"/>
    <p:sldLayoutId id="2147485144" r:id="rId5"/>
    <p:sldLayoutId id="2147485145" r:id="rId6"/>
    <p:sldLayoutId id="2147485146" r:id="rId7"/>
    <p:sldLayoutId id="2147485147" r:id="rId8"/>
    <p:sldLayoutId id="2147485148" r:id="rId9"/>
    <p:sldLayoutId id="2147485149" r:id="rId10"/>
    <p:sldLayoutId id="2147485150"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2714191009"/>
      </p:ext>
    </p:extLst>
  </p:cSld>
  <p:clrMap bg1="lt1" tx1="dk1" bg2="lt2" tx2="dk2" accent1="accent1" accent2="accent2" accent3="accent3" accent4="accent4" accent5="accent5" accent6="accent6" hlink="hlink" folHlink="folHlink"/>
  <p:sldLayoutIdLst>
    <p:sldLayoutId id="2147485152" r:id="rId1"/>
    <p:sldLayoutId id="2147485153" r:id="rId2"/>
    <p:sldLayoutId id="2147485154" r:id="rId3"/>
    <p:sldLayoutId id="2147485155" r:id="rId4"/>
    <p:sldLayoutId id="2147485156" r:id="rId5"/>
    <p:sldLayoutId id="2147485157" r:id="rId6"/>
    <p:sldLayoutId id="2147485158" r:id="rId7"/>
    <p:sldLayoutId id="2147485159" r:id="rId8"/>
    <p:sldLayoutId id="2147485160" r:id="rId9"/>
    <p:sldLayoutId id="2147485161" r:id="rId10"/>
    <p:sldLayoutId id="2147485162" r:id="rId11"/>
    <p:sldLayoutId id="2147485163" r:id="rId12"/>
    <p:sldLayoutId id="214748516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06/08/2024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460311597"/>
      </p:ext>
    </p:extLst>
  </p:cSld>
  <p:clrMap bg1="lt1" tx1="dk1" bg2="lt2" tx2="dk2" accent1="accent1" accent2="accent2" accent3="accent3" accent4="accent4" accent5="accent5" accent6="accent6" hlink="hlink" folHlink="folHlink"/>
  <p:sldLayoutIdLst>
    <p:sldLayoutId id="2147484399" r:id="rId1"/>
    <p:sldLayoutId id="2147484400" r:id="rId2"/>
    <p:sldLayoutId id="2147484401" r:id="rId3"/>
    <p:sldLayoutId id="2147484402" r:id="rId4"/>
    <p:sldLayoutId id="2147484403" r:id="rId5"/>
    <p:sldLayoutId id="2147484404" r:id="rId6"/>
    <p:sldLayoutId id="2147484405" r:id="rId7"/>
    <p:sldLayoutId id="2147484406" r:id="rId8"/>
    <p:sldLayoutId id="2147484407" r:id="rId9"/>
    <p:sldLayoutId id="2147484408" r:id="rId10"/>
    <p:sldLayoutId id="2147484409"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37199004"/>
      </p:ext>
    </p:extLst>
  </p:cSld>
  <p:clrMap bg1="lt1" tx1="dk1" bg2="lt2" tx2="dk2" accent1="accent1" accent2="accent2" accent3="accent3" accent4="accent4" accent5="accent5" accent6="accent6" hlink="hlink" folHlink="folHlink"/>
  <p:sldLayoutIdLst>
    <p:sldLayoutId id="2147484411" r:id="rId1"/>
    <p:sldLayoutId id="2147484412" r:id="rId2"/>
    <p:sldLayoutId id="2147484413" r:id="rId3"/>
    <p:sldLayoutId id="2147484414" r:id="rId4"/>
    <p:sldLayoutId id="2147484415" r:id="rId5"/>
    <p:sldLayoutId id="2147484416" r:id="rId6"/>
    <p:sldLayoutId id="2147484417" r:id="rId7"/>
    <p:sldLayoutId id="2147484418" r:id="rId8"/>
    <p:sldLayoutId id="2147484419" r:id="rId9"/>
    <p:sldLayoutId id="2147484420" r:id="rId10"/>
    <p:sldLayoutId id="2147484421" r:id="rId11"/>
    <p:sldLayoutId id="2147484422" r:id="rId12"/>
    <p:sldLayoutId id="214748442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519E34F-AF5F-FF4D-9C28-0E117E7BCF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9984485"/>
      </p:ext>
    </p:extLst>
  </p:cSld>
  <p:clrMap bg1="lt1" tx1="dk1" bg2="lt2" tx2="dk2" accent1="accent1" accent2="accent2" accent3="accent3" accent4="accent4" accent5="accent5" accent6="accent6" hlink="hlink" folHlink="folHlink"/>
  <p:sldLayoutIdLst>
    <p:sldLayoutId id="2147484437" r:id="rId1"/>
    <p:sldLayoutId id="2147484438" r:id="rId2"/>
    <p:sldLayoutId id="2147484439" r:id="rId3"/>
    <p:sldLayoutId id="2147484440" r:id="rId4"/>
    <p:sldLayoutId id="2147484441" r:id="rId5"/>
    <p:sldLayoutId id="2147484442" r:id="rId6"/>
    <p:sldLayoutId id="2147484443" r:id="rId7"/>
    <p:sldLayoutId id="2147484444" r:id="rId8"/>
    <p:sldLayoutId id="2147484445" r:id="rId9"/>
    <p:sldLayoutId id="2147484446" r:id="rId10"/>
    <p:sldLayoutId id="2147484447"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cs typeface="SimSun" charset="0"/>
              </a:defRPr>
            </a:lvl1pPr>
          </a:lstStyle>
          <a:p>
            <a:pPr>
              <a:defRPr/>
            </a:pPr>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cs typeface="SimSun" charset="0"/>
              </a:defRPr>
            </a:lvl1pPr>
          </a:lstStyle>
          <a:p>
            <a:pPr>
              <a:defRPr/>
            </a:pPr>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cs typeface="SimSun" charset="0"/>
              </a:defRPr>
            </a:lvl1pPr>
          </a:lstStyle>
          <a:p>
            <a:pPr>
              <a:defRPr/>
            </a:pPr>
            <a:fld id="{8474C28D-DED7-7F46-B323-EE400A1102CC}"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07615787"/>
      </p:ext>
    </p:extLst>
  </p:cSld>
  <p:clrMap bg1="lt1" tx1="dk1" bg2="lt2" tx2="dk2" accent1="accent1" accent2="accent2" accent3="accent3" accent4="accent4" accent5="accent5" accent6="accent6" hlink="hlink" folHlink="folHlink"/>
  <p:sldLayoutIdLst>
    <p:sldLayoutId id="2147484449" r:id="rId1"/>
    <p:sldLayoutId id="2147484450" r:id="rId2"/>
    <p:sldLayoutId id="2147484451" r:id="rId3"/>
    <p:sldLayoutId id="2147484452" r:id="rId4"/>
    <p:sldLayoutId id="2147484453" r:id="rId5"/>
    <p:sldLayoutId id="2147484454" r:id="rId6"/>
    <p:sldLayoutId id="2147484455" r:id="rId7"/>
    <p:sldLayoutId id="2147484456" r:id="rId8"/>
    <p:sldLayoutId id="2147484457" r:id="rId9"/>
    <p:sldLayoutId id="2147484458" r:id="rId10"/>
    <p:sldLayoutId id="21474844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gif"/></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8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6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3.xml"/></Relationships>
</file>

<file path=ppt/slides/_rels/slide10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72.xml"/></Relationships>
</file>

<file path=ppt/slides/_rels/slide10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7.xml"/><Relationship Id="rId1" Type="http://schemas.openxmlformats.org/officeDocument/2006/relationships/slideLayout" Target="../slideLayouts/slideLayout288.xml"/></Relationships>
</file>

<file path=ppt/slides/_rels/slide10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8.xml"/><Relationship Id="rId1" Type="http://schemas.openxmlformats.org/officeDocument/2006/relationships/slideLayout" Target="../slideLayouts/slideLayout29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6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6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67.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5.xml"/></Relationships>
</file>

<file path=ppt/slides/_rels/slide11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76.xml"/></Relationships>
</file>

<file path=ppt/slides/_rels/slide11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2.xml"/><Relationship Id="rId1" Type="http://schemas.openxmlformats.org/officeDocument/2006/relationships/slideLayout" Target="../slideLayouts/slideLayout276.xml"/><Relationship Id="rId4" Type="http://schemas.openxmlformats.org/officeDocument/2006/relationships/image" Target="../media/image92.png"/></Relationships>
</file>

<file path=ppt/slides/_rels/slide11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76.xml"/></Relationships>
</file>

<file path=ppt/slides/_rels/slide11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3.xml"/><Relationship Id="rId1" Type="http://schemas.openxmlformats.org/officeDocument/2006/relationships/slideLayout" Target="../slideLayouts/slideLayout590.xml"/></Relationships>
</file>

<file path=ppt/slides/_rels/slide11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74.xml"/><Relationship Id="rId1" Type="http://schemas.openxmlformats.org/officeDocument/2006/relationships/slideLayout" Target="../slideLayouts/slideLayout276.xml"/></Relationships>
</file>

<file path=ppt/slides/_rels/slide115.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75.xml"/><Relationship Id="rId1" Type="http://schemas.openxmlformats.org/officeDocument/2006/relationships/slideLayout" Target="../slideLayouts/slideLayout276.xml"/></Relationships>
</file>

<file path=ppt/slides/_rels/slide116.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76.xml"/><Relationship Id="rId1" Type="http://schemas.openxmlformats.org/officeDocument/2006/relationships/slideLayout" Target="../slideLayouts/slideLayout276.xml"/></Relationships>
</file>

<file path=ppt/slides/_rels/slide117.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77.xml"/><Relationship Id="rId1" Type="http://schemas.openxmlformats.org/officeDocument/2006/relationships/slideLayout" Target="../slideLayouts/slideLayout276.xml"/><Relationship Id="rId4" Type="http://schemas.openxmlformats.org/officeDocument/2006/relationships/image" Target="../media/image100.jpg"/></Relationships>
</file>

<file path=ppt/slides/_rels/slide118.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78.xml"/><Relationship Id="rId1" Type="http://schemas.openxmlformats.org/officeDocument/2006/relationships/slideLayout" Target="../slideLayouts/slideLayout276.xml"/></Relationships>
</file>

<file path=ppt/slides/_rels/slide119.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79.xml"/><Relationship Id="rId1" Type="http://schemas.openxmlformats.org/officeDocument/2006/relationships/slideLayout" Target="../slideLayouts/slideLayout276.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0.xml"/></Relationships>
</file>

<file path=ppt/slides/_rels/slide120.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80.xml"/><Relationship Id="rId1" Type="http://schemas.openxmlformats.org/officeDocument/2006/relationships/slideLayout" Target="../slideLayouts/slideLayout276.xml"/></Relationships>
</file>

<file path=ppt/slides/_rels/slide121.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81.xml"/><Relationship Id="rId1" Type="http://schemas.openxmlformats.org/officeDocument/2006/relationships/slideLayout" Target="../slideLayouts/slideLayout276.xml"/></Relationships>
</file>

<file path=ppt/slides/_rels/slide122.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82.xml"/><Relationship Id="rId1" Type="http://schemas.openxmlformats.org/officeDocument/2006/relationships/slideLayout" Target="../slideLayouts/slideLayout276.xml"/></Relationships>
</file>

<file path=ppt/slides/_rels/slide123.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83.xml"/><Relationship Id="rId1" Type="http://schemas.openxmlformats.org/officeDocument/2006/relationships/slideLayout" Target="../slideLayouts/slideLayout276.xml"/></Relationships>
</file>

<file path=ppt/slides/_rels/slide124.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84.xml"/><Relationship Id="rId1" Type="http://schemas.openxmlformats.org/officeDocument/2006/relationships/slideLayout" Target="../slideLayouts/slideLayout276.xml"/></Relationships>
</file>

<file path=ppt/slides/_rels/slide12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5.xml"/><Relationship Id="rId1" Type="http://schemas.openxmlformats.org/officeDocument/2006/relationships/slideLayout" Target="../slideLayouts/slideLayout585.xml"/></Relationships>
</file>

<file path=ppt/slides/_rels/slide12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6.xml"/><Relationship Id="rId1" Type="http://schemas.openxmlformats.org/officeDocument/2006/relationships/slideLayout" Target="../slideLayouts/slideLayout585.xml"/></Relationships>
</file>

<file path=ppt/slides/_rels/slide12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7.xml"/><Relationship Id="rId1" Type="http://schemas.openxmlformats.org/officeDocument/2006/relationships/slideLayout" Target="../slideLayouts/slideLayout538.xml"/><Relationship Id="rId4" Type="http://schemas.openxmlformats.org/officeDocument/2006/relationships/image" Target="../media/image109.emf"/></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00.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550.xml"/></Relationships>
</file>

<file path=ppt/slides/_rels/slide13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8.xml"/><Relationship Id="rId1" Type="http://schemas.openxmlformats.org/officeDocument/2006/relationships/slideLayout" Target="../slideLayouts/slideLayout449.xml"/></Relationships>
</file>

<file path=ppt/slides/_rels/slide13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305.xml"/></Relationships>
</file>

<file path=ppt/slides/_rels/slide13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307.xml"/></Relationships>
</file>

<file path=ppt/slides/_rels/slide13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307.xml"/></Relationships>
</file>

<file path=ppt/slides/_rels/slide13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308.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305.xml"/><Relationship Id="rId1" Type="http://schemas.openxmlformats.org/officeDocument/2006/relationships/themeOverride" Target="../theme/themeOverride4.xml"/><Relationship Id="rId4" Type="http://schemas.openxmlformats.org/officeDocument/2006/relationships/image" Target="../media/image115.png"/></Relationships>
</file>

<file path=ppt/slides/_rels/slide137.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90.xml"/><Relationship Id="rId1" Type="http://schemas.openxmlformats.org/officeDocument/2006/relationships/slideLayout" Target="../slideLayouts/slideLayout305.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13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1.xml"/><Relationship Id="rId1" Type="http://schemas.openxmlformats.org/officeDocument/2006/relationships/slideLayout" Target="../slideLayouts/slideLayout309.xml"/></Relationships>
</file>

<file path=ppt/slides/_rels/slide13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2.xml"/><Relationship Id="rId1" Type="http://schemas.openxmlformats.org/officeDocument/2006/relationships/slideLayout" Target="../slideLayouts/slideLayout30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50.xml"/></Relationships>
</file>

<file path=ppt/slides/_rels/slide14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3.xml"/><Relationship Id="rId1" Type="http://schemas.openxmlformats.org/officeDocument/2006/relationships/slideLayout" Target="../slideLayouts/slideLayout309.xml"/></Relationships>
</file>

<file path=ppt/slides/_rels/slide14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4.xml"/><Relationship Id="rId1" Type="http://schemas.openxmlformats.org/officeDocument/2006/relationships/slideLayout" Target="../slideLayouts/slideLayout309.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28.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50.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3.xml"/></Relationships>
</file>

<file path=ppt/slides/_rels/slide14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3.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33.xml"/></Relationships>
</file>

<file path=ppt/slides/_rels/slide149.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99.xml"/><Relationship Id="rId1" Type="http://schemas.openxmlformats.org/officeDocument/2006/relationships/slideLayout" Target="../slideLayouts/slideLayout444.xml"/><Relationship Id="rId5" Type="http://schemas.openxmlformats.org/officeDocument/2006/relationships/image" Target="../media/image12.gif"/><Relationship Id="rId4" Type="http://schemas.openxmlformats.org/officeDocument/2006/relationships/image" Target="../media/image12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50.xml"/></Relationships>
</file>

<file path=ppt/slides/_rels/slide150.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444.xml"/></Relationships>
</file>

<file path=ppt/slides/_rels/slide15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444.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3.xml"/></Relationships>
</file>

<file path=ppt/slides/_rels/slide15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35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6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3.xml"/></Relationships>
</file>

<file path=ppt/slides/_rels/slide15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2.xml"/><Relationship Id="rId1" Type="http://schemas.openxmlformats.org/officeDocument/2006/relationships/slideLayout" Target="../slideLayouts/slideLayout381.xml"/></Relationships>
</file>

<file path=ppt/slides/_rels/slide15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3.xml"/><Relationship Id="rId1" Type="http://schemas.openxmlformats.org/officeDocument/2006/relationships/slideLayout" Target="../slideLayouts/slideLayout381.xml"/></Relationships>
</file>

<file path=ppt/slides/_rels/slide15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04.xml"/><Relationship Id="rId1" Type="http://schemas.openxmlformats.org/officeDocument/2006/relationships/slideLayout" Target="../slideLayouts/slideLayout381.xml"/></Relationships>
</file>

<file path=ppt/slides/_rels/slide15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39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50.xml"/></Relationships>
</file>

<file path=ppt/slides/_rels/slide16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97.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68.xml"/></Relationships>
</file>

<file path=ppt/slides/_rels/slide16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6.xml"/><Relationship Id="rId1" Type="http://schemas.openxmlformats.org/officeDocument/2006/relationships/slideLayout" Target="../slideLayouts/slideLayout392.xml"/></Relationships>
</file>

<file path=ppt/slides/_rels/slide16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7.xml"/><Relationship Id="rId1" Type="http://schemas.openxmlformats.org/officeDocument/2006/relationships/slideLayout" Target="../slideLayouts/slideLayout403.xml"/></Relationships>
</file>

<file path=ppt/slides/_rels/slide16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8.xml"/><Relationship Id="rId1" Type="http://schemas.openxmlformats.org/officeDocument/2006/relationships/slideLayout" Target="../slideLayouts/slideLayout533.xml"/></Relationships>
</file>

<file path=ppt/slides/_rels/slide16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9.xml"/><Relationship Id="rId1" Type="http://schemas.openxmlformats.org/officeDocument/2006/relationships/slideLayout" Target="../slideLayouts/slideLayout415.xml"/></Relationships>
</file>

<file path=ppt/slides/_rels/slide16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0.xml"/><Relationship Id="rId1" Type="http://schemas.openxmlformats.org/officeDocument/2006/relationships/slideLayout" Target="../slideLayouts/slideLayout403.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368.xml"/><Relationship Id="rId1" Type="http://schemas.openxmlformats.org/officeDocument/2006/relationships/themeOverride" Target="../theme/themeOverride5.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368.xml"/><Relationship Id="rId1" Type="http://schemas.openxmlformats.org/officeDocument/2006/relationships/themeOverride" Target="../theme/themeOverride6.xml"/></Relationships>
</file>

<file path=ppt/slides/_rels/slide16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3.xml"/><Relationship Id="rId1" Type="http://schemas.openxmlformats.org/officeDocument/2006/relationships/slideLayout" Target="../slideLayouts/slideLayout550.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550.xml"/></Relationships>
</file>

<file path=ppt/slides/_rels/slide17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4.xml"/><Relationship Id="rId1" Type="http://schemas.openxmlformats.org/officeDocument/2006/relationships/slideLayout" Target="../slideLayouts/slideLayout550.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550.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550.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550.xml"/></Relationships>
</file>

<file path=ppt/slides/_rels/slide17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8.xml"/><Relationship Id="rId1" Type="http://schemas.openxmlformats.org/officeDocument/2006/relationships/slideLayout" Target="../slideLayouts/slideLayout550.xml"/></Relationships>
</file>

<file path=ppt/slides/_rels/slide17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19.xml"/><Relationship Id="rId1" Type="http://schemas.openxmlformats.org/officeDocument/2006/relationships/slideLayout" Target="../slideLayouts/slideLayout374.xml"/></Relationships>
</file>

<file path=ppt/slides/_rels/slide17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20.xml"/><Relationship Id="rId1" Type="http://schemas.openxmlformats.org/officeDocument/2006/relationships/slideLayout" Target="../slideLayouts/slideLayout368.xml"/></Relationships>
</file>

<file path=ppt/slides/_rels/slide17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1.xml"/><Relationship Id="rId1" Type="http://schemas.openxmlformats.org/officeDocument/2006/relationships/slideLayout" Target="../slideLayouts/slideLayout368.xml"/></Relationships>
</file>

<file path=ppt/slides/_rels/slide17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22.xml"/><Relationship Id="rId1" Type="http://schemas.openxmlformats.org/officeDocument/2006/relationships/slideLayout" Target="../slideLayouts/slideLayout368.xml"/></Relationships>
</file>

<file path=ppt/slides/_rels/slide17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23.xml"/><Relationship Id="rId1" Type="http://schemas.openxmlformats.org/officeDocument/2006/relationships/slideLayout" Target="../slideLayouts/slideLayout368.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550.xml"/></Relationships>
</file>

<file path=ppt/slides/_rels/slide18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4.xml"/><Relationship Id="rId1" Type="http://schemas.openxmlformats.org/officeDocument/2006/relationships/slideLayout" Target="../slideLayouts/slideLayout368.xml"/></Relationships>
</file>

<file path=ppt/slides/_rels/slide18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416.xml"/></Relationships>
</file>

<file path=ppt/slides/_rels/slide18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4.jpeg"/><Relationship Id="rId1" Type="http://schemas.openxmlformats.org/officeDocument/2006/relationships/slideLayout" Target="../slideLayouts/slideLayout416.xml"/></Relationships>
</file>

<file path=ppt/slides/_rels/slide18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5.xml"/><Relationship Id="rId1" Type="http://schemas.openxmlformats.org/officeDocument/2006/relationships/slideLayout" Target="../slideLayouts/slideLayout550.xml"/></Relationships>
</file>

<file path=ppt/slides/_rels/slide18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26.xml"/><Relationship Id="rId1" Type="http://schemas.openxmlformats.org/officeDocument/2006/relationships/slideLayout" Target="../slideLayouts/slideLayout368.xml"/></Relationships>
</file>

<file path=ppt/slides/_rels/slide18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27.xml"/><Relationship Id="rId1" Type="http://schemas.openxmlformats.org/officeDocument/2006/relationships/slideLayout" Target="../slideLayouts/slideLayout368.xml"/></Relationships>
</file>

<file path=ppt/slides/_rels/slide18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28.xml"/><Relationship Id="rId1" Type="http://schemas.openxmlformats.org/officeDocument/2006/relationships/slideLayout" Target="../slideLayouts/slideLayout368.xml"/><Relationship Id="rId4" Type="http://schemas.openxmlformats.org/officeDocument/2006/relationships/image" Target="../media/image148.png"/></Relationships>
</file>

<file path=ppt/slides/_rels/slide18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29.xml"/><Relationship Id="rId1" Type="http://schemas.openxmlformats.org/officeDocument/2006/relationships/slideLayout" Target="../slideLayouts/slideLayout368.xml"/></Relationships>
</file>

<file path=ppt/slides/_rels/slide18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30.xml"/><Relationship Id="rId1" Type="http://schemas.openxmlformats.org/officeDocument/2006/relationships/slideLayout" Target="../slideLayouts/slideLayout368.xml"/></Relationships>
</file>

<file path=ppt/slides/_rels/slide18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00.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550.xml"/></Relationships>
</file>

<file path=ppt/slides/_rels/slide19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33.xml"/></Relationships>
</file>

<file path=ppt/slides/_rels/slide19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33.xml"/></Relationships>
</file>

<file path=ppt/slides/_rels/slide19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33.xml"/></Relationships>
</file>

<file path=ppt/slides/_rels/slide19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33.xml"/></Relationships>
</file>

<file path=ppt/slides/_rels/slide19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33.xml"/></Relationships>
</file>

<file path=ppt/slides/_rels/slide19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31.xml"/><Relationship Id="rId1" Type="http://schemas.openxmlformats.org/officeDocument/2006/relationships/slideLayout" Target="../slideLayouts/slideLayout505.xml"/><Relationship Id="rId4" Type="http://schemas.openxmlformats.org/officeDocument/2006/relationships/image" Target="../media/image15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56.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520.xml"/></Relationships>
</file>

<file path=ppt/slides/_rels/slide2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8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100.xml"/></Relationships>
</file>

<file path=ppt/slides/_rels/slide2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111.xml"/></Relationships>
</file>

<file path=ppt/slides/_rels/slide2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9.jpeg"/><Relationship Id="rId1" Type="http://schemas.openxmlformats.org/officeDocument/2006/relationships/slideLayout" Target="../slideLayouts/slideLayout111.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21.xml"/></Relationships>
</file>

<file path=ppt/slides/_rels/slide2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96.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550.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577.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577.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550.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550.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550.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550.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55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89.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27.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12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44.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127.xml"/></Relationships>
</file>

<file path=ppt/slides/_rels/slide4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0.xml"/><Relationship Id="rId1" Type="http://schemas.openxmlformats.org/officeDocument/2006/relationships/slideLayout" Target="../slideLayouts/slideLayout146.xml"/><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15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50.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6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5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18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6.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05.xml"/></Relationships>
</file>

<file path=ppt/slides/_rels/slide5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46.png"/><Relationship Id="rId1" Type="http://schemas.openxmlformats.org/officeDocument/2006/relationships/slideLayout" Target="../slideLayouts/slideLayout205.xml"/><Relationship Id="rId5" Type="http://schemas.openxmlformats.org/officeDocument/2006/relationships/image" Target="../media/image14.png"/><Relationship Id="rId4" Type="http://schemas.openxmlformats.org/officeDocument/2006/relationships/image" Target="../media/image13.gif"/></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33.xml"/><Relationship Id="rId1" Type="http://schemas.openxmlformats.org/officeDocument/2006/relationships/themeOverride" Target="../theme/themeOverride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18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5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5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5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5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50.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563.xml"/><Relationship Id="rId4" Type="http://schemas.openxmlformats.org/officeDocument/2006/relationships/image" Target="../media/image17.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5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5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216.xml"/><Relationship Id="rId5" Type="http://schemas.openxmlformats.org/officeDocument/2006/relationships/image" Target="../media/image50.png"/><Relationship Id="rId4" Type="http://schemas.openxmlformats.org/officeDocument/2006/relationships/image" Target="../media/image49.png"/></Relationships>
</file>

<file path=ppt/slides/_rels/slide7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216.xml"/><Relationship Id="rId5" Type="http://schemas.openxmlformats.org/officeDocument/2006/relationships/image" Target="../media/image50.png"/><Relationship Id="rId4" Type="http://schemas.openxmlformats.org/officeDocument/2006/relationships/image" Target="../media/image49.png"/></Relationships>
</file>

<file path=ppt/slides/_rels/slide7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186.xml"/></Relationships>
</file>

<file path=ppt/slides/_rels/slide7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7.xml"/><Relationship Id="rId1" Type="http://schemas.openxmlformats.org/officeDocument/2006/relationships/slideLayout" Target="../slideLayouts/slideLayout187.xml"/></Relationships>
</file>

<file path=ppt/slides/_rels/slide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8.xml"/><Relationship Id="rId1" Type="http://schemas.openxmlformats.org/officeDocument/2006/relationships/slideLayout" Target="../slideLayouts/slideLayout186.xml"/></Relationships>
</file>

<file path=ppt/slides/_rels/slide7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g"/><Relationship Id="rId1" Type="http://schemas.openxmlformats.org/officeDocument/2006/relationships/slideLayout" Target="../slideLayouts/slideLayout223.xml"/><Relationship Id="rId5" Type="http://schemas.openxmlformats.org/officeDocument/2006/relationships/image" Target="../media/image57.png"/><Relationship Id="rId4" Type="http://schemas.openxmlformats.org/officeDocument/2006/relationships/image" Target="../media/image56.jpg"/></Relationships>
</file>

<file path=ppt/slides/_rels/slide7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eg"/><Relationship Id="rId7" Type="http://schemas.openxmlformats.org/officeDocument/2006/relationships/image" Target="../media/image62.jpg"/><Relationship Id="rId2" Type="http://schemas.openxmlformats.org/officeDocument/2006/relationships/image" Target="../media/image54.jpg"/><Relationship Id="rId1" Type="http://schemas.openxmlformats.org/officeDocument/2006/relationships/slideLayout" Target="../slideLayouts/slideLayout223.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5.jpg"/><Relationship Id="rId4" Type="http://schemas.openxmlformats.org/officeDocument/2006/relationships/image" Target="../media/image59.jpg"/><Relationship Id="rId9"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563.xml"/><Relationship Id="rId4" Type="http://schemas.openxmlformats.org/officeDocument/2006/relationships/image" Target="../media/image18.jpg"/></Relationships>
</file>

<file path=ppt/slides/_rels/slide8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23.xml"/><Relationship Id="rId6" Type="http://schemas.openxmlformats.org/officeDocument/2006/relationships/image" Target="../media/image70.jpg"/><Relationship Id="rId5" Type="http://schemas.openxmlformats.org/officeDocument/2006/relationships/image" Target="../media/image69.jpeg"/><Relationship Id="rId4" Type="http://schemas.openxmlformats.org/officeDocument/2006/relationships/image" Target="../media/image68.jpeg"/></Relationships>
</file>

<file path=ppt/slides/_rels/slide81.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1.jpg"/><Relationship Id="rId7" Type="http://schemas.openxmlformats.org/officeDocument/2006/relationships/image" Target="../media/image74.jpeg"/><Relationship Id="rId2" Type="http://schemas.openxmlformats.org/officeDocument/2006/relationships/image" Target="../media/image66.jpeg"/><Relationship Id="rId1" Type="http://schemas.openxmlformats.org/officeDocument/2006/relationships/slideLayout" Target="../slideLayouts/slideLayout223.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67.png"/></Relationships>
</file>

<file path=ppt/slides/_rels/slide82.xml.rels><?xml version="1.0" encoding="UTF-8" standalone="yes"?>
<Relationships xmlns="http://schemas.openxmlformats.org/package/2006/relationships"><Relationship Id="rId3" Type="http://schemas.openxmlformats.org/officeDocument/2006/relationships/image" Target="../media/image71.jpg"/><Relationship Id="rId7" Type="http://schemas.openxmlformats.org/officeDocument/2006/relationships/image" Target="../media/image78.jpeg"/><Relationship Id="rId2" Type="http://schemas.openxmlformats.org/officeDocument/2006/relationships/image" Target="../media/image66.jpeg"/><Relationship Id="rId1" Type="http://schemas.openxmlformats.org/officeDocument/2006/relationships/slideLayout" Target="../slideLayouts/slideLayout223.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67.png"/></Relationships>
</file>

<file path=ppt/slides/_rels/slide83.xml.rels><?xml version="1.0" encoding="UTF-8" standalone="yes"?>
<Relationships xmlns="http://schemas.openxmlformats.org/package/2006/relationships"><Relationship Id="rId8" Type="http://schemas.openxmlformats.org/officeDocument/2006/relationships/image" Target="../media/image81.jpg"/><Relationship Id="rId3" Type="http://schemas.openxmlformats.org/officeDocument/2006/relationships/image" Target="../media/image79.png"/><Relationship Id="rId7" Type="http://schemas.openxmlformats.org/officeDocument/2006/relationships/image" Target="../media/image80.jpeg"/><Relationship Id="rId2" Type="http://schemas.openxmlformats.org/officeDocument/2006/relationships/image" Target="../media/image66.jpeg"/><Relationship Id="rId1" Type="http://schemas.openxmlformats.org/officeDocument/2006/relationships/slideLayout" Target="../slideLayouts/slideLayout223.xml"/><Relationship Id="rId6" Type="http://schemas.openxmlformats.org/officeDocument/2006/relationships/image" Target="../media/image67.png"/><Relationship Id="rId5" Type="http://schemas.openxmlformats.org/officeDocument/2006/relationships/image" Target="../media/image71.jpg"/><Relationship Id="rId4" Type="http://schemas.openxmlformats.org/officeDocument/2006/relationships/image" Target="../media/image76.png"/></Relationships>
</file>

<file path=ppt/slides/_rels/slide8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23.xml"/></Relationships>
</file>

<file path=ppt/slides/_rels/slide8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23.xml"/></Relationships>
</file>

<file path=ppt/slides/_rels/slide8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9.xml"/><Relationship Id="rId1" Type="http://schemas.openxmlformats.org/officeDocument/2006/relationships/slideLayout" Target="../slideLayouts/slideLayout186.xml"/></Relationships>
</file>

<file path=ppt/slides/_rels/slide8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7.gif"/><Relationship Id="rId1" Type="http://schemas.openxmlformats.org/officeDocument/2006/relationships/slideLayout" Target="../slideLayouts/slideLayout205.xml"/><Relationship Id="rId4" Type="http://schemas.openxmlformats.org/officeDocument/2006/relationships/image" Target="../media/image12.gif"/></Relationships>
</file>

<file path=ppt/slides/_rels/slide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26.xml"/><Relationship Id="rId5" Type="http://schemas.openxmlformats.org/officeDocument/2006/relationships/image" Target="../media/image85.png"/><Relationship Id="rId4" Type="http://schemas.openxmlformats.org/officeDocument/2006/relationships/image" Target="../media/image6.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26.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6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2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5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5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9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image" Target="../media/image13.gif"/></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3.xml"/></Relationships>
</file>

<file path=ppt/slides/_rels/slide9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63.xml"/><Relationship Id="rId1" Type="http://schemas.openxmlformats.org/officeDocument/2006/relationships/slideLayout" Target="../slideLayouts/slideLayout255.xml"/></Relationships>
</file>

<file path=ppt/slides/_rels/slide9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25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3.xml"/></Relationships>
</file>

<file path=ppt/slides/_rels/slide9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476500" y="221305"/>
            <a:ext cx="4191000" cy="270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4691" name="Rectangle 3"/>
          <p:cNvSpPr>
            <a:spLocks noChangeArrowheads="1"/>
          </p:cNvSpPr>
          <p:nvPr/>
        </p:nvSpPr>
        <p:spPr bwMode="auto">
          <a:xfrm>
            <a:off x="0" y="3276600"/>
            <a:ext cx="9144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ltLang="zh-CN" sz="1200">
                <a:cs typeface="SimSun" charset="0"/>
              </a:rPr>
              <a:t>Judgment for Exploitation</a:t>
            </a:r>
            <a:r>
              <a:rPr lang="en-US" altLang="zh-CN" sz="1400">
                <a:cs typeface="SimSun" charset="0"/>
              </a:rPr>
              <a:t> </a:t>
            </a:r>
            <a:endParaRPr lang="en-US" altLang="zh-CN">
              <a:cs typeface="SimSun" charset="0"/>
            </a:endParaRPr>
          </a:p>
        </p:txBody>
      </p:sp>
      <p:sp>
        <p:nvSpPr>
          <p:cNvPr id="114692" name="Rectangle 4"/>
          <p:cNvSpPr>
            <a:spLocks noChangeArrowheads="1"/>
          </p:cNvSpPr>
          <p:nvPr/>
        </p:nvSpPr>
        <p:spPr bwMode="auto">
          <a:xfrm>
            <a:off x="0" y="3276600"/>
            <a:ext cx="9144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ltLang="zh-CN" sz="1200">
                <a:cs typeface="SimSun" charset="0"/>
              </a:rPr>
              <a:t>Judgment for Exploitation</a:t>
            </a:r>
            <a:r>
              <a:rPr lang="en-US" altLang="zh-CN" sz="1400">
                <a:cs typeface="SimSun" charset="0"/>
              </a:rPr>
              <a:t> </a:t>
            </a:r>
            <a:endParaRPr lang="en-US" altLang="zh-CN">
              <a:cs typeface="SimSun" charset="0"/>
            </a:endParaRPr>
          </a:p>
        </p:txBody>
      </p:sp>
      <p:pic>
        <p:nvPicPr>
          <p:cNvPr id="126983" name="Picture 6"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08873" y="3315699"/>
            <a:ext cx="906015" cy="2593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1" name="Picture 8" descr="glassclock"/>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76678" y="1064780"/>
            <a:ext cx="17526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5" name="Rectangle 9"/>
          <p:cNvSpPr>
            <a:spLocks noGrp="1" noChangeArrowheads="1"/>
          </p:cNvSpPr>
          <p:nvPr>
            <p:ph type="title" idx="4294967295"/>
          </p:nvPr>
        </p:nvSpPr>
        <p:spPr>
          <a:xfrm>
            <a:off x="4814888" y="3789804"/>
            <a:ext cx="4106416" cy="1676400"/>
          </a:xfrm>
        </p:spPr>
        <p:txBody>
          <a:bodyPr/>
          <a:lstStyle/>
          <a:p>
            <a:pPr eaLnBrk="1" hangingPunct="1">
              <a:defRPr/>
            </a:pPr>
            <a:r>
              <a:rPr lang="zh-CN" altLang="en-US" sz="7200" dirty="0">
                <a:solidFill>
                  <a:schemeClr val="bg1"/>
                </a:solidFill>
                <a:latin typeface="Times New Roman" charset="0"/>
                <a:cs typeface="SimSun" charset="0"/>
              </a:rPr>
              <a:t>弥迦书</a:t>
            </a:r>
            <a:endParaRPr lang="zh-CN" altLang="en-US" dirty="0">
              <a:latin typeface="Times New Roman" charset="0"/>
              <a:cs typeface="SimSun" charset="0"/>
            </a:endParaRPr>
          </a:p>
        </p:txBody>
      </p:sp>
      <p:sp>
        <p:nvSpPr>
          <p:cNvPr id="10" name="Text Box 6"/>
          <p:cNvSpPr txBox="1">
            <a:spLocks noChangeArrowheads="1"/>
          </p:cNvSpPr>
          <p:nvPr/>
        </p:nvSpPr>
        <p:spPr bwMode="auto">
          <a:xfrm>
            <a:off x="5466" y="6220378"/>
            <a:ext cx="9138534" cy="665006"/>
          </a:xfrm>
          <a:prstGeom prst="rect">
            <a:avLst/>
          </a:prstGeom>
          <a:solidFill>
            <a:srgbClr val="02010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p>
        </p:txBody>
      </p:sp>
      <p:pic>
        <p:nvPicPr>
          <p:cNvPr id="11" name="Picture 10" descr="Screen Shot 2016-06-29 at 6.49.32 PM.png">
            <a:extLst>
              <a:ext uri="{FF2B5EF4-FFF2-40B4-BE49-F238E27FC236}">
                <a16:creationId xmlns:a16="http://schemas.microsoft.com/office/drawing/2014/main" id="{D347E681-3D41-1C46-98AD-401C12925C3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3420" y="3732654"/>
            <a:ext cx="3238500" cy="1790700"/>
          </a:xfrm>
          <a:prstGeom prst="rect">
            <a:avLst/>
          </a:prstGeom>
        </p:spPr>
      </p:pic>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18786" name="Group 27"/>
          <p:cNvGrpSpPr>
            <a:grpSpLocks/>
          </p:cNvGrpSpPr>
          <p:nvPr/>
        </p:nvGrpSpPr>
        <p:grpSpPr bwMode="auto">
          <a:xfrm>
            <a:off x="390525" y="609600"/>
            <a:ext cx="8372475" cy="668338"/>
            <a:chOff x="0" y="720"/>
            <a:chExt cx="5850" cy="480"/>
          </a:xfrm>
        </p:grpSpPr>
        <p:sp>
          <p:nvSpPr>
            <p:cNvPr id="118849" name="Rectangle 3"/>
            <p:cNvSpPr>
              <a:spLocks noChangeArrowheads="1"/>
            </p:cNvSpPr>
            <p:nvPr/>
          </p:nvSpPr>
          <p:spPr bwMode="auto">
            <a:xfrm>
              <a:off x="43" y="720"/>
              <a:ext cx="5764" cy="480"/>
            </a:xfrm>
            <a:prstGeom prst="rect">
              <a:avLst/>
            </a:prstGeom>
            <a:gradFill rotWithShape="1">
              <a:gsLst>
                <a:gs pos="0">
                  <a:srgbClr val="CC0000"/>
                </a:gs>
                <a:gs pos="50000">
                  <a:srgbClr val="5E0000"/>
                </a:gs>
                <a:gs pos="100000">
                  <a:srgbClr val="CC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en-US" sz="2600" b="1">
                  <a:solidFill>
                    <a:srgbClr val="FFFFFF"/>
                  </a:solidFill>
                  <a:latin typeface="Garamond" charset="0"/>
                </a:rPr>
                <a:t>Judgment on Israel and Judah for Exploitation</a:t>
              </a:r>
              <a:endParaRPr lang="en-US">
                <a:solidFill>
                  <a:srgbClr val="FFFFFF"/>
                </a:solidFill>
              </a:endParaRPr>
            </a:p>
          </p:txBody>
        </p:sp>
        <p:sp>
          <p:nvSpPr>
            <p:cNvPr id="118850" name="Rectangle 26"/>
            <p:cNvSpPr>
              <a:spLocks noChangeArrowheads="1"/>
            </p:cNvSpPr>
            <p:nvPr/>
          </p:nvSpPr>
          <p:spPr bwMode="auto">
            <a:xfrm>
              <a:off x="0" y="720"/>
              <a:ext cx="5850" cy="480"/>
            </a:xfrm>
            <a:prstGeom prst="rect">
              <a:avLst/>
            </a:prstGeom>
            <a:gradFill rotWithShape="0">
              <a:gsLst>
                <a:gs pos="0">
                  <a:srgbClr val="CC0000"/>
                </a:gs>
                <a:gs pos="50000">
                  <a:srgbClr val="5E0000"/>
                </a:gs>
                <a:gs pos="100000">
                  <a:srgbClr val="CC0000"/>
                </a:gs>
              </a:gsLst>
              <a:lin ang="5400000" scaled="1"/>
            </a:gradFill>
            <a:ln w="7">
              <a:solidFill>
                <a:srgbClr val="A0A0A0"/>
              </a:solidFill>
              <a:miter lim="800000"/>
              <a:headEnd/>
              <a:tailEnd/>
            </a:ln>
          </p:spPr>
          <p:txBody>
            <a:bodyPr anchor="ctr"/>
            <a:lstStyle/>
            <a:p>
              <a:endParaRPr lang="en-US">
                <a:solidFill>
                  <a:srgbClr val="000000"/>
                </a:solidFill>
              </a:endParaRPr>
            </a:p>
          </p:txBody>
        </p:sp>
      </p:grpSp>
      <p:sp>
        <p:nvSpPr>
          <p:cNvPr id="118787" name="Rectangle 78"/>
          <p:cNvSpPr>
            <a:spLocks noGrp="1" noChangeArrowheads="1"/>
          </p:cNvSpPr>
          <p:nvPr>
            <p:ph type="title" idx="4294967295"/>
          </p:nvPr>
        </p:nvSpPr>
        <p:spPr>
          <a:xfrm>
            <a:off x="0" y="0"/>
            <a:ext cx="2743200" cy="38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zh-CN" altLang="en-US" sz="1800" dirty="0">
                <a:effectLst/>
                <a:latin typeface="Arial" charset="0"/>
                <a:ea typeface="ＭＳ Ｐゴシック" charset="0"/>
              </a:rPr>
              <a:t>本书结构</a:t>
            </a:r>
            <a:endParaRPr lang="en-US" sz="1800" dirty="0">
              <a:effectLst/>
              <a:latin typeface="Arial" charset="0"/>
              <a:ea typeface="ＭＳ Ｐゴシック" charset="0"/>
            </a:endParaRPr>
          </a:p>
        </p:txBody>
      </p:sp>
      <p:sp>
        <p:nvSpPr>
          <p:cNvPr id="118788" name="Rectangle 2"/>
          <p:cNvSpPr>
            <a:spLocks noChangeArrowheads="1"/>
          </p:cNvSpPr>
          <p:nvPr/>
        </p:nvSpPr>
        <p:spPr bwMode="auto">
          <a:xfrm>
            <a:off x="0" y="-171450"/>
            <a:ext cx="91440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3200" dirty="0">
                <a:solidFill>
                  <a:srgbClr val="FFFFFF"/>
                </a:solidFill>
                <a:latin typeface="Arial Black" charset="0"/>
                <a:cs typeface="Times New Roman" charset="0"/>
              </a:rPr>
              <a:t>弥迦 </a:t>
            </a:r>
            <a:r>
              <a:rPr lang="en-US" sz="4500" dirty="0" err="1">
                <a:solidFill>
                  <a:srgbClr val="FFFFFF"/>
                </a:solidFill>
                <a:latin typeface="Bwhebb" charset="0"/>
                <a:cs typeface="Times New Roman" charset="0"/>
              </a:rPr>
              <a:t>hk</a:t>
            </a:r>
            <a:r>
              <a:rPr lang="fr-FR" sz="4500" dirty="0">
                <a:solidFill>
                  <a:srgbClr val="FFFFFF"/>
                </a:solidFill>
                <a:latin typeface="Bwhebb" charset="0"/>
                <a:cs typeface="Times New Roman" charset="0"/>
              </a:rPr>
              <a:t>'</a:t>
            </a:r>
            <a:r>
              <a:rPr lang="en-US" sz="4500" dirty="0" err="1">
                <a:solidFill>
                  <a:srgbClr val="FFFFFF"/>
                </a:solidFill>
                <a:latin typeface="Bwhebb" charset="0"/>
                <a:cs typeface="Times New Roman" charset="0"/>
              </a:rPr>
              <a:t>ymi</a:t>
            </a:r>
            <a:endParaRPr lang="en-US" sz="3600" dirty="0">
              <a:solidFill>
                <a:srgbClr val="FFFFFF"/>
              </a:solidFill>
              <a:cs typeface="Times New Roman" charset="0"/>
            </a:endParaRPr>
          </a:p>
        </p:txBody>
      </p:sp>
      <p:grpSp>
        <p:nvGrpSpPr>
          <p:cNvPr id="118789" name="Group 31"/>
          <p:cNvGrpSpPr>
            <a:grpSpLocks/>
          </p:cNvGrpSpPr>
          <p:nvPr/>
        </p:nvGrpSpPr>
        <p:grpSpPr bwMode="auto">
          <a:xfrm>
            <a:off x="385763" y="1282700"/>
            <a:ext cx="2832100" cy="855663"/>
            <a:chOff x="0" y="1200"/>
            <a:chExt cx="1979" cy="614"/>
          </a:xfrm>
        </p:grpSpPr>
        <p:sp>
          <p:nvSpPr>
            <p:cNvPr id="118847" name="Rectangle 4"/>
            <p:cNvSpPr>
              <a:spLocks noChangeArrowheads="1"/>
            </p:cNvSpPr>
            <p:nvPr/>
          </p:nvSpPr>
          <p:spPr bwMode="auto">
            <a:xfrm>
              <a:off x="43" y="1200"/>
              <a:ext cx="1893"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zh-CN" altLang="en-US" sz="2000" dirty="0">
                  <a:solidFill>
                    <a:srgbClr val="FFFFFF"/>
                  </a:solidFill>
                  <a:latin typeface="Jott 43 Extended" charset="0"/>
                </a:rPr>
                <a:t>以色列的罪行</a:t>
              </a:r>
            </a:p>
          </p:txBody>
        </p:sp>
        <p:sp>
          <p:nvSpPr>
            <p:cNvPr id="118848" name="Rectangle 30"/>
            <p:cNvSpPr>
              <a:spLocks noChangeArrowheads="1"/>
            </p:cNvSpPr>
            <p:nvPr/>
          </p:nvSpPr>
          <p:spPr bwMode="auto">
            <a:xfrm>
              <a:off x="0" y="1200"/>
              <a:ext cx="1979" cy="61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0" name="Group 33"/>
          <p:cNvGrpSpPr>
            <a:grpSpLocks/>
          </p:cNvGrpSpPr>
          <p:nvPr/>
        </p:nvGrpSpPr>
        <p:grpSpPr bwMode="auto">
          <a:xfrm>
            <a:off x="3217863" y="1282700"/>
            <a:ext cx="2708275" cy="855663"/>
            <a:chOff x="1979" y="1200"/>
            <a:chExt cx="1892" cy="614"/>
          </a:xfrm>
        </p:grpSpPr>
        <p:sp>
          <p:nvSpPr>
            <p:cNvPr id="118845" name="Rectangle 5"/>
            <p:cNvSpPr>
              <a:spLocks noChangeArrowheads="1"/>
            </p:cNvSpPr>
            <p:nvPr/>
          </p:nvSpPr>
          <p:spPr bwMode="auto">
            <a:xfrm>
              <a:off x="2022" y="1200"/>
              <a:ext cx="1806"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2000" dirty="0">
                  <a:solidFill>
                    <a:srgbClr val="FFFFFF"/>
                  </a:solidFill>
                  <a:latin typeface="Jott 43 Extended" charset="0"/>
                  <a:cs typeface="Times New Roman" charset="0"/>
                </a:rPr>
                <a:t>领导层的罪行</a:t>
              </a:r>
            </a:p>
          </p:txBody>
        </p:sp>
        <p:sp>
          <p:nvSpPr>
            <p:cNvPr id="118846" name="Rectangle 32"/>
            <p:cNvSpPr>
              <a:spLocks noChangeArrowheads="1"/>
            </p:cNvSpPr>
            <p:nvPr/>
          </p:nvSpPr>
          <p:spPr bwMode="auto">
            <a:xfrm>
              <a:off x="1979" y="1200"/>
              <a:ext cx="1892" cy="61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1" name="Group 35"/>
          <p:cNvGrpSpPr>
            <a:grpSpLocks/>
          </p:cNvGrpSpPr>
          <p:nvPr/>
        </p:nvGrpSpPr>
        <p:grpSpPr bwMode="auto">
          <a:xfrm>
            <a:off x="5926138" y="1282700"/>
            <a:ext cx="2832100" cy="855663"/>
            <a:chOff x="3871" y="1200"/>
            <a:chExt cx="1979" cy="614"/>
          </a:xfrm>
        </p:grpSpPr>
        <p:sp>
          <p:nvSpPr>
            <p:cNvPr id="118843" name="Rectangle 6"/>
            <p:cNvSpPr>
              <a:spLocks noChangeArrowheads="1"/>
            </p:cNvSpPr>
            <p:nvPr/>
          </p:nvSpPr>
          <p:spPr bwMode="auto">
            <a:xfrm>
              <a:off x="3914" y="1200"/>
              <a:ext cx="1893"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2000" dirty="0">
                  <a:solidFill>
                    <a:srgbClr val="FFFFFF"/>
                  </a:solidFill>
                  <a:latin typeface="Jott 43 Extended" charset="0"/>
                  <a:cs typeface="Times New Roman" charset="0"/>
                </a:rPr>
                <a:t>假先知与祭司的罪行</a:t>
              </a:r>
            </a:p>
          </p:txBody>
        </p:sp>
        <p:sp>
          <p:nvSpPr>
            <p:cNvPr id="118844" name="Rectangle 34"/>
            <p:cNvSpPr>
              <a:spLocks noChangeArrowheads="1"/>
            </p:cNvSpPr>
            <p:nvPr/>
          </p:nvSpPr>
          <p:spPr bwMode="auto">
            <a:xfrm>
              <a:off x="3871" y="1200"/>
              <a:ext cx="1979" cy="61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2" name="Group 37"/>
          <p:cNvGrpSpPr>
            <a:grpSpLocks/>
          </p:cNvGrpSpPr>
          <p:nvPr/>
        </p:nvGrpSpPr>
        <p:grpSpPr bwMode="auto">
          <a:xfrm>
            <a:off x="385763" y="2138363"/>
            <a:ext cx="2832100" cy="801687"/>
            <a:chOff x="0" y="1814"/>
            <a:chExt cx="1979" cy="576"/>
          </a:xfrm>
        </p:grpSpPr>
        <p:sp>
          <p:nvSpPr>
            <p:cNvPr id="118841" name="Rectangle 7"/>
            <p:cNvSpPr>
              <a:spLocks noChangeArrowheads="1"/>
            </p:cNvSpPr>
            <p:nvPr/>
          </p:nvSpPr>
          <p:spPr bwMode="auto">
            <a:xfrm>
              <a:off x="43" y="1814"/>
              <a:ext cx="189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500" b="1" dirty="0">
                  <a:solidFill>
                    <a:srgbClr val="FFFFFF"/>
                  </a:solidFill>
                  <a:latin typeface="Arial" charset="0"/>
                  <a:cs typeface="Arial" charset="0"/>
                </a:rPr>
                <a:t>第一，二章</a:t>
              </a:r>
            </a:p>
            <a:p>
              <a:pPr algn="ctr"/>
              <a:r>
                <a:rPr lang="zh-CN" altLang="en-US" sz="1500" b="1" dirty="0">
                  <a:solidFill>
                    <a:srgbClr val="FFFFFF"/>
                  </a:solidFill>
                  <a:latin typeface="Arial" charset="0"/>
                  <a:cs typeface="Arial" charset="0"/>
                </a:rPr>
                <a:t>“你们要听</a:t>
              </a:r>
              <a:r>
                <a:rPr lang="en-US" altLang="zh-CN" sz="1500" b="1" dirty="0">
                  <a:solidFill>
                    <a:srgbClr val="FFFFFF"/>
                  </a:solidFill>
                  <a:latin typeface="Arial" charset="0"/>
                  <a:cs typeface="Arial" charset="0"/>
                </a:rPr>
                <a:t>…” (1:2)</a:t>
              </a:r>
            </a:p>
          </p:txBody>
        </p:sp>
        <p:sp>
          <p:nvSpPr>
            <p:cNvPr id="118842" name="Rectangle 36"/>
            <p:cNvSpPr>
              <a:spLocks noChangeArrowheads="1"/>
            </p:cNvSpPr>
            <p:nvPr/>
          </p:nvSpPr>
          <p:spPr bwMode="auto">
            <a:xfrm>
              <a:off x="0" y="1814"/>
              <a:ext cx="1979" cy="576"/>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3" name="Group 39"/>
          <p:cNvGrpSpPr>
            <a:grpSpLocks/>
          </p:cNvGrpSpPr>
          <p:nvPr/>
        </p:nvGrpSpPr>
        <p:grpSpPr bwMode="auto">
          <a:xfrm>
            <a:off x="3217863" y="2138363"/>
            <a:ext cx="2708275" cy="801687"/>
            <a:chOff x="1979" y="1814"/>
            <a:chExt cx="1892" cy="576"/>
          </a:xfrm>
        </p:grpSpPr>
        <p:sp>
          <p:nvSpPr>
            <p:cNvPr id="118839" name="Rectangle 8"/>
            <p:cNvSpPr>
              <a:spLocks noChangeArrowheads="1"/>
            </p:cNvSpPr>
            <p:nvPr/>
          </p:nvSpPr>
          <p:spPr bwMode="auto">
            <a:xfrm>
              <a:off x="2022" y="1814"/>
              <a:ext cx="180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500" b="1" dirty="0">
                  <a:solidFill>
                    <a:srgbClr val="FFFFFF"/>
                  </a:solidFill>
                  <a:latin typeface="Arial" charset="0"/>
                  <a:cs typeface="Arial" charset="0"/>
                </a:rPr>
                <a:t>第三至五章</a:t>
              </a:r>
            </a:p>
            <a:p>
              <a:pPr algn="ctr"/>
              <a:r>
                <a:rPr lang="zh-CN" altLang="en-US" sz="1500" b="1" dirty="0">
                  <a:solidFill>
                    <a:srgbClr val="FFFFFF"/>
                  </a:solidFill>
                  <a:latin typeface="Arial" charset="0"/>
                  <a:cs typeface="Arial" charset="0"/>
                </a:rPr>
                <a:t>“你们要听</a:t>
              </a:r>
              <a:r>
                <a:rPr lang="en-US" altLang="zh-CN" sz="1500" b="1" dirty="0">
                  <a:solidFill>
                    <a:srgbClr val="FFFFFF"/>
                  </a:solidFill>
                  <a:latin typeface="Arial" charset="0"/>
                  <a:cs typeface="Arial" charset="0"/>
                </a:rPr>
                <a:t>…” (3:1)</a:t>
              </a:r>
            </a:p>
          </p:txBody>
        </p:sp>
        <p:sp>
          <p:nvSpPr>
            <p:cNvPr id="118840" name="Rectangle 38"/>
            <p:cNvSpPr>
              <a:spLocks noChangeArrowheads="1"/>
            </p:cNvSpPr>
            <p:nvPr/>
          </p:nvSpPr>
          <p:spPr bwMode="auto">
            <a:xfrm>
              <a:off x="1979" y="1814"/>
              <a:ext cx="1892" cy="576"/>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4" name="Group 41"/>
          <p:cNvGrpSpPr>
            <a:grpSpLocks/>
          </p:cNvGrpSpPr>
          <p:nvPr/>
        </p:nvGrpSpPr>
        <p:grpSpPr bwMode="auto">
          <a:xfrm>
            <a:off x="5926138" y="2138363"/>
            <a:ext cx="2832100" cy="801687"/>
            <a:chOff x="3871" y="1814"/>
            <a:chExt cx="1979" cy="576"/>
          </a:xfrm>
        </p:grpSpPr>
        <p:sp>
          <p:nvSpPr>
            <p:cNvPr id="118837" name="Rectangle 9"/>
            <p:cNvSpPr>
              <a:spLocks noChangeArrowheads="1"/>
            </p:cNvSpPr>
            <p:nvPr/>
          </p:nvSpPr>
          <p:spPr bwMode="auto">
            <a:xfrm>
              <a:off x="3914" y="1814"/>
              <a:ext cx="189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500" b="1" dirty="0">
                  <a:solidFill>
                    <a:srgbClr val="FFFFFF"/>
                  </a:solidFill>
                  <a:latin typeface="Arial" charset="0"/>
                  <a:cs typeface="Arial" charset="0"/>
                </a:rPr>
                <a:t>第六，七章</a:t>
              </a:r>
            </a:p>
            <a:p>
              <a:pPr algn="ctr"/>
              <a:r>
                <a:rPr lang="zh-CN" altLang="en-US" sz="1500" b="1" dirty="0">
                  <a:solidFill>
                    <a:srgbClr val="FFFFFF"/>
                  </a:solidFill>
                  <a:latin typeface="Arial" charset="0"/>
                  <a:cs typeface="Arial" charset="0"/>
                </a:rPr>
                <a:t>“当听耶和华的话” </a:t>
              </a:r>
              <a:r>
                <a:rPr lang="en-US" altLang="zh-CN" sz="1500" b="1" dirty="0">
                  <a:solidFill>
                    <a:srgbClr val="FFFFFF"/>
                  </a:solidFill>
                  <a:latin typeface="Arial" charset="0"/>
                  <a:cs typeface="Arial" charset="0"/>
                </a:rPr>
                <a:t>(6:1)</a:t>
              </a:r>
            </a:p>
          </p:txBody>
        </p:sp>
        <p:sp>
          <p:nvSpPr>
            <p:cNvPr id="118838" name="Rectangle 40"/>
            <p:cNvSpPr>
              <a:spLocks noChangeArrowheads="1"/>
            </p:cNvSpPr>
            <p:nvPr/>
          </p:nvSpPr>
          <p:spPr bwMode="auto">
            <a:xfrm>
              <a:off x="3871" y="1814"/>
              <a:ext cx="1979" cy="576"/>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5" name="Group 43"/>
          <p:cNvGrpSpPr>
            <a:grpSpLocks/>
          </p:cNvGrpSpPr>
          <p:nvPr/>
        </p:nvGrpSpPr>
        <p:grpSpPr bwMode="auto">
          <a:xfrm>
            <a:off x="385763" y="2940050"/>
            <a:ext cx="2832100" cy="655638"/>
            <a:chOff x="0" y="2390"/>
            <a:chExt cx="1979" cy="470"/>
          </a:xfrm>
        </p:grpSpPr>
        <p:sp>
          <p:nvSpPr>
            <p:cNvPr id="118835" name="Rectangle 10"/>
            <p:cNvSpPr>
              <a:spLocks noChangeArrowheads="1"/>
            </p:cNvSpPr>
            <p:nvPr/>
          </p:nvSpPr>
          <p:spPr bwMode="auto">
            <a:xfrm>
              <a:off x="43" y="2390"/>
              <a:ext cx="1893"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900" b="1" dirty="0">
                  <a:solidFill>
                    <a:srgbClr val="FFFFFF"/>
                  </a:solidFill>
                  <a:latin typeface="Abadi MT Condensed Light" charset="0"/>
                  <a:cs typeface="Arial" charset="0"/>
                </a:rPr>
                <a:t>刑罚与祝福</a:t>
              </a:r>
            </a:p>
          </p:txBody>
        </p:sp>
        <p:sp>
          <p:nvSpPr>
            <p:cNvPr id="118836" name="Rectangle 42"/>
            <p:cNvSpPr>
              <a:spLocks noChangeArrowheads="1"/>
            </p:cNvSpPr>
            <p:nvPr/>
          </p:nvSpPr>
          <p:spPr bwMode="auto">
            <a:xfrm>
              <a:off x="0" y="2390"/>
              <a:ext cx="1979" cy="47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6" name="Group 45"/>
          <p:cNvGrpSpPr>
            <a:grpSpLocks/>
          </p:cNvGrpSpPr>
          <p:nvPr/>
        </p:nvGrpSpPr>
        <p:grpSpPr bwMode="auto">
          <a:xfrm>
            <a:off x="3217863" y="2940050"/>
            <a:ext cx="2708275" cy="655638"/>
            <a:chOff x="1979" y="2390"/>
            <a:chExt cx="1892" cy="470"/>
          </a:xfrm>
        </p:grpSpPr>
        <p:sp>
          <p:nvSpPr>
            <p:cNvPr id="118833" name="Rectangle 11"/>
            <p:cNvSpPr>
              <a:spLocks noChangeArrowheads="1"/>
            </p:cNvSpPr>
            <p:nvPr/>
          </p:nvSpPr>
          <p:spPr bwMode="auto">
            <a:xfrm>
              <a:off x="2022" y="2390"/>
              <a:ext cx="1806"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900" b="1" dirty="0">
                  <a:solidFill>
                    <a:srgbClr val="FFFFFF"/>
                  </a:solidFill>
                  <a:latin typeface="Abadi MT Condensed Light" charset="0"/>
                  <a:cs typeface="Arial" charset="0"/>
                </a:rPr>
                <a:t>刑罚与祝福</a:t>
              </a:r>
            </a:p>
          </p:txBody>
        </p:sp>
        <p:sp>
          <p:nvSpPr>
            <p:cNvPr id="118834" name="Rectangle 44"/>
            <p:cNvSpPr>
              <a:spLocks noChangeArrowheads="1"/>
            </p:cNvSpPr>
            <p:nvPr/>
          </p:nvSpPr>
          <p:spPr bwMode="auto">
            <a:xfrm>
              <a:off x="1979" y="2390"/>
              <a:ext cx="1892" cy="47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7" name="Group 47"/>
          <p:cNvGrpSpPr>
            <a:grpSpLocks/>
          </p:cNvGrpSpPr>
          <p:nvPr/>
        </p:nvGrpSpPr>
        <p:grpSpPr bwMode="auto">
          <a:xfrm>
            <a:off x="5926138" y="2940050"/>
            <a:ext cx="2832100" cy="655638"/>
            <a:chOff x="3871" y="2390"/>
            <a:chExt cx="1979" cy="470"/>
          </a:xfrm>
        </p:grpSpPr>
        <p:sp>
          <p:nvSpPr>
            <p:cNvPr id="118831" name="Rectangle 12"/>
            <p:cNvSpPr>
              <a:spLocks noChangeArrowheads="1"/>
            </p:cNvSpPr>
            <p:nvPr/>
          </p:nvSpPr>
          <p:spPr bwMode="auto">
            <a:xfrm>
              <a:off x="3914" y="2390"/>
              <a:ext cx="1893"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900" b="1" dirty="0">
                  <a:solidFill>
                    <a:srgbClr val="FFFFFF"/>
                  </a:solidFill>
                  <a:latin typeface="Abadi MT Condensed Light" charset="0"/>
                  <a:cs typeface="Arial" charset="0"/>
                </a:rPr>
                <a:t>刑罚与祝福</a:t>
              </a:r>
            </a:p>
          </p:txBody>
        </p:sp>
        <p:sp>
          <p:nvSpPr>
            <p:cNvPr id="118832" name="Rectangle 46"/>
            <p:cNvSpPr>
              <a:spLocks noChangeArrowheads="1"/>
            </p:cNvSpPr>
            <p:nvPr/>
          </p:nvSpPr>
          <p:spPr bwMode="auto">
            <a:xfrm>
              <a:off x="3871" y="2390"/>
              <a:ext cx="1979" cy="47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8" name="Group 49"/>
          <p:cNvGrpSpPr>
            <a:grpSpLocks/>
          </p:cNvGrpSpPr>
          <p:nvPr/>
        </p:nvGrpSpPr>
        <p:grpSpPr bwMode="auto">
          <a:xfrm>
            <a:off x="385763" y="3595688"/>
            <a:ext cx="2832100" cy="882650"/>
            <a:chOff x="0" y="2860"/>
            <a:chExt cx="1979" cy="634"/>
          </a:xfrm>
        </p:grpSpPr>
        <p:sp>
          <p:nvSpPr>
            <p:cNvPr id="118829" name="Rectangle 13"/>
            <p:cNvSpPr>
              <a:spLocks noChangeArrowheads="1"/>
            </p:cNvSpPr>
            <p:nvPr/>
          </p:nvSpPr>
          <p:spPr bwMode="auto">
            <a:xfrm>
              <a:off x="43" y="2860"/>
              <a:ext cx="1893"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800" dirty="0">
                  <a:solidFill>
                    <a:srgbClr val="FFFFFF"/>
                  </a:solidFill>
                  <a:latin typeface="Beach" charset="0"/>
                  <a:cs typeface="Arial" charset="0"/>
                </a:rPr>
                <a:t>贪财</a:t>
              </a:r>
              <a:endParaRPr lang="en-US" sz="1200" dirty="0">
                <a:solidFill>
                  <a:srgbClr val="FFFFFF"/>
                </a:solidFill>
                <a:cs typeface="Times New Roman" charset="0"/>
              </a:endParaRPr>
            </a:p>
            <a:p>
              <a:pPr algn="ctr" eaLnBrk="0" hangingPunct="0"/>
              <a:r>
                <a:rPr lang="en-US" sz="1800" dirty="0">
                  <a:solidFill>
                    <a:srgbClr val="FFFFFF"/>
                  </a:solidFill>
                  <a:latin typeface="Beach" charset="0"/>
                  <a:cs typeface="Arial" charset="0"/>
                </a:rPr>
                <a:t>(2:1-2, 8-12)</a:t>
              </a:r>
              <a:endParaRPr lang="en-US" dirty="0">
                <a:solidFill>
                  <a:srgbClr val="FFFFFF"/>
                </a:solidFill>
                <a:cs typeface="Arial" charset="0"/>
              </a:endParaRPr>
            </a:p>
          </p:txBody>
        </p:sp>
        <p:sp>
          <p:nvSpPr>
            <p:cNvPr id="118830" name="Rectangle 48"/>
            <p:cNvSpPr>
              <a:spLocks noChangeArrowheads="1"/>
            </p:cNvSpPr>
            <p:nvPr/>
          </p:nvSpPr>
          <p:spPr bwMode="auto">
            <a:xfrm>
              <a:off x="0" y="2860"/>
              <a:ext cx="1979" cy="63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9" name="Group 51"/>
          <p:cNvGrpSpPr>
            <a:grpSpLocks/>
          </p:cNvGrpSpPr>
          <p:nvPr/>
        </p:nvGrpSpPr>
        <p:grpSpPr bwMode="auto">
          <a:xfrm>
            <a:off x="3217863" y="3595688"/>
            <a:ext cx="2708275" cy="882650"/>
            <a:chOff x="1979" y="2860"/>
            <a:chExt cx="1892" cy="634"/>
          </a:xfrm>
        </p:grpSpPr>
        <p:sp>
          <p:nvSpPr>
            <p:cNvPr id="118827" name="Rectangle 14"/>
            <p:cNvSpPr>
              <a:spLocks noChangeArrowheads="1"/>
            </p:cNvSpPr>
            <p:nvPr/>
          </p:nvSpPr>
          <p:spPr bwMode="auto">
            <a:xfrm>
              <a:off x="2022" y="2860"/>
              <a:ext cx="1806"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800" dirty="0">
                  <a:solidFill>
                    <a:srgbClr val="FFFFFF"/>
                  </a:solidFill>
                  <a:latin typeface="Beach" charset="0"/>
                  <a:cs typeface="Arial" charset="0"/>
                </a:rPr>
                <a:t>贪财</a:t>
              </a:r>
              <a:endParaRPr lang="en-US" sz="1200" dirty="0">
                <a:solidFill>
                  <a:srgbClr val="FFFFFF"/>
                </a:solidFill>
                <a:cs typeface="Times New Roman" charset="0"/>
              </a:endParaRPr>
            </a:p>
            <a:p>
              <a:pPr algn="ctr" eaLnBrk="0" hangingPunct="0"/>
              <a:r>
                <a:rPr lang="en-US" sz="1800" dirty="0">
                  <a:solidFill>
                    <a:srgbClr val="FFFFFF"/>
                  </a:solidFill>
                  <a:latin typeface="Beach" charset="0"/>
                  <a:cs typeface="Arial" charset="0"/>
                </a:rPr>
                <a:t>(3:1-3, 9-11)</a:t>
              </a:r>
              <a:endParaRPr lang="en-US" dirty="0">
                <a:solidFill>
                  <a:srgbClr val="FFFFFF"/>
                </a:solidFill>
                <a:cs typeface="Arial" charset="0"/>
              </a:endParaRPr>
            </a:p>
          </p:txBody>
        </p:sp>
        <p:sp>
          <p:nvSpPr>
            <p:cNvPr id="118828" name="Rectangle 50"/>
            <p:cNvSpPr>
              <a:spLocks noChangeArrowheads="1"/>
            </p:cNvSpPr>
            <p:nvPr/>
          </p:nvSpPr>
          <p:spPr bwMode="auto">
            <a:xfrm>
              <a:off x="1979" y="2860"/>
              <a:ext cx="1892" cy="63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800" name="Group 53"/>
          <p:cNvGrpSpPr>
            <a:grpSpLocks/>
          </p:cNvGrpSpPr>
          <p:nvPr/>
        </p:nvGrpSpPr>
        <p:grpSpPr bwMode="auto">
          <a:xfrm>
            <a:off x="5926138" y="3595688"/>
            <a:ext cx="2832100" cy="882650"/>
            <a:chOff x="3871" y="2860"/>
            <a:chExt cx="1979" cy="634"/>
          </a:xfrm>
        </p:grpSpPr>
        <p:sp>
          <p:nvSpPr>
            <p:cNvPr id="118825" name="Rectangle 15"/>
            <p:cNvSpPr>
              <a:spLocks noChangeArrowheads="1"/>
            </p:cNvSpPr>
            <p:nvPr/>
          </p:nvSpPr>
          <p:spPr bwMode="auto">
            <a:xfrm>
              <a:off x="3914" y="2860"/>
              <a:ext cx="1893"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800" dirty="0">
                  <a:solidFill>
                    <a:srgbClr val="FFFFFF"/>
                  </a:solidFill>
                  <a:latin typeface="Beach" charset="0"/>
                  <a:cs typeface="Arial" charset="0"/>
                </a:rPr>
                <a:t>贪财</a:t>
              </a:r>
              <a:endParaRPr lang="en-US" sz="1200" dirty="0">
                <a:solidFill>
                  <a:srgbClr val="FFFFFF"/>
                </a:solidFill>
                <a:cs typeface="Times New Roman" charset="0"/>
              </a:endParaRPr>
            </a:p>
            <a:p>
              <a:pPr algn="ctr" eaLnBrk="0" hangingPunct="0"/>
              <a:r>
                <a:rPr lang="en-US" sz="1800" dirty="0">
                  <a:solidFill>
                    <a:srgbClr val="FFFFFF"/>
                  </a:solidFill>
                  <a:latin typeface="Beach" charset="0"/>
                  <a:cs typeface="Arial" charset="0"/>
                </a:rPr>
                <a:t>(6:10-12; 7:16)</a:t>
              </a:r>
              <a:endParaRPr lang="en-US" dirty="0">
                <a:solidFill>
                  <a:srgbClr val="FFFFFF"/>
                </a:solidFill>
                <a:cs typeface="Arial" charset="0"/>
              </a:endParaRPr>
            </a:p>
          </p:txBody>
        </p:sp>
        <p:sp>
          <p:nvSpPr>
            <p:cNvPr id="118826" name="Rectangle 52"/>
            <p:cNvSpPr>
              <a:spLocks noChangeArrowheads="1"/>
            </p:cNvSpPr>
            <p:nvPr/>
          </p:nvSpPr>
          <p:spPr bwMode="auto">
            <a:xfrm>
              <a:off x="3871" y="2860"/>
              <a:ext cx="1979" cy="63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sp>
        <p:nvSpPr>
          <p:cNvPr id="8208" name="Rectangle 16"/>
          <p:cNvSpPr>
            <a:spLocks noChangeArrowheads="1"/>
          </p:cNvSpPr>
          <p:nvPr/>
        </p:nvSpPr>
        <p:spPr bwMode="auto">
          <a:xfrm>
            <a:off x="381000" y="4478338"/>
            <a:ext cx="914400" cy="1042987"/>
          </a:xfrm>
          <a:prstGeom prst="rect">
            <a:avLst/>
          </a:prstGeom>
          <a:gradFill flip="none" rotWithShape="1">
            <a:gsLst>
              <a:gs pos="23000">
                <a:srgbClr val="800000"/>
              </a:gs>
              <a:gs pos="76000">
                <a:schemeClr val="tx1"/>
              </a:gs>
            </a:gsLst>
            <a:path path="shape">
              <a:fillToRect l="50000" t="50000" r="50000" b="50000"/>
            </a:path>
            <a:tileRect/>
          </a:gradFill>
          <a:ln w="9525">
            <a:noFill/>
            <a:miter lim="800000"/>
            <a:headEnd/>
            <a:tailEnd/>
          </a:ln>
          <a:effectLst/>
        </p:spPr>
        <p:txBody>
          <a:bodyPr anchor="ctr"/>
          <a:lstStyle/>
          <a:p>
            <a:pPr algn="ctr">
              <a:defRPr/>
            </a:pPr>
            <a:r>
              <a:rPr lang="zh-CN" altLang="en-US" sz="1200" b="1" dirty="0">
                <a:solidFill>
                  <a:srgbClr val="FFFFFF"/>
                </a:solidFill>
                <a:latin typeface="Arial Narrow" charset="0"/>
                <a:cs typeface="Arial" charset="0"/>
              </a:rPr>
              <a:t>对犹大和以色列的宣判</a:t>
            </a:r>
          </a:p>
          <a:p>
            <a:pPr algn="ctr" eaLnBrk="0" hangingPunct="0">
              <a:defRPr/>
            </a:pPr>
            <a:r>
              <a:rPr lang="en-US" sz="1200" b="1" dirty="0">
                <a:solidFill>
                  <a:srgbClr val="FFFFFF"/>
                </a:solidFill>
                <a:latin typeface="Arial Narrow" charset="0"/>
                <a:cs typeface="Arial" charset="0"/>
              </a:rPr>
              <a:t>1:2-16</a:t>
            </a:r>
            <a:endParaRPr lang="en-US" dirty="0">
              <a:solidFill>
                <a:srgbClr val="FFFFFF"/>
              </a:solidFill>
              <a:ea typeface="Arial" charset="0"/>
              <a:cs typeface="Arial" charset="0"/>
            </a:endParaRPr>
          </a:p>
        </p:txBody>
      </p:sp>
      <p:sp>
        <p:nvSpPr>
          <p:cNvPr id="118802" name="Rectangle 54"/>
          <p:cNvSpPr>
            <a:spLocks noChangeArrowheads="1"/>
          </p:cNvSpPr>
          <p:nvPr/>
        </p:nvSpPr>
        <p:spPr bwMode="auto">
          <a:xfrm>
            <a:off x="385763" y="4478338"/>
            <a:ext cx="942975" cy="104298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sp>
        <p:nvSpPr>
          <p:cNvPr id="8209" name="Rectangle 17"/>
          <p:cNvSpPr>
            <a:spLocks noChangeArrowheads="1"/>
          </p:cNvSpPr>
          <p:nvPr/>
        </p:nvSpPr>
        <p:spPr bwMode="auto">
          <a:xfrm>
            <a:off x="1295400" y="4478338"/>
            <a:ext cx="990600" cy="1042987"/>
          </a:xfrm>
          <a:prstGeom prst="rect">
            <a:avLst/>
          </a:prstGeom>
          <a:gradFill flip="none" rotWithShape="1">
            <a:gsLst>
              <a:gs pos="23000">
                <a:srgbClr val="800000"/>
              </a:gs>
              <a:gs pos="76000">
                <a:schemeClr val="tx1"/>
              </a:gs>
            </a:gsLst>
            <a:path path="shape">
              <a:fillToRect l="50000" t="50000" r="50000" b="50000"/>
            </a:path>
            <a:tileRect/>
          </a:gradFill>
          <a:ln w="9525">
            <a:noFill/>
            <a:miter lim="800000"/>
            <a:headEnd/>
            <a:tailEnd/>
          </a:ln>
          <a:effectLst/>
        </p:spPr>
        <p:txBody>
          <a:bodyPr anchor="ctr"/>
          <a:lstStyle/>
          <a:p>
            <a:pPr algn="ctr">
              <a:defRPr/>
            </a:pPr>
            <a:r>
              <a:rPr lang="zh-CN" altLang="en-US" sz="1200" b="1" dirty="0">
                <a:solidFill>
                  <a:srgbClr val="FFFFFF"/>
                </a:solidFill>
                <a:latin typeface="Arial Narrow" charset="0"/>
                <a:cs typeface="Arial" charset="0"/>
              </a:rPr>
              <a:t>对压迫穷人的报应</a:t>
            </a:r>
          </a:p>
          <a:p>
            <a:pPr algn="ctr" eaLnBrk="0" hangingPunct="0">
              <a:defRPr/>
            </a:pPr>
            <a:r>
              <a:rPr lang="en-US" sz="1200" b="1" dirty="0">
                <a:solidFill>
                  <a:srgbClr val="FFFFFF"/>
                </a:solidFill>
                <a:latin typeface="Arial Narrow" charset="0"/>
                <a:cs typeface="Arial" charset="0"/>
              </a:rPr>
              <a:t>2:1-11</a:t>
            </a:r>
            <a:endParaRPr lang="en-US" dirty="0">
              <a:solidFill>
                <a:srgbClr val="FFFFFF"/>
              </a:solidFill>
              <a:ea typeface="Arial" charset="0"/>
              <a:cs typeface="Arial" charset="0"/>
            </a:endParaRPr>
          </a:p>
        </p:txBody>
      </p:sp>
      <p:sp>
        <p:nvSpPr>
          <p:cNvPr id="118804" name="Rectangle 56"/>
          <p:cNvSpPr>
            <a:spLocks noChangeArrowheads="1"/>
          </p:cNvSpPr>
          <p:nvPr/>
        </p:nvSpPr>
        <p:spPr bwMode="auto">
          <a:xfrm>
            <a:off x="1328738" y="4478338"/>
            <a:ext cx="944562" cy="104298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sp>
        <p:nvSpPr>
          <p:cNvPr id="118805" name="Rectangle 18"/>
          <p:cNvSpPr>
            <a:spLocks noChangeArrowheads="1"/>
          </p:cNvSpPr>
          <p:nvPr/>
        </p:nvSpPr>
        <p:spPr bwMode="auto">
          <a:xfrm>
            <a:off x="2254250" y="4478338"/>
            <a:ext cx="946150" cy="1042987"/>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200" b="1" dirty="0">
                <a:solidFill>
                  <a:srgbClr val="FFFFFF"/>
                </a:solidFill>
                <a:latin typeface="Arial Narrow" charset="0"/>
                <a:cs typeface="Arial" charset="0"/>
              </a:rPr>
              <a:t>招聚以色列剩下的人</a:t>
            </a:r>
          </a:p>
          <a:p>
            <a:pPr algn="ctr" eaLnBrk="0" hangingPunct="0"/>
            <a:r>
              <a:rPr lang="en-US" sz="1200" b="1" dirty="0">
                <a:solidFill>
                  <a:srgbClr val="FFFFFF"/>
                </a:solidFill>
                <a:latin typeface="Arial Narrow" charset="0"/>
                <a:cs typeface="Arial" charset="0"/>
              </a:rPr>
              <a:t>2:12-13</a:t>
            </a:r>
            <a:endParaRPr lang="en-US" dirty="0">
              <a:solidFill>
                <a:srgbClr val="FFFFFF"/>
              </a:solidFill>
              <a:cs typeface="Arial" charset="0"/>
            </a:endParaRPr>
          </a:p>
        </p:txBody>
      </p:sp>
      <p:sp>
        <p:nvSpPr>
          <p:cNvPr id="118806" name="Rectangle 58"/>
          <p:cNvSpPr>
            <a:spLocks noChangeArrowheads="1"/>
          </p:cNvSpPr>
          <p:nvPr/>
        </p:nvSpPr>
        <p:spPr bwMode="auto">
          <a:xfrm>
            <a:off x="2273300" y="4478338"/>
            <a:ext cx="944563" cy="104298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sp>
        <p:nvSpPr>
          <p:cNvPr id="8211" name="Rectangle 19"/>
          <p:cNvSpPr>
            <a:spLocks noChangeArrowheads="1"/>
          </p:cNvSpPr>
          <p:nvPr/>
        </p:nvSpPr>
        <p:spPr bwMode="auto">
          <a:xfrm>
            <a:off x="3200400" y="4478338"/>
            <a:ext cx="1371600" cy="1042987"/>
          </a:xfrm>
          <a:prstGeom prst="rect">
            <a:avLst/>
          </a:prstGeom>
          <a:gradFill flip="none" rotWithShape="1">
            <a:gsLst>
              <a:gs pos="23000">
                <a:srgbClr val="800000"/>
              </a:gs>
              <a:gs pos="76000">
                <a:schemeClr val="tx1"/>
              </a:gs>
            </a:gsLst>
            <a:path path="shape">
              <a:fillToRect l="50000" t="50000" r="50000" b="50000"/>
            </a:path>
            <a:tileRect/>
          </a:gradFill>
          <a:ln w="9525">
            <a:noFill/>
            <a:miter lim="800000"/>
            <a:headEnd/>
            <a:tailEnd/>
          </a:ln>
          <a:effectLst/>
        </p:spPr>
        <p:txBody>
          <a:bodyPr anchor="ctr"/>
          <a:lstStyle/>
          <a:p>
            <a:pPr algn="ctr">
              <a:defRPr/>
            </a:pPr>
            <a:r>
              <a:rPr lang="zh-CN" altLang="en-US" sz="1200" b="1" dirty="0">
                <a:solidFill>
                  <a:srgbClr val="FFFFFF"/>
                </a:solidFill>
                <a:latin typeface="Arial Narrow" charset="0"/>
                <a:cs typeface="Arial" charset="0"/>
              </a:rPr>
              <a:t>宣布领导层的罪行</a:t>
            </a:r>
          </a:p>
          <a:p>
            <a:pPr algn="ctr" eaLnBrk="0" hangingPunct="0">
              <a:defRPr/>
            </a:pPr>
            <a:r>
              <a:rPr lang="en-US" sz="1200" b="1" dirty="0">
                <a:solidFill>
                  <a:srgbClr val="FFFFFF"/>
                </a:solidFill>
                <a:latin typeface="Arial Narrow" charset="0"/>
                <a:cs typeface="Arial" charset="0"/>
              </a:rPr>
              <a:t>Chap 3</a:t>
            </a:r>
            <a:endParaRPr lang="en-US" dirty="0">
              <a:solidFill>
                <a:srgbClr val="FFFFFF"/>
              </a:solidFill>
              <a:ea typeface="Arial" charset="0"/>
              <a:cs typeface="Arial" charset="0"/>
            </a:endParaRPr>
          </a:p>
        </p:txBody>
      </p:sp>
      <p:sp>
        <p:nvSpPr>
          <p:cNvPr id="118808" name="Rectangle 60"/>
          <p:cNvSpPr>
            <a:spLocks noChangeArrowheads="1"/>
          </p:cNvSpPr>
          <p:nvPr/>
        </p:nvSpPr>
        <p:spPr bwMode="auto">
          <a:xfrm>
            <a:off x="3217863" y="4478338"/>
            <a:ext cx="1354137" cy="104298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sp>
        <p:nvSpPr>
          <p:cNvPr id="118809" name="Rectangle 20"/>
          <p:cNvSpPr>
            <a:spLocks noChangeArrowheads="1"/>
          </p:cNvSpPr>
          <p:nvPr/>
        </p:nvSpPr>
        <p:spPr bwMode="auto">
          <a:xfrm>
            <a:off x="4572000" y="4478338"/>
            <a:ext cx="1371600" cy="1042987"/>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200" b="1" dirty="0">
                <a:solidFill>
                  <a:srgbClr val="FFFFFF"/>
                </a:solidFill>
                <a:latin typeface="Arial Narrow" charset="0"/>
                <a:cs typeface="Arial" charset="0"/>
              </a:rPr>
              <a:t>预言基督千禧年的国度</a:t>
            </a:r>
          </a:p>
          <a:p>
            <a:pPr algn="ctr" eaLnBrk="0" hangingPunct="0"/>
            <a:r>
              <a:rPr lang="en-US" sz="1200" b="1" dirty="0">
                <a:solidFill>
                  <a:srgbClr val="FFFFFF"/>
                </a:solidFill>
                <a:latin typeface="Arial Narrow" charset="0"/>
                <a:cs typeface="Arial" charset="0"/>
              </a:rPr>
              <a:t>4–5</a:t>
            </a:r>
            <a:endParaRPr lang="en-US" dirty="0">
              <a:solidFill>
                <a:srgbClr val="FFFFFF"/>
              </a:solidFill>
              <a:cs typeface="Arial" charset="0"/>
            </a:endParaRPr>
          </a:p>
        </p:txBody>
      </p:sp>
      <p:sp>
        <p:nvSpPr>
          <p:cNvPr id="118810" name="Rectangle 62"/>
          <p:cNvSpPr>
            <a:spLocks noChangeArrowheads="1"/>
          </p:cNvSpPr>
          <p:nvPr/>
        </p:nvSpPr>
        <p:spPr bwMode="auto">
          <a:xfrm>
            <a:off x="4572000" y="4478338"/>
            <a:ext cx="1354138" cy="104298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sp>
        <p:nvSpPr>
          <p:cNvPr id="8213" name="Rectangle 21"/>
          <p:cNvSpPr>
            <a:spLocks noChangeArrowheads="1"/>
          </p:cNvSpPr>
          <p:nvPr/>
        </p:nvSpPr>
        <p:spPr bwMode="auto">
          <a:xfrm>
            <a:off x="5943600" y="4478338"/>
            <a:ext cx="914400" cy="1042987"/>
          </a:xfrm>
          <a:prstGeom prst="rect">
            <a:avLst/>
          </a:prstGeom>
          <a:gradFill flip="none" rotWithShape="1">
            <a:gsLst>
              <a:gs pos="23000">
                <a:srgbClr val="800000"/>
              </a:gs>
              <a:gs pos="76000">
                <a:schemeClr val="tx1"/>
              </a:gs>
            </a:gsLst>
            <a:path path="shape">
              <a:fillToRect l="50000" t="50000" r="50000" b="50000"/>
            </a:path>
            <a:tileRect/>
          </a:gradFill>
          <a:ln w="9525">
            <a:noFill/>
            <a:miter lim="800000"/>
            <a:headEnd/>
            <a:tailEnd/>
          </a:ln>
          <a:effectLst/>
        </p:spPr>
        <p:txBody>
          <a:bodyPr anchor="ctr"/>
          <a:lstStyle/>
          <a:p>
            <a:pPr algn="ctr">
              <a:defRPr/>
            </a:pPr>
            <a:r>
              <a:rPr lang="zh-CN" altLang="en-US" sz="1200" b="1" dirty="0">
                <a:solidFill>
                  <a:srgbClr val="FFFFFF"/>
                </a:solidFill>
                <a:latin typeface="Arial Narrow" charset="0"/>
                <a:cs typeface="Arial" charset="0"/>
              </a:rPr>
              <a:t>谴责假先知与祭司的罪行</a:t>
            </a:r>
            <a:r>
              <a:rPr lang="en-US" sz="1200" b="1" dirty="0">
                <a:solidFill>
                  <a:srgbClr val="FFFFFF"/>
                </a:solidFill>
                <a:latin typeface="Arial Narrow" charset="0"/>
                <a:cs typeface="Arial" charset="0"/>
              </a:rPr>
              <a:t>6:1-8</a:t>
            </a:r>
            <a:endParaRPr lang="en-US" dirty="0">
              <a:solidFill>
                <a:srgbClr val="FFFFFF"/>
              </a:solidFill>
              <a:ea typeface="Arial" charset="0"/>
              <a:cs typeface="Arial" charset="0"/>
            </a:endParaRPr>
          </a:p>
        </p:txBody>
      </p:sp>
      <p:sp>
        <p:nvSpPr>
          <p:cNvPr id="118812" name="Rectangle 64"/>
          <p:cNvSpPr>
            <a:spLocks noChangeArrowheads="1"/>
          </p:cNvSpPr>
          <p:nvPr/>
        </p:nvSpPr>
        <p:spPr bwMode="auto">
          <a:xfrm>
            <a:off x="5926138" y="4478338"/>
            <a:ext cx="942975" cy="104298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sp>
        <p:nvSpPr>
          <p:cNvPr id="8214" name="Rectangle 22"/>
          <p:cNvSpPr>
            <a:spLocks noChangeArrowheads="1"/>
          </p:cNvSpPr>
          <p:nvPr/>
        </p:nvSpPr>
        <p:spPr bwMode="auto">
          <a:xfrm>
            <a:off x="6858000" y="4478338"/>
            <a:ext cx="990600" cy="1042987"/>
          </a:xfrm>
          <a:prstGeom prst="rect">
            <a:avLst/>
          </a:prstGeom>
          <a:gradFill flip="none" rotWithShape="1">
            <a:gsLst>
              <a:gs pos="23000">
                <a:srgbClr val="800000"/>
              </a:gs>
              <a:gs pos="76000">
                <a:schemeClr val="tx1"/>
              </a:gs>
            </a:gsLst>
            <a:path path="shape">
              <a:fillToRect l="50000" t="50000" r="50000" b="50000"/>
            </a:path>
            <a:tileRect/>
          </a:gradFill>
          <a:ln w="9525">
            <a:noFill/>
            <a:miter lim="800000"/>
            <a:headEnd/>
            <a:tailEnd/>
          </a:ln>
          <a:effectLst/>
        </p:spPr>
        <p:txBody>
          <a:bodyPr anchor="ctr"/>
          <a:lstStyle/>
          <a:p>
            <a:pPr algn="ctr">
              <a:defRPr/>
            </a:pPr>
            <a:r>
              <a:rPr lang="zh-CN" altLang="en-US" sz="1200" b="1" dirty="0">
                <a:solidFill>
                  <a:srgbClr val="FFFFFF"/>
                </a:solidFill>
                <a:latin typeface="Arial Narrow" charset="0"/>
                <a:cs typeface="Arial" charset="0"/>
              </a:rPr>
              <a:t>假先知与祭司的罪行</a:t>
            </a:r>
          </a:p>
          <a:p>
            <a:pPr algn="ctr" eaLnBrk="0" hangingPunct="0">
              <a:defRPr/>
            </a:pPr>
            <a:r>
              <a:rPr lang="en-US" sz="1200" b="1" dirty="0">
                <a:solidFill>
                  <a:srgbClr val="FFFFFF"/>
                </a:solidFill>
                <a:latin typeface="Arial Narrow" charset="0"/>
                <a:cs typeface="Arial" charset="0"/>
              </a:rPr>
              <a:t>6:9–7:6</a:t>
            </a:r>
            <a:endParaRPr lang="en-US" dirty="0">
              <a:solidFill>
                <a:srgbClr val="FFFFFF"/>
              </a:solidFill>
              <a:ea typeface="Arial" charset="0"/>
              <a:cs typeface="Arial" charset="0"/>
            </a:endParaRPr>
          </a:p>
        </p:txBody>
      </p:sp>
      <p:sp>
        <p:nvSpPr>
          <p:cNvPr id="118814" name="Rectangle 66"/>
          <p:cNvSpPr>
            <a:spLocks noChangeArrowheads="1"/>
          </p:cNvSpPr>
          <p:nvPr/>
        </p:nvSpPr>
        <p:spPr bwMode="auto">
          <a:xfrm>
            <a:off x="6869113" y="4478338"/>
            <a:ext cx="944562" cy="104298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sp>
        <p:nvSpPr>
          <p:cNvPr id="118815" name="Rectangle 23"/>
          <p:cNvSpPr>
            <a:spLocks noChangeArrowheads="1"/>
          </p:cNvSpPr>
          <p:nvPr/>
        </p:nvSpPr>
        <p:spPr bwMode="auto">
          <a:xfrm>
            <a:off x="7848600" y="4478338"/>
            <a:ext cx="914400" cy="1042987"/>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200" b="1" dirty="0">
                <a:solidFill>
                  <a:srgbClr val="FFFFFF"/>
                </a:solidFill>
                <a:latin typeface="Arial Narrow" charset="0"/>
                <a:cs typeface="Arial" charset="0"/>
              </a:rPr>
              <a:t>神为救恩之源</a:t>
            </a:r>
          </a:p>
          <a:p>
            <a:pPr algn="ctr" eaLnBrk="0" hangingPunct="0"/>
            <a:r>
              <a:rPr lang="en-US" sz="1200" b="1" dirty="0">
                <a:solidFill>
                  <a:srgbClr val="FFFFFF"/>
                </a:solidFill>
                <a:latin typeface="Arial Narrow" charset="0"/>
                <a:cs typeface="Arial" charset="0"/>
              </a:rPr>
              <a:t>7:7-20</a:t>
            </a:r>
            <a:endParaRPr lang="en-US" dirty="0">
              <a:solidFill>
                <a:srgbClr val="FFFFFF"/>
              </a:solidFill>
              <a:cs typeface="Arial" charset="0"/>
            </a:endParaRPr>
          </a:p>
        </p:txBody>
      </p:sp>
      <p:sp>
        <p:nvSpPr>
          <p:cNvPr id="118816" name="Rectangle 68"/>
          <p:cNvSpPr>
            <a:spLocks noChangeArrowheads="1"/>
          </p:cNvSpPr>
          <p:nvPr/>
        </p:nvSpPr>
        <p:spPr bwMode="auto">
          <a:xfrm>
            <a:off x="7813675" y="4478338"/>
            <a:ext cx="944563" cy="104298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nvGrpSpPr>
          <p:cNvPr id="118817" name="Group 71"/>
          <p:cNvGrpSpPr>
            <a:grpSpLocks/>
          </p:cNvGrpSpPr>
          <p:nvPr/>
        </p:nvGrpSpPr>
        <p:grpSpPr bwMode="auto">
          <a:xfrm>
            <a:off x="385763" y="5521325"/>
            <a:ext cx="8372475" cy="534988"/>
            <a:chOff x="0" y="4242"/>
            <a:chExt cx="5850" cy="384"/>
          </a:xfrm>
        </p:grpSpPr>
        <p:sp>
          <p:nvSpPr>
            <p:cNvPr id="118823" name="Rectangle 24"/>
            <p:cNvSpPr>
              <a:spLocks noChangeArrowheads="1"/>
            </p:cNvSpPr>
            <p:nvPr/>
          </p:nvSpPr>
          <p:spPr bwMode="auto">
            <a:xfrm>
              <a:off x="43" y="4242"/>
              <a:ext cx="576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zh-CN" altLang="en-US" sz="2000" b="1" dirty="0">
                  <a:solidFill>
                    <a:srgbClr val="FFFFFF"/>
                  </a:solidFill>
                  <a:latin typeface="Arial" charset="0"/>
                  <a:cs typeface="Arial" charset="0"/>
                </a:rPr>
                <a:t>以色列与犹大</a:t>
              </a:r>
            </a:p>
          </p:txBody>
        </p:sp>
        <p:sp>
          <p:nvSpPr>
            <p:cNvPr id="118824" name="Rectangle 70"/>
            <p:cNvSpPr>
              <a:spLocks noChangeArrowheads="1"/>
            </p:cNvSpPr>
            <p:nvPr/>
          </p:nvSpPr>
          <p:spPr bwMode="auto">
            <a:xfrm>
              <a:off x="0" y="4242"/>
              <a:ext cx="5850"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818" name="Group 73"/>
          <p:cNvGrpSpPr>
            <a:grpSpLocks/>
          </p:cNvGrpSpPr>
          <p:nvPr/>
        </p:nvGrpSpPr>
        <p:grpSpPr bwMode="auto">
          <a:xfrm>
            <a:off x="385763" y="6056313"/>
            <a:ext cx="8372475" cy="654050"/>
            <a:chOff x="0" y="4626"/>
            <a:chExt cx="5850" cy="470"/>
          </a:xfrm>
        </p:grpSpPr>
        <p:sp>
          <p:nvSpPr>
            <p:cNvPr id="118821" name="Rectangle 25"/>
            <p:cNvSpPr>
              <a:spLocks noChangeArrowheads="1"/>
            </p:cNvSpPr>
            <p:nvPr/>
          </p:nvSpPr>
          <p:spPr bwMode="auto">
            <a:xfrm>
              <a:off x="43" y="4626"/>
              <a:ext cx="5764"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900" b="1" dirty="0">
                  <a:solidFill>
                    <a:srgbClr val="FFFFFF"/>
                  </a:solidFill>
                  <a:latin typeface="Arial" charset="0"/>
                  <a:cs typeface="Arial" charset="0"/>
                </a:rPr>
                <a:t>主前</a:t>
              </a:r>
              <a:r>
                <a:rPr lang="en-US" altLang="zh-CN" sz="1900" b="1" dirty="0">
                  <a:solidFill>
                    <a:srgbClr val="FFFFFF"/>
                  </a:solidFill>
                  <a:latin typeface="Arial" charset="0"/>
                  <a:cs typeface="Arial" charset="0"/>
                </a:rPr>
                <a:t>735-710 (</a:t>
              </a:r>
              <a:r>
                <a:rPr lang="zh-CN" altLang="en-US" sz="1900" b="1" dirty="0">
                  <a:solidFill>
                    <a:srgbClr val="FFFFFF"/>
                  </a:solidFill>
                  <a:latin typeface="Arial" charset="0"/>
                  <a:cs typeface="Arial" charset="0"/>
                </a:rPr>
                <a:t>以色列亡国时及亡国前后期）</a:t>
              </a:r>
            </a:p>
          </p:txBody>
        </p:sp>
        <p:sp>
          <p:nvSpPr>
            <p:cNvPr id="118822" name="Rectangle 72"/>
            <p:cNvSpPr>
              <a:spLocks noChangeArrowheads="1"/>
            </p:cNvSpPr>
            <p:nvPr/>
          </p:nvSpPr>
          <p:spPr bwMode="auto">
            <a:xfrm>
              <a:off x="0" y="4626"/>
              <a:ext cx="5850" cy="47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sp>
        <p:nvSpPr>
          <p:cNvPr id="118819" name="Text Box 77"/>
          <p:cNvSpPr txBox="1">
            <a:spLocks noChangeArrowheads="1"/>
          </p:cNvSpPr>
          <p:nvPr/>
        </p:nvSpPr>
        <p:spPr bwMode="auto">
          <a:xfrm>
            <a:off x="8366125"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615</a:t>
            </a:r>
            <a:endParaRPr lang="en-US">
              <a:solidFill>
                <a:srgbClr val="000000"/>
              </a:solidFill>
              <a:latin typeface="Arial" charset="0"/>
              <a:cs typeface="Arial" charset="0"/>
            </a:endParaRPr>
          </a:p>
        </p:txBody>
      </p:sp>
      <p:sp>
        <p:nvSpPr>
          <p:cNvPr id="118820" name="Rectangle 79"/>
          <p:cNvSpPr>
            <a:spLocks noChangeArrowheads="1"/>
          </p:cNvSpPr>
          <p:nvPr/>
        </p:nvSpPr>
        <p:spPr bwMode="auto">
          <a:xfrm>
            <a:off x="381000" y="6985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dirty="0">
                <a:solidFill>
                  <a:srgbClr val="FFFFFF"/>
                </a:solidFill>
                <a:latin typeface="Arial Black" charset="0"/>
                <a:cs typeface="Times New Roman" charset="0"/>
              </a:rPr>
              <a:t>以色列和犹大的宣判</a:t>
            </a:r>
          </a:p>
        </p:txBody>
      </p:sp>
    </p:spTree>
    <p:extLst>
      <p:ext uri="{BB962C8B-B14F-4D97-AF65-F5344CB8AC3E}">
        <p14:creationId xmlns:p14="http://schemas.microsoft.com/office/powerpoint/2010/main" val="1725014948"/>
      </p:ext>
    </p:extLst>
  </p:cSld>
  <p:clrMapOvr>
    <a:masterClrMapping/>
  </p:clrMapOvr>
  <p:transition>
    <p:fade thruBlk="1"/>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弥迦</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366725831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87" name="Group 86"/>
          <p:cNvGrpSpPr/>
          <p:nvPr/>
        </p:nvGrpSpPr>
        <p:grpSpPr>
          <a:xfrm>
            <a:off x="4865570" y="3924152"/>
            <a:ext cx="1274581" cy="1549442"/>
            <a:chOff x="1934795" y="221802"/>
            <a:chExt cx="1274581" cy="1549442"/>
          </a:xfrm>
          <a:solidFill>
            <a:srgbClr val="0000FF"/>
          </a:solidFill>
        </p:grpSpPr>
        <p:sp>
          <p:nvSpPr>
            <p:cNvPr id="88" name="Pentagon 87"/>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4:1–5:15</a:t>
              </a:r>
            </a:p>
          </p:txBody>
        </p:sp>
      </p:grpSp>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2:6-11</a:t>
              </a:r>
            </a:p>
          </p:txBody>
        </p:sp>
      </p:grpSp>
      <p:grpSp>
        <p:nvGrpSpPr>
          <p:cNvPr id="78" name="Group 77"/>
          <p:cNvGrpSpPr/>
          <p:nvPr/>
        </p:nvGrpSpPr>
        <p:grpSpPr>
          <a:xfrm>
            <a:off x="4838524" y="2194608"/>
            <a:ext cx="1274581" cy="1549442"/>
            <a:chOff x="1934795" y="221802"/>
            <a:chExt cx="1274581" cy="1549442"/>
          </a:xfrm>
        </p:grpSpPr>
        <p:sp>
          <p:nvSpPr>
            <p:cNvPr id="79" name="Pentagon 78"/>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0"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3:5-12</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2:12-</a:t>
              </a:r>
              <a:br>
                <a:rPr lang="en-US" sz="2800" b="1" dirty="0">
                  <a:solidFill>
                    <a:srgbClr val="FFFFFF"/>
                  </a:solidFill>
                  <a:latin typeface="Arial" charset="0"/>
                  <a:ea typeface="ＭＳ Ｐゴシック" charset="0"/>
                  <a:cs typeface="ＭＳ Ｐゴシック" charset="0"/>
                </a:rPr>
              </a:br>
              <a:r>
                <a:rPr lang="en-US" sz="2800" b="1" dirty="0">
                  <a:solidFill>
                    <a:srgbClr val="FFFFFF"/>
                  </a:solidFill>
                  <a:latin typeface="Arial" charset="0"/>
                  <a:ea typeface="ＭＳ Ｐゴシック" charset="0"/>
                  <a:cs typeface="ＭＳ Ｐゴシック" charset="0"/>
                </a:rPr>
                <a:t>13</a:t>
              </a:r>
            </a:p>
          </p:txBody>
        </p:sp>
      </p:grpSp>
      <p:grpSp>
        <p:nvGrpSpPr>
          <p:cNvPr id="37" name="Group 36"/>
          <p:cNvGrpSpPr/>
          <p:nvPr/>
        </p:nvGrpSpPr>
        <p:grpSpPr>
          <a:xfrm>
            <a:off x="4851158" y="433462"/>
            <a:ext cx="1274581" cy="1549442"/>
            <a:chOff x="1934795" y="221802"/>
            <a:chExt cx="1274581" cy="1549442"/>
          </a:xfrm>
        </p:grpSpPr>
        <p:sp>
          <p:nvSpPr>
            <p:cNvPr id="38" name="Pentagon 37"/>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3:1-4</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721229746"/>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10501" t="18123" r="31665" b="17177"/>
          <a:stretch/>
        </p:blipFill>
        <p:spPr>
          <a:xfrm rot="5400000">
            <a:off x="4409512" y="1719683"/>
            <a:ext cx="5288340" cy="4180635"/>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7" name="TextBox 3"/>
          <p:cNvSpPr txBox="1">
            <a:spLocks noChangeArrowheads="1"/>
          </p:cNvSpPr>
          <p:nvPr/>
        </p:nvSpPr>
        <p:spPr bwMode="auto">
          <a:xfrm>
            <a:off x="107504" y="908720"/>
            <a:ext cx="7128792" cy="3108544"/>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2800" dirty="0">
                <a:solidFill>
                  <a:prstClr val="black"/>
                </a:solidFill>
              </a:rPr>
              <a:t>1 </a:t>
            </a:r>
            <a:r>
              <a:rPr lang="en-US" sz="2800" b="1" dirty="0">
                <a:solidFill>
                  <a:srgbClr val="0000FF"/>
                </a:solidFill>
              </a:rPr>
              <a:t>M</a:t>
            </a:r>
            <a:r>
              <a:rPr lang="en-US" sz="2800" dirty="0">
                <a:solidFill>
                  <a:prstClr val="black"/>
                </a:solidFill>
              </a:rPr>
              <a:t>essages against Samaria, Jerusalem</a:t>
            </a:r>
          </a:p>
          <a:p>
            <a:pPr defTabSz="457200" fontAlgn="auto">
              <a:spcBef>
                <a:spcPts val="0"/>
              </a:spcBef>
              <a:spcAft>
                <a:spcPts val="0"/>
              </a:spcAft>
            </a:pPr>
            <a:r>
              <a:rPr lang="en-US" sz="2800" dirty="0">
                <a:solidFill>
                  <a:prstClr val="black"/>
                </a:solidFill>
              </a:rPr>
              <a:t>2 </a:t>
            </a:r>
            <a:r>
              <a:rPr lang="en-US" sz="2800" b="1" dirty="0">
                <a:solidFill>
                  <a:srgbClr val="0000FF"/>
                </a:solidFill>
              </a:rPr>
              <a:t>E</a:t>
            </a:r>
            <a:r>
              <a:rPr lang="en-US" sz="2800" dirty="0">
                <a:solidFill>
                  <a:prstClr val="black"/>
                </a:solidFill>
              </a:rPr>
              <a:t>vils of Israel's people</a:t>
            </a:r>
          </a:p>
          <a:p>
            <a:pPr defTabSz="457200" fontAlgn="auto">
              <a:spcBef>
                <a:spcPts val="0"/>
              </a:spcBef>
              <a:spcAft>
                <a:spcPts val="0"/>
              </a:spcAft>
            </a:pPr>
            <a:r>
              <a:rPr lang="en-US" sz="2800" dirty="0">
                <a:solidFill>
                  <a:prstClr val="black"/>
                </a:solidFill>
              </a:rPr>
              <a:t>3 </a:t>
            </a:r>
            <a:r>
              <a:rPr lang="en-US" sz="2800" b="1" dirty="0">
                <a:solidFill>
                  <a:srgbClr val="0000FF"/>
                </a:solidFill>
              </a:rPr>
              <a:t>S</a:t>
            </a:r>
            <a:r>
              <a:rPr lang="en-US" sz="2800" dirty="0">
                <a:solidFill>
                  <a:prstClr val="black"/>
                </a:solidFill>
              </a:rPr>
              <a:t>ins of Israel's leaders</a:t>
            </a:r>
          </a:p>
          <a:p>
            <a:pPr defTabSz="457200" fontAlgn="auto">
              <a:spcBef>
                <a:spcPts val="0"/>
              </a:spcBef>
              <a:spcAft>
                <a:spcPts val="0"/>
              </a:spcAft>
            </a:pPr>
            <a:r>
              <a:rPr lang="en-US" sz="2800" dirty="0">
                <a:solidFill>
                  <a:prstClr val="black"/>
                </a:solidFill>
              </a:rPr>
              <a:t>4 </a:t>
            </a:r>
            <a:r>
              <a:rPr lang="en-US" sz="2800" b="1" dirty="0">
                <a:solidFill>
                  <a:srgbClr val="0000FF"/>
                </a:solidFill>
              </a:rPr>
              <a:t>S</a:t>
            </a:r>
            <a:r>
              <a:rPr lang="en-US" sz="2800" dirty="0">
                <a:solidFill>
                  <a:prstClr val="black"/>
                </a:solidFill>
              </a:rPr>
              <a:t>overeign king in Zion</a:t>
            </a:r>
          </a:p>
          <a:p>
            <a:pPr defTabSz="457200" fontAlgn="auto">
              <a:spcBef>
                <a:spcPts val="0"/>
              </a:spcBef>
              <a:spcAft>
                <a:spcPts val="0"/>
              </a:spcAft>
            </a:pPr>
            <a:r>
              <a:rPr lang="en-US" sz="2800" dirty="0">
                <a:solidFill>
                  <a:prstClr val="black"/>
                </a:solidFill>
              </a:rPr>
              <a:t>5 </a:t>
            </a:r>
            <a:r>
              <a:rPr lang="en-US" sz="2800" b="1" dirty="0">
                <a:solidFill>
                  <a:srgbClr val="0000FF"/>
                </a:solidFill>
              </a:rPr>
              <a:t>I</a:t>
            </a:r>
            <a:r>
              <a:rPr lang="en-US" sz="2800" dirty="0">
                <a:solidFill>
                  <a:prstClr val="black"/>
                </a:solidFill>
              </a:rPr>
              <a:t>ntroduction of Bethlehem's Messiah</a:t>
            </a:r>
          </a:p>
          <a:p>
            <a:pPr defTabSz="457200" fontAlgn="auto">
              <a:spcBef>
                <a:spcPts val="0"/>
              </a:spcBef>
              <a:spcAft>
                <a:spcPts val="0"/>
              </a:spcAft>
            </a:pPr>
            <a:r>
              <a:rPr lang="en-US" sz="2800" dirty="0">
                <a:solidFill>
                  <a:prstClr val="black"/>
                </a:solidFill>
              </a:rPr>
              <a:t>6 </a:t>
            </a:r>
            <a:r>
              <a:rPr lang="en-US" sz="2800" b="1" dirty="0">
                <a:solidFill>
                  <a:srgbClr val="0000FF"/>
                </a:solidFill>
              </a:rPr>
              <a:t>A</a:t>
            </a:r>
            <a:r>
              <a:rPr lang="en-US" sz="2800" dirty="0">
                <a:solidFill>
                  <a:prstClr val="black"/>
                </a:solidFill>
              </a:rPr>
              <a:t>ctions of injustice rebuked</a:t>
            </a:r>
          </a:p>
          <a:p>
            <a:pPr defTabSz="457200" fontAlgn="auto">
              <a:spcBef>
                <a:spcPts val="0"/>
              </a:spcBef>
              <a:spcAft>
                <a:spcPts val="0"/>
              </a:spcAft>
            </a:pPr>
            <a:r>
              <a:rPr lang="en-US" sz="2800" dirty="0">
                <a:solidFill>
                  <a:prstClr val="black"/>
                </a:solidFill>
              </a:rPr>
              <a:t>7 </a:t>
            </a:r>
            <a:r>
              <a:rPr lang="en-US" sz="2800" b="1" dirty="0">
                <a:solidFill>
                  <a:srgbClr val="0000FF"/>
                </a:solidFill>
              </a:rPr>
              <a:t>H</a:t>
            </a:r>
            <a:r>
              <a:rPr lang="en-US" sz="2800" dirty="0">
                <a:solidFill>
                  <a:prstClr val="black"/>
                </a:solidFill>
              </a:rPr>
              <a:t>ope in God's future</a:t>
            </a: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latin typeface="Helvetica"/>
              </a:rPr>
              <a:t> </a:t>
            </a:r>
            <a:endParaRPr lang="en-US" sz="1800">
              <a:solidFill>
                <a:prstClr val="black"/>
              </a:solidFill>
              <a:latin typeface="Tw Cen MT"/>
            </a:endParaRPr>
          </a:p>
        </p:txBody>
      </p:sp>
      <p:sp>
        <p:nvSpPr>
          <p:cNvPr id="12"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zh-CN" altLang="en-US" sz="4800" b="1" dirty="0">
                <a:solidFill>
                  <a:prstClr val="white"/>
                </a:solidFill>
                <a:latin typeface="Arial"/>
                <a:cs typeface="Arial"/>
              </a:rPr>
              <a:t>弥迦</a:t>
            </a:r>
            <a:endParaRPr lang="en-US" sz="4800" b="1" dirty="0">
              <a:solidFill>
                <a:prstClr val="white"/>
              </a:solidFill>
              <a:latin typeface="Arial"/>
              <a:cs typeface="Arial"/>
            </a:endParaRPr>
          </a:p>
        </p:txBody>
      </p:sp>
      <p:sp>
        <p:nvSpPr>
          <p:cNvPr id="13" name="Rectangle 12"/>
          <p:cNvSpPr/>
          <p:nvPr/>
        </p:nvSpPr>
        <p:spPr>
          <a:xfrm>
            <a:off x="0" y="-482598"/>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10313588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0" y="0"/>
            <a:ext cx="94488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zh-CN" b="1">
                <a:solidFill>
                  <a:srgbClr val="000000"/>
                </a:solidFill>
                <a:effectLst>
                  <a:outerShdw blurRad="38100" dist="38100" dir="2700000" algn="tl">
                    <a:srgbClr val="FFFFFF"/>
                  </a:outerShdw>
                </a:effectLst>
                <a:latin typeface="Times New Roman"/>
                <a:cs typeface="SimSun" charset="0"/>
              </a:rPr>
              <a:t>h</a:t>
            </a:r>
          </a:p>
        </p:txBody>
      </p:sp>
      <p:sp>
        <p:nvSpPr>
          <p:cNvPr id="147459" name="Text Box 3"/>
          <p:cNvSpPr txBox="1">
            <a:spLocks noChangeArrowheads="1"/>
          </p:cNvSpPr>
          <p:nvPr/>
        </p:nvSpPr>
        <p:spPr bwMode="auto">
          <a:xfrm>
            <a:off x="61722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en-US" altLang="zh-CN" sz="2800" b="1">
                <a:solidFill>
                  <a:srgbClr val="FFFFFF"/>
                </a:solidFill>
                <a:cs typeface="SimSun" charset="0"/>
              </a:rPr>
              <a:t> 650</a:t>
            </a:r>
          </a:p>
        </p:txBody>
      </p:sp>
      <p:sp>
        <p:nvSpPr>
          <p:cNvPr id="147460" name="Text Box 4"/>
          <p:cNvSpPr txBox="1">
            <a:spLocks noChangeArrowheads="1"/>
          </p:cNvSpPr>
          <p:nvPr/>
        </p:nvSpPr>
        <p:spPr bwMode="auto">
          <a:xfrm>
            <a:off x="41148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en-US" altLang="zh-CN" sz="2800" b="1">
                <a:solidFill>
                  <a:srgbClr val="FFFFFF"/>
                </a:solidFill>
                <a:cs typeface="SimSun" charset="0"/>
              </a:rPr>
              <a:t> 800</a:t>
            </a:r>
          </a:p>
        </p:txBody>
      </p:sp>
      <p:sp>
        <p:nvSpPr>
          <p:cNvPr id="147461" name="Text Box 5"/>
          <p:cNvSpPr txBox="1">
            <a:spLocks noChangeArrowheads="1"/>
          </p:cNvSpPr>
          <p:nvPr/>
        </p:nvSpPr>
        <p:spPr bwMode="auto">
          <a:xfrm>
            <a:off x="27432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en-US" altLang="zh-CN" sz="2800" b="1">
                <a:solidFill>
                  <a:srgbClr val="FFFFFF"/>
                </a:solidFill>
                <a:cs typeface="SimSun" charset="0"/>
              </a:rPr>
              <a:t> 900</a:t>
            </a:r>
          </a:p>
        </p:txBody>
      </p:sp>
      <p:sp>
        <p:nvSpPr>
          <p:cNvPr id="147462" name="Text Box 6"/>
          <p:cNvSpPr txBox="1">
            <a:spLocks noChangeArrowheads="1"/>
          </p:cNvSpPr>
          <p:nvPr/>
        </p:nvSpPr>
        <p:spPr bwMode="auto">
          <a:xfrm>
            <a:off x="20574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en-US" altLang="zh-CN" sz="2800" b="1">
                <a:solidFill>
                  <a:srgbClr val="FFFFFF"/>
                </a:solidFill>
                <a:cs typeface="SimSun" charset="0"/>
              </a:rPr>
              <a:t> 950</a:t>
            </a:r>
          </a:p>
        </p:txBody>
      </p:sp>
      <p:sp>
        <p:nvSpPr>
          <p:cNvPr id="147463" name="Text Box 7"/>
          <p:cNvSpPr txBox="1">
            <a:spLocks noChangeArrowheads="1"/>
          </p:cNvSpPr>
          <p:nvPr/>
        </p:nvSpPr>
        <p:spPr bwMode="auto">
          <a:xfrm>
            <a:off x="13716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en-US" altLang="zh-CN" sz="2800" b="1">
                <a:solidFill>
                  <a:srgbClr val="FFFFFF"/>
                </a:solidFill>
                <a:cs typeface="SimSun" charset="0"/>
              </a:rPr>
              <a:t>1000</a:t>
            </a:r>
          </a:p>
        </p:txBody>
      </p:sp>
      <p:sp>
        <p:nvSpPr>
          <p:cNvPr id="147464" name="Text Box 8"/>
          <p:cNvSpPr txBox="1">
            <a:spLocks noChangeArrowheads="1"/>
          </p:cNvSpPr>
          <p:nvPr/>
        </p:nvSpPr>
        <p:spPr bwMode="auto">
          <a:xfrm>
            <a:off x="81534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en-US" altLang="zh-CN" sz="2800" b="1">
                <a:solidFill>
                  <a:srgbClr val="FFFFFF"/>
                </a:solidFill>
                <a:cs typeface="SimSun" charset="0"/>
              </a:rPr>
              <a:t> 500</a:t>
            </a:r>
          </a:p>
        </p:txBody>
      </p:sp>
      <p:grpSp>
        <p:nvGrpSpPr>
          <p:cNvPr id="167944" name="Group 9"/>
          <p:cNvGrpSpPr>
            <a:grpSpLocks/>
          </p:cNvGrpSpPr>
          <p:nvPr/>
        </p:nvGrpSpPr>
        <p:grpSpPr bwMode="auto">
          <a:xfrm>
            <a:off x="66675" y="3044825"/>
            <a:ext cx="9534525" cy="844550"/>
            <a:chOff x="42" y="1918"/>
            <a:chExt cx="6006" cy="532"/>
          </a:xfrm>
        </p:grpSpPr>
        <p:grpSp>
          <p:nvGrpSpPr>
            <p:cNvPr id="167968" name="Group 10"/>
            <p:cNvGrpSpPr>
              <a:grpSpLocks/>
            </p:cNvGrpSpPr>
            <p:nvPr/>
          </p:nvGrpSpPr>
          <p:grpSpPr bwMode="auto">
            <a:xfrm>
              <a:off x="96" y="1918"/>
              <a:ext cx="1296" cy="530"/>
              <a:chOff x="96" y="1918"/>
              <a:chExt cx="1296" cy="530"/>
            </a:xfrm>
          </p:grpSpPr>
          <p:sp>
            <p:nvSpPr>
              <p:cNvPr id="147503"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solidFill>
                    <a:srgbClr val="000000"/>
                  </a:solidFill>
                  <a:latin typeface="Times New Roman"/>
                  <a:cs typeface="+mn-cs"/>
                </a:endParaRPr>
              </a:p>
            </p:txBody>
          </p:sp>
          <p:sp>
            <p:nvSpPr>
              <p:cNvPr id="147504"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solidFill>
                    <a:srgbClr val="000000"/>
                  </a:solidFill>
                  <a:latin typeface="Times New Roman"/>
                  <a:cs typeface="+mn-cs"/>
                </a:endParaRPr>
              </a:p>
            </p:txBody>
          </p:sp>
          <p:sp>
            <p:nvSpPr>
              <p:cNvPr id="147505"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solidFill>
                    <a:srgbClr val="000000"/>
                  </a:solidFill>
                  <a:latin typeface="Times New Roman"/>
                  <a:cs typeface="+mn-cs"/>
                </a:endParaRPr>
              </a:p>
            </p:txBody>
          </p:sp>
          <p:sp>
            <p:nvSpPr>
              <p:cNvPr id="147506"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solidFill>
                    <a:srgbClr val="000000"/>
                  </a:solidFill>
                  <a:latin typeface="Times New Roman"/>
                  <a:cs typeface="+mn-cs"/>
                </a:endParaRPr>
              </a:p>
            </p:txBody>
          </p:sp>
        </p:grpSp>
        <p:grpSp>
          <p:nvGrpSpPr>
            <p:cNvPr id="167969" name="Group 15"/>
            <p:cNvGrpSpPr>
              <a:grpSpLocks/>
            </p:cNvGrpSpPr>
            <p:nvPr/>
          </p:nvGrpSpPr>
          <p:grpSpPr bwMode="auto">
            <a:xfrm>
              <a:off x="1824" y="1920"/>
              <a:ext cx="1296" cy="530"/>
              <a:chOff x="96" y="1918"/>
              <a:chExt cx="1296" cy="530"/>
            </a:xfrm>
          </p:grpSpPr>
          <p:sp>
            <p:nvSpPr>
              <p:cNvPr id="147499"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solidFill>
                    <a:srgbClr val="000000"/>
                  </a:solidFill>
                  <a:latin typeface="Times New Roman"/>
                  <a:cs typeface="+mn-cs"/>
                </a:endParaRPr>
              </a:p>
            </p:txBody>
          </p:sp>
          <p:sp>
            <p:nvSpPr>
              <p:cNvPr id="147500"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solidFill>
                    <a:srgbClr val="000000"/>
                  </a:solidFill>
                  <a:latin typeface="Times New Roman"/>
                  <a:cs typeface="+mn-cs"/>
                </a:endParaRPr>
              </a:p>
            </p:txBody>
          </p:sp>
          <p:sp>
            <p:nvSpPr>
              <p:cNvPr id="147501"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solidFill>
                    <a:srgbClr val="000000"/>
                  </a:solidFill>
                  <a:latin typeface="Times New Roman"/>
                  <a:cs typeface="+mn-cs"/>
                </a:endParaRPr>
              </a:p>
            </p:txBody>
          </p:sp>
          <p:sp>
            <p:nvSpPr>
              <p:cNvPr id="147502"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solidFill>
                    <a:srgbClr val="000000"/>
                  </a:solidFill>
                  <a:latin typeface="Times New Roman"/>
                  <a:cs typeface="+mn-cs"/>
                </a:endParaRPr>
              </a:p>
            </p:txBody>
          </p:sp>
        </p:grpSp>
        <p:grpSp>
          <p:nvGrpSpPr>
            <p:cNvPr id="167970" name="Group 20"/>
            <p:cNvGrpSpPr>
              <a:grpSpLocks/>
            </p:cNvGrpSpPr>
            <p:nvPr/>
          </p:nvGrpSpPr>
          <p:grpSpPr bwMode="auto">
            <a:xfrm>
              <a:off x="3552" y="1920"/>
              <a:ext cx="1296" cy="530"/>
              <a:chOff x="96" y="1918"/>
              <a:chExt cx="1296" cy="530"/>
            </a:xfrm>
          </p:grpSpPr>
          <p:sp>
            <p:nvSpPr>
              <p:cNvPr id="147495"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solidFill>
                    <a:srgbClr val="000000"/>
                  </a:solidFill>
                  <a:latin typeface="Times New Roman"/>
                  <a:cs typeface="+mn-cs"/>
                </a:endParaRPr>
              </a:p>
            </p:txBody>
          </p:sp>
          <p:sp>
            <p:nvSpPr>
              <p:cNvPr id="147496"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solidFill>
                    <a:srgbClr val="000000"/>
                  </a:solidFill>
                  <a:latin typeface="Times New Roman"/>
                  <a:cs typeface="+mn-cs"/>
                </a:endParaRPr>
              </a:p>
            </p:txBody>
          </p:sp>
          <p:sp>
            <p:nvSpPr>
              <p:cNvPr id="147497"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solidFill>
                    <a:srgbClr val="000000"/>
                  </a:solidFill>
                  <a:latin typeface="Times New Roman"/>
                  <a:cs typeface="+mn-cs"/>
                </a:endParaRPr>
              </a:p>
            </p:txBody>
          </p:sp>
          <p:sp>
            <p:nvSpPr>
              <p:cNvPr id="147498"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solidFill>
                    <a:srgbClr val="000000"/>
                  </a:solidFill>
                  <a:latin typeface="Times New Roman"/>
                  <a:cs typeface="+mn-cs"/>
                </a:endParaRPr>
              </a:p>
            </p:txBody>
          </p:sp>
        </p:grpSp>
        <p:sp>
          <p:nvSpPr>
            <p:cNvPr id="147492"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solidFill>
                  <a:srgbClr val="000000"/>
                </a:solidFill>
                <a:latin typeface="Times New Roman"/>
                <a:cs typeface="+mn-cs"/>
              </a:endParaRPr>
            </a:p>
          </p:txBody>
        </p:sp>
        <p:sp>
          <p:nvSpPr>
            <p:cNvPr id="147493"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solidFill>
                  <a:srgbClr val="000000"/>
                </a:solidFill>
                <a:latin typeface="Times New Roman"/>
                <a:cs typeface="+mn-cs"/>
              </a:endParaRPr>
            </a:p>
          </p:txBody>
        </p:sp>
        <p:sp>
          <p:nvSpPr>
            <p:cNvPr id="147494"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solidFill>
                  <a:srgbClr val="000000"/>
                </a:solidFill>
                <a:latin typeface="Times New Roman"/>
                <a:cs typeface="+mn-cs"/>
              </a:endParaRPr>
            </a:p>
          </p:txBody>
        </p:sp>
      </p:grpSp>
      <p:sp>
        <p:nvSpPr>
          <p:cNvPr id="147466" name="Text Box 28"/>
          <p:cNvSpPr txBox="1">
            <a:spLocks noChangeArrowheads="1"/>
          </p:cNvSpPr>
          <p:nvPr/>
        </p:nvSpPr>
        <p:spPr bwMode="auto">
          <a:xfrm>
            <a:off x="75438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en-US" altLang="zh-CN" sz="2800" b="1">
                <a:solidFill>
                  <a:srgbClr val="FFFFFF"/>
                </a:solidFill>
                <a:cs typeface="SimSun" charset="0"/>
              </a:rPr>
              <a:t> 550</a:t>
            </a:r>
          </a:p>
        </p:txBody>
      </p:sp>
      <p:sp>
        <p:nvSpPr>
          <p:cNvPr id="147467" name="Text Box 29"/>
          <p:cNvSpPr txBox="1">
            <a:spLocks noChangeArrowheads="1"/>
          </p:cNvSpPr>
          <p:nvPr/>
        </p:nvSpPr>
        <p:spPr bwMode="auto">
          <a:xfrm>
            <a:off x="34290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en-US" altLang="zh-CN" sz="2800" b="1">
                <a:solidFill>
                  <a:srgbClr val="FFFFFF"/>
                </a:solidFill>
                <a:cs typeface="SimSun" charset="0"/>
              </a:rPr>
              <a:t> 850</a:t>
            </a:r>
          </a:p>
        </p:txBody>
      </p:sp>
      <p:sp>
        <p:nvSpPr>
          <p:cNvPr id="147468" name="Text Box 30"/>
          <p:cNvSpPr txBox="1">
            <a:spLocks noChangeArrowheads="1"/>
          </p:cNvSpPr>
          <p:nvPr/>
        </p:nvSpPr>
        <p:spPr bwMode="auto">
          <a:xfrm>
            <a:off x="6858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en-US" altLang="zh-CN" sz="2800" b="1">
                <a:solidFill>
                  <a:srgbClr val="FFFFFF"/>
                </a:solidFill>
                <a:cs typeface="SimSun" charset="0"/>
              </a:rPr>
              <a:t>1050</a:t>
            </a:r>
          </a:p>
        </p:txBody>
      </p:sp>
      <p:sp>
        <p:nvSpPr>
          <p:cNvPr id="147469" name="Text Box 31"/>
          <p:cNvSpPr txBox="1">
            <a:spLocks noChangeArrowheads="1"/>
          </p:cNvSpPr>
          <p:nvPr/>
        </p:nvSpPr>
        <p:spPr bwMode="auto">
          <a:xfrm>
            <a:off x="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en-US" altLang="zh-CN" sz="2800" b="1">
                <a:solidFill>
                  <a:srgbClr val="FFFFFF"/>
                </a:solidFill>
                <a:cs typeface="SimSun" charset="0"/>
              </a:rPr>
              <a:t>1100</a:t>
            </a:r>
          </a:p>
        </p:txBody>
      </p:sp>
      <p:sp>
        <p:nvSpPr>
          <p:cNvPr id="147470" name="Text Box 32"/>
          <p:cNvSpPr txBox="1">
            <a:spLocks noChangeArrowheads="1"/>
          </p:cNvSpPr>
          <p:nvPr/>
        </p:nvSpPr>
        <p:spPr bwMode="auto">
          <a:xfrm>
            <a:off x="87630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en-US" altLang="zh-CN" sz="2800" b="1">
                <a:solidFill>
                  <a:srgbClr val="FFFFFF"/>
                </a:solidFill>
                <a:cs typeface="SimSun" charset="0"/>
              </a:rPr>
              <a:t> 450</a:t>
            </a:r>
          </a:p>
        </p:txBody>
      </p:sp>
      <p:sp>
        <p:nvSpPr>
          <p:cNvPr id="147471" name="Text Box 33"/>
          <p:cNvSpPr txBox="1">
            <a:spLocks noChangeArrowheads="1"/>
          </p:cNvSpPr>
          <p:nvPr/>
        </p:nvSpPr>
        <p:spPr bwMode="auto">
          <a:xfrm>
            <a:off x="304800" y="1003300"/>
            <a:ext cx="2514600" cy="16779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zh-CN" altLang="en-US" sz="3600" b="1">
                <a:solidFill>
                  <a:srgbClr val="00FFFF"/>
                </a:solidFill>
                <a:cs typeface="SimSun" charset="0"/>
              </a:rPr>
              <a:t>以色列国（分裂前）</a:t>
            </a:r>
            <a:r>
              <a:rPr lang="en-US" altLang="zh-CN" b="1">
                <a:solidFill>
                  <a:srgbClr val="00FFFF"/>
                </a:solidFill>
                <a:cs typeface="SimSun" charset="0"/>
              </a:rPr>
              <a:t>1050-930</a:t>
            </a:r>
          </a:p>
        </p:txBody>
      </p:sp>
      <p:sp>
        <p:nvSpPr>
          <p:cNvPr id="147472" name="Text Box 34"/>
          <p:cNvSpPr txBox="1">
            <a:spLocks noChangeArrowheads="1"/>
          </p:cNvSpPr>
          <p:nvPr/>
        </p:nvSpPr>
        <p:spPr bwMode="auto">
          <a:xfrm>
            <a:off x="5867400" y="6172200"/>
            <a:ext cx="3048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zh-CN" altLang="en-US" sz="3600" b="1" dirty="0">
                <a:solidFill>
                  <a:srgbClr val="66FF66"/>
                </a:solidFill>
                <a:cs typeface="SimSun" charset="0"/>
              </a:rPr>
              <a:t>被掳  </a:t>
            </a:r>
            <a:r>
              <a:rPr lang="en-US" altLang="zh-CN" b="1" dirty="0">
                <a:solidFill>
                  <a:srgbClr val="66FF66"/>
                </a:solidFill>
                <a:cs typeface="SimSun" charset="0"/>
              </a:rPr>
              <a:t>586-536</a:t>
            </a:r>
          </a:p>
        </p:txBody>
      </p:sp>
      <p:sp>
        <p:nvSpPr>
          <p:cNvPr id="147473" name="AutoShape 35"/>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solidFill>
                <a:srgbClr val="000000"/>
              </a:solidFill>
              <a:latin typeface="Times New Roman"/>
              <a:cs typeface="+mn-cs"/>
            </a:endParaRPr>
          </a:p>
        </p:txBody>
      </p:sp>
      <p:sp>
        <p:nvSpPr>
          <p:cNvPr id="147474" name="AutoShape 36"/>
          <p:cNvSpPr>
            <a:spLocks noChangeArrowheads="1"/>
          </p:cNvSpPr>
          <p:nvPr/>
        </p:nvSpPr>
        <p:spPr bwMode="auto">
          <a:xfrm>
            <a:off x="6934200" y="3505200"/>
            <a:ext cx="609600" cy="2590800"/>
          </a:xfrm>
          <a:prstGeom prst="upArrow">
            <a:avLst>
              <a:gd name="adj1" fmla="val 50000"/>
              <a:gd name="adj2" fmla="val 106250"/>
            </a:avLst>
          </a:prstGeom>
          <a:solidFill>
            <a:srgbClr val="66FF66"/>
          </a:solidFill>
          <a:ln>
            <a:noFill/>
          </a:ln>
          <a:effectLst/>
          <a:extLs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Times New Roman"/>
              <a:cs typeface="+mn-cs"/>
            </a:endParaRPr>
          </a:p>
        </p:txBody>
      </p:sp>
      <p:sp>
        <p:nvSpPr>
          <p:cNvPr id="147475" name="AutoShape 37"/>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solidFill>
                <a:srgbClr val="000000"/>
              </a:solidFill>
              <a:latin typeface="Times New Roman"/>
              <a:cs typeface="+mn-cs"/>
            </a:endParaRPr>
          </a:p>
        </p:txBody>
      </p:sp>
      <p:sp>
        <p:nvSpPr>
          <p:cNvPr id="147476" name="Text Box 38"/>
          <p:cNvSpPr txBox="1">
            <a:spLocks noChangeArrowheads="1"/>
          </p:cNvSpPr>
          <p:nvPr/>
        </p:nvSpPr>
        <p:spPr bwMode="auto">
          <a:xfrm>
            <a:off x="4724400" y="4067175"/>
            <a:ext cx="600075"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en-US" altLang="zh-CN" sz="2800" b="1">
                <a:solidFill>
                  <a:srgbClr val="FFFFFF"/>
                </a:solidFill>
                <a:cs typeface="SimSun" charset="0"/>
              </a:rPr>
              <a:t>   7 5 0 </a:t>
            </a:r>
          </a:p>
        </p:txBody>
      </p:sp>
      <p:sp>
        <p:nvSpPr>
          <p:cNvPr id="147477" name="AutoShape 39"/>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solidFill>
                <a:srgbClr val="000000"/>
              </a:solidFill>
              <a:latin typeface="Times New Roman"/>
              <a:cs typeface="+mn-cs"/>
            </a:endParaRPr>
          </a:p>
        </p:txBody>
      </p:sp>
      <p:sp>
        <p:nvSpPr>
          <p:cNvPr id="147478" name="Text Box 40"/>
          <p:cNvSpPr txBox="1">
            <a:spLocks noChangeArrowheads="1"/>
          </p:cNvSpPr>
          <p:nvPr/>
        </p:nvSpPr>
        <p:spPr bwMode="auto">
          <a:xfrm>
            <a:off x="3924300" y="0"/>
            <a:ext cx="27432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zh-CN" altLang="en-US" sz="3600">
                <a:solidFill>
                  <a:srgbClr val="FFFFFF"/>
                </a:solidFill>
                <a:cs typeface="SimSun" charset="0"/>
              </a:rPr>
              <a:t>弥迦</a:t>
            </a:r>
            <a:endParaRPr lang="en-US" altLang="zh-CN" sz="3600">
              <a:solidFill>
                <a:srgbClr val="FFFFFF"/>
              </a:solidFill>
              <a:cs typeface="SimSun" charset="0"/>
            </a:endParaRPr>
          </a:p>
        </p:txBody>
      </p:sp>
      <p:sp>
        <p:nvSpPr>
          <p:cNvPr id="147479" name="AutoShape 41"/>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solidFill>
                <a:srgbClr val="000000"/>
              </a:solidFill>
              <a:latin typeface="Times New Roman"/>
              <a:cs typeface="+mn-cs"/>
            </a:endParaRPr>
          </a:p>
        </p:txBody>
      </p:sp>
      <p:sp>
        <p:nvSpPr>
          <p:cNvPr id="147480" name="Text Box 42"/>
          <p:cNvSpPr txBox="1">
            <a:spLocks noChangeArrowheads="1"/>
          </p:cNvSpPr>
          <p:nvPr/>
        </p:nvSpPr>
        <p:spPr bwMode="auto">
          <a:xfrm>
            <a:off x="5343525" y="4067175"/>
            <a:ext cx="600075"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en-US" altLang="zh-CN" sz="2800" b="1">
                <a:solidFill>
                  <a:srgbClr val="FFFFFF"/>
                </a:solidFill>
                <a:cs typeface="SimSun" charset="0"/>
              </a:rPr>
              <a:t>   7 0 0 </a:t>
            </a:r>
          </a:p>
        </p:txBody>
      </p:sp>
      <p:sp>
        <p:nvSpPr>
          <p:cNvPr id="147481" name="Text Box 43"/>
          <p:cNvSpPr txBox="1">
            <a:spLocks noChangeArrowheads="1"/>
          </p:cNvSpPr>
          <p:nvPr/>
        </p:nvSpPr>
        <p:spPr bwMode="auto">
          <a:xfrm>
            <a:off x="68580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en-US" altLang="zh-CN" sz="2800" b="1">
                <a:solidFill>
                  <a:srgbClr val="FFFFFF"/>
                </a:solidFill>
                <a:cs typeface="SimSun" charset="0"/>
              </a:rPr>
              <a:t> 600</a:t>
            </a:r>
          </a:p>
        </p:txBody>
      </p:sp>
      <p:sp>
        <p:nvSpPr>
          <p:cNvPr id="147482" name="Text Box 44"/>
          <p:cNvSpPr txBox="1">
            <a:spLocks noChangeArrowheads="1"/>
          </p:cNvSpPr>
          <p:nvPr/>
        </p:nvSpPr>
        <p:spPr bwMode="auto">
          <a:xfrm>
            <a:off x="3886200" y="533400"/>
            <a:ext cx="28194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zh-CN" altLang="en-US" b="1">
                <a:solidFill>
                  <a:srgbClr val="FFFFFF"/>
                </a:solidFill>
                <a:cs typeface="SimSun" charset="0"/>
              </a:rPr>
              <a:t>主前</a:t>
            </a:r>
            <a:r>
              <a:rPr lang="en-US" altLang="zh-CN" b="1">
                <a:solidFill>
                  <a:srgbClr val="FFFFFF"/>
                </a:solidFill>
                <a:cs typeface="SimSun" charset="0"/>
              </a:rPr>
              <a:t>740-700 </a:t>
            </a:r>
          </a:p>
        </p:txBody>
      </p:sp>
      <p:sp>
        <p:nvSpPr>
          <p:cNvPr id="147483" name="AutoShape 45"/>
          <p:cNvSpPr>
            <a:spLocks noChangeArrowheads="1"/>
          </p:cNvSpPr>
          <p:nvPr/>
        </p:nvSpPr>
        <p:spPr bwMode="auto">
          <a:xfrm flipV="1">
            <a:off x="4876800" y="1143000"/>
            <a:ext cx="838200" cy="2590800"/>
          </a:xfrm>
          <a:prstGeom prst="upArrow">
            <a:avLst>
              <a:gd name="adj1" fmla="val 50000"/>
              <a:gd name="adj2" fmla="val 77273"/>
            </a:avLst>
          </a:prstGeom>
          <a:solidFill>
            <a:schemeClr val="bg1"/>
          </a:solidFill>
          <a:ln>
            <a:noFill/>
          </a:ln>
          <a:effectLst>
            <a:outerShdw blurRad="63500" dist="38099" dir="2700000" algn="ctr" rotWithShape="0">
              <a:schemeClr val="tx1">
                <a:alpha val="74998"/>
              </a:schemeClr>
            </a:outerShdw>
          </a:effectLst>
          <a:extLst>
            <a:ext uri="{91240B29-F687-4F45-9708-019B960494DF}">
              <a14:hiddenLine xmlns:a14="http://schemas.microsoft.com/office/drawing/2010/main" w="9525">
                <a:solidFill>
                  <a:srgbClr val="FF3300"/>
                </a:solidFill>
                <a:miter lim="800000"/>
                <a:headEnd/>
                <a:tailEnd/>
              </a14:hiddenLine>
            </a:ext>
          </a:extLst>
        </p:spPr>
        <p:txBody>
          <a:bodyPr wrap="none" anchor="ctr"/>
          <a:lstStyle/>
          <a:p>
            <a:pPr>
              <a:defRPr/>
            </a:pPr>
            <a:endParaRPr lang="en-US">
              <a:solidFill>
                <a:srgbClr val="000000"/>
              </a:solidFill>
              <a:latin typeface="Times New Roman"/>
              <a:cs typeface="+mn-cs"/>
            </a:endParaRPr>
          </a:p>
        </p:txBody>
      </p:sp>
      <p:sp>
        <p:nvSpPr>
          <p:cNvPr id="147484" name="Text Box 46"/>
          <p:cNvSpPr txBox="1">
            <a:spLocks noChangeArrowheads="1"/>
          </p:cNvSpPr>
          <p:nvPr/>
        </p:nvSpPr>
        <p:spPr bwMode="auto">
          <a:xfrm>
            <a:off x="5181600" y="1003300"/>
            <a:ext cx="2514600" cy="1373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zh-CN" altLang="en-US" sz="3600" b="1">
                <a:solidFill>
                  <a:srgbClr val="FF99FF"/>
                </a:solidFill>
                <a:cs typeface="SimSun" charset="0"/>
              </a:rPr>
              <a:t>犹大王国</a:t>
            </a:r>
            <a:endParaRPr lang="en-US" altLang="zh-CN" sz="3600" b="1">
              <a:solidFill>
                <a:srgbClr val="FF99FF"/>
              </a:solidFill>
              <a:cs typeface="SimSun" charset="0"/>
            </a:endParaRPr>
          </a:p>
          <a:p>
            <a:pPr algn="ctr">
              <a:spcBef>
                <a:spcPct val="50000"/>
              </a:spcBef>
              <a:defRPr/>
            </a:pPr>
            <a:r>
              <a:rPr lang="en-US" altLang="zh-CN" b="1">
                <a:solidFill>
                  <a:srgbClr val="FF99FF"/>
                </a:solidFill>
                <a:cs typeface="SimSun" charset="0"/>
              </a:rPr>
              <a:t>722-586</a:t>
            </a:r>
          </a:p>
        </p:txBody>
      </p:sp>
      <p:sp>
        <p:nvSpPr>
          <p:cNvPr id="147485" name="Text Box 47"/>
          <p:cNvSpPr txBox="1">
            <a:spLocks noChangeArrowheads="1"/>
          </p:cNvSpPr>
          <p:nvPr/>
        </p:nvSpPr>
        <p:spPr bwMode="auto">
          <a:xfrm>
            <a:off x="2555875" y="692150"/>
            <a:ext cx="2520950" cy="20145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lnSpc>
                <a:spcPct val="50000"/>
              </a:lnSpc>
              <a:spcBef>
                <a:spcPct val="50000"/>
              </a:spcBef>
              <a:defRPr/>
            </a:pPr>
            <a:endParaRPr lang="zh-CN" altLang="en-US" sz="3600" b="1">
              <a:solidFill>
                <a:srgbClr val="00FFFF"/>
              </a:solidFill>
              <a:cs typeface="SimSun" charset="0"/>
            </a:endParaRPr>
          </a:p>
          <a:p>
            <a:pPr algn="ctr">
              <a:lnSpc>
                <a:spcPct val="50000"/>
              </a:lnSpc>
              <a:spcBef>
                <a:spcPct val="50000"/>
              </a:spcBef>
              <a:defRPr/>
            </a:pPr>
            <a:r>
              <a:rPr lang="zh-CN" altLang="en-US" sz="3600" b="1">
                <a:solidFill>
                  <a:srgbClr val="00FFFF"/>
                </a:solidFill>
                <a:cs typeface="SimSun" charset="0"/>
              </a:rPr>
              <a:t>以色列国</a:t>
            </a:r>
          </a:p>
          <a:p>
            <a:pPr algn="ctr">
              <a:lnSpc>
                <a:spcPct val="50000"/>
              </a:lnSpc>
              <a:spcBef>
                <a:spcPct val="50000"/>
              </a:spcBef>
              <a:defRPr/>
            </a:pPr>
            <a:r>
              <a:rPr lang="zh-CN" altLang="en-US" sz="3600" b="1">
                <a:solidFill>
                  <a:srgbClr val="00FFFF"/>
                </a:solidFill>
                <a:cs typeface="SimSun" charset="0"/>
              </a:rPr>
              <a:t>（分裂后）</a:t>
            </a:r>
            <a:endParaRPr lang="en-US" altLang="zh-CN" sz="3600" b="1">
              <a:solidFill>
                <a:srgbClr val="FFFF00"/>
              </a:solidFill>
              <a:cs typeface="SimSun" charset="0"/>
            </a:endParaRPr>
          </a:p>
          <a:p>
            <a:pPr algn="ctr">
              <a:lnSpc>
                <a:spcPct val="50000"/>
              </a:lnSpc>
              <a:spcBef>
                <a:spcPct val="50000"/>
              </a:spcBef>
              <a:defRPr/>
            </a:pPr>
            <a:r>
              <a:rPr lang="en-US" altLang="zh-CN" sz="3600" b="1">
                <a:solidFill>
                  <a:srgbClr val="FFFF00"/>
                </a:solidFill>
                <a:cs typeface="SimSun" charset="0"/>
              </a:rPr>
              <a:t>930-722</a:t>
            </a:r>
          </a:p>
        </p:txBody>
      </p:sp>
      <p:sp>
        <p:nvSpPr>
          <p:cNvPr id="147486" name="Text Box 48"/>
          <p:cNvSpPr txBox="1">
            <a:spLocks noChangeArrowheads="1"/>
          </p:cNvSpPr>
          <p:nvPr/>
        </p:nvSpPr>
        <p:spPr bwMode="auto">
          <a:xfrm>
            <a:off x="7010400" y="1003300"/>
            <a:ext cx="2514600" cy="21050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zh-CN" altLang="en-US" sz="3600" b="1" dirty="0">
                <a:solidFill>
                  <a:srgbClr val="66FF66"/>
                </a:solidFill>
                <a:cs typeface="SimSun" charset="0"/>
              </a:rPr>
              <a:t>被掳后</a:t>
            </a:r>
            <a:endParaRPr lang="en-US" altLang="zh-CN" sz="3600" b="1" dirty="0">
              <a:solidFill>
                <a:srgbClr val="FFCC00"/>
              </a:solidFill>
              <a:cs typeface="SimSun" charset="0"/>
            </a:endParaRPr>
          </a:p>
          <a:p>
            <a:pPr algn="ctr">
              <a:spcBef>
                <a:spcPct val="50000"/>
              </a:spcBef>
              <a:defRPr/>
            </a:pPr>
            <a:r>
              <a:rPr lang="en-US" altLang="zh-CN" b="1" dirty="0">
                <a:solidFill>
                  <a:srgbClr val="FFCC00"/>
                </a:solidFill>
                <a:cs typeface="SimSun" charset="0"/>
              </a:rPr>
              <a:t>536-425</a:t>
            </a:r>
          </a:p>
          <a:p>
            <a:pPr algn="ctr">
              <a:spcBef>
                <a:spcPct val="50000"/>
              </a:spcBef>
              <a:defRPr/>
            </a:pPr>
            <a:endParaRPr lang="en-US" altLang="zh-CN" b="1" dirty="0">
              <a:solidFill>
                <a:srgbClr val="FFCC00"/>
              </a:solidFill>
              <a:cs typeface="SimSun" charset="0"/>
            </a:endParaRPr>
          </a:p>
        </p:txBody>
      </p:sp>
      <p:sp>
        <p:nvSpPr>
          <p:cNvPr id="147487" name="Rectangle 49"/>
          <p:cNvSpPr>
            <a:spLocks noChangeArrowheads="1"/>
          </p:cNvSpPr>
          <p:nvPr/>
        </p:nvSpPr>
        <p:spPr bwMode="auto">
          <a:xfrm>
            <a:off x="5067300" y="3657600"/>
            <a:ext cx="514350" cy="171450"/>
          </a:xfrm>
          <a:prstGeom prst="rect">
            <a:avLst/>
          </a:prstGeom>
          <a:solidFill>
            <a:schemeClr val="bg1"/>
          </a:solidFill>
          <a:ln>
            <a:noFill/>
          </a:ln>
          <a:effectLst>
            <a:outerShdw blurRad="63500" dist="38099" dir="2700000" algn="ctr" rotWithShape="0">
              <a:schemeClr val="tx1">
                <a:alpha val="74998"/>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defRPr/>
            </a:pPr>
            <a:endParaRPr lang="en-US">
              <a:solidFill>
                <a:srgbClr val="000000"/>
              </a:solidFill>
              <a:latin typeface="Times New Roman"/>
              <a:cs typeface="+mn-cs"/>
            </a:endParaRPr>
          </a:p>
        </p:txBody>
      </p:sp>
      <p:sp>
        <p:nvSpPr>
          <p:cNvPr id="167967" name="Rectangle 50"/>
          <p:cNvSpPr>
            <a:spLocks noGrp="1" noChangeArrowheads="1"/>
          </p:cNvSpPr>
          <p:nvPr>
            <p:ph type="title" idx="4294967295"/>
          </p:nvPr>
        </p:nvSpPr>
        <p:spPr>
          <a:xfrm>
            <a:off x="0" y="6172200"/>
            <a:ext cx="7772400" cy="685800"/>
          </a:xfrm>
          <a:noFill/>
          <a:effectLst>
            <a:outerShdw dist="35921" dir="2700000" algn="ctr" rotWithShape="0">
              <a:schemeClr val="tx1"/>
            </a:outerShdw>
          </a:effectLst>
        </p:spPr>
        <p:txBody>
          <a:bodyPr/>
          <a:lstStyle/>
          <a:p>
            <a:pPr algn="l" eaLnBrk="1" hangingPunct="1"/>
            <a:r>
              <a:rPr lang="zh-CN" altLang="en-US">
                <a:solidFill>
                  <a:schemeClr val="bg1"/>
                </a:solidFill>
                <a:latin typeface="Times New Roman" charset="0"/>
                <a:cs typeface="SimSun" charset="0"/>
              </a:rPr>
              <a:t>认定先知任期</a:t>
            </a:r>
            <a:endParaRPr lang="zh-CN" altLang="en-US">
              <a:latin typeface="Times New Roman" charset="0"/>
              <a:cs typeface="SimSun" charset="0"/>
            </a:endParaRPr>
          </a:p>
        </p:txBody>
      </p:sp>
    </p:spTree>
    <p:extLst>
      <p:ext uri="{BB962C8B-B14F-4D97-AF65-F5344CB8AC3E}">
        <p14:creationId xmlns:p14="http://schemas.microsoft.com/office/powerpoint/2010/main" val="1861023822"/>
      </p:ext>
    </p:extLst>
  </p:cSld>
  <p:clrMapOvr>
    <a:masterClrMapping/>
  </p:clrMapOvr>
  <p:transition spd="med">
    <p:randomBar dir="ver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2209800" y="1143000"/>
            <a:ext cx="6400800" cy="838200"/>
          </a:xfrm>
          <a:effectLst>
            <a:outerShdw blurRad="50800" dist="35921" dir="2700000" algn="ctr" rotWithShape="0">
              <a:schemeClr val="bg2">
                <a:alpha val="75000"/>
              </a:schemeClr>
            </a:outerShdw>
          </a:effectLst>
        </p:spPr>
        <p:txBody>
          <a:bodyPr anchor="ctr"/>
          <a:lstStyle/>
          <a:p>
            <a:pPr eaLnBrk="1" hangingPunct="1">
              <a:defRPr/>
            </a:pPr>
            <a:r>
              <a:rPr lang="zh-CN" altLang="en-US" b="1" dirty="0">
                <a:effectLst>
                  <a:outerShdw blurRad="38100" dist="38100" dir="2700000" algn="tl">
                    <a:srgbClr val="000000"/>
                  </a:outerShdw>
                </a:effectLst>
                <a:latin typeface="Arial" pitchFamily="34" charset="0"/>
                <a:cs typeface="Arial" pitchFamily="34" charset="0"/>
              </a:rPr>
              <a:t>弥迦书和以赛亚书相似之处</a:t>
            </a:r>
            <a:endParaRPr lang="en-US" altLang="en-US" b="1" dirty="0">
              <a:effectLst>
                <a:outerShdw blurRad="38100" dist="38100" dir="2700000" algn="tl">
                  <a:srgbClr val="000000"/>
                </a:outerShdw>
              </a:effectLst>
              <a:latin typeface="Arial" pitchFamily="34" charset="0"/>
              <a:cs typeface="Arial" pitchFamily="34" charset="0"/>
            </a:endParaRPr>
          </a:p>
        </p:txBody>
      </p:sp>
      <p:sp>
        <p:nvSpPr>
          <p:cNvPr id="4" name="Rectangle 3"/>
          <p:cNvSpPr txBox="1">
            <a:spLocks noChangeArrowheads="1"/>
          </p:cNvSpPr>
          <p:nvPr/>
        </p:nvSpPr>
        <p:spPr bwMode="auto">
          <a:xfrm>
            <a:off x="1905000" y="2133600"/>
            <a:ext cx="7086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2438" indent="-4524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CFBBFA"/>
              </a:buClr>
              <a:buSzPct val="85000"/>
              <a:buFont typeface="Wingdings" charset="0"/>
              <a:buChar char=""/>
            </a:pPr>
            <a:r>
              <a:rPr lang="zh-CN" altLang="en-US" sz="2800" b="1" i="1" dirty="0">
                <a:solidFill>
                  <a:srgbClr val="FFFFFF"/>
                </a:solidFill>
                <a:latin typeface="Arial" charset="0"/>
                <a:cs typeface="Arial" charset="0"/>
              </a:rPr>
              <a:t>完全相似的平行</a:t>
            </a:r>
            <a:endParaRPr lang="en-US" altLang="ja-JP" sz="2800" b="1" i="1" dirty="0">
              <a:solidFill>
                <a:srgbClr val="FFFFFF"/>
              </a:solidFill>
              <a:latin typeface="Arial" charset="0"/>
              <a:cs typeface="Arial" charset="0"/>
            </a:endParaRPr>
          </a:p>
          <a:p>
            <a:pPr eaLnBrk="1" hangingPunct="1">
              <a:spcBef>
                <a:spcPct val="20000"/>
              </a:spcBef>
              <a:buClr>
                <a:srgbClr val="CFBBFA"/>
              </a:buClr>
              <a:buSzPct val="85000"/>
              <a:buFont typeface="Wingdings" charset="0"/>
              <a:buChar char=""/>
            </a:pPr>
            <a:r>
              <a:rPr lang="zh-CN" altLang="en-US" sz="2800" b="1" i="1" dirty="0">
                <a:solidFill>
                  <a:srgbClr val="FFFFFF"/>
                </a:solidFill>
                <a:latin typeface="Arial" charset="0"/>
                <a:cs typeface="Arial" charset="0"/>
              </a:rPr>
              <a:t>强调弥撒亚</a:t>
            </a:r>
            <a:endParaRPr lang="en-US" altLang="ja-JP" sz="2800" b="1" i="1" dirty="0">
              <a:solidFill>
                <a:srgbClr val="FFFFFF"/>
              </a:solidFill>
              <a:latin typeface="Arial" charset="0"/>
              <a:cs typeface="Arial" charset="0"/>
            </a:endParaRPr>
          </a:p>
          <a:p>
            <a:pPr eaLnBrk="1" hangingPunct="1">
              <a:spcBef>
                <a:spcPct val="20000"/>
              </a:spcBef>
              <a:buClr>
                <a:srgbClr val="CFBBFA"/>
              </a:buClr>
              <a:buSzPct val="85000"/>
              <a:buFont typeface="Wingdings" charset="0"/>
              <a:buChar char=""/>
            </a:pPr>
            <a:r>
              <a:rPr lang="zh-CN" altLang="en-US" sz="2800" b="1" i="1" dirty="0">
                <a:solidFill>
                  <a:srgbClr val="FFFFFF"/>
                </a:solidFill>
                <a:latin typeface="Arial" charset="0"/>
                <a:cs typeface="Arial" charset="0"/>
              </a:rPr>
              <a:t>写于耶路撒冷 </a:t>
            </a:r>
            <a:endParaRPr lang="en-US" altLang="zh-CN" sz="2800" b="1" i="1" dirty="0">
              <a:solidFill>
                <a:srgbClr val="FFFFFF"/>
              </a:solidFill>
              <a:latin typeface="Arial" charset="0"/>
              <a:cs typeface="Arial" charset="0"/>
            </a:endParaRPr>
          </a:p>
          <a:p>
            <a:pPr eaLnBrk="1" hangingPunct="1">
              <a:spcBef>
                <a:spcPct val="20000"/>
              </a:spcBef>
              <a:buClr>
                <a:srgbClr val="CFBBFA"/>
              </a:buClr>
              <a:buSzPct val="85000"/>
              <a:buFont typeface="Wingdings" charset="0"/>
              <a:buChar char=""/>
            </a:pPr>
            <a:r>
              <a:rPr lang="zh-CN" altLang="en-US" sz="2800" b="1" i="1" dirty="0">
                <a:solidFill>
                  <a:srgbClr val="FFFFFF"/>
                </a:solidFill>
                <a:latin typeface="Arial" charset="0"/>
                <a:cs typeface="Arial" charset="0"/>
              </a:rPr>
              <a:t>写作关于以色列和犹大</a:t>
            </a:r>
            <a:endParaRPr lang="en-US" altLang="zh-CN" sz="2800" b="1" i="1" dirty="0">
              <a:solidFill>
                <a:srgbClr val="FFFFFF"/>
              </a:solidFill>
              <a:latin typeface="Arial" charset="0"/>
              <a:cs typeface="Arial" charset="0"/>
            </a:endParaRPr>
          </a:p>
          <a:p>
            <a:pPr eaLnBrk="1" hangingPunct="1">
              <a:spcBef>
                <a:spcPct val="20000"/>
              </a:spcBef>
              <a:buClr>
                <a:srgbClr val="CFBBFA"/>
              </a:buClr>
              <a:buSzPct val="85000"/>
              <a:buFont typeface="Wingdings" charset="0"/>
              <a:buChar char=""/>
            </a:pPr>
            <a:r>
              <a:rPr lang="zh-CN" altLang="en-US" sz="2800" b="1" i="1" dirty="0">
                <a:solidFill>
                  <a:srgbClr val="FFFFFF"/>
                </a:solidFill>
                <a:latin typeface="Arial" charset="0"/>
                <a:cs typeface="Arial" charset="0"/>
              </a:rPr>
              <a:t>影响了西西家</a:t>
            </a:r>
            <a:endParaRPr lang="en-US" altLang="ja-JP" sz="2800" b="1" i="1" dirty="0">
              <a:solidFill>
                <a:srgbClr val="FFFFFF"/>
              </a:solidFill>
              <a:latin typeface="Arial" charset="0"/>
              <a:cs typeface="Arial" charset="0"/>
            </a:endParaRPr>
          </a:p>
          <a:p>
            <a:pPr eaLnBrk="1" hangingPunct="1">
              <a:spcBef>
                <a:spcPct val="20000"/>
              </a:spcBef>
              <a:buClr>
                <a:srgbClr val="CFBBFA"/>
              </a:buClr>
              <a:buSzPct val="85000"/>
              <a:buFont typeface="Wingdings" charset="0"/>
              <a:buChar char=""/>
            </a:pPr>
            <a:r>
              <a:rPr lang="zh-CN" altLang="en-US" sz="2800" b="1" i="1" dirty="0">
                <a:solidFill>
                  <a:srgbClr val="FFFFFF"/>
                </a:solidFill>
                <a:latin typeface="Arial" charset="0"/>
                <a:cs typeface="Arial" charset="0"/>
              </a:rPr>
              <a:t>强调国度</a:t>
            </a:r>
            <a:endParaRPr lang="en-US" altLang="zh-CN" sz="2800" b="1" i="1" dirty="0">
              <a:solidFill>
                <a:srgbClr val="FFFFFF"/>
              </a:solidFill>
              <a:latin typeface="Arial" charset="0"/>
              <a:cs typeface="Arial" charset="0"/>
            </a:endParaRPr>
          </a:p>
          <a:p>
            <a:pPr eaLnBrk="1" hangingPunct="1">
              <a:spcBef>
                <a:spcPct val="20000"/>
              </a:spcBef>
              <a:buClr>
                <a:srgbClr val="CFBBFA"/>
              </a:buClr>
              <a:buSzPct val="85000"/>
              <a:buFont typeface="Wingdings" charset="0"/>
              <a:buChar char=""/>
            </a:pPr>
            <a:r>
              <a:rPr lang="zh-CN" altLang="en-US" sz="2800" b="1" i="1" dirty="0">
                <a:solidFill>
                  <a:srgbClr val="FFFFFF"/>
                </a:solidFill>
                <a:latin typeface="Arial" charset="0"/>
                <a:cs typeface="Arial" charset="0"/>
              </a:rPr>
              <a:t>当代性</a:t>
            </a:r>
            <a:endParaRPr lang="en-US" sz="2800" b="1" i="1" dirty="0">
              <a:solidFill>
                <a:srgbClr val="FFFFFF"/>
              </a:solidFill>
              <a:latin typeface="Arial" charset="0"/>
              <a:cs typeface="Arial" charset="0"/>
            </a:endParaRPr>
          </a:p>
        </p:txBody>
      </p:sp>
      <p:sp>
        <p:nvSpPr>
          <p:cNvPr id="5" name="Text Box 24"/>
          <p:cNvSpPr txBox="1">
            <a:spLocks noChangeArrowheads="1"/>
          </p:cNvSpPr>
          <p:nvPr/>
        </p:nvSpPr>
        <p:spPr bwMode="auto">
          <a:xfrm>
            <a:off x="8412163" y="0"/>
            <a:ext cx="698500" cy="461963"/>
          </a:xfrm>
          <a:prstGeom prst="rect">
            <a:avLst/>
          </a:prstGeom>
          <a:noFill/>
          <a:ln w="9525">
            <a:noFill/>
            <a:miter lim="800000"/>
            <a:headEnd/>
            <a:tailEnd/>
          </a:ln>
        </p:spPr>
        <p:txBody>
          <a:bodyPr wrap="none">
            <a:spAutoFit/>
          </a:bodyPr>
          <a:lstStyle>
            <a:lvl1pPr>
              <a:defRPr sz="3200">
                <a:solidFill>
                  <a:srgbClr val="FFFFFF"/>
                </a:solidFill>
                <a:latin typeface="Times New Roman" charset="0"/>
                <a:ea typeface="ＭＳ Ｐゴシック" charset="0"/>
                <a:cs typeface="ＭＳ Ｐゴシック" charset="0"/>
              </a:defRPr>
            </a:lvl1pPr>
            <a:lvl2pPr>
              <a:defRPr sz="2800">
                <a:solidFill>
                  <a:srgbClr val="FFFFFF"/>
                </a:solidFill>
                <a:latin typeface="Times New Roman" charset="0"/>
                <a:ea typeface="ＭＳ Ｐゴシック" charset="0"/>
              </a:defRPr>
            </a:lvl2pPr>
            <a:lvl3pPr>
              <a:defRPr sz="2400">
                <a:solidFill>
                  <a:srgbClr val="FFFFFF"/>
                </a:solidFill>
                <a:latin typeface="Times New Roman" charset="0"/>
                <a:ea typeface="ＭＳ Ｐゴシック" charset="0"/>
              </a:defRPr>
            </a:lvl3pPr>
            <a:lvl4pPr>
              <a:defRPr sz="2000">
                <a:solidFill>
                  <a:srgbClr val="FFFFFF"/>
                </a:solidFill>
                <a:latin typeface="Times New Roman" charset="0"/>
                <a:ea typeface="ＭＳ Ｐゴシック" charset="0"/>
              </a:defRPr>
            </a:lvl4pPr>
            <a:lvl5pPr>
              <a:defRPr sz="2000">
                <a:solidFill>
                  <a:srgbClr val="FFFFFF"/>
                </a:solidFill>
                <a:latin typeface="Times New Roman" charset="0"/>
                <a:ea typeface="ＭＳ Ｐゴシック" charset="0"/>
              </a:defRPr>
            </a:lvl5pPr>
            <a:lvl6pPr eaLnBrk="0" hangingPunct="0">
              <a:buFont typeface="Wingdings" charset="0"/>
              <a:defRPr sz="2000">
                <a:solidFill>
                  <a:srgbClr val="FFFFFF"/>
                </a:solidFill>
                <a:latin typeface="Times New Roman" charset="0"/>
                <a:ea typeface="ＭＳ Ｐゴシック" charset="0"/>
              </a:defRPr>
            </a:lvl6pPr>
            <a:lvl7pPr eaLnBrk="0" hangingPunct="0">
              <a:buFont typeface="Wingdings" charset="0"/>
              <a:defRPr sz="2000">
                <a:solidFill>
                  <a:srgbClr val="FFFFFF"/>
                </a:solidFill>
                <a:latin typeface="Times New Roman" charset="0"/>
                <a:ea typeface="ＭＳ Ｐゴシック" charset="0"/>
              </a:defRPr>
            </a:lvl7pPr>
            <a:lvl8pPr eaLnBrk="0" hangingPunct="0">
              <a:buFont typeface="Wingdings" charset="0"/>
              <a:defRPr sz="2000">
                <a:solidFill>
                  <a:srgbClr val="FFFFFF"/>
                </a:solidFill>
                <a:latin typeface="Times New Roman" charset="0"/>
                <a:ea typeface="ＭＳ Ｐゴシック" charset="0"/>
              </a:defRPr>
            </a:lvl8pPr>
            <a:lvl9pPr eaLnBrk="0" hangingPunct="0">
              <a:buFont typeface="Wingdings" charset="0"/>
              <a:defRPr sz="2000">
                <a:solidFill>
                  <a:srgbClr val="FFFFFF"/>
                </a:solidFill>
                <a:latin typeface="Times New Roman" charset="0"/>
                <a:ea typeface="ＭＳ Ｐゴシック" charset="0"/>
              </a:defRPr>
            </a:lvl9pPr>
          </a:lstStyle>
          <a:p>
            <a:pPr algn="ctr" eaLnBrk="0" hangingPunct="0">
              <a:defRPr/>
            </a:pPr>
            <a:r>
              <a:rPr lang="en-US" sz="2400" b="1">
                <a:effectLst>
                  <a:outerShdw blurRad="38100" dist="38100" dir="2700000" algn="tl">
                    <a:srgbClr val="000000"/>
                  </a:outerShdw>
                </a:effectLst>
                <a:latin typeface="Arial" charset="0"/>
                <a:cs typeface="Arial" charset="0"/>
              </a:rPr>
              <a:t>616</a:t>
            </a:r>
          </a:p>
        </p:txBody>
      </p:sp>
    </p:spTree>
    <p:extLst>
      <p:ext uri="{BB962C8B-B14F-4D97-AF65-F5344CB8AC3E}">
        <p14:creationId xmlns:p14="http://schemas.microsoft.com/office/powerpoint/2010/main" val="10438246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7154" name="Rectangle 3"/>
          <p:cNvSpPr>
            <a:spLocks noGrp="1" noRot="1" noChangeArrowheads="1"/>
          </p:cNvSpPr>
          <p:nvPr>
            <p:ph type="title" idx="4294967295"/>
          </p:nvPr>
        </p:nvSpPr>
        <p:spPr>
          <a:xfrm>
            <a:off x="457200" y="274638"/>
            <a:ext cx="7499176" cy="563562"/>
          </a:xfrm>
          <a:solidFill>
            <a:srgbClr val="660066"/>
          </a:solidFill>
          <a:ln>
            <a:solidFill>
              <a:schemeClr val="bg2"/>
            </a:solidFill>
          </a:ln>
        </p:spPr>
        <p:txBody>
          <a:bodyPr/>
          <a:lstStyle/>
          <a:p>
            <a:r>
              <a:rPr lang="zh-CN" altLang="en-US" sz="3600" dirty="0">
                <a:solidFill>
                  <a:schemeClr val="tx1"/>
                </a:solidFill>
                <a:latin typeface="Arial" charset="0"/>
                <a:ea typeface="ＭＳ Ｐゴシック" charset="0"/>
                <a:cs typeface="Arial" charset="0"/>
              </a:rPr>
              <a:t>千年耶路撒冷 </a:t>
            </a:r>
            <a:r>
              <a:rPr lang="en-US" sz="3600" dirty="0">
                <a:solidFill>
                  <a:schemeClr val="tx1"/>
                </a:solidFill>
                <a:effectLst/>
                <a:latin typeface="Arial" charset="0"/>
                <a:ea typeface="ＭＳ Ｐゴシック" charset="0"/>
                <a:cs typeface="Arial" charset="0"/>
              </a:rPr>
              <a:t>(</a:t>
            </a:r>
            <a:r>
              <a:rPr lang="zh-CN" altLang="en-US" sz="3600" dirty="0">
                <a:solidFill>
                  <a:schemeClr val="tx1"/>
                </a:solidFill>
                <a:effectLst/>
                <a:latin typeface="Arial" charset="0"/>
                <a:ea typeface="ＭＳ Ｐゴシック" charset="0"/>
                <a:cs typeface="Arial" charset="0"/>
              </a:rPr>
              <a:t>以赛亚</a:t>
            </a:r>
            <a:r>
              <a:rPr lang="en-US" sz="3600" dirty="0">
                <a:solidFill>
                  <a:schemeClr val="tx1"/>
                </a:solidFill>
                <a:effectLst/>
                <a:latin typeface="Arial" charset="0"/>
                <a:ea typeface="ＭＳ Ｐゴシック" charset="0"/>
                <a:cs typeface="Arial" charset="0"/>
              </a:rPr>
              <a:t>)</a:t>
            </a:r>
          </a:p>
        </p:txBody>
      </p:sp>
      <p:sp>
        <p:nvSpPr>
          <p:cNvPr id="236548" name="AutoShape 4"/>
          <p:cNvSpPr>
            <a:spLocks noChangeArrowheads="1"/>
          </p:cNvSpPr>
          <p:nvPr/>
        </p:nvSpPr>
        <p:spPr bwMode="auto">
          <a:xfrm>
            <a:off x="5181600" y="1676400"/>
            <a:ext cx="533400" cy="533400"/>
          </a:xfrm>
          <a:prstGeom prst="star4">
            <a:avLst>
              <a:gd name="adj" fmla="val 12500"/>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solidFill>
                <a:srgbClr val="FFFFFF"/>
              </a:solidFill>
              <a:latin typeface="Arial" pitchFamily="-112" charset="0"/>
            </a:endParaRPr>
          </a:p>
        </p:txBody>
      </p:sp>
      <p:sp>
        <p:nvSpPr>
          <p:cNvPr id="236549"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pitchFamily="-112" charset="0"/>
            </a:endParaRPr>
          </a:p>
        </p:txBody>
      </p:sp>
      <p:sp>
        <p:nvSpPr>
          <p:cNvPr id="236550"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pitchFamily="-112" charset="0"/>
            </a:endParaRPr>
          </a:p>
        </p:txBody>
      </p:sp>
      <p:sp>
        <p:nvSpPr>
          <p:cNvPr id="236551"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pitchFamily="-112" charset="0"/>
            </a:endParaRPr>
          </a:p>
        </p:txBody>
      </p:sp>
      <p:sp>
        <p:nvSpPr>
          <p:cNvPr id="236552"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pitchFamily="-112" charset="0"/>
            </a:endParaRPr>
          </a:p>
        </p:txBody>
      </p:sp>
      <p:sp>
        <p:nvSpPr>
          <p:cNvPr id="236553"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pitchFamily="-112" charset="0"/>
            </a:endParaRPr>
          </a:p>
        </p:txBody>
      </p:sp>
      <p:sp>
        <p:nvSpPr>
          <p:cNvPr id="236554"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pitchFamily="-112" charset="0"/>
            </a:endParaRPr>
          </a:p>
        </p:txBody>
      </p:sp>
      <p:sp>
        <p:nvSpPr>
          <p:cNvPr id="236555"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pitchFamily="-112" charset="0"/>
            </a:endParaRPr>
          </a:p>
        </p:txBody>
      </p:sp>
      <p:sp>
        <p:nvSpPr>
          <p:cNvPr id="817163" name="Text Box 12"/>
          <p:cNvSpPr txBox="1">
            <a:spLocks noChangeArrowheads="1"/>
          </p:cNvSpPr>
          <p:nvPr/>
        </p:nvSpPr>
        <p:spPr bwMode="auto">
          <a:xfrm>
            <a:off x="152400" y="4383088"/>
            <a:ext cx="7467600" cy="1563687"/>
          </a:xfrm>
          <a:prstGeom prst="rect">
            <a:avLst/>
          </a:prstGeom>
          <a:solidFill>
            <a:schemeClr val="bg1"/>
          </a:solidFill>
          <a:ln w="9525">
            <a:solidFill>
              <a:schemeClr val="bg2"/>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zh-CN" altLang="en-US" sz="3200" dirty="0">
                <a:solidFill>
                  <a:srgbClr val="FFFFFF"/>
                </a:solidFill>
              </a:rPr>
              <a:t>“训诲必出于锡安</a:t>
            </a:r>
            <a:r>
              <a:rPr lang="en-US" altLang="zh-CN" sz="3200" dirty="0">
                <a:solidFill>
                  <a:srgbClr val="FFFFFF"/>
                </a:solidFill>
              </a:rPr>
              <a:t>, </a:t>
            </a:r>
            <a:r>
              <a:rPr lang="zh-CN" altLang="en-US" sz="3200" dirty="0">
                <a:solidFill>
                  <a:srgbClr val="FFFFFF"/>
                </a:solidFill>
              </a:rPr>
              <a:t>耶和华的言语</a:t>
            </a:r>
            <a:r>
              <a:rPr lang="en-US" altLang="zh-CN" sz="3200" dirty="0">
                <a:solidFill>
                  <a:srgbClr val="FFFFFF"/>
                </a:solidFill>
              </a:rPr>
              <a:t>, </a:t>
            </a:r>
            <a:r>
              <a:rPr lang="zh-CN" altLang="en-US" sz="3200" dirty="0">
                <a:solidFill>
                  <a:srgbClr val="FFFFFF"/>
                </a:solidFill>
              </a:rPr>
              <a:t>必出于耶路撒冷。”</a:t>
            </a:r>
          </a:p>
          <a:p>
            <a:pPr algn="r"/>
            <a:r>
              <a:rPr lang="en-US" altLang="zh-CN" sz="3200" dirty="0">
                <a:solidFill>
                  <a:srgbClr val="FFFFFF"/>
                </a:solidFill>
              </a:rPr>
              <a:t>- </a:t>
            </a:r>
            <a:r>
              <a:rPr lang="zh-CN" altLang="en-US" sz="3200" dirty="0">
                <a:solidFill>
                  <a:srgbClr val="FFFFFF"/>
                </a:solidFill>
              </a:rPr>
              <a:t>以赛亚书 </a:t>
            </a:r>
            <a:r>
              <a:rPr lang="en-US" altLang="zh-CN" sz="3200" dirty="0">
                <a:solidFill>
                  <a:srgbClr val="FFFFFF"/>
                </a:solidFill>
              </a:rPr>
              <a:t>2:3</a:t>
            </a:r>
          </a:p>
        </p:txBody>
      </p:sp>
      <p:sp>
        <p:nvSpPr>
          <p:cNvPr id="236557" name="Text Box 13"/>
          <p:cNvSpPr txBox="1">
            <a:spLocks noChangeArrowheads="1"/>
          </p:cNvSpPr>
          <p:nvPr/>
        </p:nvSpPr>
        <p:spPr bwMode="auto">
          <a:xfrm>
            <a:off x="8299450" y="0"/>
            <a:ext cx="838200" cy="51911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2800" b="1" dirty="0">
                <a:solidFill>
                  <a:srgbClr val="003399"/>
                </a:solidFill>
                <a:latin typeface="Arial" charset="0"/>
                <a:cs typeface="Arial" charset="0"/>
              </a:rPr>
              <a:t>106</a:t>
            </a:r>
            <a:endParaRPr lang="en-US" sz="2800" dirty="0">
              <a:solidFill>
                <a:srgbClr val="003399"/>
              </a:solidFill>
              <a:latin typeface="Arial" charset="0"/>
              <a:cs typeface="Arial" charset="0"/>
            </a:endParaRPr>
          </a:p>
        </p:txBody>
      </p:sp>
    </p:spTree>
    <p:extLst>
      <p:ext uri="{BB962C8B-B14F-4D97-AF65-F5344CB8AC3E}">
        <p14:creationId xmlns:p14="http://schemas.microsoft.com/office/powerpoint/2010/main" val="451615329"/>
      </p:ext>
    </p:extLst>
  </p:cSld>
  <p:clrMapOvr>
    <a:masterClrMapping/>
  </p:clrMapOvr>
  <p:transition>
    <p:fade thruBlk="1"/>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7154" name="Rectangle 3"/>
          <p:cNvSpPr>
            <a:spLocks noGrp="1" noRot="1" noChangeArrowheads="1"/>
          </p:cNvSpPr>
          <p:nvPr>
            <p:ph type="title" idx="4294967295"/>
          </p:nvPr>
        </p:nvSpPr>
        <p:spPr>
          <a:xfrm>
            <a:off x="457200" y="274638"/>
            <a:ext cx="7499176" cy="563562"/>
          </a:xfrm>
          <a:solidFill>
            <a:schemeClr val="bg1"/>
          </a:solidFill>
          <a:ln>
            <a:solidFill>
              <a:schemeClr val="bg2"/>
            </a:solidFill>
          </a:ln>
        </p:spPr>
        <p:txBody>
          <a:bodyPr/>
          <a:lstStyle/>
          <a:p>
            <a:r>
              <a:rPr lang="zh-CN" altLang="en-US" sz="3600" dirty="0">
                <a:effectLst/>
                <a:latin typeface="Arial" charset="0"/>
                <a:ea typeface="ＭＳ Ｐゴシック" charset="0"/>
                <a:cs typeface="Arial" charset="0"/>
              </a:rPr>
              <a:t>千年耶路撒冷 </a:t>
            </a:r>
            <a:r>
              <a:rPr lang="en-US" sz="3600" dirty="0">
                <a:effectLst/>
                <a:latin typeface="Arial" charset="0"/>
                <a:ea typeface="ＭＳ Ｐゴシック" charset="0"/>
                <a:cs typeface="Arial" charset="0"/>
              </a:rPr>
              <a:t>(</a:t>
            </a:r>
            <a:r>
              <a:rPr lang="zh-CN" altLang="en-US" sz="3600" dirty="0">
                <a:effectLst/>
                <a:latin typeface="Arial" charset="0"/>
                <a:ea typeface="ＭＳ Ｐゴシック" charset="0"/>
                <a:cs typeface="Arial" charset="0"/>
              </a:rPr>
              <a:t>弥迦</a:t>
            </a:r>
            <a:r>
              <a:rPr lang="en-US" sz="3600" dirty="0">
                <a:effectLst/>
                <a:latin typeface="Arial" charset="0"/>
                <a:ea typeface="ＭＳ Ｐゴシック" charset="0"/>
                <a:cs typeface="Arial" charset="0"/>
              </a:rPr>
              <a:t>)</a:t>
            </a:r>
          </a:p>
        </p:txBody>
      </p:sp>
      <p:sp>
        <p:nvSpPr>
          <p:cNvPr id="236548" name="AutoShape 4"/>
          <p:cNvSpPr>
            <a:spLocks noChangeArrowheads="1"/>
          </p:cNvSpPr>
          <p:nvPr/>
        </p:nvSpPr>
        <p:spPr bwMode="auto">
          <a:xfrm>
            <a:off x="5181600" y="1676400"/>
            <a:ext cx="533400" cy="533400"/>
          </a:xfrm>
          <a:prstGeom prst="star4">
            <a:avLst>
              <a:gd name="adj" fmla="val 12500"/>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eaLnBrk="0" hangingPunct="0">
              <a:defRPr/>
            </a:pPr>
            <a:endParaRPr lang="en-US" sz="1800">
              <a:solidFill>
                <a:srgbClr val="FFFFFF"/>
              </a:solidFill>
              <a:latin typeface="Arial" pitchFamily="-112" charset="0"/>
            </a:endParaRPr>
          </a:p>
        </p:txBody>
      </p:sp>
      <p:sp>
        <p:nvSpPr>
          <p:cNvPr id="236549"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236550"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236551"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236552"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236553"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236554"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236555"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817163" name="Text Box 12"/>
          <p:cNvSpPr txBox="1">
            <a:spLocks noChangeArrowheads="1"/>
          </p:cNvSpPr>
          <p:nvPr/>
        </p:nvSpPr>
        <p:spPr bwMode="auto">
          <a:xfrm>
            <a:off x="152400" y="4383088"/>
            <a:ext cx="8092008" cy="1569660"/>
          </a:xfrm>
          <a:prstGeom prst="rect">
            <a:avLst/>
          </a:prstGeom>
          <a:solidFill>
            <a:schemeClr val="bg1"/>
          </a:solidFill>
          <a:ln w="9525">
            <a:solidFill>
              <a:schemeClr val="bg2"/>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r>
              <a:rPr lang="mr-IN" altLang="ja-JP" sz="3200" dirty="0">
                <a:solidFill>
                  <a:srgbClr val="FFFFFF"/>
                </a:solidFill>
              </a:rPr>
              <a:t>"</a:t>
            </a:r>
            <a:r>
              <a:rPr lang="zh-CN" altLang="en-US" sz="3200" dirty="0">
                <a:solidFill>
                  <a:srgbClr val="FFFFFF"/>
                </a:solidFill>
              </a:rPr>
              <a:t>因为教训必出于锡安。</a:t>
            </a:r>
          </a:p>
          <a:p>
            <a:pPr algn="r" eaLnBrk="0" hangingPunct="0"/>
            <a:r>
              <a:rPr lang="zh-CN" altLang="en-US" sz="3200" dirty="0">
                <a:solidFill>
                  <a:srgbClr val="FFFFFF"/>
                </a:solidFill>
              </a:rPr>
              <a:t>耶和华的话要来自耶路撒冷。</a:t>
            </a:r>
            <a:r>
              <a:rPr lang="mr-IN" altLang="ja-JP" sz="3200" dirty="0">
                <a:solidFill>
                  <a:srgbClr val="FFFFFF"/>
                </a:solidFill>
              </a:rPr>
              <a:t>"</a:t>
            </a:r>
            <a:endParaRPr lang="en-US" altLang="ja-JP" sz="3200" dirty="0">
              <a:solidFill>
                <a:srgbClr val="FFFFFF"/>
              </a:solidFill>
            </a:endParaRPr>
          </a:p>
          <a:p>
            <a:pPr algn="r" eaLnBrk="0" hangingPunct="0"/>
            <a:r>
              <a:rPr lang="en-US" sz="3200" dirty="0">
                <a:solidFill>
                  <a:srgbClr val="FFFFFF"/>
                </a:solidFill>
              </a:rPr>
              <a:t>––</a:t>
            </a:r>
            <a:r>
              <a:rPr lang="zh-CN" altLang="en-US" sz="3200" dirty="0">
                <a:solidFill>
                  <a:srgbClr val="FFFFFF"/>
                </a:solidFill>
              </a:rPr>
              <a:t>弥迦 </a:t>
            </a:r>
            <a:r>
              <a:rPr lang="en-US" sz="3200" dirty="0">
                <a:solidFill>
                  <a:srgbClr val="FFFFFF"/>
                </a:solidFill>
              </a:rPr>
              <a:t>4:2</a:t>
            </a:r>
          </a:p>
        </p:txBody>
      </p:sp>
      <p:sp>
        <p:nvSpPr>
          <p:cNvPr id="236557" name="Text Box 13"/>
          <p:cNvSpPr txBox="1">
            <a:spLocks noChangeArrowheads="1"/>
          </p:cNvSpPr>
          <p:nvPr/>
        </p:nvSpPr>
        <p:spPr bwMode="auto">
          <a:xfrm>
            <a:off x="8299450" y="0"/>
            <a:ext cx="838200" cy="51911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2800" b="1" dirty="0">
                <a:solidFill>
                  <a:srgbClr val="003399"/>
                </a:solidFill>
                <a:latin typeface="Arial" charset="0"/>
                <a:cs typeface="Arial" charset="0"/>
              </a:rPr>
              <a:t>106</a:t>
            </a:r>
            <a:endParaRPr lang="en-US" sz="2800" dirty="0">
              <a:solidFill>
                <a:srgbClr val="003399"/>
              </a:solidFill>
              <a:latin typeface="Arial" charset="0"/>
              <a:cs typeface="Arial" charset="0"/>
            </a:endParaRPr>
          </a:p>
        </p:txBody>
      </p:sp>
    </p:spTree>
    <p:extLst>
      <p:ext uri="{BB962C8B-B14F-4D97-AF65-F5344CB8AC3E}">
        <p14:creationId xmlns:p14="http://schemas.microsoft.com/office/powerpoint/2010/main" val="618987604"/>
      </p:ext>
    </p:extLst>
  </p:cSld>
  <p:clrMapOvr>
    <a:masterClrMapping/>
  </p:clrMapOvr>
  <p:transition>
    <p:fade thruBlk="1"/>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685800" y="152400"/>
            <a:ext cx="7772400" cy="990600"/>
          </a:xfrm>
          <a:prstGeom prst="rect">
            <a:avLst/>
          </a:prstGeom>
          <a:noFill/>
          <a:ln w="9525">
            <a:noFill/>
            <a:round/>
            <a:headEnd/>
            <a:tailEnd/>
          </a:ln>
          <a:effec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100" b="1">
                <a:solidFill>
                  <a:srgbClr val="FFFFFF"/>
                </a:solidFill>
                <a:latin typeface="Arial"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600" b="1">
                <a:solidFill>
                  <a:srgbClr val="FFFFFF"/>
                </a:solidFill>
                <a:latin typeface="Arial"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FFFF"/>
                </a:solidFill>
                <a:latin typeface="Arial"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5pPr>
            <a:lvl6pPr>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6pPr>
            <a:lvl7pPr>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7pPr>
            <a:lvl8pPr>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8pPr>
            <a:lvl9pPr>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9pPr>
          </a:lstStyle>
          <a:p>
            <a:pPr defTabSz="449263">
              <a:lnSpc>
                <a:spcPct val="80000"/>
              </a:lnSpc>
              <a:buClr>
                <a:srgbClr val="FFFFFF"/>
              </a:buClr>
              <a:buSzPct val="100000"/>
              <a:buFont typeface="Arial" charset="0"/>
              <a:buNone/>
              <a:defRPr/>
            </a:pPr>
            <a:r>
              <a:rPr lang="zh-CN" altLang="en-US" sz="4400">
                <a:effectLst>
                  <a:outerShdw blurRad="38100" dist="38100" dir="2700000" algn="tl">
                    <a:srgbClr val="808080"/>
                  </a:outerShdw>
                </a:effectLst>
                <a:cs typeface="SimSun" charset="0"/>
              </a:rPr>
              <a:t>谁抄袭谁？</a:t>
            </a:r>
            <a:endParaRPr lang="en-GB" sz="4400">
              <a:effectLst>
                <a:outerShdw blurRad="38100" dist="38100" dir="2700000" algn="tl">
                  <a:srgbClr val="808080"/>
                </a:outerShdw>
              </a:effectLst>
            </a:endParaRPr>
          </a:p>
        </p:txBody>
      </p:sp>
      <p:sp>
        <p:nvSpPr>
          <p:cNvPr id="149506" name="Rectangle 2"/>
          <p:cNvSpPr>
            <a:spLocks noChangeArrowheads="1"/>
          </p:cNvSpPr>
          <p:nvPr/>
        </p:nvSpPr>
        <p:spPr bwMode="auto">
          <a:xfrm>
            <a:off x="685800" y="1905000"/>
            <a:ext cx="3810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defTabSz="449263">
              <a:lnSpc>
                <a:spcPct val="80000"/>
              </a:lnSpc>
              <a:spcBef>
                <a:spcPts val="700"/>
              </a:spcBef>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4000">
                <a:solidFill>
                  <a:srgbClr val="FFFFFF"/>
                </a:solidFill>
                <a:latin typeface="Arial"/>
                <a:ea typeface="ＭＳ Ｐゴシック"/>
                <a:cs typeface="+mn-cs"/>
              </a:rPr>
              <a:t>以赛亚书</a:t>
            </a:r>
            <a:r>
              <a:rPr lang="en-US" altLang="zh-CN" sz="4000">
                <a:solidFill>
                  <a:srgbClr val="FFFFFF"/>
                </a:solidFill>
                <a:latin typeface="Arial"/>
                <a:ea typeface="ＭＳ Ｐゴシック"/>
                <a:cs typeface="+mn-cs"/>
              </a:rPr>
              <a:t>2</a:t>
            </a:r>
            <a:r>
              <a:rPr lang="zh-CN" altLang="en-US" sz="4000">
                <a:solidFill>
                  <a:srgbClr val="FFFFFF"/>
                </a:solidFill>
                <a:latin typeface="Arial"/>
                <a:ea typeface="ＭＳ Ｐゴシック"/>
                <a:cs typeface="+mn-cs"/>
              </a:rPr>
              <a:t>：</a:t>
            </a:r>
            <a:r>
              <a:rPr lang="en-US" altLang="zh-CN" sz="4000">
                <a:solidFill>
                  <a:srgbClr val="FFFFFF"/>
                </a:solidFill>
                <a:latin typeface="Arial"/>
                <a:ea typeface="ＭＳ Ｐゴシック"/>
                <a:cs typeface="+mn-cs"/>
              </a:rPr>
              <a:t>2</a:t>
            </a:r>
            <a:r>
              <a:rPr lang="zh-CN" altLang="en-US" sz="4000">
                <a:solidFill>
                  <a:srgbClr val="FFFFFF"/>
                </a:solidFill>
                <a:latin typeface="Arial"/>
                <a:ea typeface="ＭＳ Ｐゴシック"/>
                <a:cs typeface="+mn-cs"/>
              </a:rPr>
              <a:t> 末后的日子，耶和华殿的山必坚立，超乎诸山，高举过于万岭。</a:t>
            </a:r>
            <a:r>
              <a:rPr lang="zh-CN" altLang="en-US" sz="4000">
                <a:solidFill>
                  <a:srgbClr val="FFFF00"/>
                </a:solidFill>
                <a:latin typeface="Arial"/>
                <a:ea typeface="ＭＳ Ｐゴシック"/>
                <a:cs typeface="+mn-cs"/>
              </a:rPr>
              <a:t>万民</a:t>
            </a:r>
            <a:r>
              <a:rPr lang="zh-CN" altLang="en-US" sz="4000">
                <a:solidFill>
                  <a:srgbClr val="FFFFFF"/>
                </a:solidFill>
                <a:latin typeface="Arial"/>
                <a:ea typeface="ＭＳ Ｐゴシック"/>
                <a:cs typeface="+mn-cs"/>
              </a:rPr>
              <a:t>都要流归这山。</a:t>
            </a:r>
            <a:endParaRPr lang="en-GB" sz="4000">
              <a:solidFill>
                <a:srgbClr val="FFFFFF"/>
              </a:solidFill>
              <a:latin typeface="Arial"/>
              <a:ea typeface="ＭＳ Ｐゴシック"/>
              <a:cs typeface="+mn-cs"/>
            </a:endParaRPr>
          </a:p>
        </p:txBody>
      </p:sp>
      <p:sp>
        <p:nvSpPr>
          <p:cNvPr id="149507" name="Rectangle 3"/>
          <p:cNvSpPr>
            <a:spLocks noChangeArrowheads="1"/>
          </p:cNvSpPr>
          <p:nvPr/>
        </p:nvSpPr>
        <p:spPr bwMode="auto">
          <a:xfrm>
            <a:off x="4648200" y="1905000"/>
            <a:ext cx="3810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defTabSz="449263">
              <a:lnSpc>
                <a:spcPct val="80000"/>
              </a:lnSpc>
              <a:spcBef>
                <a:spcPts val="700"/>
              </a:spcBef>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4000">
                <a:solidFill>
                  <a:srgbClr val="FFFFFF"/>
                </a:solidFill>
                <a:latin typeface="Arial"/>
                <a:ea typeface="ＭＳ Ｐゴシック"/>
                <a:cs typeface="+mn-cs"/>
              </a:rPr>
              <a:t>弥迦书</a:t>
            </a:r>
            <a:r>
              <a:rPr lang="en-US" altLang="zh-CN" sz="4000">
                <a:solidFill>
                  <a:srgbClr val="FFFFFF"/>
                </a:solidFill>
                <a:latin typeface="Arial"/>
                <a:ea typeface="ＭＳ Ｐゴシック"/>
                <a:cs typeface="+mn-cs"/>
              </a:rPr>
              <a:t>4</a:t>
            </a:r>
            <a:r>
              <a:rPr lang="zh-CN" altLang="en-US" sz="4000">
                <a:solidFill>
                  <a:srgbClr val="FFFFFF"/>
                </a:solidFill>
                <a:latin typeface="Arial"/>
                <a:ea typeface="ＭＳ Ｐゴシック"/>
                <a:cs typeface="+mn-cs"/>
              </a:rPr>
              <a:t>：</a:t>
            </a:r>
            <a:r>
              <a:rPr lang="en-US" altLang="zh-CN" sz="4000">
                <a:solidFill>
                  <a:srgbClr val="FFFFFF"/>
                </a:solidFill>
                <a:latin typeface="Arial"/>
                <a:ea typeface="ＭＳ Ｐゴシック"/>
                <a:cs typeface="+mn-cs"/>
              </a:rPr>
              <a:t>1</a:t>
            </a:r>
            <a:r>
              <a:rPr lang="zh-CN" altLang="en-US" sz="4000">
                <a:solidFill>
                  <a:srgbClr val="FFFFFF"/>
                </a:solidFill>
                <a:latin typeface="Arial"/>
                <a:ea typeface="ＭＳ Ｐゴシック"/>
                <a:cs typeface="+mn-cs"/>
              </a:rPr>
              <a:t> 末后的日子，耶和华殿的山必坚立，超乎诸山，高举过于万岭。</a:t>
            </a:r>
            <a:r>
              <a:rPr lang="zh-CN" altLang="en-US" sz="4000">
                <a:solidFill>
                  <a:srgbClr val="FFFF00"/>
                </a:solidFill>
                <a:latin typeface="Arial"/>
                <a:ea typeface="ＭＳ Ｐゴシック"/>
                <a:cs typeface="+mn-cs"/>
              </a:rPr>
              <a:t>万民</a:t>
            </a:r>
            <a:r>
              <a:rPr lang="zh-CN" altLang="en-US" sz="4000">
                <a:solidFill>
                  <a:srgbClr val="FFFFFF"/>
                </a:solidFill>
                <a:latin typeface="Arial"/>
                <a:ea typeface="ＭＳ Ｐゴシック"/>
                <a:cs typeface="+mn-cs"/>
              </a:rPr>
              <a:t>都要流归这山。</a:t>
            </a:r>
            <a:endParaRPr lang="en-GB" sz="4000">
              <a:solidFill>
                <a:srgbClr val="FFFFFF"/>
              </a:solidFill>
              <a:latin typeface="Arial"/>
              <a:ea typeface="ＭＳ Ｐゴシック"/>
              <a:cs typeface="+mn-cs"/>
            </a:endParaRPr>
          </a:p>
        </p:txBody>
      </p:sp>
    </p:spTree>
    <p:extLst>
      <p:ext uri="{BB962C8B-B14F-4D97-AF65-F5344CB8AC3E}">
        <p14:creationId xmlns:p14="http://schemas.microsoft.com/office/powerpoint/2010/main" val="2655615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ChangeArrowheads="1"/>
          </p:cNvSpPr>
          <p:nvPr/>
        </p:nvSpPr>
        <p:spPr bwMode="auto">
          <a:xfrm>
            <a:off x="762000" y="1295400"/>
            <a:ext cx="3810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defTabSz="449263">
              <a:lnSpc>
                <a:spcPct val="80000"/>
              </a:lnSpc>
              <a:spcBef>
                <a:spcPts val="700"/>
              </a:spcBef>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200">
                <a:solidFill>
                  <a:srgbClr val="FFFFFF"/>
                </a:solidFill>
                <a:latin typeface="Arial"/>
                <a:ea typeface="ＭＳ Ｐゴシック"/>
                <a:cs typeface="+mn-cs"/>
              </a:rPr>
              <a:t>以赛亚书</a:t>
            </a:r>
            <a:r>
              <a:rPr lang="en-GB" altLang="ja-JP" sz="3200">
                <a:solidFill>
                  <a:srgbClr val="FFFFFF"/>
                </a:solidFill>
                <a:latin typeface="Arial"/>
                <a:ea typeface="ＭＳ Ｐゴシック"/>
                <a:cs typeface="+mn-cs"/>
              </a:rPr>
              <a:t>2:3 </a:t>
            </a:r>
            <a:r>
              <a:rPr lang="zh-CN" altLang="en-US" sz="3200">
                <a:solidFill>
                  <a:srgbClr val="FFFFFF"/>
                </a:solidFill>
                <a:latin typeface="Arial"/>
                <a:ea typeface="ＭＳ Ｐゴシック"/>
                <a:cs typeface="+mn-cs"/>
              </a:rPr>
              <a:t>必有</a:t>
            </a:r>
            <a:r>
              <a:rPr lang="zh-CN" altLang="en-US" sz="3200">
                <a:solidFill>
                  <a:srgbClr val="FFFF00"/>
                </a:solidFill>
                <a:latin typeface="Arial"/>
                <a:ea typeface="ＭＳ Ｐゴシック"/>
                <a:cs typeface="+mn-cs"/>
              </a:rPr>
              <a:t>多国的人</a:t>
            </a:r>
            <a:r>
              <a:rPr lang="zh-CN" altLang="en-US" sz="3200">
                <a:solidFill>
                  <a:srgbClr val="FFFFFF"/>
                </a:solidFill>
                <a:latin typeface="Arial"/>
                <a:ea typeface="ＭＳ Ｐゴシック"/>
                <a:cs typeface="+mn-cs"/>
              </a:rPr>
              <a:t>前来，说：</a:t>
            </a:r>
            <a:r>
              <a:rPr lang="en-US" altLang="zh-CN" sz="3200">
                <a:solidFill>
                  <a:srgbClr val="FFFFFF"/>
                </a:solidFill>
                <a:latin typeface="Arial"/>
                <a:ea typeface="ＭＳ Ｐゴシック"/>
                <a:cs typeface="+mn-cs"/>
              </a:rPr>
              <a:t>“</a:t>
            </a:r>
            <a:r>
              <a:rPr lang="zh-CN" altLang="en-US" sz="3200">
                <a:solidFill>
                  <a:srgbClr val="FFFFFF"/>
                </a:solidFill>
                <a:latin typeface="Arial"/>
                <a:ea typeface="ＭＳ Ｐゴシック"/>
                <a:cs typeface="+mn-cs"/>
              </a:rPr>
              <a:t>来吧！我们上耶和华的山，登雅各　神的殿；他必把他的道指教我们，我们也必遵行他的路。</a:t>
            </a:r>
            <a:r>
              <a:rPr lang="en-US" altLang="zh-CN" sz="3200">
                <a:solidFill>
                  <a:srgbClr val="FFFFFF"/>
                </a:solidFill>
                <a:latin typeface="Arial"/>
                <a:ea typeface="ＭＳ Ｐゴシック"/>
                <a:cs typeface="+mn-cs"/>
              </a:rPr>
              <a:t>”</a:t>
            </a:r>
            <a:r>
              <a:rPr lang="zh-CN" altLang="en-US" sz="3200">
                <a:solidFill>
                  <a:srgbClr val="FFFFFF"/>
                </a:solidFill>
                <a:latin typeface="Arial"/>
                <a:ea typeface="ＭＳ Ｐゴシック"/>
                <a:cs typeface="+mn-cs"/>
              </a:rPr>
              <a:t>因为训诲必出于锡安，耶和华的话必来自耶路撒冷。</a:t>
            </a:r>
            <a:endParaRPr lang="en-GB" sz="3200">
              <a:solidFill>
                <a:srgbClr val="FFFFFF"/>
              </a:solidFill>
              <a:latin typeface="Arial"/>
              <a:ea typeface="ＭＳ Ｐゴシック"/>
              <a:cs typeface="+mn-cs"/>
            </a:endParaRPr>
          </a:p>
        </p:txBody>
      </p:sp>
      <p:sp>
        <p:nvSpPr>
          <p:cNvPr id="151554" name="Rectangle 3"/>
          <p:cNvSpPr>
            <a:spLocks noChangeArrowheads="1"/>
          </p:cNvSpPr>
          <p:nvPr/>
        </p:nvSpPr>
        <p:spPr bwMode="auto">
          <a:xfrm>
            <a:off x="4724400" y="1295400"/>
            <a:ext cx="4114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defTabSz="449263">
              <a:lnSpc>
                <a:spcPct val="80000"/>
              </a:lnSpc>
              <a:spcBef>
                <a:spcPts val="700"/>
              </a:spcBef>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200">
                <a:solidFill>
                  <a:srgbClr val="FFFFFF"/>
                </a:solidFill>
                <a:latin typeface="Arial"/>
                <a:ea typeface="ＭＳ Ｐゴシック"/>
                <a:cs typeface="+mn-cs"/>
              </a:rPr>
              <a:t>弥迦书</a:t>
            </a:r>
            <a:r>
              <a:rPr lang="en-US" altLang="zh-CN" sz="3200">
                <a:solidFill>
                  <a:srgbClr val="FFFFFF"/>
                </a:solidFill>
                <a:latin typeface="Arial"/>
                <a:ea typeface="ＭＳ Ｐゴシック"/>
                <a:cs typeface="+mn-cs"/>
              </a:rPr>
              <a:t>4</a:t>
            </a:r>
            <a:r>
              <a:rPr lang="zh-CN" altLang="en-US" sz="3200">
                <a:solidFill>
                  <a:srgbClr val="FFFFFF"/>
                </a:solidFill>
                <a:latin typeface="Arial"/>
                <a:ea typeface="ＭＳ Ｐゴシック"/>
                <a:cs typeface="+mn-cs"/>
              </a:rPr>
              <a:t> </a:t>
            </a:r>
            <a:r>
              <a:rPr lang="en-GB" altLang="ja-JP" sz="3200">
                <a:solidFill>
                  <a:srgbClr val="FFFFFF"/>
                </a:solidFill>
                <a:latin typeface="Arial"/>
                <a:ea typeface="ＭＳ Ｐゴシック"/>
                <a:cs typeface="+mn-cs"/>
              </a:rPr>
              <a:t>:2 </a:t>
            </a:r>
            <a:r>
              <a:rPr lang="zh-CN" altLang="en-US" sz="3200">
                <a:solidFill>
                  <a:srgbClr val="FFFFFF"/>
                </a:solidFill>
                <a:latin typeface="Arial"/>
                <a:ea typeface="ＭＳ Ｐゴシック"/>
                <a:cs typeface="+mn-cs"/>
              </a:rPr>
              <a:t>必有</a:t>
            </a:r>
            <a:r>
              <a:rPr lang="zh-CN" altLang="en-US" sz="3200">
                <a:solidFill>
                  <a:srgbClr val="FFFF00"/>
                </a:solidFill>
                <a:latin typeface="Arial"/>
                <a:ea typeface="ＭＳ Ｐゴシック"/>
                <a:cs typeface="+mn-cs"/>
              </a:rPr>
              <a:t>多国的民</a:t>
            </a:r>
            <a:r>
              <a:rPr lang="en-GB" altLang="ja-JP" sz="3200">
                <a:solidFill>
                  <a:srgbClr val="FFFF00"/>
                </a:solidFill>
                <a:latin typeface="Arial"/>
                <a:ea typeface="ＭＳ Ｐゴシック"/>
                <a:cs typeface="+mn-cs"/>
              </a:rPr>
              <a:t> </a:t>
            </a:r>
            <a:r>
              <a:rPr lang="zh-CN" altLang="en-US" sz="3200">
                <a:solidFill>
                  <a:srgbClr val="FFFFFF"/>
                </a:solidFill>
                <a:latin typeface="Arial"/>
                <a:ea typeface="ＭＳ Ｐゴシック"/>
                <a:cs typeface="+mn-cs"/>
              </a:rPr>
              <a:t>前往，说，来吧，我们登耶和华的山，奔雅各神的殿。主必将他的道教训我们，我们也要行他的路。因为训诲必出于锡安，耶和华的言语必出于耶路撒冷。</a:t>
            </a:r>
            <a:endParaRPr lang="en-GB" sz="3200">
              <a:solidFill>
                <a:srgbClr val="FFFFFF"/>
              </a:solidFill>
              <a:latin typeface="Arial"/>
              <a:ea typeface="ＭＳ Ｐゴシック"/>
              <a:cs typeface="+mn-cs"/>
            </a:endParaRPr>
          </a:p>
        </p:txBody>
      </p:sp>
      <p:sp>
        <p:nvSpPr>
          <p:cNvPr id="5" name="Text Box 1"/>
          <p:cNvSpPr txBox="1">
            <a:spLocks noChangeArrowheads="1"/>
          </p:cNvSpPr>
          <p:nvPr/>
        </p:nvSpPr>
        <p:spPr bwMode="auto">
          <a:xfrm>
            <a:off x="685800" y="152400"/>
            <a:ext cx="7772400" cy="990600"/>
          </a:xfrm>
          <a:prstGeom prst="rect">
            <a:avLst/>
          </a:prstGeom>
          <a:noFill/>
          <a:ln w="9525">
            <a:noFill/>
            <a:round/>
            <a:headEnd/>
            <a:tailEnd/>
          </a:ln>
          <a:effec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100" b="1">
                <a:solidFill>
                  <a:srgbClr val="FFFFFF"/>
                </a:solidFill>
                <a:latin typeface="Arial"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600" b="1">
                <a:solidFill>
                  <a:srgbClr val="FFFFFF"/>
                </a:solidFill>
                <a:latin typeface="Arial"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FFFF"/>
                </a:solidFill>
                <a:latin typeface="Arial"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5pPr>
            <a:lvl6pPr>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6pPr>
            <a:lvl7pPr>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7pPr>
            <a:lvl8pPr>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8pPr>
            <a:lvl9pPr>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9pPr>
          </a:lstStyle>
          <a:p>
            <a:pPr defTabSz="449263">
              <a:lnSpc>
                <a:spcPct val="80000"/>
              </a:lnSpc>
              <a:buClr>
                <a:srgbClr val="FFFFFF"/>
              </a:buClr>
              <a:buSzPct val="100000"/>
              <a:buFont typeface="Arial" charset="0"/>
              <a:buNone/>
              <a:defRPr/>
            </a:pPr>
            <a:r>
              <a:rPr lang="zh-CN" altLang="en-US" sz="4400">
                <a:effectLst>
                  <a:outerShdw blurRad="38100" dist="38100" dir="2700000" algn="tl">
                    <a:srgbClr val="808080"/>
                  </a:outerShdw>
                </a:effectLst>
                <a:cs typeface="SimSun" charset="0"/>
              </a:rPr>
              <a:t>谁抄袭谁？</a:t>
            </a:r>
            <a:endParaRPr lang="en-GB" sz="4400">
              <a:effectLst>
                <a:outerShdw blurRad="38100" dist="38100" dir="2700000" algn="tl">
                  <a:srgbClr val="808080"/>
                </a:outerShdw>
              </a:effectLst>
            </a:endParaRPr>
          </a:p>
        </p:txBody>
      </p:sp>
    </p:spTree>
    <p:extLst>
      <p:ext uri="{BB962C8B-B14F-4D97-AF65-F5344CB8AC3E}">
        <p14:creationId xmlns:p14="http://schemas.microsoft.com/office/powerpoint/2010/main" val="38566466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p:cNvSpPr>
            <a:spLocks noChangeArrowheads="1"/>
          </p:cNvSpPr>
          <p:nvPr/>
        </p:nvSpPr>
        <p:spPr bwMode="auto">
          <a:xfrm>
            <a:off x="685800" y="1295400"/>
            <a:ext cx="3810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defTabSz="449263">
              <a:lnSpc>
                <a:spcPct val="80000"/>
              </a:lnSpc>
              <a:spcBef>
                <a:spcPts val="700"/>
              </a:spcBef>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600">
                <a:solidFill>
                  <a:srgbClr val="FFFFFF"/>
                </a:solidFill>
                <a:latin typeface="Arial"/>
                <a:ea typeface="ＭＳ Ｐゴシック"/>
                <a:cs typeface="+mn-cs"/>
              </a:rPr>
              <a:t>以赛亚书</a:t>
            </a:r>
            <a:r>
              <a:rPr lang="en-GB" altLang="ja-JP" sz="3600">
                <a:solidFill>
                  <a:srgbClr val="FFFFFF"/>
                </a:solidFill>
                <a:latin typeface="Arial"/>
                <a:ea typeface="ＭＳ Ｐゴシック"/>
                <a:cs typeface="+mn-cs"/>
              </a:rPr>
              <a:t>2:4 </a:t>
            </a:r>
            <a:r>
              <a:rPr lang="zh-CN" altLang="en-US" sz="3600">
                <a:solidFill>
                  <a:srgbClr val="FFFFFF"/>
                </a:solidFill>
                <a:latin typeface="Arial"/>
                <a:ea typeface="ＭＳ Ｐゴシック"/>
                <a:cs typeface="+mn-cs"/>
              </a:rPr>
              <a:t>他必在</a:t>
            </a:r>
            <a:r>
              <a:rPr lang="zh-CN" altLang="en-US" sz="3600">
                <a:solidFill>
                  <a:srgbClr val="FFFF00"/>
                </a:solidFill>
                <a:latin typeface="Arial"/>
                <a:ea typeface="ＭＳ Ｐゴシック"/>
                <a:cs typeface="+mn-cs"/>
              </a:rPr>
              <a:t>列国</a:t>
            </a:r>
            <a:r>
              <a:rPr lang="zh-CN" altLang="en-US" sz="3600">
                <a:solidFill>
                  <a:srgbClr val="FFFFFF"/>
                </a:solidFill>
                <a:latin typeface="Arial"/>
                <a:ea typeface="ＭＳ Ｐゴシック"/>
                <a:cs typeface="+mn-cs"/>
              </a:rPr>
              <a:t>中施行审判，为</a:t>
            </a:r>
            <a:r>
              <a:rPr lang="zh-CN" altLang="en-US" sz="3600">
                <a:solidFill>
                  <a:srgbClr val="FFFF00"/>
                </a:solidFill>
                <a:latin typeface="Arial"/>
                <a:ea typeface="ＭＳ Ｐゴシック"/>
                <a:cs typeface="+mn-cs"/>
              </a:rPr>
              <a:t>许多国民</a:t>
            </a:r>
            <a:r>
              <a:rPr lang="zh-CN" altLang="en-US" sz="3600">
                <a:solidFill>
                  <a:srgbClr val="FFFFFF"/>
                </a:solidFill>
                <a:latin typeface="Arial"/>
                <a:ea typeface="ＭＳ Ｐゴシック"/>
                <a:cs typeface="+mn-cs"/>
              </a:rPr>
              <a:t>断定是非。他们要将刀打成犁头，把枪打成镰刀。这国不举刀攻击那国，他们也不再学习战事。</a:t>
            </a:r>
            <a:endParaRPr lang="en-GB" sz="3600">
              <a:solidFill>
                <a:srgbClr val="FFFFFF"/>
              </a:solidFill>
              <a:latin typeface="Arial"/>
              <a:ea typeface="ＭＳ Ｐゴシック"/>
              <a:cs typeface="+mn-cs"/>
            </a:endParaRPr>
          </a:p>
        </p:txBody>
      </p:sp>
      <p:sp>
        <p:nvSpPr>
          <p:cNvPr id="153602" name="Rectangle 3"/>
          <p:cNvSpPr>
            <a:spLocks noChangeArrowheads="1"/>
          </p:cNvSpPr>
          <p:nvPr/>
        </p:nvSpPr>
        <p:spPr bwMode="auto">
          <a:xfrm>
            <a:off x="4648200" y="1295400"/>
            <a:ext cx="3810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defTabSz="449263">
              <a:lnSpc>
                <a:spcPct val="80000"/>
              </a:lnSpc>
              <a:spcBef>
                <a:spcPts val="700"/>
              </a:spcBef>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600">
                <a:solidFill>
                  <a:srgbClr val="FFFFFF"/>
                </a:solidFill>
                <a:latin typeface="Arial"/>
                <a:ea typeface="ＭＳ Ｐゴシック"/>
                <a:cs typeface="+mn-cs"/>
              </a:rPr>
              <a:t>弥迦书</a:t>
            </a:r>
            <a:r>
              <a:rPr lang="en-GB" altLang="ja-JP" sz="3600">
                <a:solidFill>
                  <a:srgbClr val="FFFFFF"/>
                </a:solidFill>
                <a:latin typeface="Arial"/>
                <a:ea typeface="ＭＳ Ｐゴシック"/>
                <a:cs typeface="+mn-cs"/>
              </a:rPr>
              <a:t>4:3 </a:t>
            </a:r>
            <a:r>
              <a:rPr lang="zh-CN" altLang="en-US" sz="3600">
                <a:solidFill>
                  <a:srgbClr val="FFFFFF"/>
                </a:solidFill>
                <a:latin typeface="Arial"/>
                <a:ea typeface="ＭＳ Ｐゴシック"/>
                <a:cs typeface="+mn-cs"/>
              </a:rPr>
              <a:t>他必在</a:t>
            </a:r>
            <a:r>
              <a:rPr lang="zh-CN" altLang="en-US" sz="3600">
                <a:solidFill>
                  <a:srgbClr val="FFFF00"/>
                </a:solidFill>
                <a:latin typeface="Arial"/>
                <a:ea typeface="ＭＳ Ｐゴシック"/>
                <a:cs typeface="+mn-cs"/>
              </a:rPr>
              <a:t>多国的民</a:t>
            </a:r>
            <a:r>
              <a:rPr lang="en-GB" altLang="ja-JP" sz="3600">
                <a:solidFill>
                  <a:srgbClr val="FFFFFF"/>
                </a:solidFill>
                <a:latin typeface="Arial"/>
                <a:ea typeface="ＭＳ Ｐゴシック"/>
                <a:cs typeface="+mn-cs"/>
              </a:rPr>
              <a:t>, </a:t>
            </a:r>
            <a:r>
              <a:rPr lang="zh-CN" altLang="en-US" sz="3600">
                <a:solidFill>
                  <a:srgbClr val="FFFFFF"/>
                </a:solidFill>
                <a:latin typeface="Arial"/>
                <a:ea typeface="ＭＳ Ｐゴシック"/>
                <a:cs typeface="+mn-cs"/>
              </a:rPr>
              <a:t>中施行审判，为</a:t>
            </a:r>
            <a:r>
              <a:rPr lang="zh-CN" altLang="en-US" sz="3600">
                <a:solidFill>
                  <a:srgbClr val="FFFF00"/>
                </a:solidFill>
                <a:latin typeface="Arial"/>
                <a:ea typeface="ＭＳ Ｐゴシック"/>
                <a:cs typeface="+mn-cs"/>
              </a:rPr>
              <a:t>远方强盛的国</a:t>
            </a:r>
            <a:r>
              <a:rPr lang="zh-CN" altLang="en-US" sz="3600">
                <a:solidFill>
                  <a:srgbClr val="FFFFFF"/>
                </a:solidFill>
                <a:latin typeface="Arial"/>
                <a:ea typeface="ＭＳ Ｐゴシック"/>
                <a:cs typeface="+mn-cs"/>
              </a:rPr>
              <a:t>断定是非。他们要将刀打成犁头，把枪打成镰刀。这国不举刀攻击那国，他们也不再学习战事。</a:t>
            </a:r>
            <a:endParaRPr lang="en-GB" sz="3600">
              <a:solidFill>
                <a:srgbClr val="FFFFFF"/>
              </a:solidFill>
              <a:latin typeface="Arial"/>
              <a:ea typeface="ＭＳ Ｐゴシック"/>
              <a:cs typeface="+mn-cs"/>
            </a:endParaRPr>
          </a:p>
        </p:txBody>
      </p:sp>
      <p:sp>
        <p:nvSpPr>
          <p:cNvPr id="5" name="Text Box 1"/>
          <p:cNvSpPr txBox="1">
            <a:spLocks noChangeArrowheads="1"/>
          </p:cNvSpPr>
          <p:nvPr/>
        </p:nvSpPr>
        <p:spPr bwMode="auto">
          <a:xfrm>
            <a:off x="685800" y="152400"/>
            <a:ext cx="7772400" cy="990600"/>
          </a:xfrm>
          <a:prstGeom prst="rect">
            <a:avLst/>
          </a:prstGeom>
          <a:noFill/>
          <a:ln w="9525">
            <a:noFill/>
            <a:round/>
            <a:headEnd/>
            <a:tailEnd/>
          </a:ln>
          <a:effec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100" b="1">
                <a:solidFill>
                  <a:srgbClr val="FFFFFF"/>
                </a:solidFill>
                <a:latin typeface="Arial"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600" b="1">
                <a:solidFill>
                  <a:srgbClr val="FFFFFF"/>
                </a:solidFill>
                <a:latin typeface="Arial"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FFFF"/>
                </a:solidFill>
                <a:latin typeface="Arial"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5pPr>
            <a:lvl6pPr>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6pPr>
            <a:lvl7pPr>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7pPr>
            <a:lvl8pPr>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8pPr>
            <a:lvl9pPr>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9pPr>
          </a:lstStyle>
          <a:p>
            <a:pPr defTabSz="449263">
              <a:lnSpc>
                <a:spcPct val="80000"/>
              </a:lnSpc>
              <a:buClr>
                <a:srgbClr val="FFFFFF"/>
              </a:buClr>
              <a:buSzPct val="100000"/>
              <a:buFont typeface="Arial" charset="0"/>
              <a:buNone/>
              <a:defRPr/>
            </a:pPr>
            <a:r>
              <a:rPr lang="zh-CN" altLang="en-US" sz="4400">
                <a:effectLst>
                  <a:outerShdw blurRad="38100" dist="38100" dir="2700000" algn="tl">
                    <a:srgbClr val="808080"/>
                  </a:outerShdw>
                </a:effectLst>
                <a:cs typeface="SimSun" charset="0"/>
              </a:rPr>
              <a:t>谁抄袭谁？</a:t>
            </a:r>
            <a:endParaRPr lang="en-GB" sz="4400">
              <a:effectLst>
                <a:outerShdw blurRad="38100" dist="38100" dir="2700000" algn="tl">
                  <a:srgbClr val="808080"/>
                </a:outerShdw>
              </a:effectLst>
            </a:endParaRPr>
          </a:p>
        </p:txBody>
      </p:sp>
    </p:spTree>
    <p:extLst>
      <p:ext uri="{BB962C8B-B14F-4D97-AF65-F5344CB8AC3E}">
        <p14:creationId xmlns:p14="http://schemas.microsoft.com/office/powerpoint/2010/main" val="8933147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10501" t="18123" r="31665" b="17177"/>
          <a:stretch/>
        </p:blipFill>
        <p:spPr>
          <a:xfrm rot="5400000">
            <a:off x="4409512" y="1719683"/>
            <a:ext cx="5288340" cy="4180635"/>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7" name="TextBox 3"/>
          <p:cNvSpPr txBox="1">
            <a:spLocks noChangeArrowheads="1"/>
          </p:cNvSpPr>
          <p:nvPr/>
        </p:nvSpPr>
        <p:spPr bwMode="auto">
          <a:xfrm>
            <a:off x="107504" y="908720"/>
            <a:ext cx="7128792" cy="3108544"/>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2800" dirty="0">
                <a:solidFill>
                  <a:prstClr val="black"/>
                </a:solidFill>
              </a:rPr>
              <a:t>1 </a:t>
            </a:r>
            <a:r>
              <a:rPr lang="en-US" sz="2800" b="1" dirty="0">
                <a:solidFill>
                  <a:srgbClr val="0000FF"/>
                </a:solidFill>
              </a:rPr>
              <a:t>M</a:t>
            </a:r>
            <a:r>
              <a:rPr lang="en-US" sz="2800" dirty="0">
                <a:solidFill>
                  <a:prstClr val="black"/>
                </a:solidFill>
              </a:rPr>
              <a:t>essages against Samaria, Jerusalem</a:t>
            </a:r>
          </a:p>
          <a:p>
            <a:pPr defTabSz="457200" fontAlgn="auto">
              <a:spcBef>
                <a:spcPts val="0"/>
              </a:spcBef>
              <a:spcAft>
                <a:spcPts val="0"/>
              </a:spcAft>
            </a:pPr>
            <a:r>
              <a:rPr lang="en-US" sz="2800" dirty="0">
                <a:solidFill>
                  <a:prstClr val="black"/>
                </a:solidFill>
              </a:rPr>
              <a:t>2 </a:t>
            </a:r>
            <a:r>
              <a:rPr lang="en-US" sz="2800" b="1" dirty="0">
                <a:solidFill>
                  <a:srgbClr val="0000FF"/>
                </a:solidFill>
              </a:rPr>
              <a:t>E</a:t>
            </a:r>
            <a:r>
              <a:rPr lang="en-US" sz="2800" dirty="0">
                <a:solidFill>
                  <a:prstClr val="black"/>
                </a:solidFill>
              </a:rPr>
              <a:t>vils of Israel's people</a:t>
            </a:r>
          </a:p>
          <a:p>
            <a:pPr defTabSz="457200" fontAlgn="auto">
              <a:spcBef>
                <a:spcPts val="0"/>
              </a:spcBef>
              <a:spcAft>
                <a:spcPts val="0"/>
              </a:spcAft>
            </a:pPr>
            <a:r>
              <a:rPr lang="en-US" sz="2800" dirty="0">
                <a:solidFill>
                  <a:prstClr val="black"/>
                </a:solidFill>
              </a:rPr>
              <a:t>3 </a:t>
            </a:r>
            <a:r>
              <a:rPr lang="en-US" sz="2800" b="1" dirty="0">
                <a:solidFill>
                  <a:srgbClr val="0000FF"/>
                </a:solidFill>
              </a:rPr>
              <a:t>S</a:t>
            </a:r>
            <a:r>
              <a:rPr lang="en-US" sz="2800" dirty="0">
                <a:solidFill>
                  <a:prstClr val="black"/>
                </a:solidFill>
              </a:rPr>
              <a:t>ins of Israel's leaders</a:t>
            </a:r>
          </a:p>
          <a:p>
            <a:pPr defTabSz="457200" fontAlgn="auto">
              <a:spcBef>
                <a:spcPts val="0"/>
              </a:spcBef>
              <a:spcAft>
                <a:spcPts val="0"/>
              </a:spcAft>
            </a:pPr>
            <a:r>
              <a:rPr lang="en-US" sz="2800" dirty="0">
                <a:solidFill>
                  <a:prstClr val="black"/>
                </a:solidFill>
              </a:rPr>
              <a:t>4 </a:t>
            </a:r>
            <a:r>
              <a:rPr lang="en-US" sz="2800" b="1" dirty="0">
                <a:solidFill>
                  <a:srgbClr val="0000FF"/>
                </a:solidFill>
              </a:rPr>
              <a:t>S</a:t>
            </a:r>
            <a:r>
              <a:rPr lang="en-US" sz="2800" dirty="0">
                <a:solidFill>
                  <a:prstClr val="black"/>
                </a:solidFill>
              </a:rPr>
              <a:t>overeign king in Zion</a:t>
            </a:r>
          </a:p>
          <a:p>
            <a:pPr defTabSz="457200" fontAlgn="auto">
              <a:spcBef>
                <a:spcPts val="0"/>
              </a:spcBef>
              <a:spcAft>
                <a:spcPts val="0"/>
              </a:spcAft>
            </a:pPr>
            <a:r>
              <a:rPr lang="en-US" sz="2800" dirty="0">
                <a:solidFill>
                  <a:prstClr val="black"/>
                </a:solidFill>
              </a:rPr>
              <a:t>5 </a:t>
            </a:r>
            <a:r>
              <a:rPr lang="en-US" sz="2800" b="1" dirty="0">
                <a:solidFill>
                  <a:srgbClr val="0000FF"/>
                </a:solidFill>
              </a:rPr>
              <a:t>I</a:t>
            </a:r>
            <a:r>
              <a:rPr lang="en-US" sz="2800" dirty="0">
                <a:solidFill>
                  <a:prstClr val="black"/>
                </a:solidFill>
              </a:rPr>
              <a:t>ntroduction of Bethlehem's Messiah</a:t>
            </a:r>
          </a:p>
          <a:p>
            <a:pPr defTabSz="457200" fontAlgn="auto">
              <a:spcBef>
                <a:spcPts val="0"/>
              </a:spcBef>
              <a:spcAft>
                <a:spcPts val="0"/>
              </a:spcAft>
            </a:pPr>
            <a:r>
              <a:rPr lang="en-US" sz="2800" dirty="0">
                <a:solidFill>
                  <a:prstClr val="black"/>
                </a:solidFill>
              </a:rPr>
              <a:t>6 </a:t>
            </a:r>
            <a:r>
              <a:rPr lang="en-US" sz="2800" b="1" dirty="0">
                <a:solidFill>
                  <a:srgbClr val="0000FF"/>
                </a:solidFill>
              </a:rPr>
              <a:t>A</a:t>
            </a:r>
            <a:r>
              <a:rPr lang="en-US" sz="2800" dirty="0">
                <a:solidFill>
                  <a:prstClr val="black"/>
                </a:solidFill>
              </a:rPr>
              <a:t>ctions of injustice rebuked</a:t>
            </a:r>
          </a:p>
          <a:p>
            <a:pPr defTabSz="457200" fontAlgn="auto">
              <a:spcBef>
                <a:spcPts val="0"/>
              </a:spcBef>
              <a:spcAft>
                <a:spcPts val="0"/>
              </a:spcAft>
            </a:pPr>
            <a:r>
              <a:rPr lang="en-US" sz="2800" dirty="0">
                <a:solidFill>
                  <a:prstClr val="black"/>
                </a:solidFill>
              </a:rPr>
              <a:t>7 </a:t>
            </a:r>
            <a:r>
              <a:rPr lang="en-US" sz="2800" b="1" dirty="0">
                <a:solidFill>
                  <a:srgbClr val="0000FF"/>
                </a:solidFill>
              </a:rPr>
              <a:t>H</a:t>
            </a:r>
            <a:r>
              <a:rPr lang="en-US" sz="2800" dirty="0">
                <a:solidFill>
                  <a:prstClr val="black"/>
                </a:solidFill>
              </a:rPr>
              <a:t>ope in God's future</a:t>
            </a: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latin typeface="Helvetica"/>
              </a:rPr>
              <a:t> </a:t>
            </a:r>
            <a:endParaRPr lang="en-US" sz="1800">
              <a:solidFill>
                <a:prstClr val="black"/>
              </a:solidFill>
              <a:latin typeface="Tw Cen MT"/>
            </a:endParaRPr>
          </a:p>
        </p:txBody>
      </p:sp>
      <p:sp>
        <p:nvSpPr>
          <p:cNvPr id="12"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zh-CN" altLang="en-US" sz="4800" b="1" dirty="0">
                <a:solidFill>
                  <a:prstClr val="white"/>
                </a:solidFill>
                <a:latin typeface="Arial"/>
                <a:cs typeface="Arial"/>
              </a:rPr>
              <a:t>弥迦书</a:t>
            </a:r>
            <a:endParaRPr lang="en-US" sz="4800" b="1" dirty="0">
              <a:solidFill>
                <a:prstClr val="white"/>
              </a:solidFill>
              <a:latin typeface="Arial"/>
              <a:cs typeface="Arial"/>
            </a:endParaRPr>
          </a:p>
        </p:txBody>
      </p:sp>
      <p:sp>
        <p:nvSpPr>
          <p:cNvPr id="13" name="Rectangle 12"/>
          <p:cNvSpPr/>
          <p:nvPr/>
        </p:nvSpPr>
        <p:spPr>
          <a:xfrm>
            <a:off x="0" y="-482598"/>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86045835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525"/>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zh-CN" altLang="en-US" dirty="0">
                <a:effectLst>
                  <a:glow rad="228600">
                    <a:schemeClr val="tx1"/>
                  </a:glow>
                  <a:outerShdw blurRad="38100" dist="38100" dir="2700000" algn="tl">
                    <a:srgbClr val="000000">
                      <a:alpha val="43137"/>
                    </a:srgbClr>
                  </a:outerShdw>
                </a:effectLst>
              </a:rPr>
              <a:t>联合国</a:t>
            </a:r>
            <a:br>
              <a:rPr lang="en-US" altLang="zh-CN" dirty="0">
                <a:effectLst>
                  <a:glow rad="228600">
                    <a:schemeClr val="tx1"/>
                  </a:glow>
                  <a:outerShdw blurRad="38100" dist="38100" dir="2700000" algn="tl">
                    <a:srgbClr val="000000">
                      <a:alpha val="43137"/>
                    </a:srgbClr>
                  </a:outerShdw>
                </a:effectLst>
              </a:rPr>
            </a:br>
            <a:r>
              <a:rPr lang="zh-CN" altLang="en-US" dirty="0">
                <a:effectLst>
                  <a:glow rad="228600">
                    <a:schemeClr val="tx1"/>
                  </a:glow>
                  <a:outerShdw blurRad="38100" dist="38100" dir="2700000" algn="tl">
                    <a:srgbClr val="000000">
                      <a:alpha val="43137"/>
                    </a:srgbClr>
                  </a:outerShdw>
                </a:effectLst>
              </a:rPr>
              <a:t>纽约</a:t>
            </a:r>
            <a:endParaRPr lang="en-US" dirty="0">
              <a:effectLst>
                <a:glow rad="228600">
                  <a:schemeClr val="tx1"/>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31804320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0488"/>
            <a:ext cx="4572000" cy="694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18"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38563" y="-20638"/>
            <a:ext cx="544195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15900" y="188913"/>
            <a:ext cx="6877050" cy="1143000"/>
          </a:xfrm>
        </p:spPr>
        <p:txBody>
          <a:bodyPr/>
          <a:lstStyle/>
          <a:p>
            <a:pPr algn="l">
              <a:defRPr/>
            </a:pPr>
            <a:r>
              <a:rPr lang="zh-CN" altLang="en-US" sz="4000" dirty="0">
                <a:effectLst>
                  <a:glow rad="228600">
                    <a:schemeClr val="tx1"/>
                  </a:glow>
                  <a:outerShdw blurRad="38100" dist="38100" dir="2700000" algn="tl">
                    <a:srgbClr val="000000">
                      <a:alpha val="43137"/>
                    </a:srgbClr>
                  </a:outerShdw>
                </a:effectLst>
              </a:rPr>
              <a:t>联合国</a:t>
            </a:r>
            <a:br>
              <a:rPr lang="en-US" altLang="zh-CN" sz="4000" dirty="0">
                <a:effectLst>
                  <a:glow rad="228600">
                    <a:schemeClr val="tx1"/>
                  </a:glow>
                  <a:outerShdw blurRad="38100" dist="38100" dir="2700000" algn="tl">
                    <a:srgbClr val="000000">
                      <a:alpha val="43137"/>
                    </a:srgbClr>
                  </a:outerShdw>
                </a:effectLst>
              </a:rPr>
            </a:br>
            <a:r>
              <a:rPr lang="en-US" sz="4000" dirty="0">
                <a:effectLst>
                  <a:glow rad="228600">
                    <a:schemeClr val="tx1"/>
                  </a:glow>
                  <a:outerShdw blurRad="38100" dist="38100" dir="2700000" algn="tl">
                    <a:srgbClr val="000000">
                      <a:alpha val="43137"/>
                    </a:srgbClr>
                  </a:outerShdw>
                </a:effectLst>
              </a:rPr>
              <a:t>(</a:t>
            </a:r>
            <a:r>
              <a:rPr lang="zh-CN" altLang="en-US" sz="4000" dirty="0">
                <a:effectLst>
                  <a:glow rad="228600">
                    <a:schemeClr val="tx1"/>
                  </a:glow>
                  <a:outerShdw blurRad="38100" dist="38100" dir="2700000" algn="tl">
                    <a:srgbClr val="000000">
                      <a:alpha val="43137"/>
                    </a:srgbClr>
                  </a:outerShdw>
                </a:effectLst>
              </a:rPr>
              <a:t>纽约</a:t>
            </a:r>
            <a:r>
              <a:rPr lang="en-US" sz="4000" dirty="0">
                <a:effectLst>
                  <a:glow rad="228600">
                    <a:schemeClr val="tx1"/>
                  </a:glow>
                  <a:outerShdw blurRad="38100" dist="38100" dir="2700000" algn="tl">
                    <a:srgbClr val="000000">
                      <a:alpha val="43137"/>
                    </a:srgbClr>
                  </a:outerShdw>
                </a:effectLst>
              </a:rPr>
              <a:t>)</a:t>
            </a:r>
          </a:p>
        </p:txBody>
      </p:sp>
    </p:spTree>
    <p:extLst>
      <p:ext uri="{BB962C8B-B14F-4D97-AF65-F5344CB8AC3E}">
        <p14:creationId xmlns:p14="http://schemas.microsoft.com/office/powerpoint/2010/main" val="328079796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effectLst>
                  <a:glow rad="228600">
                    <a:schemeClr val="tx1"/>
                  </a:glow>
                  <a:outerShdw blurRad="38100" dist="38100" dir="2700000" algn="tl">
                    <a:srgbClr val="000000">
                      <a:alpha val="43137"/>
                    </a:srgbClr>
                  </a:outerShdw>
                </a:effectLst>
              </a:rPr>
              <a:t>United Nations Building, New York</a:t>
            </a:r>
          </a:p>
        </p:txBody>
      </p:sp>
      <p:pic>
        <p:nvPicPr>
          <p:cNvPr id="24064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0"/>
            <a:ext cx="9144000" cy="568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84663" y="4552950"/>
            <a:ext cx="32893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76046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908720"/>
          </a:xfrm>
        </p:spPr>
        <p:txBody>
          <a:bodyPr/>
          <a:lstStyle/>
          <a:p>
            <a:pPr>
              <a:defRPr/>
            </a:pPr>
            <a:r>
              <a:rPr lang="zh-CN" altLang="en-US">
                <a:effectLst>
                  <a:glow rad="228600">
                    <a:schemeClr val="tx1"/>
                  </a:glow>
                  <a:outerShdw blurRad="38100" dist="38100" dir="2700000" algn="tl">
                    <a:srgbClr val="000000">
                      <a:alpha val="43137"/>
                    </a:srgbClr>
                  </a:outerShdw>
                </a:effectLst>
              </a:rPr>
              <a:t>“狮子</a:t>
            </a:r>
            <a:r>
              <a:rPr lang="en-US" altLang="zh-CN">
                <a:effectLst>
                  <a:glow rad="228600">
                    <a:schemeClr val="tx1"/>
                  </a:glow>
                  <a:outerShdw blurRad="38100" dist="38100" dir="2700000" algn="tl">
                    <a:srgbClr val="000000">
                      <a:alpha val="43137"/>
                    </a:srgbClr>
                  </a:outerShdw>
                </a:effectLst>
              </a:rPr>
              <a:t>, </a:t>
            </a:r>
            <a:r>
              <a:rPr lang="zh-CN" altLang="en-US">
                <a:effectLst>
                  <a:glow rad="228600">
                    <a:schemeClr val="tx1"/>
                  </a:glow>
                  <a:outerShdw blurRad="38100" dist="38100" dir="2700000" algn="tl">
                    <a:srgbClr val="000000">
                      <a:alpha val="43137"/>
                    </a:srgbClr>
                  </a:outerShdw>
                </a:effectLst>
              </a:rPr>
              <a:t>老虎与熊</a:t>
            </a:r>
            <a:r>
              <a:rPr lang="en-US" altLang="zh-CN">
                <a:effectLst>
                  <a:glow rad="228600">
                    <a:schemeClr val="tx1"/>
                  </a:glow>
                  <a:outerShdw blurRad="38100" dist="38100" dir="2700000" algn="tl">
                    <a:srgbClr val="000000">
                      <a:alpha val="43137"/>
                    </a:srgbClr>
                  </a:outerShdw>
                </a:effectLst>
              </a:rPr>
              <a:t>! </a:t>
            </a:r>
            <a:r>
              <a:rPr lang="zh-CN" altLang="en-US">
                <a:effectLst>
                  <a:glow rad="228600">
                    <a:schemeClr val="tx1"/>
                  </a:glow>
                  <a:outerShdw blurRad="38100" dist="38100" dir="2700000" algn="tl">
                    <a:srgbClr val="000000">
                      <a:alpha val="43137"/>
                    </a:srgbClr>
                  </a:outerShdw>
                </a:effectLst>
              </a:rPr>
              <a:t>哇</a:t>
            </a:r>
            <a:r>
              <a:rPr lang="en-US" altLang="zh-CN">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4" name="Picture 3"/>
          <p:cNvPicPr>
            <a:picLocks noChangeAspect="1"/>
          </p:cNvPicPr>
          <p:nvPr/>
        </p:nvPicPr>
        <p:blipFill>
          <a:blip r:embed="rId3"/>
          <a:stretch>
            <a:fillRect/>
          </a:stretch>
        </p:blipFill>
        <p:spPr>
          <a:xfrm>
            <a:off x="0" y="1399532"/>
            <a:ext cx="9100662" cy="3235791"/>
          </a:xfrm>
          <a:prstGeom prst="rect">
            <a:avLst/>
          </a:prstGeom>
        </p:spPr>
      </p:pic>
    </p:spTree>
    <p:extLst>
      <p:ext uri="{BB962C8B-B14F-4D97-AF65-F5344CB8AC3E}">
        <p14:creationId xmlns:p14="http://schemas.microsoft.com/office/powerpoint/2010/main" val="372161374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TT00046.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864096"/>
            <a:ext cx="9180183" cy="6021288"/>
          </a:xfrm>
          <a:prstGeom prst="rect">
            <a:avLst/>
          </a:prstGeom>
        </p:spPr>
      </p:pic>
      <p:sp>
        <p:nvSpPr>
          <p:cNvPr id="2" name="Title 1"/>
          <p:cNvSpPr>
            <a:spLocks noGrp="1"/>
          </p:cNvSpPr>
          <p:nvPr>
            <p:ph type="title"/>
          </p:nvPr>
        </p:nvSpPr>
        <p:spPr>
          <a:xfrm>
            <a:off x="-28076" y="0"/>
            <a:ext cx="9144000" cy="908720"/>
          </a:xfrm>
        </p:spPr>
        <p:txBody>
          <a:bodyPr/>
          <a:lstStyle/>
          <a:p>
            <a:pPr>
              <a:defRPr/>
            </a:pPr>
            <a:r>
              <a:rPr lang="mr-IN" dirty="0">
                <a:effectLst>
                  <a:glow rad="228600">
                    <a:schemeClr val="tx1"/>
                  </a:glow>
                  <a:outerShdw blurRad="38100" dist="38100" dir="2700000" algn="tl">
                    <a:srgbClr val="000000">
                      <a:alpha val="43137"/>
                    </a:srgbClr>
                  </a:outerShdw>
                </a:effectLst>
              </a:rPr>
              <a:t>“</a:t>
            </a:r>
            <a:r>
              <a:rPr lang="zh-CN" altLang="en-US" dirty="0">
                <a:effectLst>
                  <a:glow rad="228600">
                    <a:schemeClr val="tx1"/>
                  </a:glow>
                  <a:outerShdw blurRad="38100" dist="38100" dir="2700000" algn="tl">
                    <a:srgbClr val="000000">
                      <a:alpha val="43137"/>
                    </a:srgbClr>
                  </a:outerShdw>
                </a:effectLst>
              </a:rPr>
              <a:t>狮子</a:t>
            </a:r>
            <a:r>
              <a:rPr lang="en-US" dirty="0">
                <a:effectLst>
                  <a:glow rad="228600">
                    <a:schemeClr val="tx1"/>
                  </a:glow>
                  <a:outerShdw blurRad="38100" dist="38100" dir="2700000" algn="tl">
                    <a:srgbClr val="000000">
                      <a:alpha val="43137"/>
                    </a:srgbClr>
                  </a:outerShdw>
                </a:effectLst>
              </a:rPr>
              <a:t>, </a:t>
            </a:r>
            <a:r>
              <a:rPr lang="zh-CN" altLang="en-US" dirty="0">
                <a:effectLst>
                  <a:glow rad="228600">
                    <a:schemeClr val="tx1"/>
                  </a:glow>
                  <a:outerShdw blurRad="38100" dist="38100" dir="2700000" algn="tl">
                    <a:srgbClr val="000000">
                      <a:alpha val="43137"/>
                    </a:srgbClr>
                  </a:outerShdw>
                </a:effectLst>
              </a:rPr>
              <a:t>老虎与熊</a:t>
            </a:r>
            <a:r>
              <a:rPr lang="en-US" dirty="0">
                <a:effectLst>
                  <a:glow rad="228600">
                    <a:schemeClr val="tx1"/>
                  </a:glow>
                  <a:outerShdw blurRad="38100" dist="38100" dir="2700000" algn="tl">
                    <a:srgbClr val="000000">
                      <a:alpha val="43137"/>
                    </a:srgbClr>
                  </a:outerShdw>
                </a:effectLst>
              </a:rPr>
              <a:t>! </a:t>
            </a:r>
            <a:r>
              <a:rPr lang="zh-CN" altLang="en-US" dirty="0">
                <a:effectLst>
                  <a:glow rad="228600">
                    <a:schemeClr val="tx1"/>
                  </a:glow>
                  <a:outerShdw blurRad="38100" dist="38100" dir="2700000" algn="tl">
                    <a:srgbClr val="000000">
                      <a:alpha val="43137"/>
                    </a:srgbClr>
                  </a:outerShdw>
                </a:effectLst>
              </a:rPr>
              <a:t>哇</a:t>
            </a:r>
            <a:r>
              <a:rPr lang="en-US" dirty="0">
                <a:effectLst>
                  <a:glow rad="228600">
                    <a:schemeClr val="tx1"/>
                  </a:glow>
                  <a:outerShdw blurRad="38100" dist="38100" dir="2700000" algn="tl">
                    <a:srgbClr val="000000">
                      <a:alpha val="43137"/>
                    </a:srgbClr>
                  </a:outerShdw>
                </a:effectLst>
              </a:rPr>
              <a:t>!</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6833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TT00049.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648072"/>
            <a:ext cx="9295935" cy="6165304"/>
          </a:xfrm>
          <a:prstGeom prst="rect">
            <a:avLst/>
          </a:prstGeom>
        </p:spPr>
      </p:pic>
      <p:sp>
        <p:nvSpPr>
          <p:cNvPr id="2" name="Title 1"/>
          <p:cNvSpPr>
            <a:spLocks noGrp="1"/>
          </p:cNvSpPr>
          <p:nvPr>
            <p:ph type="title"/>
          </p:nvPr>
        </p:nvSpPr>
        <p:spPr>
          <a:xfrm>
            <a:off x="-28076" y="0"/>
            <a:ext cx="9144000" cy="2348880"/>
          </a:xfrm>
        </p:spPr>
        <p:txBody>
          <a:bodyPr/>
          <a:lstStyle/>
          <a:p>
            <a:pPr>
              <a:defRPr/>
            </a:pPr>
            <a:r>
              <a:rPr lang="en-US" dirty="0" err="1">
                <a:effectLst>
                  <a:glow rad="228600">
                    <a:schemeClr val="tx1"/>
                  </a:glow>
                  <a:outerShdw blurRad="38100" dist="38100" dir="2700000" algn="tl">
                    <a:srgbClr val="000000">
                      <a:alpha val="43137"/>
                    </a:srgbClr>
                  </a:outerShdw>
                </a:effectLst>
              </a:rPr>
              <a:t>Baloo</a:t>
            </a:r>
            <a:r>
              <a:rPr lang="en-US" dirty="0">
                <a:effectLst>
                  <a:glow rad="228600">
                    <a:schemeClr val="tx1"/>
                  </a:glow>
                  <a:outerShdw blurRad="38100" dist="38100" dir="2700000" algn="tl">
                    <a:srgbClr val="000000">
                      <a:alpha val="43137"/>
                    </a:srgbClr>
                  </a:outerShdw>
                </a:effectLst>
              </a:rPr>
              <a:t> the </a:t>
            </a:r>
            <a:r>
              <a:rPr lang="en-US" dirty="0">
                <a:solidFill>
                  <a:srgbClr val="FFFF00"/>
                </a:solidFill>
                <a:effectLst>
                  <a:glow rad="228600">
                    <a:schemeClr val="tx1"/>
                  </a:glow>
                  <a:outerShdw blurRad="38100" dist="38100" dir="2700000" algn="tl">
                    <a:srgbClr val="000000">
                      <a:alpha val="43137"/>
                    </a:srgbClr>
                  </a:outerShdw>
                </a:effectLst>
              </a:rPr>
              <a:t>B</a:t>
            </a:r>
            <a:r>
              <a:rPr lang="en-US" dirty="0">
                <a:effectLst>
                  <a:glow rad="228600">
                    <a:schemeClr val="tx1"/>
                  </a:glow>
                  <a:outerShdw blurRad="38100" dist="38100" dir="2700000" algn="tl">
                    <a:srgbClr val="000000">
                      <a:alpha val="43137"/>
                    </a:srgbClr>
                  </a:outerShdw>
                </a:effectLst>
              </a:rPr>
              <a:t>ear, Leo the </a:t>
            </a:r>
            <a:r>
              <a:rPr lang="en-US" dirty="0">
                <a:solidFill>
                  <a:srgbClr val="FFFF00"/>
                </a:solidFill>
                <a:effectLst>
                  <a:glow rad="228600">
                    <a:schemeClr val="tx1"/>
                  </a:glow>
                  <a:outerShdw blurRad="38100" dist="38100" dir="2700000" algn="tl">
                    <a:srgbClr val="000000">
                      <a:alpha val="43137"/>
                    </a:srgbClr>
                  </a:outerShdw>
                </a:effectLst>
              </a:rPr>
              <a:t>L</a:t>
            </a:r>
            <a:r>
              <a:rPr lang="en-US" dirty="0">
                <a:effectLst>
                  <a:glow rad="228600">
                    <a:schemeClr val="tx1"/>
                  </a:glow>
                  <a:outerShdw blurRad="38100" dist="38100" dir="2700000" algn="tl">
                    <a:srgbClr val="000000">
                      <a:alpha val="43137"/>
                    </a:srgbClr>
                  </a:outerShdw>
                </a:effectLst>
              </a:rPr>
              <a:t>ion, and </a:t>
            </a:r>
            <a:r>
              <a:rPr lang="en-US" dirty="0" err="1">
                <a:effectLst>
                  <a:glow rad="228600">
                    <a:schemeClr val="tx1"/>
                  </a:glow>
                  <a:outerShdw blurRad="38100" dist="38100" dir="2700000" algn="tl">
                    <a:srgbClr val="000000">
                      <a:alpha val="43137"/>
                    </a:srgbClr>
                  </a:outerShdw>
                </a:effectLst>
              </a:rPr>
              <a:t>Shere</a:t>
            </a:r>
            <a:r>
              <a:rPr lang="en-US" dirty="0">
                <a:effectLst>
                  <a:glow rad="228600">
                    <a:schemeClr val="tx1"/>
                  </a:glow>
                  <a:outerShdw blurRad="38100" dist="38100" dir="2700000" algn="tl">
                    <a:srgbClr val="000000">
                      <a:alpha val="43137"/>
                    </a:srgbClr>
                  </a:outerShdw>
                </a:effectLst>
              </a:rPr>
              <a:t> Khan the </a:t>
            </a:r>
            <a:r>
              <a:rPr lang="en-US" dirty="0">
                <a:solidFill>
                  <a:srgbClr val="FFFF00"/>
                </a:solidFill>
                <a:effectLst>
                  <a:glow rad="228600">
                    <a:schemeClr val="tx1"/>
                  </a:glow>
                  <a:outerShdw blurRad="38100" dist="38100" dir="2700000" algn="tl">
                    <a:srgbClr val="000000">
                      <a:alpha val="43137"/>
                    </a:srgbClr>
                  </a:outerShdw>
                </a:effectLst>
              </a:rPr>
              <a:t>T</a:t>
            </a:r>
            <a:r>
              <a:rPr lang="en-US" dirty="0">
                <a:effectLst>
                  <a:glow rad="228600">
                    <a:schemeClr val="tx1"/>
                  </a:glow>
                  <a:outerShdw blurRad="38100" dist="38100" dir="2700000" algn="tl">
                    <a:srgbClr val="000000">
                      <a:alpha val="43137"/>
                    </a:srgbClr>
                  </a:outerShdw>
                </a:effectLst>
              </a:rPr>
              <a:t>iger (all three known as </a:t>
            </a:r>
            <a:r>
              <a:rPr lang="en-US" dirty="0">
                <a:solidFill>
                  <a:srgbClr val="FFFF00"/>
                </a:solidFill>
                <a:effectLst>
                  <a:glow rad="228600">
                    <a:schemeClr val="tx1"/>
                  </a:glow>
                  <a:outerShdw blurRad="38100" dist="38100" dir="2700000" algn="tl">
                    <a:srgbClr val="000000">
                      <a:alpha val="43137"/>
                    </a:srgbClr>
                  </a:outerShdw>
                </a:effectLst>
              </a:rPr>
              <a:t>BLT</a:t>
            </a:r>
            <a:r>
              <a:rPr lang="en-US" dirty="0">
                <a:effectLst>
                  <a:glow rad="228600">
                    <a:schemeClr val="tx1"/>
                  </a:glow>
                  <a:outerShdw blurRad="38100" dist="38100" dir="2700000" algn="tl">
                    <a:srgbClr val="000000">
                      <a:alpha val="43137"/>
                    </a:srgbClr>
                  </a:outerShdw>
                </a:effectLst>
              </a:rPr>
              <a:t>) </a:t>
            </a:r>
          </a:p>
        </p:txBody>
      </p:sp>
    </p:spTree>
    <p:extLst>
      <p:ext uri="{BB962C8B-B14F-4D97-AF65-F5344CB8AC3E}">
        <p14:creationId xmlns:p14="http://schemas.microsoft.com/office/powerpoint/2010/main" val="214395344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3" name="Picture 2" descr="ATT0008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32656"/>
            <a:ext cx="9185032" cy="6093296"/>
          </a:xfrm>
          <a:prstGeom prst="rect">
            <a:avLst/>
          </a:prstGeom>
        </p:spPr>
      </p:pic>
    </p:spTree>
    <p:extLst>
      <p:ext uri="{BB962C8B-B14F-4D97-AF65-F5344CB8AC3E}">
        <p14:creationId xmlns:p14="http://schemas.microsoft.com/office/powerpoint/2010/main" val="83068822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3" name="Picture 2" descr="ATT00055.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0568" y="0"/>
            <a:ext cx="5143500" cy="6858000"/>
          </a:xfrm>
          <a:prstGeom prst="rect">
            <a:avLst/>
          </a:prstGeom>
        </p:spPr>
      </p:pic>
      <p:pic>
        <p:nvPicPr>
          <p:cNvPr id="4" name="Picture 3" descr="ATT00076.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35139" y="0"/>
            <a:ext cx="5708861" cy="6858000"/>
          </a:xfrm>
          <a:prstGeom prst="rect">
            <a:avLst/>
          </a:prstGeom>
        </p:spPr>
      </p:pic>
    </p:spTree>
    <p:extLst>
      <p:ext uri="{BB962C8B-B14F-4D97-AF65-F5344CB8AC3E}">
        <p14:creationId xmlns:p14="http://schemas.microsoft.com/office/powerpoint/2010/main" val="359694679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3" name="Picture 2" descr="ATT0007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60040"/>
            <a:ext cx="9187363" cy="6093296"/>
          </a:xfrm>
          <a:prstGeom prst="rect">
            <a:avLst/>
          </a:prstGeom>
        </p:spPr>
      </p:pic>
    </p:spTree>
    <p:extLst>
      <p:ext uri="{BB962C8B-B14F-4D97-AF65-F5344CB8AC3E}">
        <p14:creationId xmlns:p14="http://schemas.microsoft.com/office/powerpoint/2010/main" val="59023467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6" name="Picture 5" descr="ATT0006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60040"/>
            <a:ext cx="9187363" cy="6093296"/>
          </a:xfrm>
          <a:prstGeom prst="rect">
            <a:avLst/>
          </a:prstGeom>
        </p:spPr>
      </p:pic>
    </p:spTree>
    <p:extLst>
      <p:ext uri="{BB962C8B-B14F-4D97-AF65-F5344CB8AC3E}">
        <p14:creationId xmlns:p14="http://schemas.microsoft.com/office/powerpoint/2010/main" val="1838544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813" y="-14772"/>
            <a:ext cx="9144000" cy="6067313"/>
          </a:xfrm>
          <a:prstGeom prst="rect">
            <a:avLst/>
          </a:prstGeom>
        </p:spPr>
      </p:pic>
      <p:sp>
        <p:nvSpPr>
          <p:cNvPr id="8" name="Rectangle 2"/>
          <p:cNvSpPr txBox="1">
            <a:spLocks noChangeArrowheads="1"/>
          </p:cNvSpPr>
          <p:nvPr/>
        </p:nvSpPr>
        <p:spPr bwMode="auto">
          <a:xfrm>
            <a:off x="-27261" y="407707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ko-KR" altLang="en-US" sz="5400" b="1" i="1" dirty="0" err="1">
                <a:solidFill>
                  <a:srgbClr val="FFFFFF"/>
                </a:solidFill>
                <a:effectLst>
                  <a:glow rad="127000">
                    <a:srgbClr val="000000"/>
                  </a:glow>
                </a:effectLst>
                <a:latin typeface="Arial" charset="0"/>
                <a:ea typeface="ＭＳ Ｐゴシック" charset="0"/>
                <a:cs typeface="ＭＳ Ｐゴシック" charset="0"/>
              </a:rPr>
              <a:t>弥迦</a:t>
            </a:r>
            <a:endParaRPr lang="en-US" sz="5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作个慷慨的人 </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 Singapore</a:t>
            </a:r>
          </a:p>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3534063544"/>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3" name="Picture 2" descr="ATT0007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32656"/>
            <a:ext cx="9187363" cy="6093296"/>
          </a:xfrm>
          <a:prstGeom prst="rect">
            <a:avLst/>
          </a:prstGeom>
        </p:spPr>
      </p:pic>
    </p:spTree>
    <p:extLst>
      <p:ext uri="{BB962C8B-B14F-4D97-AF65-F5344CB8AC3E}">
        <p14:creationId xmlns:p14="http://schemas.microsoft.com/office/powerpoint/2010/main" val="5045038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3" name="Picture 2" descr="ATT00049.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60040"/>
            <a:ext cx="9187363" cy="6093296"/>
          </a:xfrm>
          <a:prstGeom prst="rect">
            <a:avLst/>
          </a:prstGeom>
        </p:spPr>
      </p:pic>
    </p:spTree>
    <p:extLst>
      <p:ext uri="{BB962C8B-B14F-4D97-AF65-F5344CB8AC3E}">
        <p14:creationId xmlns:p14="http://schemas.microsoft.com/office/powerpoint/2010/main" val="245880338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4" name="Picture 3" descr="ATT0005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32656"/>
            <a:ext cx="9259904" cy="6165304"/>
          </a:xfrm>
          <a:prstGeom prst="rect">
            <a:avLst/>
          </a:prstGeom>
        </p:spPr>
      </p:pic>
    </p:spTree>
    <p:extLst>
      <p:ext uri="{BB962C8B-B14F-4D97-AF65-F5344CB8AC3E}">
        <p14:creationId xmlns:p14="http://schemas.microsoft.com/office/powerpoint/2010/main" val="92793475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3" name="Picture 2" descr="ATT0006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32656"/>
            <a:ext cx="9159711" cy="5968586"/>
          </a:xfrm>
          <a:prstGeom prst="rect">
            <a:avLst/>
          </a:prstGeom>
        </p:spPr>
      </p:pic>
    </p:spTree>
    <p:extLst>
      <p:ext uri="{BB962C8B-B14F-4D97-AF65-F5344CB8AC3E}">
        <p14:creationId xmlns:p14="http://schemas.microsoft.com/office/powerpoint/2010/main" val="124231309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4" name="Picture 3" descr="ATT00079.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077" y="332656"/>
            <a:ext cx="9187363" cy="6093296"/>
          </a:xfrm>
          <a:prstGeom prst="rect">
            <a:avLst/>
          </a:prstGeom>
        </p:spPr>
      </p:pic>
    </p:spTree>
    <p:extLst>
      <p:ext uri="{BB962C8B-B14F-4D97-AF65-F5344CB8AC3E}">
        <p14:creationId xmlns:p14="http://schemas.microsoft.com/office/powerpoint/2010/main" val="249610562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n-ea"/>
              <a:cs typeface="+mn-cs"/>
            </a:endParaRPr>
          </a:p>
        </p:txBody>
      </p:sp>
      <p:pic>
        <p:nvPicPr>
          <p:cNvPr id="2" name="Picture 1"/>
          <p:cNvPicPr>
            <a:picLocks noChangeAspect="1"/>
          </p:cNvPicPr>
          <p:nvPr/>
        </p:nvPicPr>
        <p:blipFill>
          <a:blip r:embed="rId3"/>
          <a:stretch>
            <a:fillRect/>
          </a:stretch>
        </p:blipFill>
        <p:spPr>
          <a:xfrm>
            <a:off x="0" y="1257300"/>
            <a:ext cx="5092700" cy="5600700"/>
          </a:xfrm>
          <a:prstGeom prst="rect">
            <a:avLst/>
          </a:prstGeom>
        </p:spPr>
      </p:pic>
      <p:sp>
        <p:nvSpPr>
          <p:cNvPr id="900098" name="Rectangle 2"/>
          <p:cNvSpPr>
            <a:spLocks noGrp="1" noChangeArrowheads="1"/>
          </p:cNvSpPr>
          <p:nvPr>
            <p:ph type="ctrTitle"/>
          </p:nvPr>
        </p:nvSpPr>
        <p:spPr>
          <a:xfrm>
            <a:off x="28437" y="260648"/>
            <a:ext cx="4644008" cy="735235"/>
          </a:xfrm>
          <a:effectLst>
            <a:outerShdw blurRad="63500" dist="35921" dir="2700000" algn="ctr" rotWithShape="0">
              <a:schemeClr val="tx2">
                <a:alpha val="74998"/>
              </a:schemeClr>
            </a:outerShdw>
          </a:effectLst>
        </p:spPr>
        <p:txBody>
          <a:bodyPr anchor="t"/>
          <a:lstStyle/>
          <a:p>
            <a:pPr>
              <a:defRPr/>
            </a:pPr>
            <a:r>
              <a:rPr lang="zh-CN" altLang="en-US" sz="2800" b="1">
                <a:effectLst>
                  <a:glow rad="127000">
                    <a:schemeClr val="tx1"/>
                  </a:glow>
                </a:effectLst>
                <a:latin typeface="Arial" charset="0"/>
                <a:ea typeface="ＭＳ Ｐゴシック" charset="0"/>
                <a:cs typeface="ＭＳ Ｐゴシック" charset="0"/>
              </a:rPr>
              <a:t>弥迦</a:t>
            </a:r>
            <a:r>
              <a:rPr lang="en-US" sz="2800" b="1">
                <a:effectLst>
                  <a:glow rad="127000">
                    <a:schemeClr val="tx1"/>
                  </a:glow>
                </a:effectLst>
                <a:latin typeface="Arial" charset="0"/>
                <a:ea typeface="ＭＳ Ｐゴシック" charset="0"/>
                <a:cs typeface="ＭＳ Ｐゴシック" charset="0"/>
              </a:rPr>
              <a:t> 4:6-7 </a:t>
            </a:r>
            <a:r>
              <a:rPr lang="en-US" sz="2400">
                <a:effectLst>
                  <a:glow rad="127000">
                    <a:schemeClr val="tx1"/>
                  </a:glow>
                </a:effectLst>
                <a:latin typeface="Arial" charset="0"/>
                <a:ea typeface="ＭＳ Ｐゴシック" charset="0"/>
                <a:cs typeface="ＭＳ Ｐゴシック" charset="0"/>
              </a:rPr>
              <a:t>CNV</a:t>
            </a:r>
            <a:endParaRPr lang="en-US" sz="2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4788024" y="-99392"/>
            <a:ext cx="4370972" cy="69573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kumimoji="0" lang="ru-RU"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zh-CN" altLang="en-US" sz="2800" b="1">
                <a:solidFill>
                  <a:srgbClr val="FFFFFF"/>
                </a:solidFill>
                <a:effectLst>
                  <a:glow rad="127000">
                    <a:srgbClr val="000000"/>
                  </a:glow>
                </a:effectLst>
                <a:latin typeface="Arial" charset="0"/>
                <a:ea typeface="ＭＳ Ｐゴシック" charset="0"/>
                <a:cs typeface="ＭＳ Ｐゴシック" charset="0"/>
              </a:rPr>
              <a:t>耶和华说：“到那日，</a:t>
            </a:r>
          </a:p>
          <a:p>
            <a:pPr lvl="0" defTabSz="457200">
              <a:defRPr/>
            </a:pPr>
            <a:endParaRPr lang="zh-CN" altLang="en-US" sz="2800" b="1">
              <a:solidFill>
                <a:srgbClr val="FFFFFF"/>
              </a:solidFill>
              <a:effectLst>
                <a:glow rad="127000">
                  <a:srgbClr val="000000"/>
                </a:glow>
              </a:effectLst>
              <a:latin typeface="Arial" charset="0"/>
              <a:ea typeface="ＭＳ Ｐゴシック" charset="0"/>
              <a:cs typeface="ＭＳ Ｐゴシック" charset="0"/>
            </a:endParaRPr>
          </a:p>
          <a:p>
            <a:pPr lvl="0" defTabSz="457200">
              <a:defRPr/>
            </a:pPr>
            <a:r>
              <a:rPr lang="zh-CN" altLang="en-US" sz="2800" b="1">
                <a:solidFill>
                  <a:srgbClr val="FFFFFF"/>
                </a:solidFill>
                <a:effectLst>
                  <a:glow rad="127000">
                    <a:srgbClr val="000000"/>
                  </a:glow>
                </a:effectLst>
                <a:latin typeface="Arial" charset="0"/>
                <a:ea typeface="ＭＳ Ｐゴシック" charset="0"/>
                <a:cs typeface="ＭＳ Ｐゴシック" charset="0"/>
              </a:rPr>
              <a:t>我必召聚瘸腿的，</a:t>
            </a:r>
          </a:p>
          <a:p>
            <a:pPr lvl="0" defTabSz="457200">
              <a:defRPr/>
            </a:pPr>
            <a:endParaRPr lang="zh-CN" altLang="en-US" sz="2800" b="1">
              <a:solidFill>
                <a:srgbClr val="FFFFFF"/>
              </a:solidFill>
              <a:effectLst>
                <a:glow rad="127000">
                  <a:srgbClr val="000000"/>
                </a:glow>
              </a:effectLst>
              <a:latin typeface="Arial" charset="0"/>
              <a:ea typeface="ＭＳ Ｐゴシック" charset="0"/>
              <a:cs typeface="ＭＳ Ｐゴシック" charset="0"/>
            </a:endParaRPr>
          </a:p>
          <a:p>
            <a:pPr lvl="0" defTabSz="457200">
              <a:defRPr/>
            </a:pPr>
            <a:r>
              <a:rPr lang="zh-CN" altLang="en-US" sz="2800" b="1">
                <a:solidFill>
                  <a:srgbClr val="FFFFFF"/>
                </a:solidFill>
                <a:effectLst>
                  <a:glow rad="127000">
                    <a:srgbClr val="000000"/>
                  </a:glow>
                </a:effectLst>
                <a:latin typeface="Arial" charset="0"/>
                <a:ea typeface="ＭＳ Ｐゴシック" charset="0"/>
                <a:cs typeface="ＭＳ Ｐゴシック" charset="0"/>
              </a:rPr>
              <a:t>集合被赶散的，</a:t>
            </a:r>
          </a:p>
          <a:p>
            <a:pPr lvl="0" defTabSz="457200">
              <a:defRPr/>
            </a:pPr>
            <a:endParaRPr lang="zh-CN" altLang="en-US" sz="2800" b="1">
              <a:solidFill>
                <a:srgbClr val="FFFFFF"/>
              </a:solidFill>
              <a:effectLst>
                <a:glow rad="127000">
                  <a:srgbClr val="000000"/>
                </a:glow>
              </a:effectLst>
              <a:latin typeface="Arial" charset="0"/>
              <a:ea typeface="ＭＳ Ｐゴシック" charset="0"/>
              <a:cs typeface="ＭＳ Ｐゴシック" charset="0"/>
            </a:endParaRPr>
          </a:p>
          <a:p>
            <a:pPr lvl="0" defTabSz="457200">
              <a:defRPr/>
            </a:pPr>
            <a:r>
              <a:rPr lang="zh-CN" altLang="en-US" sz="2800" b="1">
                <a:solidFill>
                  <a:srgbClr val="FFFFFF"/>
                </a:solidFill>
                <a:effectLst>
                  <a:glow rad="127000">
                    <a:srgbClr val="000000"/>
                  </a:glow>
                </a:effectLst>
                <a:latin typeface="Arial" charset="0"/>
                <a:ea typeface="ＭＳ Ｐゴシック" charset="0"/>
                <a:cs typeface="ＭＳ Ｐゴシック" charset="0"/>
              </a:rPr>
              <a:t>和我所苦待的。</a:t>
            </a:r>
          </a:p>
          <a:p>
            <a:pPr lvl="0" defTabSz="457200">
              <a:defRPr/>
            </a:pPr>
            <a:endParaRPr lang="zh-CN" altLang="en-US" sz="2800" b="1">
              <a:solidFill>
                <a:srgbClr val="FFFFFF"/>
              </a:solidFill>
              <a:effectLst>
                <a:glow rad="127000">
                  <a:srgbClr val="000000"/>
                </a:glow>
              </a:effectLst>
              <a:latin typeface="Arial" charset="0"/>
              <a:ea typeface="ＭＳ Ｐゴシック" charset="0"/>
              <a:cs typeface="ＭＳ Ｐゴシック" charset="0"/>
            </a:endParaRPr>
          </a:p>
          <a:p>
            <a:pPr lvl="0" defTabSz="457200">
              <a:defRPr/>
            </a:pPr>
            <a:r>
              <a:rPr lang="en-US" altLang="zh-CN" sz="2800" b="1" baseline="30000">
                <a:solidFill>
                  <a:srgbClr val="FFFFFF"/>
                </a:solidFill>
                <a:effectLst>
                  <a:glow rad="127000">
                    <a:srgbClr val="000000"/>
                  </a:glow>
                </a:effectLst>
                <a:latin typeface="Arial" charset="0"/>
                <a:ea typeface="ＭＳ Ｐゴシック" charset="0"/>
                <a:cs typeface="ＭＳ Ｐゴシック" charset="0"/>
              </a:rPr>
              <a:t>7</a:t>
            </a:r>
            <a:r>
              <a:rPr lang="en-US" altLang="zh-CN" sz="2800" b="1">
                <a:solidFill>
                  <a:srgbClr val="FFFFFF"/>
                </a:solidFill>
                <a:effectLst>
                  <a:glow rad="127000">
                    <a:srgbClr val="000000"/>
                  </a:glow>
                </a:effectLst>
                <a:latin typeface="Arial" charset="0"/>
                <a:ea typeface="ＭＳ Ｐゴシック" charset="0"/>
                <a:cs typeface="ＭＳ Ｐゴシック" charset="0"/>
              </a:rPr>
              <a:t> </a:t>
            </a:r>
            <a:r>
              <a:rPr lang="zh-CN" altLang="en-US" sz="2800" b="1">
                <a:solidFill>
                  <a:srgbClr val="FFFFFF"/>
                </a:solidFill>
                <a:effectLst>
                  <a:glow rad="127000">
                    <a:srgbClr val="000000"/>
                  </a:glow>
                </a:effectLst>
                <a:latin typeface="Arial" charset="0"/>
                <a:ea typeface="ＭＳ Ｐゴシック" charset="0"/>
                <a:cs typeface="ＭＳ Ｐゴシック" charset="0"/>
              </a:rPr>
              <a:t>我必使瘸腿的作余民；</a:t>
            </a:r>
          </a:p>
          <a:p>
            <a:pPr lvl="0" defTabSz="457200">
              <a:defRPr/>
            </a:pPr>
            <a:endParaRPr lang="zh-CN" altLang="en-US" sz="2800" b="1">
              <a:solidFill>
                <a:srgbClr val="FFFFFF"/>
              </a:solidFill>
              <a:effectLst>
                <a:glow rad="127000">
                  <a:srgbClr val="000000"/>
                </a:glow>
              </a:effectLst>
              <a:latin typeface="Arial" charset="0"/>
              <a:ea typeface="ＭＳ Ｐゴシック" charset="0"/>
              <a:cs typeface="ＭＳ Ｐゴシック" charset="0"/>
            </a:endParaRPr>
          </a:p>
          <a:p>
            <a:pPr lvl="0" defTabSz="457200">
              <a:defRPr/>
            </a:pPr>
            <a:r>
              <a:rPr lang="zh-CN" altLang="en-US" sz="2800" b="1">
                <a:solidFill>
                  <a:srgbClr val="FFFFFF"/>
                </a:solidFill>
                <a:effectLst>
                  <a:glow rad="127000">
                    <a:srgbClr val="000000"/>
                  </a:glow>
                </a:effectLst>
                <a:latin typeface="Arial" charset="0"/>
                <a:ea typeface="ＭＳ Ｐゴシック" charset="0"/>
                <a:cs typeface="ＭＳ Ｐゴシック" charset="0"/>
              </a:rPr>
              <a:t>使被放逐的成为强国；</a:t>
            </a:r>
          </a:p>
          <a:p>
            <a:pPr lvl="0" defTabSz="457200">
              <a:defRPr/>
            </a:pPr>
            <a:endParaRPr lang="zh-CN" altLang="en-US" sz="2800" b="1">
              <a:solidFill>
                <a:srgbClr val="FFFFFF"/>
              </a:solidFill>
              <a:effectLst>
                <a:glow rad="127000">
                  <a:srgbClr val="000000"/>
                </a:glow>
              </a:effectLst>
              <a:latin typeface="Arial" charset="0"/>
              <a:ea typeface="ＭＳ Ｐゴシック" charset="0"/>
              <a:cs typeface="ＭＳ Ｐゴシック" charset="0"/>
            </a:endParaRPr>
          </a:p>
          <a:p>
            <a:pPr lvl="0" defTabSz="457200">
              <a:defRPr/>
            </a:pPr>
            <a:r>
              <a:rPr lang="zh-CN" altLang="en-US" sz="2800" b="1">
                <a:solidFill>
                  <a:srgbClr val="FFFFFF"/>
                </a:solidFill>
                <a:effectLst>
                  <a:glow rad="127000">
                    <a:srgbClr val="000000"/>
                  </a:glow>
                </a:effectLst>
                <a:latin typeface="Arial" charset="0"/>
                <a:ea typeface="ＭＳ Ｐゴシック" charset="0"/>
                <a:cs typeface="ＭＳ Ｐゴシック" charset="0"/>
              </a:rPr>
              <a:t>耶和华必在锡安山作王统治他们，</a:t>
            </a:r>
          </a:p>
          <a:p>
            <a:pPr lvl="0" defTabSz="457200">
              <a:defRPr/>
            </a:pPr>
            <a:endParaRPr lang="zh-CN" altLang="en-US" sz="2800" b="1">
              <a:solidFill>
                <a:srgbClr val="FFFFFF"/>
              </a:solidFill>
              <a:effectLst>
                <a:glow rad="127000">
                  <a:srgbClr val="000000"/>
                </a:glow>
              </a:effectLst>
              <a:latin typeface="Arial" charset="0"/>
              <a:ea typeface="ＭＳ Ｐゴシック" charset="0"/>
              <a:cs typeface="ＭＳ Ｐゴシック" charset="0"/>
            </a:endParaRPr>
          </a:p>
          <a:p>
            <a:pPr lvl="0" defTabSz="457200">
              <a:defRPr/>
            </a:pPr>
            <a:r>
              <a:rPr lang="zh-CN" altLang="en-US" sz="2800" b="1">
                <a:solidFill>
                  <a:srgbClr val="FFFFFF"/>
                </a:solidFill>
                <a:effectLst>
                  <a:glow rad="127000">
                    <a:srgbClr val="000000"/>
                  </a:glow>
                </a:effectLst>
                <a:latin typeface="Arial" charset="0"/>
                <a:ea typeface="ＭＳ Ｐゴシック" charset="0"/>
                <a:cs typeface="ＭＳ Ｐゴシック" charset="0"/>
              </a:rPr>
              <a:t>从现在直到永远。</a:t>
            </a:r>
            <a:r>
              <a:rPr kumimoji="0" lang="en-US"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606005854"/>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283" y="956620"/>
            <a:ext cx="9204159" cy="586931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900098" name="Rectangle 2"/>
          <p:cNvSpPr>
            <a:spLocks noGrp="1" noChangeArrowheads="1"/>
          </p:cNvSpPr>
          <p:nvPr>
            <p:ph type="ctrTitle"/>
          </p:nvPr>
        </p:nvSpPr>
        <p:spPr>
          <a:xfrm>
            <a:off x="4355976" y="5949280"/>
            <a:ext cx="4644008" cy="735235"/>
          </a:xfrm>
          <a:effectLst>
            <a:outerShdw blurRad="63500" dist="35921" dir="2700000" algn="ctr" rotWithShape="0">
              <a:schemeClr val="tx2">
                <a:alpha val="74998"/>
              </a:schemeClr>
            </a:outerShdw>
          </a:effectLst>
        </p:spPr>
        <p:txBody>
          <a:bodyPr anchor="t"/>
          <a:lstStyle/>
          <a:p>
            <a:pPr>
              <a:defRPr/>
            </a:pPr>
            <a:r>
              <a:rPr lang="zh-CN" altLang="en-US" sz="2800" b="1">
                <a:effectLst>
                  <a:glow rad="127000">
                    <a:schemeClr val="tx1"/>
                  </a:glow>
                </a:effectLst>
                <a:latin typeface="Arial" charset="0"/>
                <a:ea typeface="ＭＳ Ｐゴシック" charset="0"/>
                <a:cs typeface="ＭＳ Ｐゴシック" charset="0"/>
              </a:rPr>
              <a:t>弥迦</a:t>
            </a:r>
            <a:r>
              <a:rPr lang="en-US" sz="2800" b="1">
                <a:effectLst>
                  <a:glow rad="127000">
                    <a:schemeClr val="tx1"/>
                  </a:glow>
                </a:effectLst>
                <a:latin typeface="Arial" charset="0"/>
                <a:ea typeface="ＭＳ Ｐゴシック" charset="0"/>
                <a:cs typeface="ＭＳ Ｐゴシック" charset="0"/>
              </a:rPr>
              <a:t> 4:8 </a:t>
            </a:r>
            <a:r>
              <a:rPr lang="en-US" sz="2400" b="1">
                <a:effectLst>
                  <a:glow rad="127000">
                    <a:schemeClr val="tx1"/>
                  </a:glow>
                </a:effectLst>
                <a:latin typeface="Arial" charset="0"/>
                <a:ea typeface="ＭＳ Ｐゴシック" charset="0"/>
                <a:cs typeface="ＭＳ Ｐゴシック" charset="0"/>
              </a:rPr>
              <a:t>CNV</a:t>
            </a:r>
            <a:endParaRPr lang="en-US" sz="2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0"/>
            <a:ext cx="9158997" cy="1916832"/>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kumimoji="0" lang="ru-RU"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zh-CN" altLang="en-US" sz="2800" b="1">
                <a:solidFill>
                  <a:srgbClr val="FFFFFF"/>
                </a:solidFill>
                <a:effectLst>
                  <a:glow rad="127000">
                    <a:srgbClr val="000000"/>
                  </a:glow>
                </a:effectLst>
                <a:latin typeface="Arial" charset="0"/>
                <a:ea typeface="ＭＳ Ｐゴシック" charset="0"/>
                <a:cs typeface="ＭＳ Ｐゴシック" charset="0"/>
              </a:rPr>
              <a:t>你这羊群的守望楼啊！锡安女子的俄斐勒啊！</a:t>
            </a:r>
          </a:p>
          <a:p>
            <a:pPr lvl="0" defTabSz="457200">
              <a:defRPr/>
            </a:pPr>
            <a:r>
              <a:rPr lang="zh-CN" altLang="en-US" sz="2800" b="1">
                <a:solidFill>
                  <a:srgbClr val="FFFFFF"/>
                </a:solidFill>
                <a:effectLst>
                  <a:glow rad="127000">
                    <a:srgbClr val="000000"/>
                  </a:glow>
                </a:effectLst>
                <a:latin typeface="Arial" charset="0"/>
                <a:ea typeface="ＭＳ Ｐゴシック" charset="0"/>
                <a:cs typeface="ＭＳ Ｐゴシック" charset="0"/>
              </a:rPr>
              <a:t>从前的权柄，必归给你，就是耶路撒冷女子的国权，</a:t>
            </a:r>
          </a:p>
          <a:p>
            <a:pPr lvl="0" defTabSz="457200">
              <a:defRPr/>
            </a:pPr>
            <a:r>
              <a:rPr lang="zh-CN" altLang="en-US" sz="2800" b="1">
                <a:solidFill>
                  <a:srgbClr val="FFFFFF"/>
                </a:solidFill>
                <a:effectLst>
                  <a:glow rad="127000">
                    <a:srgbClr val="000000"/>
                  </a:glow>
                </a:effectLst>
                <a:latin typeface="Arial" charset="0"/>
                <a:ea typeface="ＭＳ Ｐゴシック" charset="0"/>
                <a:cs typeface="ＭＳ Ｐゴシック" charset="0"/>
              </a:rPr>
              <a:t>要归还给你。</a:t>
            </a:r>
            <a:r>
              <a:rPr kumimoji="0" lang="ru-RU"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871123251"/>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36194" name="Text Box 4"/>
          <p:cNvSpPr txBox="1">
            <a:spLocks noChangeArrowheads="1"/>
          </p:cNvSpPr>
          <p:nvPr/>
        </p:nvSpPr>
        <p:spPr bwMode="auto">
          <a:xfrm>
            <a:off x="381000" y="1143000"/>
            <a:ext cx="7696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endParaRPr lang="en-GB" sz="4400" b="1" i="1">
              <a:solidFill>
                <a:srgbClr val="FF9933"/>
              </a:solidFill>
              <a:latin typeface="Jott 43 Extended" charset="0"/>
              <a:cs typeface="+mn-cs"/>
            </a:endParaRPr>
          </a:p>
        </p:txBody>
      </p:sp>
      <p:sp>
        <p:nvSpPr>
          <p:cNvPr id="136195" name="Line 5"/>
          <p:cNvSpPr>
            <a:spLocks noChangeShapeType="1"/>
          </p:cNvSpPr>
          <p:nvPr/>
        </p:nvSpPr>
        <p:spPr bwMode="auto">
          <a:xfrm>
            <a:off x="838200" y="838200"/>
            <a:ext cx="8229600" cy="0"/>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latin typeface="Times New Roman"/>
              <a:cs typeface="+mn-cs"/>
            </a:endParaRPr>
          </a:p>
        </p:txBody>
      </p:sp>
      <p:pic>
        <p:nvPicPr>
          <p:cNvPr id="155652" name="Picture 259"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7" name="Rectangle 260"/>
          <p:cNvSpPr>
            <a:spLocks noGrp="1" noChangeArrowheads="1"/>
          </p:cNvSpPr>
          <p:nvPr>
            <p:ph type="title" idx="4294967295"/>
          </p:nvPr>
        </p:nvSpPr>
        <p:spPr>
          <a:xfrm>
            <a:off x="250825" y="333375"/>
            <a:ext cx="7772400" cy="430213"/>
          </a:xfrm>
        </p:spPr>
        <p:txBody>
          <a:bodyPr/>
          <a:lstStyle/>
          <a:p>
            <a:pPr algn="l" eaLnBrk="1" hangingPunct="1">
              <a:defRPr/>
            </a:pPr>
            <a:r>
              <a:rPr lang="zh-CN" altLang="en-US" sz="3200" b="1" i="1">
                <a:solidFill>
                  <a:srgbClr val="FF9933"/>
                </a:solidFill>
                <a:latin typeface="Jott 43 Extended" charset="0"/>
                <a:cs typeface="SimSun" charset="0"/>
              </a:rPr>
              <a:t>“小”以赛亚</a:t>
            </a:r>
            <a:endParaRPr lang="en-US" altLang="zh-CN" sz="3200">
              <a:latin typeface="Times New Roman" charset="0"/>
              <a:cs typeface="SimSun" charset="0"/>
            </a:endParaRPr>
          </a:p>
        </p:txBody>
      </p:sp>
      <p:graphicFrame>
        <p:nvGraphicFramePr>
          <p:cNvPr id="14693" name="Group 357"/>
          <p:cNvGraphicFramePr>
            <a:graphicFrameLocks noGrp="1"/>
          </p:cNvGraphicFramePr>
          <p:nvPr/>
        </p:nvGraphicFramePr>
        <p:xfrm>
          <a:off x="0" y="836613"/>
          <a:ext cx="9144000" cy="5715027"/>
        </p:xfrm>
        <a:graphic>
          <a:graphicData uri="http://schemas.openxmlformats.org/drawingml/2006/table">
            <a:tbl>
              <a:tblPr/>
              <a:tblGrid>
                <a:gridCol w="1643063">
                  <a:extLst>
                    <a:ext uri="{9D8B030D-6E8A-4147-A177-3AD203B41FA5}">
                      <a16:colId xmlns:a16="http://schemas.microsoft.com/office/drawing/2014/main" val="20000"/>
                    </a:ext>
                  </a:extLst>
                </a:gridCol>
                <a:gridCol w="5599112">
                  <a:extLst>
                    <a:ext uri="{9D8B030D-6E8A-4147-A177-3AD203B41FA5}">
                      <a16:colId xmlns:a16="http://schemas.microsoft.com/office/drawing/2014/main" val="20001"/>
                    </a:ext>
                  </a:extLst>
                </a:gridCol>
                <a:gridCol w="1901825">
                  <a:extLst>
                    <a:ext uri="{9D8B030D-6E8A-4147-A177-3AD203B41FA5}">
                      <a16:colId xmlns:a16="http://schemas.microsoft.com/office/drawing/2014/main" val="20002"/>
                    </a:ext>
                  </a:extLst>
                </a:gridCol>
              </a:tblGrid>
              <a:tr h="6714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弥迦</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a:t>
                      </a: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社会与道德</a:t>
                      </a: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主题</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以赛亚 </a:t>
                      </a: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a:t>
                      </a: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世界与政治</a:t>
                      </a: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67143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6700" algn="r"/>
                          <a:tab pos="2743200" algn="ctr"/>
                          <a:tab pos="5486400" algn="r"/>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1:2</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a:t>
                      </a: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万民哪！你们都要听；地和其上所有的，也都要侧耳而听。主耶和华从他的圣殿要见证你们的不是“</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1:2</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4000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1:9-16</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对耶路撒冷全地的审判</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10:28-32</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4000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2:8-9</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欺压寡妇孤儿</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10:2</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4000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2:12</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以色列的余民</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10:10-23</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4000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2:13</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耶和华在你们前头行</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52:12</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40476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3:5-7</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没有人明白</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29:9-12</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4000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4:1</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末后的日子，耶和华殿的山必坚立</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2:2</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4000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5:2</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预言弥塞亚 </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7:14</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8"/>
                  </a:ext>
                </a:extLst>
              </a:tr>
              <a:tr h="4000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5:4</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有牧人的形象</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40:11</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9"/>
                  </a:ext>
                </a:extLst>
              </a:tr>
              <a:tr h="36571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6:6-8</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只要你行公义，好怜悯，存谦卑的心，与你的神同行</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58:6-7</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0"/>
                  </a:ext>
                </a:extLst>
              </a:tr>
              <a:tr h="4015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7:7</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要仰望等候耶和华。</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8:17</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1"/>
                  </a:ext>
                </a:extLst>
              </a:tr>
              <a:tr h="4000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7:12 </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亚述军兵将要来</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1:11</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2"/>
                  </a:ext>
                </a:extLst>
              </a:tr>
            </a:tbl>
          </a:graphicData>
        </a:graphic>
      </p:graphicFrame>
      <p:sp>
        <p:nvSpPr>
          <p:cNvPr id="136238" name="Text Box 359"/>
          <p:cNvSpPr txBox="1">
            <a:spLocks noChangeArrowheads="1"/>
          </p:cNvSpPr>
          <p:nvPr/>
        </p:nvSpPr>
        <p:spPr bwMode="auto">
          <a:xfrm>
            <a:off x="7524750" y="260350"/>
            <a:ext cx="1409700" cy="457200"/>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r>
              <a:rPr lang="zh-CN" altLang="en-US" sz="2400" b="1">
                <a:solidFill>
                  <a:srgbClr val="CC0000"/>
                </a:solidFill>
                <a:cs typeface="SimSun" charset="0"/>
              </a:rPr>
              <a:t>关于弥迦</a:t>
            </a:r>
            <a:endParaRPr lang="en-US" altLang="zh-CN" sz="2400" b="1">
              <a:solidFill>
                <a:srgbClr val="CC0000"/>
              </a:solidFill>
              <a:cs typeface="SimSun" charset="0"/>
            </a:endParaRPr>
          </a:p>
        </p:txBody>
      </p:sp>
    </p:spTree>
    <p:extLst>
      <p:ext uri="{BB962C8B-B14F-4D97-AF65-F5344CB8AC3E}">
        <p14:creationId xmlns:p14="http://schemas.microsoft.com/office/powerpoint/2010/main" val="2627068614"/>
      </p:ext>
    </p:extLst>
  </p:cSld>
  <p:clrMapOvr>
    <a:masterClrMapping/>
  </p:clrMapOvr>
  <p:transition>
    <p:fade thruBlk="1"/>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9" name="Line 2"/>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p:spPr>
        <p:txBody>
          <a:bodyPr/>
          <a:lstStyle/>
          <a:p>
            <a:pPr defTabSz="457200">
              <a:defRPr/>
            </a:pPr>
            <a:endParaRPr lang="en-US" sz="1800">
              <a:solidFill>
                <a:srgbClr val="FFFFFF"/>
              </a:solidFill>
              <a:latin typeface="Arial" charset="0"/>
              <a:cs typeface="Arial" charset="0"/>
            </a:endParaRPr>
          </a:p>
        </p:txBody>
      </p:sp>
      <p:sp>
        <p:nvSpPr>
          <p:cNvPr id="608260" name="Line 3"/>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p:spPr>
        <p:txBody>
          <a:bodyPr/>
          <a:lstStyle/>
          <a:p>
            <a:pPr defTabSz="457200">
              <a:defRPr/>
            </a:pPr>
            <a:endParaRPr lang="en-US" sz="1800">
              <a:solidFill>
                <a:srgbClr val="FFFFFF"/>
              </a:solidFill>
              <a:latin typeface="Arial" charset="0"/>
              <a:cs typeface="Arial" charset="0"/>
            </a:endParaRPr>
          </a:p>
        </p:txBody>
      </p:sp>
      <p:sp>
        <p:nvSpPr>
          <p:cNvPr id="211971" name="Rectangle 4"/>
          <p:cNvSpPr>
            <a:spLocks noChangeArrowheads="1"/>
          </p:cNvSpPr>
          <p:nvPr/>
        </p:nvSpPr>
        <p:spPr bwMode="auto">
          <a:xfrm>
            <a:off x="1460500" y="2108200"/>
            <a:ext cx="1574800" cy="3568700"/>
          </a:xfrm>
          <a:prstGeom prst="rect">
            <a:avLst/>
          </a:prstGeom>
          <a:gradFill rotWithShape="0">
            <a:gsLst>
              <a:gs pos="0">
                <a:srgbClr val="47002C"/>
              </a:gs>
              <a:gs pos="100000">
                <a:srgbClr val="7F004A"/>
              </a:gs>
            </a:gsLst>
            <a:lin ang="0" scaled="1"/>
          </a:gradFill>
          <a:ln w="25400">
            <a:solidFill>
              <a:srgbClr val="000000"/>
            </a:solidFill>
            <a:miter lim="800000"/>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1972" name="Rectangle 5"/>
          <p:cNvSpPr>
            <a:spLocks noChangeArrowheads="1"/>
          </p:cNvSpPr>
          <p:nvPr/>
        </p:nvSpPr>
        <p:spPr bwMode="auto">
          <a:xfrm>
            <a:off x="1073150" y="1682750"/>
            <a:ext cx="7988300" cy="406400"/>
          </a:xfrm>
          <a:prstGeom prst="rect">
            <a:avLst/>
          </a:prstGeom>
          <a:gradFill rotWithShape="0">
            <a:gsLst>
              <a:gs pos="0">
                <a:srgbClr val="003430"/>
              </a:gs>
              <a:gs pos="50000">
                <a:srgbClr val="007F74"/>
              </a:gs>
              <a:gs pos="100000">
                <a:srgbClr val="003430"/>
              </a:gs>
            </a:gsLst>
            <a:lin ang="5400000" scaled="1"/>
          </a:gradFill>
          <a:ln w="12700">
            <a:solidFill>
              <a:schemeClr val="bg2"/>
            </a:solidFill>
            <a:miter lim="800000"/>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1556486" name="Rectangle 6"/>
          <p:cNvSpPr>
            <a:spLocks noChangeArrowheads="1"/>
          </p:cNvSpPr>
          <p:nvPr/>
        </p:nvSpPr>
        <p:spPr bwMode="auto">
          <a:xfrm>
            <a:off x="1214438" y="1676400"/>
            <a:ext cx="1196975" cy="393700"/>
          </a:xfrm>
          <a:prstGeom prst="rect">
            <a:avLst/>
          </a:prstGeom>
          <a:noFill/>
          <a:ln w="12700">
            <a:noFill/>
            <a:miter lim="800000"/>
            <a:headEnd/>
            <a:tailEnd/>
          </a:ln>
          <a:effectLst/>
        </p:spPr>
        <p:txBody>
          <a:bodyPr wrap="none" lIns="90488" tIns="44450" rIns="90488" bIns="44450">
            <a:spAutoFit/>
          </a:bodyPr>
          <a:lstStyle/>
          <a:p>
            <a:pPr defTabSz="457200" eaLnBrk="0" hangingPunct="0">
              <a:defRPr/>
            </a:pPr>
            <a:r>
              <a:rPr lang="zh-CN" altLang="en-US" sz="1800" dirty="0">
                <a:solidFill>
                  <a:srgbClr val="FFFFFF"/>
                </a:solidFill>
                <a:effectLst>
                  <a:outerShdw blurRad="38100" dist="38100" dir="2700000" algn="tl">
                    <a:srgbClr val="000000"/>
                  </a:outerShdw>
                </a:effectLst>
                <a:latin typeface="Kosher-Normal" charset="0"/>
                <a:ea typeface="SimSun" pitchFamily="2" charset="-122"/>
                <a:cs typeface="Arial" charset="0"/>
              </a:rPr>
              <a:t>诺亚之约</a:t>
            </a:r>
          </a:p>
        </p:txBody>
      </p:sp>
      <p:sp>
        <p:nvSpPr>
          <p:cNvPr id="1556487" name="Rectangle 7"/>
          <p:cNvSpPr>
            <a:spLocks noChangeArrowheads="1"/>
          </p:cNvSpPr>
          <p:nvPr/>
        </p:nvSpPr>
        <p:spPr bwMode="auto">
          <a:xfrm>
            <a:off x="30163" y="836712"/>
            <a:ext cx="736600" cy="859210"/>
          </a:xfrm>
          <a:prstGeom prst="rect">
            <a:avLst/>
          </a:prstGeom>
          <a:noFill/>
          <a:ln>
            <a:noFill/>
          </a:ln>
        </p:spPr>
        <p:txBody>
          <a:bodyPr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亚当与神同掌权（</a:t>
            </a:r>
            <a:r>
              <a:rPr lang="en-US" altLang="zh-CN" sz="1000" dirty="0">
                <a:solidFill>
                  <a:srgbClr val="FFFFFF"/>
                </a:solidFill>
                <a:latin typeface="Arial" charset="0"/>
                <a:ea typeface="SimSun" charset="0"/>
                <a:cs typeface="Arial" charset="0"/>
              </a:rPr>
              <a:t> </a:t>
            </a:r>
            <a:r>
              <a:rPr lang="zh-CN" altLang="en-US" sz="1000" dirty="0">
                <a:solidFill>
                  <a:srgbClr val="FFFFFF"/>
                </a:solidFill>
                <a:latin typeface="Arial" charset="0"/>
                <a:ea typeface="SimSun" charset="0"/>
                <a:cs typeface="Arial" charset="0"/>
              </a:rPr>
              <a:t>创</a:t>
            </a:r>
            <a:r>
              <a:rPr lang="en-US" altLang="zh-CN" sz="1000" dirty="0">
                <a:solidFill>
                  <a:srgbClr val="FFFFFF"/>
                </a:solidFill>
                <a:latin typeface="Arial" charset="0"/>
                <a:ea typeface="SimSun" charset="0"/>
                <a:cs typeface="Arial" charset="0"/>
              </a:rPr>
              <a:t>. 1:26, 28; 2:19) </a:t>
            </a:r>
          </a:p>
        </p:txBody>
      </p:sp>
      <p:sp>
        <p:nvSpPr>
          <p:cNvPr id="1556488" name="Rectangle 8"/>
          <p:cNvSpPr>
            <a:spLocks noChangeArrowheads="1"/>
          </p:cNvSpPr>
          <p:nvPr/>
        </p:nvSpPr>
        <p:spPr bwMode="auto">
          <a:xfrm>
            <a:off x="603250" y="836712"/>
            <a:ext cx="927100" cy="859210"/>
          </a:xfrm>
          <a:prstGeom prst="rect">
            <a:avLst/>
          </a:prstGeom>
          <a:noFill/>
          <a:ln>
            <a:noFill/>
          </a:ln>
        </p:spPr>
        <p:txBody>
          <a:bodyPr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撒旦自以为神统治着这个世界</a:t>
            </a:r>
            <a:r>
              <a:rPr lang="en-US" altLang="zh-CN" sz="1000" dirty="0">
                <a:solidFill>
                  <a:srgbClr val="FFFFFF"/>
                </a:solidFill>
                <a:latin typeface="Arial" charset="0"/>
                <a:ea typeface="SimSun" charset="0"/>
                <a:cs typeface="Arial" charset="0"/>
              </a:rPr>
              <a:t> (</a:t>
            </a:r>
            <a:r>
              <a:rPr lang="zh-CN" altLang="en-US" sz="1000" dirty="0">
                <a:solidFill>
                  <a:srgbClr val="FFFFFF"/>
                </a:solidFill>
                <a:latin typeface="Arial" charset="0"/>
                <a:ea typeface="SimSun" charset="0"/>
                <a:cs typeface="Arial" charset="0"/>
              </a:rPr>
              <a:t>创</a:t>
            </a:r>
            <a:r>
              <a:rPr lang="en-US" altLang="zh-CN" sz="1000" dirty="0">
                <a:solidFill>
                  <a:srgbClr val="FFFFFF"/>
                </a:solidFill>
                <a:latin typeface="Arial" charset="0"/>
                <a:ea typeface="SimSun" charset="0"/>
                <a:cs typeface="Arial" charset="0"/>
              </a:rPr>
              <a:t>. 3:15; </a:t>
            </a:r>
          </a:p>
          <a:p>
            <a:pPr algn="ctr" defTabSz="457200" eaLnBrk="0" hangingPunct="0"/>
            <a:r>
              <a:rPr lang="en-US" altLang="zh-CN" sz="1000" dirty="0">
                <a:solidFill>
                  <a:srgbClr val="FFFFFF"/>
                </a:solidFill>
                <a:latin typeface="Arial" charset="0"/>
                <a:ea typeface="SimSun" charset="0"/>
                <a:cs typeface="Arial" charset="0"/>
              </a:rPr>
              <a:t>2 Cor. 4:4)</a:t>
            </a:r>
          </a:p>
        </p:txBody>
      </p:sp>
      <p:sp>
        <p:nvSpPr>
          <p:cNvPr id="1556489" name="Rectangle 9"/>
          <p:cNvSpPr>
            <a:spLocks noChangeArrowheads="1"/>
          </p:cNvSpPr>
          <p:nvPr/>
        </p:nvSpPr>
        <p:spPr bwMode="auto">
          <a:xfrm rot="16200000" flipH="1">
            <a:off x="215900" y="3702050"/>
            <a:ext cx="2009775" cy="454025"/>
          </a:xfrm>
          <a:prstGeom prst="rect">
            <a:avLst/>
          </a:prstGeom>
          <a:noFill/>
          <a:ln w="12700">
            <a:noFill/>
            <a:miter lim="800000"/>
            <a:headEnd/>
            <a:tailEnd/>
          </a:ln>
          <a:effectLst/>
        </p:spPr>
        <p:txBody>
          <a:bodyPr wrap="none" lIns="90488" tIns="44450" rIns="90488" bIns="44450">
            <a:spAutoFit/>
          </a:bodyPr>
          <a:lstStyle/>
          <a:p>
            <a:pPr defTabSz="457200" eaLnBrk="0" hangingPunct="0">
              <a:defRPr/>
            </a:pPr>
            <a:r>
              <a:rPr lang="zh-CN" altLang="en-US">
                <a:solidFill>
                  <a:srgbClr val="FFFFFF"/>
                </a:solidFill>
                <a:effectLst>
                  <a:outerShdw blurRad="38100" dist="38100" dir="2700000" algn="tl">
                    <a:srgbClr val="000000"/>
                  </a:outerShdw>
                </a:effectLst>
                <a:latin typeface="Kosher-Normal" charset="0"/>
                <a:ea typeface="SimSun" pitchFamily="2" charset="-122"/>
                <a:cs typeface="Arial" charset="0"/>
              </a:rPr>
              <a:t>亚伯拉罕之约</a:t>
            </a:r>
          </a:p>
        </p:txBody>
      </p:sp>
      <p:sp>
        <p:nvSpPr>
          <p:cNvPr id="211977" name="Rectangle 10"/>
          <p:cNvSpPr>
            <a:spLocks noChangeArrowheads="1"/>
          </p:cNvSpPr>
          <p:nvPr/>
        </p:nvSpPr>
        <p:spPr bwMode="auto">
          <a:xfrm>
            <a:off x="1987550" y="2101850"/>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1978" name="Rectangle 11"/>
          <p:cNvSpPr>
            <a:spLocks noChangeArrowheads="1"/>
          </p:cNvSpPr>
          <p:nvPr/>
        </p:nvSpPr>
        <p:spPr bwMode="auto">
          <a:xfrm>
            <a:off x="3016250" y="4502150"/>
            <a:ext cx="2857500" cy="1181100"/>
          </a:xfrm>
          <a:prstGeom prst="rect">
            <a:avLst/>
          </a:prstGeom>
          <a:gradFill rotWithShape="0">
            <a:gsLst>
              <a:gs pos="0">
                <a:srgbClr val="438E00"/>
              </a:gs>
              <a:gs pos="100000">
                <a:srgbClr val="1B3900"/>
              </a:gs>
            </a:gsLst>
            <a:lin ang="0" scaled="1"/>
          </a:gradFill>
          <a:ln w="12700">
            <a:solidFill>
              <a:srgbClr val="000000"/>
            </a:solidFill>
            <a:miter lim="800000"/>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1556492" name="Rectangle 12"/>
          <p:cNvSpPr>
            <a:spLocks noChangeArrowheads="1"/>
          </p:cNvSpPr>
          <p:nvPr/>
        </p:nvSpPr>
        <p:spPr bwMode="auto">
          <a:xfrm>
            <a:off x="1847850" y="5695950"/>
            <a:ext cx="3949700" cy="609600"/>
          </a:xfrm>
          <a:prstGeom prst="rect">
            <a:avLst/>
          </a:prstGeom>
          <a:gradFill rotWithShape="0">
            <a:gsLst>
              <a:gs pos="0">
                <a:schemeClr val="tx1"/>
              </a:gs>
              <a:gs pos="100000">
                <a:schemeClr val="tx1">
                  <a:gamma/>
                  <a:shade val="0"/>
                  <a:invGamma/>
                </a:schemeClr>
              </a:gs>
            </a:gsLst>
            <a:lin ang="0" scaled="1"/>
          </a:gradFill>
          <a:ln w="12700">
            <a:solidFill>
              <a:srgbClr val="000000"/>
            </a:solidFill>
            <a:miter lim="800000"/>
            <a:headEnd/>
            <a:tailEnd/>
          </a:ln>
          <a:effectLst/>
        </p:spPr>
        <p:txBody>
          <a:bodyPr wrap="none" anchor="ctr"/>
          <a:lstStyle/>
          <a:p>
            <a:pPr defTabSz="457200" eaLnBrk="0" fontAlgn="auto" hangingPunct="0">
              <a:spcBef>
                <a:spcPts val="0"/>
              </a:spcBef>
              <a:spcAft>
                <a:spcPts val="0"/>
              </a:spcAft>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211980" name="Rectangle 13"/>
          <p:cNvSpPr>
            <a:spLocks noChangeArrowheads="1"/>
          </p:cNvSpPr>
          <p:nvPr/>
        </p:nvSpPr>
        <p:spPr bwMode="auto">
          <a:xfrm>
            <a:off x="2003425" y="2060575"/>
            <a:ext cx="1106073" cy="366767"/>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1800" b="1" dirty="0">
                <a:solidFill>
                  <a:srgbClr val="FFFFFF"/>
                </a:solidFill>
                <a:effectLst>
                  <a:outerShdw blurRad="38100" dist="38100" dir="2700000" algn="tl">
                    <a:srgbClr val="000000"/>
                  </a:outerShdw>
                </a:effectLst>
                <a:latin typeface="Kosher-Normal" charset="0"/>
                <a:ea typeface="SimSun" pitchFamily="2" charset="-122"/>
                <a:cs typeface="Arial" charset="0"/>
              </a:rPr>
              <a:t>土地之约</a:t>
            </a:r>
          </a:p>
        </p:txBody>
      </p:sp>
      <p:sp>
        <p:nvSpPr>
          <p:cNvPr id="211981" name="Rectangle 14"/>
          <p:cNvSpPr>
            <a:spLocks noChangeArrowheads="1"/>
          </p:cNvSpPr>
          <p:nvPr/>
        </p:nvSpPr>
        <p:spPr bwMode="auto">
          <a:xfrm>
            <a:off x="2368550" y="3308350"/>
            <a:ext cx="3505200" cy="1181100"/>
          </a:xfrm>
          <a:prstGeom prst="rect">
            <a:avLst/>
          </a:prstGeom>
          <a:gradFill rotWithShape="0">
            <a:gsLst>
              <a:gs pos="0">
                <a:srgbClr val="BA5D00"/>
              </a:gs>
              <a:gs pos="100000">
                <a:srgbClr val="371C00"/>
              </a:gs>
            </a:gsLst>
            <a:lin ang="0" scaled="1"/>
          </a:gradFill>
          <a:ln w="12700">
            <a:solidFill>
              <a:srgbClr val="000000"/>
            </a:solidFill>
            <a:miter lim="800000"/>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1982" name="Rectangle 15"/>
          <p:cNvSpPr>
            <a:spLocks noChangeArrowheads="1"/>
          </p:cNvSpPr>
          <p:nvPr/>
        </p:nvSpPr>
        <p:spPr bwMode="auto">
          <a:xfrm>
            <a:off x="2549525" y="3327400"/>
            <a:ext cx="1106073" cy="366767"/>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1800" b="1" dirty="0">
                <a:solidFill>
                  <a:srgbClr val="FFFFFF"/>
                </a:solidFill>
                <a:effectLst>
                  <a:outerShdw blurRad="38100" dist="38100" dir="2700000" algn="tl">
                    <a:srgbClr val="000000"/>
                  </a:outerShdw>
                </a:effectLst>
                <a:latin typeface="Kosher-Normal" charset="0"/>
                <a:ea typeface="SimSun" pitchFamily="2" charset="-122"/>
                <a:cs typeface="Arial" charset="0"/>
              </a:rPr>
              <a:t>大卫之约</a:t>
            </a:r>
          </a:p>
        </p:txBody>
      </p:sp>
      <p:sp>
        <p:nvSpPr>
          <p:cNvPr id="1556496" name="Rectangle 16"/>
          <p:cNvSpPr>
            <a:spLocks noChangeArrowheads="1"/>
          </p:cNvSpPr>
          <p:nvPr/>
        </p:nvSpPr>
        <p:spPr bwMode="auto">
          <a:xfrm>
            <a:off x="3108325" y="4475163"/>
            <a:ext cx="692150" cy="393700"/>
          </a:xfrm>
          <a:prstGeom prst="rect">
            <a:avLst/>
          </a:prstGeom>
          <a:noFill/>
          <a:ln w="12700">
            <a:noFill/>
            <a:miter lim="800000"/>
            <a:headEnd/>
            <a:tailEnd/>
          </a:ln>
          <a:effectLst/>
        </p:spPr>
        <p:txBody>
          <a:bodyPr wrap="none" lIns="90488" tIns="44450" rIns="90488" bIns="44450">
            <a:spAutoFit/>
          </a:bodyPr>
          <a:lstStyle/>
          <a:p>
            <a:pPr defTabSz="457200" eaLnBrk="0" hangingPunct="0">
              <a:defRPr/>
            </a:pPr>
            <a:r>
              <a:rPr lang="zh-CN" altLang="en-US" sz="1800" b="1" dirty="0">
                <a:solidFill>
                  <a:srgbClr val="FFFFFF"/>
                </a:solidFill>
                <a:effectLst>
                  <a:outerShdw blurRad="38100" dist="38100" dir="2700000" algn="tl">
                    <a:srgbClr val="000000"/>
                  </a:outerShdw>
                </a:effectLst>
                <a:latin typeface="Kosher-Normal" charset="0"/>
                <a:ea typeface="SimSun" pitchFamily="2" charset="-122"/>
                <a:cs typeface="Arial" charset="0"/>
              </a:rPr>
              <a:t>新约</a:t>
            </a:r>
          </a:p>
        </p:txBody>
      </p:sp>
      <p:sp>
        <p:nvSpPr>
          <p:cNvPr id="211984" name="Rectangle 17"/>
          <p:cNvSpPr>
            <a:spLocks noChangeArrowheads="1"/>
          </p:cNvSpPr>
          <p:nvPr/>
        </p:nvSpPr>
        <p:spPr bwMode="auto">
          <a:xfrm>
            <a:off x="1927225" y="5654675"/>
            <a:ext cx="12033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1800" b="1">
                <a:solidFill>
                  <a:srgbClr val="000000"/>
                </a:solidFill>
                <a:latin typeface="Kosher-Normal" charset="0"/>
                <a:ea typeface="SimSun" charset="0"/>
                <a:cs typeface="Arial" charset="0"/>
              </a:rPr>
              <a:t>摩西之约</a:t>
            </a:r>
          </a:p>
        </p:txBody>
      </p:sp>
      <p:grpSp>
        <p:nvGrpSpPr>
          <p:cNvPr id="211985" name="Group 18"/>
          <p:cNvGrpSpPr>
            <a:grpSpLocks/>
          </p:cNvGrpSpPr>
          <p:nvPr/>
        </p:nvGrpSpPr>
        <p:grpSpPr bwMode="auto">
          <a:xfrm>
            <a:off x="5689600" y="1376363"/>
            <a:ext cx="165100" cy="279400"/>
            <a:chOff x="3584" y="867"/>
            <a:chExt cx="104" cy="176"/>
          </a:xfrm>
        </p:grpSpPr>
        <p:sp>
          <p:nvSpPr>
            <p:cNvPr id="60836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60836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defTabSz="457200">
                <a:defRPr/>
              </a:pPr>
              <a:endParaRPr lang="en-US" sz="1800">
                <a:solidFill>
                  <a:srgbClr val="FFFFFF"/>
                </a:solidFill>
                <a:latin typeface="Arial" charset="0"/>
                <a:cs typeface="Arial" charset="0"/>
              </a:endParaRPr>
            </a:p>
          </p:txBody>
        </p:sp>
      </p:grpSp>
      <p:sp>
        <p:nvSpPr>
          <p:cNvPr id="1556501" name="Rectangle 21"/>
          <p:cNvSpPr>
            <a:spLocks noChangeArrowheads="1"/>
          </p:cNvSpPr>
          <p:nvPr/>
        </p:nvSpPr>
        <p:spPr bwMode="auto">
          <a:xfrm>
            <a:off x="1519238" y="836712"/>
            <a:ext cx="1806575" cy="698500"/>
          </a:xfrm>
          <a:prstGeom prst="rect">
            <a:avLst/>
          </a:prstGeom>
          <a:noFill/>
          <a:ln>
            <a:noFill/>
          </a:ln>
        </p:spPr>
        <p:txBody>
          <a:bodyPr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神与亚伯拉罕立约透过以色列成为“祭司的国度”重新建立人的统治权  </a:t>
            </a:r>
            <a:r>
              <a:rPr lang="en-US" altLang="zh-CN" sz="1000" dirty="0">
                <a:solidFill>
                  <a:srgbClr val="FFFFFF"/>
                </a:solidFill>
                <a:latin typeface="Arial" charset="0"/>
                <a:ea typeface="SimSun" charset="0"/>
                <a:cs typeface="Arial" charset="0"/>
              </a:rPr>
              <a:t>(</a:t>
            </a:r>
            <a:r>
              <a:rPr lang="zh-CN" altLang="en-US" sz="1000" dirty="0">
                <a:solidFill>
                  <a:srgbClr val="FFFFFF"/>
                </a:solidFill>
                <a:latin typeface="Arial" charset="0"/>
                <a:ea typeface="SimSun" charset="0"/>
                <a:cs typeface="Arial" charset="0"/>
              </a:rPr>
              <a:t>创</a:t>
            </a:r>
            <a:r>
              <a:rPr lang="en-US" altLang="zh-CN" sz="1000" dirty="0">
                <a:solidFill>
                  <a:srgbClr val="FFFFFF"/>
                </a:solidFill>
                <a:latin typeface="Arial" charset="0"/>
                <a:ea typeface="SimSun" charset="0"/>
                <a:cs typeface="Arial" charset="0"/>
              </a:rPr>
              <a:t>. 12:1-3; </a:t>
            </a:r>
            <a:r>
              <a:rPr lang="zh-CN" altLang="en-US" sz="1000" dirty="0">
                <a:solidFill>
                  <a:srgbClr val="FFFFFF"/>
                </a:solidFill>
                <a:latin typeface="Arial" charset="0"/>
                <a:ea typeface="SimSun" charset="0"/>
                <a:cs typeface="Arial" charset="0"/>
              </a:rPr>
              <a:t>出</a:t>
            </a:r>
            <a:r>
              <a:rPr lang="en-US" altLang="zh-CN" sz="1000" dirty="0">
                <a:solidFill>
                  <a:srgbClr val="FFFFFF"/>
                </a:solidFill>
                <a:latin typeface="Arial" charset="0"/>
                <a:ea typeface="SimSun" charset="0"/>
                <a:cs typeface="Arial" charset="0"/>
              </a:rPr>
              <a:t>. 19:6)</a:t>
            </a:r>
          </a:p>
        </p:txBody>
      </p:sp>
      <p:sp>
        <p:nvSpPr>
          <p:cNvPr id="1556502" name="Rectangle 22"/>
          <p:cNvSpPr>
            <a:spLocks noChangeArrowheads="1"/>
          </p:cNvSpPr>
          <p:nvPr/>
        </p:nvSpPr>
        <p:spPr bwMode="auto">
          <a:xfrm>
            <a:off x="47625" y="620688"/>
            <a:ext cx="1388227" cy="274434"/>
          </a:xfrm>
          <a:prstGeom prst="rect">
            <a:avLst/>
          </a:prstGeom>
          <a:noFill/>
          <a:ln w="12700">
            <a:noFill/>
            <a:miter lim="800000"/>
            <a:headEnd/>
            <a:tailEnd/>
          </a:ln>
          <a:effectLst/>
        </p:spPr>
        <p:txBody>
          <a:bodyPr wrap="none" lIns="90488" tIns="44450" rIns="90488" bIns="44450">
            <a:spAutoFit/>
          </a:bodyPr>
          <a:lstStyle/>
          <a:p>
            <a:pPr defTabSz="457200" eaLnBrk="0" hangingPunct="0">
              <a:defRPr/>
            </a:pPr>
            <a:r>
              <a:rPr lang="zh-CN" altLang="en-US" sz="1200" b="1" dirty="0">
                <a:solidFill>
                  <a:srgbClr val="FFFF00"/>
                </a:solidFill>
                <a:effectLst>
                  <a:outerShdw blurRad="38100" dist="38100" dir="2700000" algn="tl">
                    <a:srgbClr val="000000"/>
                  </a:outerShdw>
                </a:effectLst>
                <a:latin typeface="Scholar"/>
                <a:ea typeface="SimSun" pitchFamily="2" charset="-122"/>
                <a:cs typeface="Arial" charset="0"/>
              </a:rPr>
              <a:t>国度概念的教导</a:t>
            </a:r>
            <a:r>
              <a:rPr lang="en-US" altLang="zh-CN" sz="1200" b="1" dirty="0">
                <a:solidFill>
                  <a:srgbClr val="FFFF00"/>
                </a:solidFill>
                <a:effectLst>
                  <a:outerShdw blurRad="38100" dist="38100" dir="2700000" algn="tl">
                    <a:srgbClr val="000000"/>
                  </a:outerShdw>
                </a:effectLst>
                <a:latin typeface="Scholar"/>
                <a:ea typeface="SimSun" pitchFamily="2" charset="-122"/>
                <a:cs typeface="Arial" charset="0"/>
              </a:rPr>
              <a:t>...</a:t>
            </a:r>
          </a:p>
        </p:txBody>
      </p:sp>
      <p:sp>
        <p:nvSpPr>
          <p:cNvPr id="608278" name="Line 23"/>
          <p:cNvSpPr>
            <a:spLocks noChangeShapeType="1"/>
          </p:cNvSpPr>
          <p:nvPr/>
        </p:nvSpPr>
        <p:spPr bwMode="auto">
          <a:xfrm>
            <a:off x="693663" y="1325711"/>
            <a:ext cx="0" cy="406400"/>
          </a:xfrm>
          <a:prstGeom prst="line">
            <a:avLst/>
          </a:prstGeom>
          <a:noFill/>
          <a:ln w="12700">
            <a:solidFill>
              <a:schemeClr val="tx2"/>
            </a:solidFill>
            <a:round/>
            <a:headEnd/>
            <a:tailEnd/>
          </a:ln>
        </p:spPr>
        <p:txBody>
          <a:bodyPr/>
          <a:lstStyle/>
          <a:p>
            <a:pPr defTabSz="457200">
              <a:defRPr/>
            </a:pPr>
            <a:endParaRPr lang="en-US" sz="1800">
              <a:solidFill>
                <a:srgbClr val="FFFF00"/>
              </a:solidFill>
              <a:latin typeface="Arial" charset="0"/>
              <a:cs typeface="Arial" charset="0"/>
            </a:endParaRPr>
          </a:p>
        </p:txBody>
      </p:sp>
      <p:sp>
        <p:nvSpPr>
          <p:cNvPr id="608279" name="Freeform 24"/>
          <p:cNvSpPr>
            <a:spLocks/>
          </p:cNvSpPr>
          <p:nvPr/>
        </p:nvSpPr>
        <p:spPr bwMode="auto">
          <a:xfrm>
            <a:off x="633338" y="1665436"/>
            <a:ext cx="122238" cy="179388"/>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tx2"/>
            </a:solidFill>
            <a:round/>
            <a:headEnd/>
            <a:tailEnd/>
          </a:ln>
        </p:spPr>
        <p:txBody>
          <a:bodyPr/>
          <a:lstStyle/>
          <a:p>
            <a:pPr defTabSz="457200">
              <a:defRPr/>
            </a:pPr>
            <a:endParaRPr lang="en-US" sz="1800">
              <a:solidFill>
                <a:srgbClr val="FFFF00"/>
              </a:solidFill>
              <a:latin typeface="Arial" charset="0"/>
              <a:cs typeface="Arial" charset="0"/>
            </a:endParaRPr>
          </a:p>
        </p:txBody>
      </p:sp>
      <p:sp>
        <p:nvSpPr>
          <p:cNvPr id="1556505" name="Rectangle 25"/>
          <p:cNvSpPr>
            <a:spLocks noChangeArrowheads="1"/>
          </p:cNvSpPr>
          <p:nvPr/>
        </p:nvSpPr>
        <p:spPr bwMode="auto">
          <a:xfrm>
            <a:off x="234553" y="1916832"/>
            <a:ext cx="881063" cy="393700"/>
          </a:xfrm>
          <a:prstGeom prst="rect">
            <a:avLst/>
          </a:prstGeom>
          <a:noFill/>
          <a:ln>
            <a:noFill/>
          </a:ln>
        </p:spPr>
        <p:txBody>
          <a:bodyPr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人的堕落 </a:t>
            </a:r>
            <a:r>
              <a:rPr lang="en-US" altLang="zh-CN" sz="1000" dirty="0">
                <a:solidFill>
                  <a:srgbClr val="FFFFFF"/>
                </a:solidFill>
                <a:latin typeface="Arial" charset="0"/>
                <a:ea typeface="SimSun" charset="0"/>
                <a:cs typeface="Arial" charset="0"/>
              </a:rPr>
              <a:t>(</a:t>
            </a:r>
            <a:r>
              <a:rPr lang="zh-CN" altLang="en-US" sz="1000" dirty="0">
                <a:solidFill>
                  <a:srgbClr val="FFFFFF"/>
                </a:solidFill>
                <a:latin typeface="Arial" charset="0"/>
                <a:ea typeface="SimSun" charset="0"/>
                <a:cs typeface="Arial" charset="0"/>
              </a:rPr>
              <a:t>创</a:t>
            </a:r>
            <a:r>
              <a:rPr lang="en-US" altLang="zh-CN" sz="1000" dirty="0">
                <a:solidFill>
                  <a:srgbClr val="FFFFFF"/>
                </a:solidFill>
                <a:latin typeface="Arial" charset="0"/>
                <a:ea typeface="SimSun" charset="0"/>
                <a:cs typeface="Arial" charset="0"/>
              </a:rPr>
              <a:t> 3)</a:t>
            </a:r>
          </a:p>
        </p:txBody>
      </p:sp>
      <p:sp>
        <p:nvSpPr>
          <p:cNvPr id="1556506" name="Rectangle 26"/>
          <p:cNvSpPr>
            <a:spLocks noChangeArrowheads="1"/>
          </p:cNvSpPr>
          <p:nvPr/>
        </p:nvSpPr>
        <p:spPr bwMode="auto">
          <a:xfrm>
            <a:off x="3348038" y="836712"/>
            <a:ext cx="1304925" cy="546100"/>
          </a:xfrm>
          <a:prstGeom prst="rect">
            <a:avLst/>
          </a:prstGeom>
          <a:noFill/>
          <a:ln>
            <a:noFill/>
          </a:ln>
        </p:spPr>
        <p:txBody>
          <a:bodyPr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以色列失去祭司国度的见证，于是被掳受外邦统治 </a:t>
            </a:r>
            <a:endParaRPr lang="en-US" altLang="zh-CN" sz="1000" dirty="0">
              <a:solidFill>
                <a:srgbClr val="FFFFFF"/>
              </a:solidFill>
              <a:latin typeface="Arial" charset="0"/>
              <a:ea typeface="SimSun" charset="0"/>
              <a:cs typeface="Arial" charset="0"/>
            </a:endParaRPr>
          </a:p>
        </p:txBody>
      </p:sp>
      <p:sp>
        <p:nvSpPr>
          <p:cNvPr id="211992" name="Rectangle 27"/>
          <p:cNvSpPr>
            <a:spLocks noChangeArrowheads="1"/>
          </p:cNvSpPr>
          <p:nvPr/>
        </p:nvSpPr>
        <p:spPr bwMode="auto">
          <a:xfrm>
            <a:off x="3184525" y="4826000"/>
            <a:ext cx="13811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900">
                <a:solidFill>
                  <a:srgbClr val="FFFFFF"/>
                </a:solidFill>
                <a:latin typeface="Arial" charset="0"/>
                <a:ea typeface="SimSun" charset="0"/>
                <a:cs typeface="Arial" charset="0"/>
              </a:rPr>
              <a:t>耶利米书</a:t>
            </a:r>
            <a:r>
              <a:rPr lang="en-US" altLang="zh-CN" sz="900">
                <a:solidFill>
                  <a:srgbClr val="FFFFFF"/>
                </a:solidFill>
                <a:latin typeface="Arial" charset="0"/>
                <a:ea typeface="SimSun" charset="0"/>
                <a:cs typeface="Arial" charset="0"/>
              </a:rPr>
              <a:t>31:31-34 </a:t>
            </a:r>
            <a:r>
              <a:rPr lang="zh-CN" altLang="en-US" sz="900">
                <a:solidFill>
                  <a:srgbClr val="FFFFFF"/>
                </a:solidFill>
                <a:latin typeface="Arial" charset="0"/>
                <a:ea typeface="SimSun" charset="0"/>
                <a:cs typeface="Arial" charset="0"/>
              </a:rPr>
              <a:t>应许</a:t>
            </a:r>
            <a:r>
              <a:rPr lang="en-US" altLang="zh-CN" sz="900">
                <a:solidFill>
                  <a:srgbClr val="FFFFFF"/>
                </a:solidFill>
                <a:latin typeface="Arial" charset="0"/>
                <a:ea typeface="SimSun" charset="0"/>
                <a:cs typeface="Arial" charset="0"/>
              </a:rPr>
              <a:t>:</a:t>
            </a:r>
          </a:p>
          <a:p>
            <a:pPr defTabSz="457200" eaLnBrk="0" hangingPunct="0">
              <a:buFontTx/>
              <a:buChar char="•"/>
            </a:pPr>
            <a:r>
              <a:rPr lang="zh-CN" altLang="en-US" sz="900">
                <a:solidFill>
                  <a:srgbClr val="FFFFFF"/>
                </a:solidFill>
                <a:latin typeface="Arial" charset="0"/>
                <a:ea typeface="SimSun" charset="0"/>
                <a:cs typeface="Arial" charset="0"/>
              </a:rPr>
              <a:t>赦免</a:t>
            </a:r>
          </a:p>
          <a:p>
            <a:pPr defTabSz="457200" eaLnBrk="0" hangingPunct="0">
              <a:buFontTx/>
              <a:buChar char="•"/>
            </a:pPr>
            <a:r>
              <a:rPr lang="zh-CN" altLang="en-US" sz="900">
                <a:solidFill>
                  <a:srgbClr val="FFFFFF"/>
                </a:solidFill>
                <a:latin typeface="Arial" charset="0"/>
                <a:ea typeface="SimSun" charset="0"/>
                <a:cs typeface="Arial" charset="0"/>
              </a:rPr>
              <a:t>圣灵内住</a:t>
            </a:r>
          </a:p>
          <a:p>
            <a:pPr defTabSz="457200" eaLnBrk="0" hangingPunct="0">
              <a:buFontTx/>
              <a:buChar char="•"/>
            </a:pPr>
            <a:r>
              <a:rPr lang="zh-CN" altLang="en-US" sz="900">
                <a:solidFill>
                  <a:srgbClr val="FFFFFF"/>
                </a:solidFill>
                <a:latin typeface="Arial" charset="0"/>
                <a:ea typeface="SimSun" charset="0"/>
                <a:cs typeface="Arial" charset="0"/>
              </a:rPr>
              <a:t>新心，新人，新思想 </a:t>
            </a:r>
          </a:p>
          <a:p>
            <a:pPr defTabSz="457200" eaLnBrk="0" hangingPunct="0">
              <a:buFontTx/>
              <a:buChar char="•"/>
            </a:pPr>
            <a:r>
              <a:rPr lang="zh-CN" altLang="en-US" sz="900">
                <a:solidFill>
                  <a:srgbClr val="FFFFFF"/>
                </a:solidFill>
                <a:latin typeface="Arial" charset="0"/>
                <a:ea typeface="SimSun" charset="0"/>
                <a:cs typeface="Arial" charset="0"/>
              </a:rPr>
              <a:t>以色列与犹大重新统一</a:t>
            </a:r>
          </a:p>
          <a:p>
            <a:pPr defTabSz="457200" eaLnBrk="0" hangingPunct="0">
              <a:buFontTx/>
              <a:buChar char="•"/>
            </a:pPr>
            <a:r>
              <a:rPr lang="zh-CN" altLang="en-US" sz="900">
                <a:solidFill>
                  <a:srgbClr val="FFFFFF"/>
                </a:solidFill>
                <a:latin typeface="Arial" charset="0"/>
                <a:ea typeface="SimSun" charset="0"/>
                <a:cs typeface="Arial" charset="0"/>
              </a:rPr>
              <a:t>不需要传福音 </a:t>
            </a:r>
            <a:endParaRPr lang="en-US" altLang="zh-CN" sz="900">
              <a:solidFill>
                <a:srgbClr val="FFFFFF"/>
              </a:solidFill>
              <a:latin typeface="Arial" charset="0"/>
              <a:ea typeface="SimSun" charset="0"/>
              <a:cs typeface="Arial" charset="0"/>
            </a:endParaRPr>
          </a:p>
        </p:txBody>
      </p:sp>
      <p:sp>
        <p:nvSpPr>
          <p:cNvPr id="211993" name="Rectangle 28"/>
          <p:cNvSpPr>
            <a:spLocks noChangeArrowheads="1"/>
          </p:cNvSpPr>
          <p:nvPr/>
        </p:nvSpPr>
        <p:spPr bwMode="auto">
          <a:xfrm>
            <a:off x="2651125" y="3671888"/>
            <a:ext cx="18208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1000">
                <a:solidFill>
                  <a:srgbClr val="FFFFFF"/>
                </a:solidFill>
                <a:latin typeface="Arial" charset="0"/>
                <a:ea typeface="SimSun" charset="0"/>
                <a:cs typeface="Arial" charset="0"/>
              </a:rPr>
              <a:t>撒母耳下</a:t>
            </a:r>
            <a:r>
              <a:rPr lang="en-US" altLang="zh-CN" sz="1000">
                <a:solidFill>
                  <a:srgbClr val="FFFFFF"/>
                </a:solidFill>
                <a:latin typeface="Arial" charset="0"/>
                <a:ea typeface="SimSun" charset="0"/>
                <a:cs typeface="Arial" charset="0"/>
              </a:rPr>
              <a:t>7:12-16 </a:t>
            </a:r>
            <a:r>
              <a:rPr lang="zh-CN" altLang="en-US" sz="1000">
                <a:solidFill>
                  <a:srgbClr val="FFFFFF"/>
                </a:solidFill>
                <a:latin typeface="Arial" charset="0"/>
                <a:ea typeface="SimSun" charset="0"/>
                <a:cs typeface="Arial" charset="0"/>
              </a:rPr>
              <a:t>永久的应许</a:t>
            </a:r>
            <a:r>
              <a:rPr lang="en-US" altLang="zh-CN" sz="1000">
                <a:solidFill>
                  <a:srgbClr val="FFFFFF"/>
                </a:solidFill>
                <a:latin typeface="Arial" charset="0"/>
                <a:ea typeface="SimSun" charset="0"/>
                <a:cs typeface="Arial" charset="0"/>
              </a:rPr>
              <a:t>:</a:t>
            </a:r>
          </a:p>
          <a:p>
            <a:pPr defTabSz="457200" eaLnBrk="0" hangingPunct="0">
              <a:buFontTx/>
              <a:buChar char="•"/>
            </a:pPr>
            <a:r>
              <a:rPr lang="zh-CN" altLang="en-US" sz="1000">
                <a:solidFill>
                  <a:srgbClr val="FFFFFF"/>
                </a:solidFill>
                <a:latin typeface="Arial" charset="0"/>
                <a:ea typeface="SimSun" charset="0"/>
                <a:cs typeface="Arial" charset="0"/>
              </a:rPr>
              <a:t>儿子 </a:t>
            </a:r>
            <a:r>
              <a:rPr lang="en-US" altLang="zh-CN" sz="1000">
                <a:solidFill>
                  <a:srgbClr val="FFFFFF"/>
                </a:solidFill>
                <a:latin typeface="Arial" charset="0"/>
                <a:ea typeface="SimSun" charset="0"/>
                <a:cs typeface="Arial" charset="0"/>
              </a:rPr>
              <a:t>(“</a:t>
            </a:r>
            <a:r>
              <a:rPr lang="zh-CN" altLang="en-US" sz="1000">
                <a:solidFill>
                  <a:srgbClr val="FFFFFF"/>
                </a:solidFill>
                <a:latin typeface="Arial" charset="0"/>
                <a:ea typeface="SimSun" charset="0"/>
                <a:cs typeface="Arial" charset="0"/>
              </a:rPr>
              <a:t>家室”永不遭废弃</a:t>
            </a:r>
            <a:r>
              <a:rPr lang="en-US" altLang="zh-CN" sz="1000">
                <a:solidFill>
                  <a:srgbClr val="FFFFFF"/>
                </a:solidFill>
                <a:latin typeface="Arial" charset="0"/>
                <a:ea typeface="SimSun" charset="0"/>
                <a:cs typeface="Arial" charset="0"/>
              </a:rPr>
              <a:t>)</a:t>
            </a:r>
          </a:p>
          <a:p>
            <a:pPr defTabSz="457200" eaLnBrk="0" hangingPunct="0">
              <a:buFontTx/>
              <a:buChar char="•"/>
            </a:pPr>
            <a:r>
              <a:rPr lang="zh-CN" altLang="en-US" sz="1000">
                <a:solidFill>
                  <a:srgbClr val="FFFFFF"/>
                </a:solidFill>
                <a:latin typeface="Arial" charset="0"/>
                <a:ea typeface="SimSun" charset="0"/>
                <a:cs typeface="Arial" charset="0"/>
              </a:rPr>
              <a:t>国 </a:t>
            </a:r>
            <a:r>
              <a:rPr lang="en-US" altLang="zh-CN" sz="1000">
                <a:solidFill>
                  <a:srgbClr val="FFFFFF"/>
                </a:solidFill>
                <a:latin typeface="Arial" charset="0"/>
                <a:ea typeface="SimSun" charset="0"/>
                <a:cs typeface="Arial" charset="0"/>
              </a:rPr>
              <a:t>(</a:t>
            </a:r>
            <a:r>
              <a:rPr lang="zh-CN" altLang="en-US" sz="1000">
                <a:solidFill>
                  <a:srgbClr val="FFFFFF"/>
                </a:solidFill>
                <a:latin typeface="Arial" charset="0"/>
                <a:ea typeface="SimSun" charset="0"/>
                <a:cs typeface="Arial" charset="0"/>
              </a:rPr>
              <a:t>政治王朝</a:t>
            </a:r>
            <a:r>
              <a:rPr lang="en-US" altLang="zh-CN" sz="1000">
                <a:solidFill>
                  <a:srgbClr val="FFFFFF"/>
                </a:solidFill>
                <a:latin typeface="Arial" charset="0"/>
                <a:ea typeface="SimSun" charset="0"/>
                <a:cs typeface="Arial" charset="0"/>
              </a:rPr>
              <a:t>)</a:t>
            </a:r>
          </a:p>
          <a:p>
            <a:pPr defTabSz="457200" eaLnBrk="0" hangingPunct="0">
              <a:buFontTx/>
              <a:buChar char="•"/>
            </a:pPr>
            <a:r>
              <a:rPr lang="zh-CN" altLang="en-US" sz="1000">
                <a:solidFill>
                  <a:srgbClr val="FFFFFF"/>
                </a:solidFill>
                <a:latin typeface="Arial" charset="0"/>
                <a:ea typeface="SimSun" charset="0"/>
                <a:cs typeface="Arial" charset="0"/>
              </a:rPr>
              <a:t>宝座 </a:t>
            </a:r>
            <a:r>
              <a:rPr lang="en-US" altLang="zh-CN" sz="1000">
                <a:solidFill>
                  <a:srgbClr val="FFFFFF"/>
                </a:solidFill>
                <a:latin typeface="Arial" charset="0"/>
                <a:ea typeface="SimSun" charset="0"/>
                <a:cs typeface="Arial" charset="0"/>
              </a:rPr>
              <a:t>(</a:t>
            </a:r>
            <a:r>
              <a:rPr lang="zh-CN" altLang="en-US" sz="1000">
                <a:solidFill>
                  <a:srgbClr val="FFFFFF"/>
                </a:solidFill>
                <a:latin typeface="Arial" charset="0"/>
                <a:ea typeface="SimSun" charset="0"/>
                <a:cs typeface="Arial" charset="0"/>
              </a:rPr>
              <a:t>后裔接续掌权</a:t>
            </a:r>
            <a:r>
              <a:rPr lang="en-US" altLang="zh-CN" sz="1000">
                <a:solidFill>
                  <a:srgbClr val="FFFFFF"/>
                </a:solidFill>
                <a:latin typeface="Arial" charset="0"/>
                <a:ea typeface="SimSun" charset="0"/>
                <a:cs typeface="Arial" charset="0"/>
              </a:rPr>
              <a:t>)</a:t>
            </a:r>
          </a:p>
          <a:p>
            <a:pPr defTabSz="457200" eaLnBrk="0" hangingPunct="0">
              <a:buFontTx/>
              <a:buChar char="•"/>
            </a:pPr>
            <a:r>
              <a:rPr lang="zh-CN" altLang="en-US" sz="1000">
                <a:solidFill>
                  <a:srgbClr val="FFFFFF"/>
                </a:solidFill>
                <a:latin typeface="Arial" charset="0"/>
                <a:ea typeface="SimSun" charset="0"/>
                <a:cs typeface="Arial" charset="0"/>
              </a:rPr>
              <a:t>圣殿 </a:t>
            </a:r>
            <a:r>
              <a:rPr lang="en-US" altLang="zh-CN" sz="1000">
                <a:solidFill>
                  <a:srgbClr val="FFFFFF"/>
                </a:solidFill>
                <a:latin typeface="Arial" charset="0"/>
                <a:ea typeface="SimSun" charset="0"/>
                <a:cs typeface="Arial" charset="0"/>
              </a:rPr>
              <a:t>(</a:t>
            </a:r>
            <a:r>
              <a:rPr lang="zh-CN" altLang="en-US" sz="1000">
                <a:solidFill>
                  <a:srgbClr val="FFFFFF"/>
                </a:solidFill>
                <a:latin typeface="Arial" charset="0"/>
                <a:ea typeface="SimSun" charset="0"/>
                <a:cs typeface="Arial" charset="0"/>
              </a:rPr>
              <a:t>儿子来建造</a:t>
            </a:r>
            <a:r>
              <a:rPr lang="en-US" altLang="zh-CN" sz="1000">
                <a:solidFill>
                  <a:srgbClr val="FFFFFF"/>
                </a:solidFill>
                <a:latin typeface="Arial" charset="0"/>
                <a:ea typeface="SimSun" charset="0"/>
                <a:cs typeface="Arial" charset="0"/>
              </a:rPr>
              <a:t>)</a:t>
            </a:r>
          </a:p>
        </p:txBody>
      </p:sp>
      <p:sp>
        <p:nvSpPr>
          <p:cNvPr id="211994" name="Rectangle 29"/>
          <p:cNvSpPr>
            <a:spLocks noChangeArrowheads="1"/>
          </p:cNvSpPr>
          <p:nvPr/>
        </p:nvSpPr>
        <p:spPr bwMode="auto">
          <a:xfrm>
            <a:off x="2270125" y="2519363"/>
            <a:ext cx="3200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defTabSz="457200" eaLnBrk="0" hangingPunct="0"/>
            <a:r>
              <a:rPr lang="zh-CN" altLang="en-US" sz="1000">
                <a:solidFill>
                  <a:srgbClr val="FFFFFF"/>
                </a:solidFill>
                <a:latin typeface="Arial" charset="0"/>
                <a:ea typeface="SimSun" charset="0"/>
                <a:cs typeface="Arial" charset="0"/>
              </a:rPr>
              <a:t>创世记 </a:t>
            </a:r>
            <a:r>
              <a:rPr lang="en-US" altLang="zh-CN" sz="1000">
                <a:solidFill>
                  <a:srgbClr val="FFFFFF"/>
                </a:solidFill>
                <a:latin typeface="Arial" charset="0"/>
                <a:ea typeface="SimSun" charset="0"/>
                <a:cs typeface="Arial" charset="0"/>
              </a:rPr>
              <a:t>15:18 (</a:t>
            </a:r>
            <a:r>
              <a:rPr lang="zh-CN" altLang="en-US" sz="1000">
                <a:solidFill>
                  <a:srgbClr val="FFFFFF"/>
                </a:solidFill>
                <a:latin typeface="Arial" charset="0"/>
                <a:ea typeface="SimSun" charset="0"/>
                <a:cs typeface="Arial" charset="0"/>
              </a:rPr>
              <a:t>参：申</a:t>
            </a:r>
            <a:r>
              <a:rPr lang="en-US" altLang="zh-CN" sz="1000">
                <a:solidFill>
                  <a:srgbClr val="FFFFFF"/>
                </a:solidFill>
                <a:latin typeface="Arial" charset="0"/>
                <a:ea typeface="SimSun" charset="0"/>
                <a:cs typeface="Arial" charset="0"/>
              </a:rPr>
              <a:t>30:1-10)</a:t>
            </a:r>
            <a:r>
              <a:rPr lang="zh-CN" altLang="en-US" sz="1000">
                <a:solidFill>
                  <a:srgbClr val="FFFFFF"/>
                </a:solidFill>
                <a:latin typeface="Arial" charset="0"/>
                <a:ea typeface="SimSun" charset="0"/>
                <a:cs typeface="Arial" charset="0"/>
              </a:rPr>
              <a:t>的应许</a:t>
            </a:r>
            <a:r>
              <a:rPr lang="en-US" altLang="zh-CN" sz="1000">
                <a:solidFill>
                  <a:srgbClr val="FFFFFF"/>
                </a:solidFill>
                <a:latin typeface="Arial" charset="0"/>
                <a:ea typeface="SimSun" charset="0"/>
                <a:cs typeface="Arial" charset="0"/>
              </a:rPr>
              <a:t>:</a:t>
            </a:r>
          </a:p>
          <a:p>
            <a:pPr defTabSz="457200" eaLnBrk="0" hangingPunct="0">
              <a:buFontTx/>
              <a:buChar char="•"/>
            </a:pPr>
            <a:r>
              <a:rPr lang="zh-CN" altLang="en-US" sz="1000">
                <a:solidFill>
                  <a:srgbClr val="FFFFFF"/>
                </a:solidFill>
                <a:latin typeface="Arial" charset="0"/>
                <a:ea typeface="SimSun" charset="0"/>
                <a:cs typeface="Arial" charset="0"/>
              </a:rPr>
              <a:t>从埃及哇地至幼发拉底河流域</a:t>
            </a:r>
            <a:r>
              <a:rPr lang="en-US" altLang="zh-CN" sz="1000">
                <a:solidFill>
                  <a:srgbClr val="FFFFFF"/>
                </a:solidFill>
                <a:latin typeface="Arial" charset="0"/>
                <a:ea typeface="SimSun" charset="0"/>
                <a:cs typeface="Arial" charset="0"/>
              </a:rPr>
              <a:t>(</a:t>
            </a:r>
            <a:r>
              <a:rPr lang="zh-CN" altLang="en-US" sz="1000">
                <a:solidFill>
                  <a:srgbClr val="FFFFFF"/>
                </a:solidFill>
                <a:latin typeface="Arial" charset="0"/>
                <a:ea typeface="SimSun" charset="0"/>
                <a:cs typeface="Arial" charset="0"/>
              </a:rPr>
              <a:t>赛</a:t>
            </a:r>
            <a:r>
              <a:rPr lang="en-US" altLang="zh-CN" sz="1000">
                <a:solidFill>
                  <a:srgbClr val="FFFFFF"/>
                </a:solidFill>
                <a:latin typeface="Arial" charset="0"/>
                <a:ea typeface="SimSun" charset="0"/>
                <a:cs typeface="Arial" charset="0"/>
              </a:rPr>
              <a:t>27:12)</a:t>
            </a:r>
          </a:p>
          <a:p>
            <a:pPr defTabSz="457200" eaLnBrk="0" hangingPunct="0">
              <a:buFontTx/>
              <a:buChar char="•"/>
            </a:pPr>
            <a:r>
              <a:rPr lang="zh-CN" altLang="en-US" sz="1000">
                <a:solidFill>
                  <a:srgbClr val="FFFFFF"/>
                </a:solidFill>
                <a:latin typeface="Arial" charset="0"/>
                <a:ea typeface="SimSun" charset="0"/>
                <a:cs typeface="Arial" charset="0"/>
              </a:rPr>
              <a:t>被掳归回／重建之后，土地永久占有权</a:t>
            </a:r>
            <a:r>
              <a:rPr lang="en-US" altLang="zh-CN" sz="1000">
                <a:solidFill>
                  <a:srgbClr val="FFFFFF"/>
                </a:solidFill>
                <a:latin typeface="Arial" charset="0"/>
                <a:ea typeface="SimSun" charset="0"/>
                <a:cs typeface="Arial" charset="0"/>
              </a:rPr>
              <a:t>(</a:t>
            </a:r>
            <a:r>
              <a:rPr lang="zh-CN" altLang="en-US" sz="1000">
                <a:solidFill>
                  <a:srgbClr val="FFFFFF"/>
                </a:solidFill>
                <a:latin typeface="Arial" charset="0"/>
                <a:ea typeface="SimSun" charset="0"/>
                <a:cs typeface="Arial" charset="0"/>
              </a:rPr>
              <a:t>创</a:t>
            </a:r>
            <a:r>
              <a:rPr lang="en-US" altLang="zh-CN" sz="1000">
                <a:solidFill>
                  <a:srgbClr val="FFFFFF"/>
                </a:solidFill>
                <a:latin typeface="Arial" charset="0"/>
                <a:ea typeface="SimSun" charset="0"/>
                <a:cs typeface="Arial" charset="0"/>
              </a:rPr>
              <a:t>17:8) </a:t>
            </a:r>
          </a:p>
          <a:p>
            <a:pPr defTabSz="457200" eaLnBrk="0" hangingPunct="0">
              <a:buFontTx/>
              <a:buChar char="•"/>
            </a:pPr>
            <a:r>
              <a:rPr lang="zh-CN" altLang="en-US" sz="1000">
                <a:solidFill>
                  <a:srgbClr val="FFFFFF"/>
                </a:solidFill>
                <a:latin typeface="Arial" charset="0"/>
                <a:ea typeface="SimSun" charset="0"/>
                <a:cs typeface="Arial" charset="0"/>
              </a:rPr>
              <a:t>因着巴勒斯坦地全世界蒙祝福 </a:t>
            </a:r>
            <a:r>
              <a:rPr lang="en-US" altLang="zh-CN" sz="1000">
                <a:solidFill>
                  <a:srgbClr val="FFFFFF"/>
                </a:solidFill>
                <a:latin typeface="Arial" charset="0"/>
                <a:ea typeface="SimSun" charset="0"/>
                <a:cs typeface="Arial" charset="0"/>
              </a:rPr>
              <a:t>(</a:t>
            </a:r>
            <a:r>
              <a:rPr lang="zh-CN" altLang="en-US" sz="1000">
                <a:solidFill>
                  <a:srgbClr val="FFFFFF"/>
                </a:solidFill>
                <a:latin typeface="Arial" charset="0"/>
                <a:ea typeface="SimSun" charset="0"/>
                <a:cs typeface="Arial" charset="0"/>
              </a:rPr>
              <a:t>赛</a:t>
            </a:r>
            <a:r>
              <a:rPr lang="en-US" altLang="zh-CN" sz="1000">
                <a:solidFill>
                  <a:srgbClr val="FFFFFF"/>
                </a:solidFill>
                <a:latin typeface="Arial" charset="0"/>
                <a:ea typeface="SimSun" charset="0"/>
                <a:cs typeface="Arial" charset="0"/>
              </a:rPr>
              <a:t>14:1-2)</a:t>
            </a:r>
          </a:p>
        </p:txBody>
      </p:sp>
      <p:sp>
        <p:nvSpPr>
          <p:cNvPr id="1556510" name="Rectangle 30"/>
          <p:cNvSpPr>
            <a:spLocks noChangeArrowheads="1"/>
          </p:cNvSpPr>
          <p:nvPr/>
        </p:nvSpPr>
        <p:spPr bwMode="auto">
          <a:xfrm>
            <a:off x="5827489" y="836712"/>
            <a:ext cx="1120775" cy="698500"/>
          </a:xfrm>
          <a:prstGeom prst="rect">
            <a:avLst/>
          </a:prstGeom>
          <a:noFill/>
          <a:ln>
            <a:noFill/>
          </a:ln>
        </p:spPr>
        <p:txBody>
          <a:bodyPr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耶稣藉着教会以神奇的方式扩展张他的国度（太</a:t>
            </a:r>
            <a:r>
              <a:rPr lang="en-US" altLang="zh-CN" sz="1000" dirty="0">
                <a:solidFill>
                  <a:srgbClr val="FFFFFF"/>
                </a:solidFill>
                <a:latin typeface="Arial" charset="0"/>
                <a:ea typeface="SimSun" charset="0"/>
                <a:cs typeface="Arial" charset="0"/>
              </a:rPr>
              <a:t>.13</a:t>
            </a:r>
            <a:r>
              <a:rPr lang="zh-CN" altLang="en-US" sz="1000" dirty="0">
                <a:solidFill>
                  <a:srgbClr val="FFFFFF"/>
                </a:solidFill>
                <a:latin typeface="Arial" charset="0"/>
                <a:ea typeface="SimSun" charset="0"/>
                <a:cs typeface="Arial" charset="0"/>
              </a:rPr>
              <a:t>）</a:t>
            </a:r>
            <a:endParaRPr lang="en-US" altLang="zh-CN" sz="1000" dirty="0">
              <a:solidFill>
                <a:srgbClr val="FFFFFF"/>
              </a:solidFill>
              <a:latin typeface="Arial" charset="0"/>
              <a:ea typeface="SimSun" charset="0"/>
              <a:cs typeface="Arial" charset="0"/>
            </a:endParaRPr>
          </a:p>
        </p:txBody>
      </p:sp>
      <p:sp>
        <p:nvSpPr>
          <p:cNvPr id="1556511" name="Rectangle 31"/>
          <p:cNvSpPr>
            <a:spLocks noChangeArrowheads="1"/>
          </p:cNvSpPr>
          <p:nvPr/>
        </p:nvSpPr>
        <p:spPr bwMode="auto">
          <a:xfrm>
            <a:off x="4643438" y="836712"/>
            <a:ext cx="1076325" cy="698500"/>
          </a:xfrm>
          <a:prstGeom prst="rect">
            <a:avLst/>
          </a:prstGeom>
          <a:noFill/>
          <a:ln>
            <a:noFill/>
          </a:ln>
        </p:spPr>
        <p:txBody>
          <a:bodyPr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以色列拒绝弥赛亚国度的邀请</a:t>
            </a:r>
            <a:r>
              <a:rPr lang="en-US" altLang="zh-CN" sz="1000" dirty="0">
                <a:solidFill>
                  <a:srgbClr val="FFFFFF"/>
                </a:solidFill>
                <a:latin typeface="Arial" charset="0"/>
                <a:ea typeface="SimSun" charset="0"/>
                <a:cs typeface="Arial" charset="0"/>
              </a:rPr>
              <a:t>(</a:t>
            </a:r>
            <a:r>
              <a:rPr lang="zh-CN" altLang="en-US" sz="1000" dirty="0">
                <a:solidFill>
                  <a:srgbClr val="FFFFFF"/>
                </a:solidFill>
                <a:latin typeface="Arial" charset="0"/>
                <a:ea typeface="SimSun" charset="0"/>
                <a:cs typeface="Arial" charset="0"/>
              </a:rPr>
              <a:t>太</a:t>
            </a:r>
            <a:r>
              <a:rPr lang="en-US" altLang="zh-CN" sz="1000" dirty="0">
                <a:solidFill>
                  <a:srgbClr val="FFFFFF"/>
                </a:solidFill>
                <a:latin typeface="Arial" charset="0"/>
                <a:ea typeface="SimSun" charset="0"/>
                <a:cs typeface="Arial" charset="0"/>
              </a:rPr>
              <a:t>. 12:41-42; 23:37-39)</a:t>
            </a:r>
          </a:p>
        </p:txBody>
      </p:sp>
      <p:sp>
        <p:nvSpPr>
          <p:cNvPr id="1556512" name="Rectangle 32"/>
          <p:cNvSpPr>
            <a:spLocks noChangeArrowheads="1"/>
          </p:cNvSpPr>
          <p:nvPr/>
        </p:nvSpPr>
        <p:spPr bwMode="auto">
          <a:xfrm>
            <a:off x="6736035" y="836712"/>
            <a:ext cx="1076325" cy="859210"/>
          </a:xfrm>
          <a:prstGeom prst="rect">
            <a:avLst/>
          </a:prstGeom>
          <a:noFill/>
          <a:ln>
            <a:noFill/>
          </a:ln>
        </p:spPr>
        <p:txBody>
          <a:bodyPr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基督得胜以色列的仇敌，以色列全家都要得救（罗</a:t>
            </a:r>
            <a:r>
              <a:rPr lang="en-US" altLang="zh-CN" sz="1000" dirty="0">
                <a:solidFill>
                  <a:srgbClr val="FFFFFF"/>
                </a:solidFill>
                <a:latin typeface="Arial" charset="0"/>
                <a:ea typeface="SimSun" charset="0"/>
                <a:cs typeface="Arial" charset="0"/>
              </a:rPr>
              <a:t>11:26-27</a:t>
            </a:r>
            <a:r>
              <a:rPr lang="zh-CN" altLang="en-US" sz="1000" dirty="0">
                <a:solidFill>
                  <a:srgbClr val="FFFFFF"/>
                </a:solidFill>
                <a:latin typeface="Arial" charset="0"/>
                <a:ea typeface="SimSun" charset="0"/>
                <a:cs typeface="Arial" charset="0"/>
              </a:rPr>
              <a:t>）</a:t>
            </a:r>
            <a:endParaRPr lang="en-US" altLang="zh-CN" sz="1000" dirty="0">
              <a:solidFill>
                <a:srgbClr val="FFFFFF"/>
              </a:solidFill>
              <a:latin typeface="Arial" charset="0"/>
              <a:ea typeface="SimSun" charset="0"/>
              <a:cs typeface="Arial" charset="0"/>
            </a:endParaRPr>
          </a:p>
        </p:txBody>
      </p:sp>
      <p:sp>
        <p:nvSpPr>
          <p:cNvPr id="211998" name="AutoShape 33"/>
          <p:cNvSpPr>
            <a:spLocks noChangeArrowheads="1"/>
          </p:cNvSpPr>
          <p:nvPr/>
        </p:nvSpPr>
        <p:spPr bwMode="auto">
          <a:xfrm rot="-5400000">
            <a:off x="5849938" y="1503363"/>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1999" name="Rectangle 34"/>
          <p:cNvSpPr>
            <a:spLocks noChangeArrowheads="1"/>
          </p:cNvSpPr>
          <p:nvPr/>
        </p:nvSpPr>
        <p:spPr bwMode="auto">
          <a:xfrm>
            <a:off x="5778500" y="4495800"/>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2000" name="Rectangle 35"/>
          <p:cNvSpPr>
            <a:spLocks noChangeArrowheads="1"/>
          </p:cNvSpPr>
          <p:nvPr/>
        </p:nvSpPr>
        <p:spPr bwMode="auto">
          <a:xfrm>
            <a:off x="5784850" y="2101850"/>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2001" name="Rectangle 36"/>
          <p:cNvSpPr>
            <a:spLocks noChangeArrowheads="1"/>
          </p:cNvSpPr>
          <p:nvPr/>
        </p:nvSpPr>
        <p:spPr bwMode="auto">
          <a:xfrm>
            <a:off x="7688263" y="2103438"/>
            <a:ext cx="1384300" cy="1211262"/>
          </a:xfrm>
          <a:prstGeom prst="rect">
            <a:avLst/>
          </a:prstGeom>
          <a:solidFill>
            <a:srgbClr val="CF0E3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2002" name="Rectangle 37"/>
          <p:cNvSpPr>
            <a:spLocks noChangeArrowheads="1"/>
          </p:cNvSpPr>
          <p:nvPr/>
        </p:nvSpPr>
        <p:spPr bwMode="auto">
          <a:xfrm>
            <a:off x="5778500" y="3311525"/>
            <a:ext cx="3289300" cy="1193800"/>
          </a:xfrm>
          <a:prstGeom prst="rect">
            <a:avLst/>
          </a:prstGeom>
          <a:gradFill rotWithShape="0">
            <a:gsLst>
              <a:gs pos="0">
                <a:srgbClr val="371C00"/>
              </a:gs>
              <a:gs pos="100000">
                <a:srgbClr val="BA5D00"/>
              </a:gs>
            </a:gsLst>
            <a:lin ang="0" scaled="1"/>
          </a:gradFill>
          <a:ln w="12700">
            <a:solidFill>
              <a:srgbClr val="000000"/>
            </a:solidFill>
            <a:miter lim="800000"/>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2003" name="Rectangle 38"/>
          <p:cNvSpPr>
            <a:spLocks noChangeArrowheads="1"/>
          </p:cNvSpPr>
          <p:nvPr/>
        </p:nvSpPr>
        <p:spPr bwMode="auto">
          <a:xfrm>
            <a:off x="5786438" y="2519363"/>
            <a:ext cx="1881187"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just" defTabSz="457200" eaLnBrk="0" hangingPunct="0"/>
            <a:r>
              <a:rPr lang="zh-CN" altLang="en-US" sz="1000">
                <a:solidFill>
                  <a:srgbClr val="FFFFFF"/>
                </a:solidFill>
                <a:latin typeface="Arial" charset="0"/>
                <a:ea typeface="SimSun" charset="0"/>
                <a:cs typeface="Arial" charset="0"/>
              </a:rPr>
              <a:t>以色列因着拒绝弥赛亚受审判被赶逐出应许之地 长达</a:t>
            </a:r>
            <a:r>
              <a:rPr lang="en-US" altLang="zh-CN" sz="1000">
                <a:solidFill>
                  <a:srgbClr val="FFFFFF"/>
                </a:solidFill>
                <a:latin typeface="Arial" charset="0"/>
                <a:ea typeface="SimSun" charset="0"/>
                <a:cs typeface="Arial" charset="0"/>
              </a:rPr>
              <a:t>19</a:t>
            </a:r>
            <a:r>
              <a:rPr lang="zh-CN" altLang="en-US" sz="1000">
                <a:solidFill>
                  <a:srgbClr val="FFFFFF"/>
                </a:solidFill>
                <a:latin typeface="Arial" charset="0"/>
                <a:ea typeface="SimSun" charset="0"/>
                <a:cs typeface="Arial" charset="0"/>
              </a:rPr>
              <a:t>世纪（主后</a:t>
            </a:r>
            <a:r>
              <a:rPr lang="en-US" altLang="zh-CN" sz="1000">
                <a:solidFill>
                  <a:srgbClr val="FFFFFF"/>
                </a:solidFill>
                <a:latin typeface="Arial" charset="0"/>
                <a:ea typeface="SimSun" charset="0"/>
                <a:cs typeface="Arial" charset="0"/>
              </a:rPr>
              <a:t>70</a:t>
            </a:r>
            <a:r>
              <a:rPr lang="zh-CN" altLang="en-US" sz="1000">
                <a:solidFill>
                  <a:srgbClr val="FFFFFF"/>
                </a:solidFill>
                <a:latin typeface="Arial" charset="0"/>
                <a:ea typeface="SimSun" charset="0"/>
                <a:cs typeface="Arial" charset="0"/>
              </a:rPr>
              <a:t>－</a:t>
            </a:r>
            <a:r>
              <a:rPr lang="en-US" altLang="zh-CN" sz="1000">
                <a:solidFill>
                  <a:srgbClr val="FFFFFF"/>
                </a:solidFill>
                <a:latin typeface="Arial" charset="0"/>
                <a:ea typeface="SimSun" charset="0"/>
                <a:cs typeface="Arial" charset="0"/>
              </a:rPr>
              <a:t>1948</a:t>
            </a:r>
            <a:r>
              <a:rPr lang="zh-CN" altLang="en-US" sz="1000">
                <a:solidFill>
                  <a:srgbClr val="FFFFFF"/>
                </a:solidFill>
                <a:latin typeface="Arial" charset="0"/>
                <a:ea typeface="SimSun" charset="0"/>
                <a:cs typeface="Arial" charset="0"/>
              </a:rPr>
              <a:t>）现在部分恢复（结</a:t>
            </a:r>
            <a:r>
              <a:rPr lang="en-US" altLang="zh-CN" sz="1000">
                <a:solidFill>
                  <a:srgbClr val="FFFFFF"/>
                </a:solidFill>
                <a:latin typeface="Arial" charset="0"/>
                <a:ea typeface="SimSun" charset="0"/>
                <a:cs typeface="Arial" charset="0"/>
              </a:rPr>
              <a:t>37:1-7</a:t>
            </a:r>
            <a:r>
              <a:rPr lang="zh-CN" altLang="en-US" sz="1000">
                <a:solidFill>
                  <a:srgbClr val="FFFFFF"/>
                </a:solidFill>
                <a:latin typeface="Arial" charset="0"/>
                <a:ea typeface="SimSun" charset="0"/>
                <a:cs typeface="Arial" charset="0"/>
              </a:rPr>
              <a:t>）</a:t>
            </a:r>
            <a:endParaRPr lang="en-US" altLang="zh-CN" sz="1000">
              <a:solidFill>
                <a:srgbClr val="FFFFFF"/>
              </a:solidFill>
              <a:latin typeface="Arial" charset="0"/>
              <a:ea typeface="SimSun" charset="0"/>
              <a:cs typeface="Arial" charset="0"/>
            </a:endParaRPr>
          </a:p>
        </p:txBody>
      </p:sp>
      <p:sp>
        <p:nvSpPr>
          <p:cNvPr id="212004" name="Rectangle 39"/>
          <p:cNvSpPr>
            <a:spLocks noChangeArrowheads="1"/>
          </p:cNvSpPr>
          <p:nvPr/>
        </p:nvSpPr>
        <p:spPr bwMode="auto">
          <a:xfrm>
            <a:off x="6022975" y="3429000"/>
            <a:ext cx="1357337" cy="55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基督是教会的头，教会是属灵的圣殿（</a:t>
            </a:r>
            <a:r>
              <a:rPr lang="en-US" altLang="zh-CN" sz="1000" dirty="0">
                <a:solidFill>
                  <a:srgbClr val="FFFFFF"/>
                </a:solidFill>
                <a:latin typeface="Arial" charset="0"/>
                <a:ea typeface="SimSun" charset="0"/>
                <a:cs typeface="Arial" charset="0"/>
              </a:rPr>
              <a:t>2:19-22; </a:t>
            </a:r>
            <a:r>
              <a:rPr lang="zh-CN" altLang="en-US" sz="1000" dirty="0">
                <a:solidFill>
                  <a:srgbClr val="FFFFFF"/>
                </a:solidFill>
                <a:latin typeface="Arial" charset="0"/>
                <a:ea typeface="SimSun" charset="0"/>
                <a:cs typeface="Arial" charset="0"/>
              </a:rPr>
              <a:t>林后</a:t>
            </a:r>
            <a:r>
              <a:rPr lang="en-US" altLang="zh-CN" sz="1000" dirty="0">
                <a:solidFill>
                  <a:srgbClr val="FFFFFF"/>
                </a:solidFill>
                <a:latin typeface="Arial" charset="0"/>
                <a:ea typeface="SimSun" charset="0"/>
                <a:cs typeface="Arial" charset="0"/>
              </a:rPr>
              <a:t>6:16)</a:t>
            </a:r>
          </a:p>
        </p:txBody>
      </p:sp>
      <p:sp>
        <p:nvSpPr>
          <p:cNvPr id="212005" name="Rectangle 40"/>
          <p:cNvSpPr>
            <a:spLocks noChangeArrowheads="1"/>
          </p:cNvSpPr>
          <p:nvPr/>
        </p:nvSpPr>
        <p:spPr bwMode="auto">
          <a:xfrm>
            <a:off x="5903913" y="4891088"/>
            <a:ext cx="13970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新约前三项取代摩西律法（路</a:t>
            </a:r>
            <a:r>
              <a:rPr lang="en-US" altLang="zh-CN" sz="1000" dirty="0">
                <a:solidFill>
                  <a:srgbClr val="FFFFFF"/>
                </a:solidFill>
                <a:latin typeface="Arial" charset="0"/>
                <a:ea typeface="SimSun" charset="0"/>
                <a:cs typeface="Arial" charset="0"/>
              </a:rPr>
              <a:t>22:20; </a:t>
            </a:r>
            <a:r>
              <a:rPr lang="zh-CN" altLang="en-US" sz="1000" dirty="0">
                <a:solidFill>
                  <a:srgbClr val="FFFFFF"/>
                </a:solidFill>
                <a:latin typeface="Arial" charset="0"/>
                <a:ea typeface="SimSun" charset="0"/>
                <a:cs typeface="Arial" charset="0"/>
              </a:rPr>
              <a:t>林后</a:t>
            </a:r>
            <a:r>
              <a:rPr lang="en-US" altLang="zh-CN" sz="1000" dirty="0">
                <a:solidFill>
                  <a:srgbClr val="FFFFFF"/>
                </a:solidFill>
                <a:latin typeface="Arial" charset="0"/>
                <a:ea typeface="SimSun" charset="0"/>
                <a:cs typeface="Arial" charset="0"/>
              </a:rPr>
              <a:t>3:6)</a:t>
            </a:r>
          </a:p>
        </p:txBody>
      </p:sp>
      <p:sp>
        <p:nvSpPr>
          <p:cNvPr id="212006" name="AutoShape 41"/>
          <p:cNvSpPr>
            <a:spLocks noChangeArrowheads="1"/>
          </p:cNvSpPr>
          <p:nvPr/>
        </p:nvSpPr>
        <p:spPr bwMode="auto">
          <a:xfrm rot="16200000" flipH="1">
            <a:off x="7551738" y="1516063"/>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608297" name="Line 42"/>
          <p:cNvSpPr>
            <a:spLocks noChangeShapeType="1"/>
          </p:cNvSpPr>
          <p:nvPr/>
        </p:nvSpPr>
        <p:spPr bwMode="auto">
          <a:xfrm>
            <a:off x="7675563" y="1689100"/>
            <a:ext cx="0" cy="4038600"/>
          </a:xfrm>
          <a:prstGeom prst="line">
            <a:avLst/>
          </a:prstGeom>
          <a:noFill/>
          <a:ln w="25400">
            <a:solidFill>
              <a:srgbClr val="000000"/>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212008" name="Rectangle 43"/>
          <p:cNvSpPr>
            <a:spLocks noChangeArrowheads="1"/>
          </p:cNvSpPr>
          <p:nvPr/>
        </p:nvSpPr>
        <p:spPr bwMode="auto">
          <a:xfrm>
            <a:off x="7553325" y="2115071"/>
            <a:ext cx="15906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ctr" defTabSz="457200" eaLnBrk="0" hangingPunct="0"/>
            <a:r>
              <a:rPr lang="zh-CN" altLang="en-US" sz="900">
                <a:solidFill>
                  <a:srgbClr val="FFFFFF"/>
                </a:solidFill>
                <a:latin typeface="Arial" charset="0"/>
                <a:ea typeface="SimSun" charset="0"/>
                <a:cs typeface="Arial" charset="0"/>
              </a:rPr>
              <a:t>弥赛亚国度</a:t>
            </a:r>
          </a:p>
        </p:txBody>
      </p:sp>
      <p:sp>
        <p:nvSpPr>
          <p:cNvPr id="608299" name="Line 44"/>
          <p:cNvSpPr>
            <a:spLocks noChangeShapeType="1"/>
          </p:cNvSpPr>
          <p:nvPr/>
        </p:nvSpPr>
        <p:spPr bwMode="auto">
          <a:xfrm>
            <a:off x="8458200" y="2057400"/>
            <a:ext cx="0" cy="3657600"/>
          </a:xfrm>
          <a:prstGeom prst="line">
            <a:avLst/>
          </a:prstGeom>
          <a:noFill/>
          <a:ln w="12700">
            <a:solidFill>
              <a:srgbClr val="6E0043"/>
            </a:solidFill>
            <a:prstDash val="sysDot"/>
            <a:round/>
            <a:headEnd/>
            <a:tailEnd/>
          </a:ln>
        </p:spPr>
        <p:txBody>
          <a:bodyPr/>
          <a:lstStyle/>
          <a:p>
            <a:pPr defTabSz="457200">
              <a:defRPr/>
            </a:pPr>
            <a:endParaRPr lang="en-US" sz="1800">
              <a:solidFill>
                <a:srgbClr val="FFFFFF"/>
              </a:solidFill>
              <a:latin typeface="Arial" charset="0"/>
              <a:cs typeface="Arial" charset="0"/>
            </a:endParaRPr>
          </a:p>
        </p:txBody>
      </p:sp>
      <p:sp>
        <p:nvSpPr>
          <p:cNvPr id="212010" name="Rectangle 45"/>
          <p:cNvSpPr>
            <a:spLocks noChangeArrowheads="1"/>
          </p:cNvSpPr>
          <p:nvPr/>
        </p:nvSpPr>
        <p:spPr bwMode="auto">
          <a:xfrm>
            <a:off x="7620000" y="2251596"/>
            <a:ext cx="145891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千禧年永恒</a:t>
            </a:r>
            <a:endParaRPr lang="en-US" altLang="zh-CN" sz="1000" dirty="0">
              <a:solidFill>
                <a:srgbClr val="FFFFFF"/>
              </a:solidFill>
              <a:latin typeface="Arial" charset="0"/>
              <a:ea typeface="SimSun" charset="0"/>
              <a:cs typeface="Arial" charset="0"/>
            </a:endParaRPr>
          </a:p>
        </p:txBody>
      </p:sp>
      <p:sp>
        <p:nvSpPr>
          <p:cNvPr id="212011" name="Rectangle 46"/>
          <p:cNvSpPr>
            <a:spLocks noChangeArrowheads="1"/>
          </p:cNvSpPr>
          <p:nvPr/>
        </p:nvSpPr>
        <p:spPr bwMode="auto">
          <a:xfrm>
            <a:off x="7627938" y="2502719"/>
            <a:ext cx="911225" cy="782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just" defTabSz="457200" eaLnBrk="0" hangingPunct="0"/>
            <a:r>
              <a:rPr lang="zh-CN" altLang="en-US" sz="900" dirty="0">
                <a:solidFill>
                  <a:srgbClr val="FFFFFF"/>
                </a:solidFill>
                <a:latin typeface="Arial" charset="0"/>
                <a:ea typeface="SimSun" charset="0"/>
                <a:cs typeface="Arial" charset="0"/>
              </a:rPr>
              <a:t>完全恢复（结</a:t>
            </a:r>
            <a:r>
              <a:rPr lang="en-US" altLang="zh-CN" sz="900" dirty="0">
                <a:solidFill>
                  <a:srgbClr val="FFFFFF"/>
                </a:solidFill>
                <a:latin typeface="Arial" charset="0"/>
                <a:ea typeface="SimSun" charset="0"/>
                <a:cs typeface="Arial" charset="0"/>
              </a:rPr>
              <a:t>37:8-28) </a:t>
            </a:r>
            <a:r>
              <a:rPr lang="zh-CN" altLang="en-US" sz="900" dirty="0">
                <a:solidFill>
                  <a:srgbClr val="FFFFFF"/>
                </a:solidFill>
                <a:latin typeface="Arial" charset="0"/>
                <a:ea typeface="SimSun" charset="0"/>
                <a:cs typeface="Arial" charset="0"/>
              </a:rPr>
              <a:t>耶路撒冷世界的首府</a:t>
            </a:r>
            <a:r>
              <a:rPr lang="en-US" altLang="zh-CN" sz="900" dirty="0">
                <a:solidFill>
                  <a:srgbClr val="FFFFFF"/>
                </a:solidFill>
                <a:latin typeface="Arial" charset="0"/>
                <a:ea typeface="SimSun" charset="0"/>
                <a:cs typeface="Arial" charset="0"/>
              </a:rPr>
              <a:t>(</a:t>
            </a:r>
            <a:r>
              <a:rPr lang="zh-CN" altLang="en-US" sz="900" dirty="0">
                <a:solidFill>
                  <a:srgbClr val="FFFFFF"/>
                </a:solidFill>
                <a:latin typeface="Arial" charset="0"/>
                <a:ea typeface="SimSun" charset="0"/>
                <a:cs typeface="Arial" charset="0"/>
              </a:rPr>
              <a:t>赛 </a:t>
            </a:r>
            <a:r>
              <a:rPr lang="en-US" altLang="zh-CN" sz="900" dirty="0">
                <a:solidFill>
                  <a:srgbClr val="FFFFFF"/>
                </a:solidFill>
                <a:latin typeface="Arial" charset="0"/>
                <a:ea typeface="SimSun" charset="0"/>
                <a:cs typeface="Arial" charset="0"/>
              </a:rPr>
              <a:t>2:1-5)</a:t>
            </a:r>
          </a:p>
        </p:txBody>
      </p:sp>
      <p:sp>
        <p:nvSpPr>
          <p:cNvPr id="212012" name="Rectangle 47"/>
          <p:cNvSpPr>
            <a:spLocks noChangeArrowheads="1"/>
          </p:cNvSpPr>
          <p:nvPr/>
        </p:nvSpPr>
        <p:spPr bwMode="auto">
          <a:xfrm>
            <a:off x="8380413" y="2633663"/>
            <a:ext cx="800099" cy="55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新耶路撒冷</a:t>
            </a:r>
          </a:p>
          <a:p>
            <a:pPr algn="ctr" defTabSz="457200" eaLnBrk="0" hangingPunct="0"/>
            <a:r>
              <a:rPr lang="en-US" altLang="zh-CN" sz="1000" dirty="0">
                <a:solidFill>
                  <a:srgbClr val="FFFFFF"/>
                </a:solidFill>
                <a:latin typeface="Arial" charset="0"/>
                <a:ea typeface="SimSun" charset="0"/>
                <a:cs typeface="Arial" charset="0"/>
              </a:rPr>
              <a:t>(</a:t>
            </a:r>
            <a:r>
              <a:rPr lang="zh-CN" altLang="en-US" sz="1000" dirty="0">
                <a:solidFill>
                  <a:srgbClr val="FFFFFF"/>
                </a:solidFill>
                <a:latin typeface="Arial" charset="0"/>
                <a:ea typeface="SimSun" charset="0"/>
                <a:cs typeface="Arial" charset="0"/>
              </a:rPr>
              <a:t>启</a:t>
            </a:r>
            <a:r>
              <a:rPr lang="en-US" altLang="zh-CN" sz="1000" dirty="0">
                <a:solidFill>
                  <a:srgbClr val="FFFFFF"/>
                </a:solidFill>
                <a:latin typeface="Arial" charset="0"/>
                <a:ea typeface="SimSun" charset="0"/>
                <a:cs typeface="Arial" charset="0"/>
              </a:rPr>
              <a:t> 21)</a:t>
            </a:r>
          </a:p>
        </p:txBody>
      </p:sp>
      <p:sp>
        <p:nvSpPr>
          <p:cNvPr id="212013" name="Rectangle 48"/>
          <p:cNvSpPr>
            <a:spLocks noChangeArrowheads="1"/>
          </p:cNvSpPr>
          <p:nvPr/>
        </p:nvSpPr>
        <p:spPr bwMode="auto">
          <a:xfrm>
            <a:off x="7693025" y="3429000"/>
            <a:ext cx="80327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just" defTabSz="457200" eaLnBrk="0" hangingPunct="0"/>
            <a:r>
              <a:rPr lang="zh-CN" altLang="en-US" sz="1000">
                <a:solidFill>
                  <a:srgbClr val="FFFFFF"/>
                </a:solidFill>
                <a:latin typeface="Arial" charset="0"/>
                <a:ea typeface="SimSun" charset="0"/>
                <a:cs typeface="Arial" charset="0"/>
              </a:rPr>
              <a:t>基督作王与众圣徒统治全世界</a:t>
            </a:r>
            <a:endParaRPr lang="en-US" altLang="zh-CN" sz="1000">
              <a:solidFill>
                <a:srgbClr val="FFFFFF"/>
              </a:solidFill>
              <a:latin typeface="Arial" charset="0"/>
              <a:ea typeface="SimSun" charset="0"/>
              <a:cs typeface="Arial" charset="0"/>
            </a:endParaRPr>
          </a:p>
        </p:txBody>
      </p:sp>
      <p:sp>
        <p:nvSpPr>
          <p:cNvPr id="212014" name="Rectangle 49"/>
          <p:cNvSpPr>
            <a:spLocks noChangeArrowheads="1"/>
          </p:cNvSpPr>
          <p:nvPr/>
        </p:nvSpPr>
        <p:spPr bwMode="auto">
          <a:xfrm>
            <a:off x="7818438" y="836712"/>
            <a:ext cx="1290066" cy="55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基督与众圣徒一同掌权（弗</a:t>
            </a:r>
            <a:r>
              <a:rPr lang="en-US" altLang="zh-CN" sz="1000" dirty="0">
                <a:solidFill>
                  <a:srgbClr val="FFFFFF"/>
                </a:solidFill>
                <a:latin typeface="Arial" charset="0"/>
                <a:ea typeface="SimSun" charset="0"/>
                <a:cs typeface="Arial" charset="0"/>
              </a:rPr>
              <a:t>1:9-10; </a:t>
            </a:r>
            <a:r>
              <a:rPr lang="zh-CN" altLang="en-US" sz="1000" dirty="0">
                <a:solidFill>
                  <a:srgbClr val="FFFFFF"/>
                </a:solidFill>
                <a:latin typeface="Arial" charset="0"/>
                <a:ea typeface="SimSun" charset="0"/>
                <a:cs typeface="Arial" charset="0"/>
              </a:rPr>
              <a:t>启</a:t>
            </a:r>
            <a:r>
              <a:rPr lang="en-US" altLang="zh-CN" sz="1000" dirty="0">
                <a:solidFill>
                  <a:srgbClr val="FFFFFF"/>
                </a:solidFill>
                <a:latin typeface="Arial" charset="0"/>
                <a:ea typeface="SimSun" charset="0"/>
                <a:cs typeface="Arial" charset="0"/>
              </a:rPr>
              <a:t>20:1-6; 22:5</a:t>
            </a:r>
            <a:r>
              <a:rPr lang="zh-CN" altLang="en-US" sz="1000" dirty="0">
                <a:solidFill>
                  <a:srgbClr val="FFFFFF"/>
                </a:solidFill>
                <a:latin typeface="Arial" charset="0"/>
                <a:ea typeface="SimSun" charset="0"/>
                <a:cs typeface="Arial" charset="0"/>
              </a:rPr>
              <a:t>下）</a:t>
            </a:r>
            <a:endParaRPr lang="en-US" altLang="zh-CN" sz="1000" dirty="0">
              <a:solidFill>
                <a:srgbClr val="FFFFFF"/>
              </a:solidFill>
              <a:latin typeface="Arial" charset="0"/>
              <a:ea typeface="SimSun" charset="0"/>
              <a:cs typeface="Arial" charset="0"/>
            </a:endParaRPr>
          </a:p>
        </p:txBody>
      </p:sp>
      <p:grpSp>
        <p:nvGrpSpPr>
          <p:cNvPr id="212015" name="Group 50"/>
          <p:cNvGrpSpPr>
            <a:grpSpLocks/>
          </p:cNvGrpSpPr>
          <p:nvPr/>
        </p:nvGrpSpPr>
        <p:grpSpPr bwMode="auto">
          <a:xfrm>
            <a:off x="4648200" y="5105400"/>
            <a:ext cx="76200" cy="304800"/>
            <a:chOff x="2928" y="3216"/>
            <a:chExt cx="48" cy="192"/>
          </a:xfrm>
        </p:grpSpPr>
        <p:sp>
          <p:nvSpPr>
            <p:cNvPr id="608357" name="Line 51"/>
            <p:cNvSpPr>
              <a:spLocks noChangeShapeType="1"/>
            </p:cNvSpPr>
            <p:nvPr/>
          </p:nvSpPr>
          <p:spPr bwMode="auto">
            <a:xfrm>
              <a:off x="2928" y="3216"/>
              <a:ext cx="48" cy="0"/>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608358" name="Line 52"/>
            <p:cNvSpPr>
              <a:spLocks noChangeShapeType="1"/>
            </p:cNvSpPr>
            <p:nvPr/>
          </p:nvSpPr>
          <p:spPr bwMode="auto">
            <a:xfrm>
              <a:off x="2928" y="3408"/>
              <a:ext cx="48" cy="0"/>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608359" name="Line 53"/>
            <p:cNvSpPr>
              <a:spLocks noChangeShapeType="1"/>
            </p:cNvSpPr>
            <p:nvPr/>
          </p:nvSpPr>
          <p:spPr bwMode="auto">
            <a:xfrm>
              <a:off x="2976" y="3216"/>
              <a:ext cx="0" cy="192"/>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grpSp>
      <p:grpSp>
        <p:nvGrpSpPr>
          <p:cNvPr id="212016" name="Group 54"/>
          <p:cNvGrpSpPr>
            <a:grpSpLocks/>
          </p:cNvGrpSpPr>
          <p:nvPr/>
        </p:nvGrpSpPr>
        <p:grpSpPr bwMode="auto">
          <a:xfrm>
            <a:off x="4876800" y="5426075"/>
            <a:ext cx="76200" cy="212725"/>
            <a:chOff x="3072" y="3418"/>
            <a:chExt cx="48" cy="134"/>
          </a:xfrm>
        </p:grpSpPr>
        <p:sp>
          <p:nvSpPr>
            <p:cNvPr id="60835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60835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60835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grpSp>
      <p:sp>
        <p:nvSpPr>
          <p:cNvPr id="212017" name="Rectangle 58"/>
          <p:cNvSpPr>
            <a:spLocks noChangeArrowheads="1"/>
          </p:cNvSpPr>
          <p:nvPr/>
        </p:nvSpPr>
        <p:spPr bwMode="auto">
          <a:xfrm rot="-5400000">
            <a:off x="1504951" y="2586037"/>
            <a:ext cx="59055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1600" b="1">
                <a:solidFill>
                  <a:srgbClr val="FFFFFF"/>
                </a:solidFill>
                <a:latin typeface="Nadianne" charset="0"/>
                <a:ea typeface="SimSun" charset="0"/>
                <a:cs typeface="Arial" charset="0"/>
              </a:rPr>
              <a:t>土地</a:t>
            </a:r>
          </a:p>
        </p:txBody>
      </p:sp>
      <p:sp>
        <p:nvSpPr>
          <p:cNvPr id="212018" name="Rectangle 59"/>
          <p:cNvSpPr>
            <a:spLocks noChangeArrowheads="1"/>
          </p:cNvSpPr>
          <p:nvPr/>
        </p:nvSpPr>
        <p:spPr bwMode="auto">
          <a:xfrm rot="-5400000">
            <a:off x="1889126" y="3760787"/>
            <a:ext cx="59055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1600" b="1">
                <a:solidFill>
                  <a:srgbClr val="FFFFFF"/>
                </a:solidFill>
                <a:latin typeface="Nadianne" charset="0"/>
                <a:ea typeface="SimSun" charset="0"/>
                <a:cs typeface="Arial" charset="0"/>
              </a:rPr>
              <a:t>后裔</a:t>
            </a:r>
          </a:p>
        </p:txBody>
      </p:sp>
      <p:sp>
        <p:nvSpPr>
          <p:cNvPr id="212019" name="Rectangle 60"/>
          <p:cNvSpPr>
            <a:spLocks noChangeArrowheads="1"/>
          </p:cNvSpPr>
          <p:nvPr/>
        </p:nvSpPr>
        <p:spPr bwMode="auto">
          <a:xfrm rot="-5400000">
            <a:off x="2554288" y="5145087"/>
            <a:ext cx="59055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1600" b="1">
                <a:solidFill>
                  <a:srgbClr val="FFFFFF"/>
                </a:solidFill>
                <a:latin typeface="Nadianne" charset="0"/>
                <a:ea typeface="SimSun" charset="0"/>
                <a:cs typeface="Arial" charset="0"/>
              </a:rPr>
              <a:t>祝福</a:t>
            </a:r>
          </a:p>
        </p:txBody>
      </p:sp>
      <p:sp>
        <p:nvSpPr>
          <p:cNvPr id="212020" name="Rectangle 61"/>
          <p:cNvSpPr>
            <a:spLocks noChangeArrowheads="1"/>
          </p:cNvSpPr>
          <p:nvPr/>
        </p:nvSpPr>
        <p:spPr bwMode="auto">
          <a:xfrm rot="-5400000">
            <a:off x="1069975" y="3783013"/>
            <a:ext cx="9620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1000" b="1">
                <a:solidFill>
                  <a:srgbClr val="FFFFFF"/>
                </a:solidFill>
                <a:latin typeface="Arial" charset="0"/>
                <a:ea typeface="SimSun" charset="0"/>
                <a:cs typeface="Arial" charset="0"/>
              </a:rPr>
              <a:t>创世记 </a:t>
            </a:r>
            <a:r>
              <a:rPr lang="en-US" altLang="zh-CN" sz="1000" b="1">
                <a:solidFill>
                  <a:srgbClr val="FFFFFF"/>
                </a:solidFill>
                <a:latin typeface="Arial" charset="0"/>
                <a:ea typeface="SimSun" charset="0"/>
                <a:cs typeface="Arial" charset="0"/>
              </a:rPr>
              <a:t>12:1-3</a:t>
            </a:r>
          </a:p>
        </p:txBody>
      </p:sp>
      <p:sp>
        <p:nvSpPr>
          <p:cNvPr id="212021" name="Rectangle 62"/>
          <p:cNvSpPr>
            <a:spLocks noChangeArrowheads="1"/>
          </p:cNvSpPr>
          <p:nvPr/>
        </p:nvSpPr>
        <p:spPr bwMode="auto">
          <a:xfrm>
            <a:off x="8385175" y="3429000"/>
            <a:ext cx="750888"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ctr" defTabSz="457200" eaLnBrk="0" hangingPunct="0"/>
            <a:r>
              <a:rPr lang="en-US" altLang="zh-CN" sz="1000">
                <a:solidFill>
                  <a:srgbClr val="FFFFFF"/>
                </a:solidFill>
                <a:latin typeface="Arial" charset="0"/>
                <a:ea typeface="SimSun" charset="0"/>
                <a:cs typeface="Arial" charset="0"/>
              </a:rPr>
              <a:t> </a:t>
            </a:r>
            <a:r>
              <a:rPr lang="zh-CN" altLang="en-US" sz="1000">
                <a:solidFill>
                  <a:srgbClr val="FFFFFF"/>
                </a:solidFill>
                <a:latin typeface="Arial" charset="0"/>
                <a:ea typeface="SimSun" charset="0"/>
                <a:cs typeface="Arial" charset="0"/>
              </a:rPr>
              <a:t>基督将国度呈递给天父（林前</a:t>
            </a:r>
            <a:r>
              <a:rPr lang="en-US" altLang="zh-CN" sz="1000">
                <a:solidFill>
                  <a:srgbClr val="FFFFFF"/>
                </a:solidFill>
                <a:latin typeface="Arial" charset="0"/>
                <a:ea typeface="SimSun" charset="0"/>
                <a:cs typeface="Arial" charset="0"/>
              </a:rPr>
              <a:t>15:24</a:t>
            </a:r>
            <a:r>
              <a:rPr lang="zh-CN" altLang="en-US" sz="1000">
                <a:solidFill>
                  <a:srgbClr val="FFFFFF"/>
                </a:solidFill>
                <a:latin typeface="Arial" charset="0"/>
                <a:ea typeface="SimSun" charset="0"/>
                <a:cs typeface="Arial" charset="0"/>
              </a:rPr>
              <a:t>）</a:t>
            </a:r>
            <a:endParaRPr lang="en-US" altLang="zh-CN" sz="1000">
              <a:solidFill>
                <a:srgbClr val="FFFFFF"/>
              </a:solidFill>
              <a:latin typeface="Arial" charset="0"/>
              <a:ea typeface="SimSun" charset="0"/>
              <a:cs typeface="Arial" charset="0"/>
            </a:endParaRPr>
          </a:p>
        </p:txBody>
      </p:sp>
      <p:grpSp>
        <p:nvGrpSpPr>
          <p:cNvPr id="212022" name="Group 63"/>
          <p:cNvGrpSpPr>
            <a:grpSpLocks/>
          </p:cNvGrpSpPr>
          <p:nvPr/>
        </p:nvGrpSpPr>
        <p:grpSpPr bwMode="auto">
          <a:xfrm>
            <a:off x="7823200" y="1676400"/>
            <a:ext cx="611188" cy="450850"/>
            <a:chOff x="4928" y="1056"/>
            <a:chExt cx="385" cy="284"/>
          </a:xfrm>
        </p:grpSpPr>
        <p:sp>
          <p:nvSpPr>
            <p:cNvPr id="608349" name="Freeform 64"/>
            <p:cNvSpPr>
              <a:spLocks/>
            </p:cNvSpPr>
            <p:nvPr/>
          </p:nvSpPr>
          <p:spPr bwMode="auto">
            <a:xfrm>
              <a:off x="4928" y="1056"/>
              <a:ext cx="385" cy="193"/>
            </a:xfrm>
            <a:custGeom>
              <a:avLst/>
              <a:gdLst>
                <a:gd name="T0" fmla="*/ 0 w 385"/>
                <a:gd name="T1" fmla="*/ 192 h 193"/>
                <a:gd name="T2" fmla="*/ 48 w 385"/>
                <a:gd name="T3" fmla="*/ 0 h 193"/>
                <a:gd name="T4" fmla="*/ 96 w 385"/>
                <a:gd name="T5" fmla="*/ 96 h 193"/>
                <a:gd name="T6" fmla="*/ 100 w 385"/>
                <a:gd name="T7" fmla="*/ 98 h 193"/>
                <a:gd name="T8" fmla="*/ 144 w 385"/>
                <a:gd name="T9" fmla="*/ 0 h 193"/>
                <a:gd name="T10" fmla="*/ 192 w 385"/>
                <a:gd name="T11" fmla="*/ 96 h 193"/>
                <a:gd name="T12" fmla="*/ 240 w 385"/>
                <a:gd name="T13" fmla="*/ 0 h 193"/>
                <a:gd name="T14" fmla="*/ 288 w 385"/>
                <a:gd name="T15" fmla="*/ 96 h 193"/>
                <a:gd name="T16" fmla="*/ 336 w 385"/>
                <a:gd name="T17" fmla="*/ 0 h 193"/>
                <a:gd name="T18" fmla="*/ 384 w 385"/>
                <a:gd name="T19" fmla="*/ 192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5"/>
                <a:gd name="T31" fmla="*/ 0 h 193"/>
                <a:gd name="T32" fmla="*/ 385 w 385"/>
                <a:gd name="T33" fmla="*/ 193 h 1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212061" name="Rectangle 65"/>
            <p:cNvSpPr>
              <a:spLocks noChangeArrowheads="1"/>
            </p:cNvSpPr>
            <p:nvPr/>
          </p:nvSpPr>
          <p:spPr bwMode="auto">
            <a:xfrm>
              <a:off x="4928" y="1248"/>
              <a:ext cx="384" cy="48"/>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2062"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608352" name="Line 67"/>
            <p:cNvSpPr>
              <a:spLocks noChangeShapeType="1"/>
            </p:cNvSpPr>
            <p:nvPr/>
          </p:nvSpPr>
          <p:spPr bwMode="auto">
            <a:xfrm>
              <a:off x="4928" y="1248"/>
              <a:ext cx="0" cy="48"/>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608353" name="Line 68"/>
            <p:cNvSpPr>
              <a:spLocks noChangeShapeType="1"/>
            </p:cNvSpPr>
            <p:nvPr/>
          </p:nvSpPr>
          <p:spPr bwMode="auto">
            <a:xfrm>
              <a:off x="5312" y="1248"/>
              <a:ext cx="0" cy="48"/>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grpSp>
      <p:grpSp>
        <p:nvGrpSpPr>
          <p:cNvPr id="212023" name="Group 69"/>
          <p:cNvGrpSpPr>
            <a:grpSpLocks/>
          </p:cNvGrpSpPr>
          <p:nvPr/>
        </p:nvGrpSpPr>
        <p:grpSpPr bwMode="auto">
          <a:xfrm>
            <a:off x="4800600" y="5203825"/>
            <a:ext cx="1184275" cy="104775"/>
            <a:chOff x="3024" y="3278"/>
            <a:chExt cx="746" cy="66"/>
          </a:xfrm>
        </p:grpSpPr>
        <p:sp>
          <p:nvSpPr>
            <p:cNvPr id="608347" name="Line 70"/>
            <p:cNvSpPr>
              <a:spLocks noChangeShapeType="1"/>
            </p:cNvSpPr>
            <p:nvPr/>
          </p:nvSpPr>
          <p:spPr bwMode="auto">
            <a:xfrm>
              <a:off x="3024" y="3312"/>
              <a:ext cx="672" cy="0"/>
            </a:xfrm>
            <a:prstGeom prst="line">
              <a:avLst/>
            </a:prstGeom>
            <a:noFill/>
            <a:ln w="12700">
              <a:solidFill>
                <a:schemeClr val="tx1"/>
              </a:solidFill>
              <a:prstDash val="sysDot"/>
              <a:round/>
              <a:headEnd/>
              <a:tailEnd/>
            </a:ln>
          </p:spPr>
          <p:txBody>
            <a:bodyPr/>
            <a:lstStyle/>
            <a:p>
              <a:pPr defTabSz="457200">
                <a:defRPr/>
              </a:pPr>
              <a:endParaRPr lang="en-US" sz="1800">
                <a:solidFill>
                  <a:srgbClr val="FFFFFF"/>
                </a:solidFill>
                <a:latin typeface="Arial" charset="0"/>
                <a:cs typeface="Arial" charset="0"/>
              </a:endParaRPr>
            </a:p>
          </p:txBody>
        </p:sp>
        <p:sp>
          <p:nvSpPr>
            <p:cNvPr id="21205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grpSp>
      <p:grpSp>
        <p:nvGrpSpPr>
          <p:cNvPr id="212024" name="Group 72"/>
          <p:cNvGrpSpPr>
            <a:grpSpLocks/>
          </p:cNvGrpSpPr>
          <p:nvPr/>
        </p:nvGrpSpPr>
        <p:grpSpPr bwMode="auto">
          <a:xfrm>
            <a:off x="4954588" y="5489575"/>
            <a:ext cx="3001962" cy="104775"/>
            <a:chOff x="3168" y="3458"/>
            <a:chExt cx="1891" cy="66"/>
          </a:xfrm>
        </p:grpSpPr>
        <p:sp>
          <p:nvSpPr>
            <p:cNvPr id="608345" name="Line 73"/>
            <p:cNvSpPr>
              <a:spLocks noChangeShapeType="1"/>
            </p:cNvSpPr>
            <p:nvPr/>
          </p:nvSpPr>
          <p:spPr bwMode="auto">
            <a:xfrm>
              <a:off x="3168" y="3493"/>
              <a:ext cx="1812" cy="6"/>
            </a:xfrm>
            <a:prstGeom prst="line">
              <a:avLst/>
            </a:prstGeom>
            <a:noFill/>
            <a:ln w="12700">
              <a:solidFill>
                <a:srgbClr val="000000"/>
              </a:solidFill>
              <a:prstDash val="sysDot"/>
              <a:round/>
              <a:headEnd/>
              <a:tailEnd/>
            </a:ln>
          </p:spPr>
          <p:txBody>
            <a:bodyPr/>
            <a:lstStyle/>
            <a:p>
              <a:pPr defTabSz="457200">
                <a:defRPr/>
              </a:pPr>
              <a:endParaRPr lang="en-US" sz="1800">
                <a:solidFill>
                  <a:srgbClr val="FFFFFF"/>
                </a:solidFill>
                <a:latin typeface="Arial" charset="0"/>
                <a:cs typeface="Arial" charset="0"/>
              </a:endParaRPr>
            </a:p>
          </p:txBody>
        </p:sp>
        <p:sp>
          <p:nvSpPr>
            <p:cNvPr id="212057" name="AutoShape 74"/>
            <p:cNvSpPr>
              <a:spLocks noChangeArrowheads="1"/>
            </p:cNvSpPr>
            <p:nvPr/>
          </p:nvSpPr>
          <p:spPr bwMode="auto">
            <a:xfrm rot="5400000">
              <a:off x="5006" y="3471"/>
              <a:ext cx="66" cy="40"/>
            </a:xfrm>
            <a:prstGeom prst="triangle">
              <a:avLst>
                <a:gd name="adj" fmla="val 49995"/>
              </a:avLst>
            </a:prstGeom>
            <a:solidFill>
              <a:srgbClr val="000000"/>
            </a:solidFill>
            <a:ln w="12700">
              <a:solidFill>
                <a:srgbClr val="000000"/>
              </a:solidFill>
              <a:miter lim="800000"/>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grpSp>
      <p:sp>
        <p:nvSpPr>
          <p:cNvPr id="212025" name="Rectangle 75"/>
          <p:cNvSpPr>
            <a:spLocks noChangeArrowheads="1"/>
          </p:cNvSpPr>
          <p:nvPr/>
        </p:nvSpPr>
        <p:spPr bwMode="auto">
          <a:xfrm>
            <a:off x="0" y="6400800"/>
            <a:ext cx="9177338" cy="393700"/>
          </a:xfrm>
          <a:prstGeom prst="rect">
            <a:avLst/>
          </a:prstGeom>
          <a:solidFill>
            <a:schemeClr val="tx2"/>
          </a:solidFill>
          <a:ln w="12700">
            <a:solidFill>
              <a:schemeClr val="tx1"/>
            </a:solidFill>
            <a:miter lim="800000"/>
            <a:headEnd/>
            <a:tailEnd/>
          </a:ln>
        </p:spPr>
        <p:txBody>
          <a:bodyPr wrap="none" anchor="ctr"/>
          <a:lstStyle/>
          <a:p>
            <a:pPr algn="ctr" defTabSz="457200" eaLnBrk="0" hangingPunct="0"/>
            <a:r>
              <a:rPr lang="zh-CN" altLang="en-US" sz="1200" b="1">
                <a:solidFill>
                  <a:srgbClr val="000A0D"/>
                </a:solidFill>
                <a:latin typeface="Arial" charset="0"/>
                <a:ea typeface="SimSun" charset="0"/>
                <a:cs typeface="Arial" charset="0"/>
              </a:rPr>
              <a:t>经文突出强调双重国度之约。以色列的角色从亚伯拉罕到基督其内涵延伸至教会（继续中），而教会并非指“新以色列人”</a:t>
            </a:r>
            <a:br>
              <a:rPr lang="en-US" altLang="zh-CN" sz="1200" b="1">
                <a:solidFill>
                  <a:srgbClr val="000A0D"/>
                </a:solidFill>
                <a:latin typeface="Arial" charset="0"/>
                <a:ea typeface="SimSun" charset="0"/>
                <a:cs typeface="Arial" charset="0"/>
              </a:rPr>
            </a:br>
            <a:r>
              <a:rPr lang="zh-CN" altLang="en-US" sz="1200" b="1">
                <a:solidFill>
                  <a:srgbClr val="000A0D"/>
                </a:solidFill>
                <a:latin typeface="Arial" charset="0"/>
                <a:ea typeface="SimSun" charset="0"/>
                <a:cs typeface="Arial" charset="0"/>
              </a:rPr>
              <a:t>（不连续）以便取代以色列民族。以色列将在基督第二次降临时信靠基督从而再现其世界显赫地位。</a:t>
            </a:r>
            <a:endParaRPr lang="en-US" altLang="zh-CN" sz="1200" b="1">
              <a:solidFill>
                <a:srgbClr val="000A0D"/>
              </a:solidFill>
              <a:latin typeface="Arial" charset="0"/>
              <a:ea typeface="SimSun" charset="0"/>
              <a:cs typeface="Arial" charset="0"/>
            </a:endParaRPr>
          </a:p>
        </p:txBody>
      </p:sp>
      <p:sp>
        <p:nvSpPr>
          <p:cNvPr id="212026" name="Rectangle 76"/>
          <p:cNvSpPr>
            <a:spLocks noChangeArrowheads="1"/>
          </p:cNvSpPr>
          <p:nvPr/>
        </p:nvSpPr>
        <p:spPr bwMode="auto">
          <a:xfrm>
            <a:off x="5114925" y="2095500"/>
            <a:ext cx="523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900">
                <a:solidFill>
                  <a:srgbClr val="FFFFFF"/>
                </a:solidFill>
                <a:latin typeface="Arial" charset="0"/>
                <a:ea typeface="SimSun" charset="0"/>
                <a:cs typeface="Arial" charset="0"/>
              </a:rPr>
              <a:t>以色列</a:t>
            </a:r>
          </a:p>
        </p:txBody>
      </p:sp>
      <p:sp>
        <p:nvSpPr>
          <p:cNvPr id="212027" name="Rectangle 77"/>
          <p:cNvSpPr>
            <a:spLocks noChangeArrowheads="1"/>
          </p:cNvSpPr>
          <p:nvPr/>
        </p:nvSpPr>
        <p:spPr bwMode="auto">
          <a:xfrm>
            <a:off x="6394450" y="2095500"/>
            <a:ext cx="4095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900">
                <a:solidFill>
                  <a:srgbClr val="FFFFFF"/>
                </a:solidFill>
                <a:latin typeface="Arial" charset="0"/>
                <a:ea typeface="SimSun" charset="0"/>
                <a:cs typeface="Arial" charset="0"/>
              </a:rPr>
              <a:t>教会</a:t>
            </a:r>
          </a:p>
        </p:txBody>
      </p:sp>
      <p:sp>
        <p:nvSpPr>
          <p:cNvPr id="212028" name="Rectangle 78"/>
          <p:cNvSpPr>
            <a:spLocks noChangeArrowheads="1"/>
          </p:cNvSpPr>
          <p:nvPr/>
        </p:nvSpPr>
        <p:spPr bwMode="auto">
          <a:xfrm>
            <a:off x="5011738" y="2239963"/>
            <a:ext cx="722312"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algn="ctr" defTabSz="457200" eaLnBrk="0" hangingPunct="0"/>
            <a:r>
              <a:rPr lang="zh-CN" altLang="en-US" sz="800">
                <a:solidFill>
                  <a:srgbClr val="FFFFFF"/>
                </a:solidFill>
                <a:latin typeface="Arial" charset="0"/>
                <a:ea typeface="SimSun" charset="0"/>
                <a:cs typeface="Arial" charset="0"/>
              </a:rPr>
              <a:t>民族的焦点</a:t>
            </a:r>
            <a:r>
              <a:rPr lang="en-US" altLang="zh-CN" sz="800">
                <a:solidFill>
                  <a:srgbClr val="FFFFFF"/>
                </a:solidFill>
                <a:latin typeface="Arial" charset="0"/>
                <a:ea typeface="SimSun" charset="0"/>
                <a:cs typeface="Arial" charset="0"/>
              </a:rPr>
              <a:t>)</a:t>
            </a:r>
          </a:p>
        </p:txBody>
      </p:sp>
      <p:graphicFrame>
        <p:nvGraphicFramePr>
          <p:cNvPr id="212029" name="Object 2"/>
          <p:cNvGraphicFramePr>
            <a:graphicFrameLocks/>
          </p:cNvGraphicFramePr>
          <p:nvPr/>
        </p:nvGraphicFramePr>
        <p:xfrm>
          <a:off x="381000" y="49213"/>
          <a:ext cx="665163" cy="636587"/>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9213"/>
                        <a:ext cx="665163" cy="6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212030" name="Rectangle 80"/>
          <p:cNvSpPr>
            <a:spLocks noChangeArrowheads="1"/>
          </p:cNvSpPr>
          <p:nvPr/>
        </p:nvSpPr>
        <p:spPr bwMode="auto">
          <a:xfrm>
            <a:off x="6132513" y="2239963"/>
            <a:ext cx="10128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algn="ctr" defTabSz="457200" eaLnBrk="0" hangingPunct="0"/>
            <a:r>
              <a:rPr lang="en-US" altLang="zh-CN" sz="1000">
                <a:solidFill>
                  <a:srgbClr val="FFFFFF"/>
                </a:solidFill>
                <a:latin typeface="Arial" charset="0"/>
                <a:ea typeface="SimSun" charset="0"/>
                <a:cs typeface="Arial" charset="0"/>
              </a:rPr>
              <a:t>“</a:t>
            </a:r>
            <a:r>
              <a:rPr lang="zh-CN" altLang="en-US" sz="1000">
                <a:solidFill>
                  <a:srgbClr val="FFFFFF"/>
                </a:solidFill>
                <a:latin typeface="Arial" charset="0"/>
                <a:ea typeface="SimSun" charset="0"/>
                <a:cs typeface="Arial" charset="0"/>
              </a:rPr>
              <a:t>新人” </a:t>
            </a:r>
            <a:r>
              <a:rPr lang="en-US" altLang="zh-CN" sz="1000">
                <a:solidFill>
                  <a:srgbClr val="FFFFFF"/>
                </a:solidFill>
                <a:latin typeface="Arial" charset="0"/>
                <a:ea typeface="SimSun" charset="0"/>
                <a:cs typeface="Arial" charset="0"/>
              </a:rPr>
              <a:t>(</a:t>
            </a:r>
            <a:r>
              <a:rPr lang="zh-CN" altLang="en-US" sz="1000">
                <a:solidFill>
                  <a:srgbClr val="FFFFFF"/>
                </a:solidFill>
                <a:latin typeface="Arial" charset="0"/>
                <a:ea typeface="SimSun" charset="0"/>
                <a:cs typeface="Arial" charset="0"/>
              </a:rPr>
              <a:t>弗</a:t>
            </a:r>
            <a:r>
              <a:rPr lang="en-US" altLang="zh-CN" sz="1000">
                <a:solidFill>
                  <a:srgbClr val="FFFFFF"/>
                </a:solidFill>
                <a:latin typeface="Arial" charset="0"/>
                <a:ea typeface="SimSun" charset="0"/>
                <a:cs typeface="Arial" charset="0"/>
              </a:rPr>
              <a:t>2:15)</a:t>
            </a:r>
          </a:p>
        </p:txBody>
      </p:sp>
      <p:sp>
        <p:nvSpPr>
          <p:cNvPr id="608320" name="Line 81"/>
          <p:cNvSpPr>
            <a:spLocks noChangeShapeType="1"/>
          </p:cNvSpPr>
          <p:nvPr/>
        </p:nvSpPr>
        <p:spPr bwMode="auto">
          <a:xfrm>
            <a:off x="5783263" y="2116138"/>
            <a:ext cx="7937" cy="2379662"/>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212032" name="Rectangle 82"/>
          <p:cNvSpPr>
            <a:spLocks noChangeArrowheads="1"/>
          </p:cNvSpPr>
          <p:nvPr/>
        </p:nvSpPr>
        <p:spPr bwMode="auto">
          <a:xfrm>
            <a:off x="8029575" y="5772150"/>
            <a:ext cx="10795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just" defTabSz="457200" eaLnBrk="0" hangingPunct="0"/>
            <a:r>
              <a:rPr lang="zh-CN" altLang="en-US" sz="1000" dirty="0">
                <a:solidFill>
                  <a:srgbClr val="FFFFFF"/>
                </a:solidFill>
                <a:latin typeface="Arial" charset="0"/>
                <a:ea typeface="SimSun" charset="0"/>
                <a:cs typeface="Arial" charset="0"/>
              </a:rPr>
              <a:t>第五版</a:t>
            </a:r>
          </a:p>
          <a:p>
            <a:pPr algn="just" defTabSz="457200" eaLnBrk="0" hangingPunct="0"/>
            <a:r>
              <a:rPr lang="en-US" altLang="zh-CN" sz="1000" dirty="0">
                <a:solidFill>
                  <a:srgbClr val="FFFFFF"/>
                </a:solidFill>
                <a:latin typeface="Arial" charset="0"/>
                <a:ea typeface="SimSun" charset="0"/>
                <a:cs typeface="Arial" charset="0"/>
              </a:rPr>
              <a:t>2015</a:t>
            </a:r>
            <a:r>
              <a:rPr lang="zh-CN" altLang="en-US" sz="1000" dirty="0">
                <a:solidFill>
                  <a:srgbClr val="FFFFFF"/>
                </a:solidFill>
                <a:latin typeface="Arial" charset="0"/>
                <a:ea typeface="SimSun" charset="0"/>
                <a:cs typeface="Arial" charset="0"/>
              </a:rPr>
              <a:t>年</a:t>
            </a:r>
            <a:r>
              <a:rPr lang="en-US" altLang="zh-CN" sz="1000" dirty="0">
                <a:solidFill>
                  <a:srgbClr val="FFFFFF"/>
                </a:solidFill>
                <a:latin typeface="Arial" charset="0"/>
                <a:ea typeface="SimSun" charset="0"/>
                <a:cs typeface="Arial" charset="0"/>
              </a:rPr>
              <a:t>7</a:t>
            </a:r>
            <a:r>
              <a:rPr lang="zh-CN" altLang="en-US" sz="1000" dirty="0">
                <a:solidFill>
                  <a:srgbClr val="FFFFFF"/>
                </a:solidFill>
                <a:latin typeface="Arial" charset="0"/>
                <a:ea typeface="SimSun" charset="0"/>
                <a:cs typeface="Arial" charset="0"/>
              </a:rPr>
              <a:t>月</a:t>
            </a:r>
            <a:r>
              <a:rPr lang="en-US" altLang="zh-CN" sz="1000" dirty="0">
                <a:solidFill>
                  <a:srgbClr val="FFFFFF"/>
                </a:solidFill>
                <a:latin typeface="Arial" charset="0"/>
                <a:ea typeface="SimSun" charset="0"/>
                <a:cs typeface="Arial" charset="0"/>
              </a:rPr>
              <a:t>17</a:t>
            </a:r>
            <a:r>
              <a:rPr lang="zh-CN" altLang="en-US" sz="1000" dirty="0">
                <a:solidFill>
                  <a:srgbClr val="FFFFFF"/>
                </a:solidFill>
                <a:latin typeface="Arial" charset="0"/>
                <a:ea typeface="SimSun" charset="0"/>
                <a:cs typeface="Arial" charset="0"/>
              </a:rPr>
              <a:t>日</a:t>
            </a:r>
            <a:endParaRPr lang="en-US" altLang="zh-CN" sz="1000" dirty="0">
              <a:solidFill>
                <a:srgbClr val="FFFFFF"/>
              </a:solidFill>
              <a:latin typeface="Arial" charset="0"/>
              <a:ea typeface="SimSun" charset="0"/>
              <a:cs typeface="Arial" charset="0"/>
            </a:endParaRPr>
          </a:p>
        </p:txBody>
      </p:sp>
      <p:grpSp>
        <p:nvGrpSpPr>
          <p:cNvPr id="212033" name="Group 83"/>
          <p:cNvGrpSpPr>
            <a:grpSpLocks/>
          </p:cNvGrpSpPr>
          <p:nvPr/>
        </p:nvGrpSpPr>
        <p:grpSpPr bwMode="auto">
          <a:xfrm>
            <a:off x="1387475" y="2087563"/>
            <a:ext cx="165100" cy="176212"/>
            <a:chOff x="874" y="1315"/>
            <a:chExt cx="104" cy="111"/>
          </a:xfrm>
        </p:grpSpPr>
        <p:sp>
          <p:nvSpPr>
            <p:cNvPr id="212054" name="AutoShape 84"/>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2055" name="AutoShape 85"/>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grpSp>
      <p:grpSp>
        <p:nvGrpSpPr>
          <p:cNvPr id="212034" name="Group 86"/>
          <p:cNvGrpSpPr>
            <a:grpSpLocks/>
          </p:cNvGrpSpPr>
          <p:nvPr/>
        </p:nvGrpSpPr>
        <p:grpSpPr bwMode="auto">
          <a:xfrm>
            <a:off x="2305050" y="3333750"/>
            <a:ext cx="288925" cy="222250"/>
            <a:chOff x="1452" y="2100"/>
            <a:chExt cx="182" cy="140"/>
          </a:xfrm>
        </p:grpSpPr>
        <p:sp>
          <p:nvSpPr>
            <p:cNvPr id="608338" name="Freeform 87"/>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212050" name="Rectangle 88"/>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2051" name="Oval 89"/>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608341" name="Line 90"/>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608342" name="Line 91"/>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grpSp>
      <p:grpSp>
        <p:nvGrpSpPr>
          <p:cNvPr id="212035" name="Group 92"/>
          <p:cNvGrpSpPr>
            <a:grpSpLocks/>
          </p:cNvGrpSpPr>
          <p:nvPr/>
        </p:nvGrpSpPr>
        <p:grpSpPr bwMode="auto">
          <a:xfrm>
            <a:off x="1609725" y="1535113"/>
            <a:ext cx="298450" cy="238125"/>
            <a:chOff x="1118" y="900"/>
            <a:chExt cx="188" cy="150"/>
          </a:xfrm>
        </p:grpSpPr>
        <p:grpSp>
          <p:nvGrpSpPr>
            <p:cNvPr id="212043" name="Group 93"/>
            <p:cNvGrpSpPr>
              <a:grpSpLocks/>
            </p:cNvGrpSpPr>
            <p:nvPr/>
          </p:nvGrpSpPr>
          <p:grpSpPr bwMode="auto">
            <a:xfrm>
              <a:off x="1118" y="900"/>
              <a:ext cx="84" cy="150"/>
              <a:chOff x="1118" y="900"/>
              <a:chExt cx="84" cy="150"/>
            </a:xfrm>
          </p:grpSpPr>
          <p:sp>
            <p:nvSpPr>
              <p:cNvPr id="212047" name="Rectangle 94"/>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2048" name="Oval 95"/>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grpSp>
        <p:grpSp>
          <p:nvGrpSpPr>
            <p:cNvPr id="212044" name="Group 96"/>
            <p:cNvGrpSpPr>
              <a:grpSpLocks/>
            </p:cNvGrpSpPr>
            <p:nvPr/>
          </p:nvGrpSpPr>
          <p:grpSpPr bwMode="auto">
            <a:xfrm>
              <a:off x="1222" y="900"/>
              <a:ext cx="84" cy="150"/>
              <a:chOff x="1222" y="900"/>
              <a:chExt cx="84" cy="150"/>
            </a:xfrm>
          </p:grpSpPr>
          <p:sp>
            <p:nvSpPr>
              <p:cNvPr id="212045" name="Rectangle 97"/>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2046" name="Oval 98"/>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grpSp>
      </p:grpSp>
      <p:sp>
        <p:nvSpPr>
          <p:cNvPr id="212036" name="Rectangle 99"/>
          <p:cNvSpPr>
            <a:spLocks noChangeArrowheads="1"/>
          </p:cNvSpPr>
          <p:nvPr/>
        </p:nvSpPr>
        <p:spPr bwMode="auto">
          <a:xfrm>
            <a:off x="7667625" y="4508500"/>
            <a:ext cx="865188"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ctr" defTabSz="457200" eaLnBrk="0" hangingPunct="0"/>
            <a:r>
              <a:rPr lang="zh-CN" altLang="en-US" sz="1000" b="1">
                <a:solidFill>
                  <a:srgbClr val="000000"/>
                </a:solidFill>
                <a:latin typeface="Arial" charset="0"/>
                <a:ea typeface="SimSun" charset="0"/>
                <a:cs typeface="Arial" charset="0"/>
              </a:rPr>
              <a:t>在民族复兴之际，新约的五个内容均得以实现（亚</a:t>
            </a:r>
            <a:r>
              <a:rPr lang="en-US" altLang="zh-CN" sz="1000" b="1">
                <a:solidFill>
                  <a:srgbClr val="000000"/>
                </a:solidFill>
                <a:latin typeface="Arial" charset="0"/>
                <a:ea typeface="SimSun" charset="0"/>
                <a:cs typeface="Arial" charset="0"/>
              </a:rPr>
              <a:t>8</a:t>
            </a:r>
            <a:r>
              <a:rPr lang="zh-CN" altLang="en-US" sz="1000" b="1">
                <a:solidFill>
                  <a:srgbClr val="000000"/>
                </a:solidFill>
                <a:latin typeface="Arial" charset="0"/>
                <a:ea typeface="SimSun" charset="0"/>
                <a:cs typeface="Arial" charset="0"/>
              </a:rPr>
              <a:t>）</a:t>
            </a:r>
            <a:endParaRPr lang="en-US" altLang="zh-CN" sz="1000" b="1">
              <a:solidFill>
                <a:srgbClr val="000000"/>
              </a:solidFill>
              <a:latin typeface="Arial" charset="0"/>
              <a:ea typeface="SimSun" charset="0"/>
              <a:cs typeface="Arial" charset="0"/>
            </a:endParaRPr>
          </a:p>
        </p:txBody>
      </p:sp>
      <p:sp>
        <p:nvSpPr>
          <p:cNvPr id="212037" name="Rectangle 100"/>
          <p:cNvSpPr>
            <a:spLocks noChangeArrowheads="1"/>
          </p:cNvSpPr>
          <p:nvPr/>
        </p:nvSpPr>
        <p:spPr bwMode="auto">
          <a:xfrm>
            <a:off x="8416925" y="4675188"/>
            <a:ext cx="727075" cy="70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algn="just" defTabSz="457200" eaLnBrk="0" hangingPunct="0"/>
            <a:r>
              <a:rPr lang="zh-CN" altLang="en-US" sz="1000" b="1" dirty="0">
                <a:solidFill>
                  <a:srgbClr val="000000"/>
                </a:solidFill>
                <a:latin typeface="Arial" charset="0"/>
                <a:ea typeface="SimSun" charset="0"/>
                <a:cs typeface="Arial" charset="0"/>
              </a:rPr>
              <a:t>一切都更新了！（启</a:t>
            </a:r>
            <a:r>
              <a:rPr lang="en-US" altLang="zh-CN" sz="1000" b="1" dirty="0">
                <a:solidFill>
                  <a:srgbClr val="000000"/>
                </a:solidFill>
                <a:latin typeface="Arial" charset="0"/>
                <a:ea typeface="SimSun" charset="0"/>
                <a:cs typeface="Arial" charset="0"/>
              </a:rPr>
              <a:t>21:5</a:t>
            </a:r>
            <a:r>
              <a:rPr lang="zh-CN" altLang="en-US" sz="1000" b="1" dirty="0">
                <a:solidFill>
                  <a:srgbClr val="000000"/>
                </a:solidFill>
                <a:latin typeface="Arial" charset="0"/>
                <a:ea typeface="SimSun" charset="0"/>
                <a:cs typeface="Arial" charset="0"/>
              </a:rPr>
              <a:t>）</a:t>
            </a:r>
            <a:endParaRPr lang="en-US" altLang="zh-CN" sz="1000" b="1" dirty="0">
              <a:solidFill>
                <a:srgbClr val="000000"/>
              </a:solidFill>
              <a:latin typeface="Arial" charset="0"/>
              <a:ea typeface="SimSun" charset="0"/>
              <a:cs typeface="Arial" charset="0"/>
            </a:endParaRPr>
          </a:p>
        </p:txBody>
      </p:sp>
      <p:sp>
        <p:nvSpPr>
          <p:cNvPr id="212038" name="Rectangle 101"/>
          <p:cNvSpPr>
            <a:spLocks noChangeArrowheads="1"/>
          </p:cNvSpPr>
          <p:nvPr/>
        </p:nvSpPr>
        <p:spPr bwMode="auto">
          <a:xfrm>
            <a:off x="1905000" y="5915025"/>
            <a:ext cx="281146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defTabSz="457200" eaLnBrk="0" hangingPunct="0"/>
            <a:r>
              <a:rPr lang="zh-CN" altLang="en-US" sz="1000" dirty="0">
                <a:solidFill>
                  <a:srgbClr val="000A0D"/>
                </a:solidFill>
                <a:latin typeface="SimSun" charset="0"/>
                <a:ea typeface="SimSun" charset="0"/>
                <a:cs typeface="Arial" charset="0"/>
              </a:rPr>
              <a:t>暂时的（加</a:t>
            </a:r>
            <a:r>
              <a:rPr lang="en-US" altLang="zh-CN" sz="1000" dirty="0">
                <a:solidFill>
                  <a:srgbClr val="000A0D"/>
                </a:solidFill>
                <a:latin typeface="SimSun" charset="0"/>
                <a:ea typeface="SimSun" charset="0"/>
                <a:cs typeface="Arial" charset="0"/>
              </a:rPr>
              <a:t>3:19</a:t>
            </a:r>
            <a:r>
              <a:rPr lang="zh-CN" altLang="en-US" sz="1000" dirty="0">
                <a:solidFill>
                  <a:srgbClr val="000A0D"/>
                </a:solidFill>
                <a:latin typeface="SimSun" charset="0"/>
                <a:ea typeface="SimSun" charset="0"/>
                <a:cs typeface="Arial" charset="0"/>
              </a:rPr>
              <a:t>）、有条件的，显明人的罪（罗</a:t>
            </a:r>
            <a:r>
              <a:rPr lang="en-US" altLang="zh-CN" sz="1000" dirty="0">
                <a:solidFill>
                  <a:srgbClr val="000A0D"/>
                </a:solidFill>
                <a:latin typeface="SimSun" charset="0"/>
                <a:ea typeface="SimSun" charset="0"/>
                <a:cs typeface="Arial" charset="0"/>
              </a:rPr>
              <a:t>7:7</a:t>
            </a:r>
            <a:r>
              <a:rPr lang="zh-CN" altLang="en-US" sz="1000" dirty="0">
                <a:solidFill>
                  <a:srgbClr val="000A0D"/>
                </a:solidFill>
                <a:latin typeface="SimSun" charset="0"/>
                <a:ea typeface="SimSun" charset="0"/>
                <a:cs typeface="Arial" charset="0"/>
              </a:rPr>
              <a:t>）并规范以色列人（加</a:t>
            </a:r>
            <a:r>
              <a:rPr lang="en-US" altLang="zh-CN" sz="1000" dirty="0">
                <a:solidFill>
                  <a:srgbClr val="000A0D"/>
                </a:solidFill>
                <a:latin typeface="SimSun" charset="0"/>
                <a:ea typeface="SimSun" charset="0"/>
                <a:cs typeface="Arial" charset="0"/>
              </a:rPr>
              <a:t>3:23-25</a:t>
            </a:r>
            <a:r>
              <a:rPr lang="zh-CN" altLang="en-US" sz="1000" dirty="0">
                <a:solidFill>
                  <a:srgbClr val="000A0D"/>
                </a:solidFill>
                <a:latin typeface="SimSun" charset="0"/>
                <a:ea typeface="SimSun" charset="0"/>
                <a:cs typeface="Arial" charset="0"/>
              </a:rPr>
              <a:t>）</a:t>
            </a:r>
            <a:endParaRPr lang="en-US" altLang="zh-CN" sz="1000" dirty="0">
              <a:solidFill>
                <a:srgbClr val="000A0D"/>
              </a:solidFill>
              <a:latin typeface="SimSun" charset="0"/>
              <a:ea typeface="SimSun" charset="0"/>
              <a:cs typeface="Arial" charset="0"/>
            </a:endParaRPr>
          </a:p>
        </p:txBody>
      </p:sp>
      <p:sp>
        <p:nvSpPr>
          <p:cNvPr id="212039" name="Rectangle 102"/>
          <p:cNvSpPr>
            <a:spLocks noChangeArrowheads="1"/>
          </p:cNvSpPr>
          <p:nvPr/>
        </p:nvSpPr>
        <p:spPr bwMode="auto">
          <a:xfrm>
            <a:off x="5862638" y="5734050"/>
            <a:ext cx="151765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ctr" defTabSz="457200" eaLnBrk="0" hangingPunct="0"/>
            <a:r>
              <a:rPr lang="zh-CN" altLang="en-US" sz="1000">
                <a:solidFill>
                  <a:srgbClr val="FFFFFF"/>
                </a:solidFill>
                <a:latin typeface="Arial" charset="0"/>
                <a:ea typeface="SimSun" charset="0"/>
                <a:cs typeface="Arial" charset="0"/>
              </a:rPr>
              <a:t>十字架废除、成就、取代了律法</a:t>
            </a:r>
            <a:r>
              <a:rPr lang="en-US" altLang="zh-CN" sz="1000">
                <a:solidFill>
                  <a:srgbClr val="FFFFFF"/>
                </a:solidFill>
                <a:latin typeface="Arial" charset="0"/>
                <a:ea typeface="SimSun" charset="0"/>
                <a:cs typeface="Arial" charset="0"/>
              </a:rPr>
              <a:t>(</a:t>
            </a:r>
            <a:r>
              <a:rPr lang="zh-CN" altLang="en-US" sz="1000">
                <a:solidFill>
                  <a:srgbClr val="FFFFFF"/>
                </a:solidFill>
                <a:latin typeface="Arial" charset="0"/>
                <a:ea typeface="SimSun" charset="0"/>
                <a:cs typeface="Arial" charset="0"/>
              </a:rPr>
              <a:t>罗</a:t>
            </a:r>
            <a:r>
              <a:rPr lang="en-US" altLang="zh-CN" sz="1000">
                <a:solidFill>
                  <a:srgbClr val="FFFFFF"/>
                </a:solidFill>
                <a:latin typeface="Arial" charset="0"/>
                <a:ea typeface="SimSun" charset="0"/>
                <a:cs typeface="Arial" charset="0"/>
              </a:rPr>
              <a:t>7:1-6;1 </a:t>
            </a:r>
            <a:r>
              <a:rPr lang="zh-CN" altLang="en-US" sz="1000">
                <a:solidFill>
                  <a:srgbClr val="FFFFFF"/>
                </a:solidFill>
                <a:latin typeface="Arial" charset="0"/>
                <a:ea typeface="SimSun" charset="0"/>
                <a:cs typeface="Arial" charset="0"/>
              </a:rPr>
              <a:t>林前</a:t>
            </a:r>
            <a:r>
              <a:rPr lang="en-US" altLang="zh-CN" sz="1000">
                <a:solidFill>
                  <a:srgbClr val="FFFFFF"/>
                </a:solidFill>
                <a:latin typeface="Arial" charset="0"/>
                <a:ea typeface="SimSun" charset="0"/>
                <a:cs typeface="Arial" charset="0"/>
              </a:rPr>
              <a:t>9:19-21; </a:t>
            </a:r>
            <a:r>
              <a:rPr lang="zh-CN" altLang="en-US" sz="1000">
                <a:solidFill>
                  <a:srgbClr val="FFFFFF"/>
                </a:solidFill>
                <a:latin typeface="Arial" charset="0"/>
                <a:ea typeface="SimSun" charset="0"/>
                <a:cs typeface="Arial" charset="0"/>
              </a:rPr>
              <a:t>希</a:t>
            </a:r>
            <a:r>
              <a:rPr lang="en-US" altLang="zh-CN" sz="1000">
                <a:solidFill>
                  <a:srgbClr val="FFFFFF"/>
                </a:solidFill>
                <a:latin typeface="Arial" charset="0"/>
                <a:ea typeface="SimSun" charset="0"/>
                <a:cs typeface="Arial" charset="0"/>
              </a:rPr>
              <a:t>8:13)</a:t>
            </a:r>
          </a:p>
        </p:txBody>
      </p:sp>
      <p:sp>
        <p:nvSpPr>
          <p:cNvPr id="1556583" name="Rectangle 103"/>
          <p:cNvSpPr>
            <a:spLocks noChangeArrowheads="1"/>
          </p:cNvSpPr>
          <p:nvPr/>
        </p:nvSpPr>
        <p:spPr bwMode="auto">
          <a:xfrm>
            <a:off x="2819400" y="1755775"/>
            <a:ext cx="1680592" cy="243656"/>
          </a:xfrm>
          <a:prstGeom prst="rect">
            <a:avLst/>
          </a:prstGeom>
          <a:noFill/>
          <a:ln>
            <a:noFill/>
          </a:ln>
        </p:spPr>
        <p:txBody>
          <a:bodyPr wrap="square"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创世记 </a:t>
            </a:r>
            <a:r>
              <a:rPr lang="en-US" altLang="zh-CN" sz="1000" dirty="0">
                <a:solidFill>
                  <a:srgbClr val="FFFFFF"/>
                </a:solidFill>
                <a:latin typeface="Arial" charset="0"/>
                <a:ea typeface="SimSun" charset="0"/>
                <a:cs typeface="Arial" charset="0"/>
              </a:rPr>
              <a:t>6:18; 9:8-17</a:t>
            </a:r>
          </a:p>
        </p:txBody>
      </p:sp>
      <p:sp>
        <p:nvSpPr>
          <p:cNvPr id="1556584" name="Rectangle 104"/>
          <p:cNvSpPr>
            <a:spLocks noGrp="1" noChangeArrowheads="1"/>
          </p:cNvSpPr>
          <p:nvPr>
            <p:ph type="ctrTitle"/>
          </p:nvPr>
        </p:nvSpPr>
        <p:spPr>
          <a:xfrm>
            <a:off x="838200" y="44624"/>
            <a:ext cx="7696200" cy="820737"/>
          </a:xfrm>
          <a:effectLst>
            <a:outerShdw blurRad="63500" dist="35921" dir="2700000" algn="ctr" rotWithShape="0">
              <a:srgbClr val="000000">
                <a:alpha val="50000"/>
              </a:srgbClr>
            </a:outerShdw>
          </a:effectLst>
        </p:spPr>
        <p:txBody>
          <a:bodyPr anchor="t">
            <a:spAutoFit/>
          </a:bodyPr>
          <a:lstStyle/>
          <a:p>
            <a:pPr>
              <a:defRPr/>
            </a:pPr>
            <a:r>
              <a:rPr lang="zh-CN" altLang="en-US" sz="4800" dirty="0">
                <a:solidFill>
                  <a:srgbClr val="FFFF00"/>
                </a:solidFill>
                <a:effectLst>
                  <a:outerShdw blurRad="38100" dist="38100" dir="2700000" algn="tl">
                    <a:srgbClr val="000000"/>
                  </a:outerShdw>
                </a:effectLst>
                <a:latin typeface="Braggadocio"/>
                <a:ea typeface="SimSun" pitchFamily="2" charset="-122"/>
              </a:rPr>
              <a:t>国度与约的时间表</a:t>
            </a:r>
            <a:r>
              <a:rPr lang="en-US" altLang="zh-CN" sz="4800" dirty="0">
                <a:solidFill>
                  <a:srgbClr val="FFFF00"/>
                </a:solidFill>
                <a:effectLst>
                  <a:outerShdw blurRad="38100" dist="38100" dir="2700000" algn="tl">
                    <a:srgbClr val="000000"/>
                  </a:outerShdw>
                </a:effectLst>
                <a:latin typeface="Braggadocio"/>
                <a:ea typeface="SimSun" pitchFamily="2" charset="-122"/>
              </a:rPr>
              <a:t> </a:t>
            </a:r>
            <a:endParaRPr lang="en-US" altLang="zh-CN" dirty="0">
              <a:solidFill>
                <a:srgbClr val="FFFF00"/>
              </a:solidFill>
              <a:effectLst>
                <a:outerShdw blurRad="38100" dist="38100" dir="2700000" algn="tl">
                  <a:srgbClr val="000000"/>
                </a:outerShdw>
              </a:effectLst>
              <a:latin typeface="Braggadocio"/>
              <a:ea typeface="SimSun" pitchFamily="2" charset="-122"/>
            </a:endParaRPr>
          </a:p>
        </p:txBody>
      </p:sp>
      <p:sp>
        <p:nvSpPr>
          <p:cNvPr id="106" name="Text Box 105"/>
          <p:cNvSpPr txBox="1">
            <a:spLocks noChangeArrowheads="1"/>
          </p:cNvSpPr>
          <p:nvPr/>
        </p:nvSpPr>
        <p:spPr bwMode="auto">
          <a:xfrm>
            <a:off x="8243888" y="87313"/>
            <a:ext cx="869950" cy="46196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eaLnBrk="0" hangingPunct="0">
              <a:defRPr/>
            </a:pPr>
            <a:r>
              <a:rPr lang="en-US" b="1" dirty="0">
                <a:solidFill>
                  <a:srgbClr val="FFFFFF"/>
                </a:solidFill>
                <a:latin typeface="Arial" pitchFamily="-111" charset="0"/>
                <a:cs typeface="+mn-cs"/>
              </a:rPr>
              <a:t>117b</a:t>
            </a:r>
          </a:p>
        </p:txBody>
      </p:sp>
    </p:spTree>
    <p:extLst>
      <p:ext uri="{BB962C8B-B14F-4D97-AF65-F5344CB8AC3E}">
        <p14:creationId xmlns:p14="http://schemas.microsoft.com/office/powerpoint/2010/main" val="1677858578"/>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弥迦</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2656919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为什么上帝希望</a:t>
            </a:r>
            <a:br>
              <a:rPr lang="en-US"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你对穷人</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慷慨</a:t>
            </a:r>
            <a:r>
              <a:rPr lang="zh-CN" altLang="en-US" sz="5400" b="1" dirty="0">
                <a:effectLst>
                  <a:glow rad="127000">
                    <a:schemeClr val="tx1"/>
                  </a:glow>
                </a:effectLst>
                <a:latin typeface="Arial" charset="0"/>
                <a:ea typeface="ＭＳ Ｐゴシック" charset="0"/>
                <a:cs typeface="ＭＳ Ｐゴシック" charset="0"/>
              </a:rPr>
              <a:t>？</a:t>
            </a:r>
            <a:br>
              <a:rPr lang="en-US" sz="5400" b="1" dirty="0">
                <a:effectLst>
                  <a:glow rad="127000">
                    <a:schemeClr val="tx1"/>
                  </a:glow>
                </a:effectLst>
                <a:latin typeface="Arial" charset="0"/>
                <a:ea typeface="ＭＳ Ｐゴシック" charset="0"/>
                <a:cs typeface="ＭＳ Ｐゴシック" charset="0"/>
              </a:rPr>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1148592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30050" name="Line 5"/>
          <p:cNvSpPr>
            <a:spLocks noChangeShapeType="1"/>
          </p:cNvSpPr>
          <p:nvPr/>
        </p:nvSpPr>
        <p:spPr bwMode="auto">
          <a:xfrm>
            <a:off x="838200" y="838200"/>
            <a:ext cx="8229600" cy="0"/>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latin typeface="Times New Roman"/>
              <a:cs typeface="+mn-cs"/>
            </a:endParaRPr>
          </a:p>
        </p:txBody>
      </p:sp>
      <p:sp>
        <p:nvSpPr>
          <p:cNvPr id="13318" name="Text Box 6"/>
          <p:cNvSpPr txBox="1">
            <a:spLocks noChangeArrowheads="1"/>
          </p:cNvSpPr>
          <p:nvPr/>
        </p:nvSpPr>
        <p:spPr bwMode="auto">
          <a:xfrm>
            <a:off x="468313" y="2636838"/>
            <a:ext cx="8458200" cy="261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9250" indent="-349250">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r>
              <a:rPr lang="en-US" altLang="zh-CN" sz="3600" dirty="0">
                <a:solidFill>
                  <a:srgbClr val="FFFFFF"/>
                </a:solidFill>
                <a:cs typeface="SimSun" charset="0"/>
              </a:rPr>
              <a:t>5:2</a:t>
            </a:r>
            <a:r>
              <a:rPr lang="zh-CN" altLang="en-US" sz="3600" dirty="0">
                <a:solidFill>
                  <a:srgbClr val="FFFFFF"/>
                </a:solidFill>
                <a:cs typeface="SimSun" charset="0"/>
              </a:rPr>
              <a:t>　</a:t>
            </a:r>
            <a:r>
              <a:rPr lang="zh-CN" altLang="en-US" sz="3600" dirty="0">
                <a:solidFill>
                  <a:srgbClr val="FFFFFF"/>
                </a:solidFill>
                <a:latin typeface="Arial" charset="0"/>
                <a:cs typeface="SimSun" charset="0"/>
              </a:rPr>
              <a:t>唯一预表弥塞亚的诞生地是</a:t>
            </a:r>
            <a:r>
              <a:rPr lang="zh-CN" altLang="en-US" sz="3600" dirty="0">
                <a:solidFill>
                  <a:srgbClr val="FFFFFF"/>
                </a:solidFill>
                <a:cs typeface="SimSun" charset="0"/>
              </a:rPr>
              <a:t>伯利恒</a:t>
            </a:r>
          </a:p>
          <a:p>
            <a:pPr>
              <a:lnSpc>
                <a:spcPct val="120000"/>
              </a:lnSpc>
              <a:defRPr/>
            </a:pPr>
            <a:r>
              <a:rPr lang="en-US" altLang="zh-CN" sz="3600" dirty="0">
                <a:solidFill>
                  <a:srgbClr val="FFFFFF"/>
                </a:solidFill>
                <a:cs typeface="SimSun" charset="0"/>
              </a:rPr>
              <a:t>2:12-13; 4:1-8; 5:4-5</a:t>
            </a:r>
            <a:r>
              <a:rPr lang="zh-CN" altLang="en-US" sz="3600" dirty="0">
                <a:solidFill>
                  <a:srgbClr val="FFFFFF"/>
                </a:solidFill>
                <a:cs typeface="SimSun" charset="0"/>
              </a:rPr>
              <a:t>　也对基督用公义与和平统治世界的最好的描述</a:t>
            </a:r>
            <a:endParaRPr lang="zh-CN" altLang="en-US" sz="3600" dirty="0">
              <a:solidFill>
                <a:srgbClr val="FFFFFF"/>
              </a:solidFill>
              <a:latin typeface="Arial" charset="0"/>
              <a:cs typeface="SimSun" charset="0"/>
            </a:endParaRPr>
          </a:p>
          <a:p>
            <a:pPr>
              <a:lnSpc>
                <a:spcPct val="120000"/>
              </a:lnSpc>
              <a:buFontTx/>
              <a:buChar char="•"/>
              <a:defRPr/>
            </a:pPr>
            <a:endParaRPr lang="en-US" altLang="zh-CN" sz="3600" dirty="0">
              <a:solidFill>
                <a:srgbClr val="FFFFFF"/>
              </a:solidFill>
              <a:latin typeface="Arial" charset="0"/>
              <a:cs typeface="SimSun" charset="0"/>
            </a:endParaRPr>
          </a:p>
        </p:txBody>
      </p:sp>
      <p:pic>
        <p:nvPicPr>
          <p:cNvPr id="144388" name="Picture 7"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3" name="Rectangle 8"/>
          <p:cNvSpPr>
            <a:spLocks noGrp="1" noChangeArrowheads="1"/>
          </p:cNvSpPr>
          <p:nvPr>
            <p:ph type="title" idx="4294967295"/>
          </p:nvPr>
        </p:nvSpPr>
        <p:spPr>
          <a:xfrm>
            <a:off x="533400" y="1295400"/>
            <a:ext cx="7772400" cy="1143000"/>
          </a:xfrm>
        </p:spPr>
        <p:txBody>
          <a:bodyPr/>
          <a:lstStyle/>
          <a:p>
            <a:pPr algn="l" eaLnBrk="1" hangingPunct="1">
              <a:defRPr/>
            </a:pPr>
            <a:r>
              <a:rPr lang="zh-CN" altLang="en-US" sz="3600" b="1" i="1" dirty="0">
                <a:solidFill>
                  <a:srgbClr val="FF9933"/>
                </a:solidFill>
                <a:latin typeface="Arial" charset="0"/>
                <a:cs typeface="SimSun" charset="0"/>
              </a:rPr>
              <a:t>在弥迦书里的基督</a:t>
            </a:r>
          </a:p>
        </p:txBody>
      </p:sp>
      <p:sp>
        <p:nvSpPr>
          <p:cNvPr id="130054" name="Text Box 10"/>
          <p:cNvSpPr txBox="1">
            <a:spLocks noChangeArrowheads="1"/>
          </p:cNvSpPr>
          <p:nvPr/>
        </p:nvSpPr>
        <p:spPr bwMode="auto">
          <a:xfrm>
            <a:off x="7524750" y="260350"/>
            <a:ext cx="1409700" cy="457200"/>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r>
              <a:rPr lang="zh-CN" altLang="en-US" sz="2400" b="1">
                <a:solidFill>
                  <a:srgbClr val="CC0000"/>
                </a:solidFill>
                <a:cs typeface="SimSun" charset="0"/>
              </a:rPr>
              <a:t>关于弥迦</a:t>
            </a:r>
            <a:endParaRPr lang="en-US" altLang="zh-CN" sz="2400" b="1">
              <a:solidFill>
                <a:srgbClr val="CC0000"/>
              </a:solidFill>
              <a:cs typeface="SimSun" charset="0"/>
            </a:endParaRPr>
          </a:p>
        </p:txBody>
      </p:sp>
    </p:spTree>
    <p:extLst>
      <p:ext uri="{BB962C8B-B14F-4D97-AF65-F5344CB8AC3E}">
        <p14:creationId xmlns:p14="http://schemas.microsoft.com/office/powerpoint/2010/main" val="368199159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3318">
                                            <p:txEl>
                                              <p:pRg st="0" end="0"/>
                                            </p:txEl>
                                          </p:spTgt>
                                        </p:tgtEl>
                                        <p:attrNameLst>
                                          <p:attrName>style.visibility</p:attrName>
                                        </p:attrNameLst>
                                      </p:cBhvr>
                                      <p:to>
                                        <p:strVal val="visible"/>
                                      </p:to>
                                    </p:set>
                                    <p:animEffect transition="in" filter="box(out)">
                                      <p:cBhvr>
                                        <p:cTn id="7" dur="500"/>
                                        <p:tgtEl>
                                          <p:spTgt spid="1331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3318">
                                            <p:txEl>
                                              <p:pRg st="1" end="1"/>
                                            </p:txEl>
                                          </p:spTgt>
                                        </p:tgtEl>
                                        <p:attrNameLst>
                                          <p:attrName>style.visibility</p:attrName>
                                        </p:attrNameLst>
                                      </p:cBhvr>
                                      <p:to>
                                        <p:strVal val="visible"/>
                                      </p:to>
                                    </p:set>
                                    <p:animEffect transition="in" filter="box(out)">
                                      <p:cBhvr>
                                        <p:cTn id="12" dur="500"/>
                                        <p:tgtEl>
                                          <p:spTgt spid="133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build="p"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5" descr="bethlehemsta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1"/>
          <p:cNvSpPr>
            <a:spLocks noGrp="1"/>
          </p:cNvSpPr>
          <p:nvPr>
            <p:ph type="ctrTitle"/>
          </p:nvPr>
        </p:nvSpPr>
        <p:spPr>
          <a:xfrm>
            <a:off x="3924300" y="115888"/>
            <a:ext cx="5219700" cy="1152525"/>
          </a:xfrm>
          <a:effectLst>
            <a:outerShdw blurRad="63500" dist="35921" dir="2700000" algn="ctr" rotWithShape="0">
              <a:srgbClr val="000000">
                <a:alpha val="74997"/>
              </a:srgbClr>
            </a:outerShdw>
          </a:effectLst>
        </p:spPr>
        <p:txBody>
          <a:bodyPr/>
          <a:lstStyle/>
          <a:p>
            <a:pPr eaLnBrk="1" hangingPunct="1">
              <a:defRPr/>
            </a:pPr>
            <a:r>
              <a:rPr lang="zh-CN" altLang="en-US" b="1" dirty="0">
                <a:solidFill>
                  <a:schemeClr val="bg1"/>
                </a:solidFill>
                <a:effectLst>
                  <a:outerShdw blurRad="38100" dist="38100" dir="2700000" algn="tl">
                    <a:srgbClr val="000000"/>
                  </a:outerShdw>
                </a:effectLst>
                <a:latin typeface="Monotype Corsiva" pitchFamily="66" charset="0"/>
                <a:ea typeface="ＭＳ Ｐゴシック" pitchFamily="34" charset="-128"/>
              </a:rPr>
              <a:t>伯利恒</a:t>
            </a:r>
            <a:endParaRPr lang="en-US" altLang="en-US" b="1" dirty="0">
              <a:solidFill>
                <a:schemeClr val="bg1"/>
              </a:solidFill>
              <a:effectLst>
                <a:outerShdw blurRad="38100" dist="38100" dir="2700000" algn="tl">
                  <a:srgbClr val="000000"/>
                </a:outerShdw>
              </a:effectLst>
              <a:latin typeface="Monotype Corsiva" pitchFamily="66" charset="0"/>
              <a:ea typeface="ＭＳ Ｐゴシック" pitchFamily="34" charset="-128"/>
            </a:endParaRPr>
          </a:p>
        </p:txBody>
      </p:sp>
      <p:sp>
        <p:nvSpPr>
          <p:cNvPr id="145411" name="Title 1"/>
          <p:cNvSpPr txBox="1">
            <a:spLocks/>
          </p:cNvSpPr>
          <p:nvPr/>
        </p:nvSpPr>
        <p:spPr bwMode="auto">
          <a:xfrm>
            <a:off x="504825" y="4292600"/>
            <a:ext cx="8315325"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8F8EF"/>
                </a:solidFill>
                <a:latin typeface="Arial" charset="0"/>
              </a:rPr>
              <a:t>“</a:t>
            </a:r>
            <a:r>
              <a:rPr lang="zh-CN" altLang="en-US" sz="3200" b="1">
                <a:solidFill>
                  <a:srgbClr val="F8F8EF"/>
                </a:solidFill>
                <a:latin typeface="Arial" charset="0"/>
              </a:rPr>
              <a:t>犹大地的伯利恒阿，你在犹大诸城中，并不是最小的。因为将来有一位君王，要从你那里出来，牧养我以色列民。 </a:t>
            </a:r>
            <a:endParaRPr lang="en-US" altLang="zh-CN" sz="3200" b="1">
              <a:solidFill>
                <a:srgbClr val="F8F8EF"/>
              </a:solidFill>
              <a:latin typeface="Arial" charset="0"/>
            </a:endParaRPr>
          </a:p>
          <a:p>
            <a:pPr algn="ctr"/>
            <a:r>
              <a:rPr lang="en-US" sz="3200" b="1">
                <a:solidFill>
                  <a:srgbClr val="F8F8EF"/>
                </a:solidFill>
                <a:latin typeface="Arial" charset="0"/>
              </a:rPr>
              <a:t>(</a:t>
            </a:r>
            <a:r>
              <a:rPr lang="zh-CN" altLang="en-US" sz="3200" b="1">
                <a:solidFill>
                  <a:srgbClr val="F8F8EF"/>
                </a:solidFill>
                <a:latin typeface="Arial" charset="0"/>
              </a:rPr>
              <a:t>弥迦书</a:t>
            </a:r>
            <a:r>
              <a:rPr lang="en-US" altLang="ja-JP" sz="3200" b="1">
                <a:solidFill>
                  <a:srgbClr val="F8F8EF"/>
                </a:solidFill>
                <a:latin typeface="Arial" charset="0"/>
              </a:rPr>
              <a:t>5:2</a:t>
            </a:r>
            <a:r>
              <a:rPr lang="zh-CN" altLang="en-US" sz="3200" b="1">
                <a:solidFill>
                  <a:srgbClr val="F8F8EF"/>
                </a:solidFill>
                <a:latin typeface="Arial" charset="0"/>
              </a:rPr>
              <a:t>在马太福音</a:t>
            </a:r>
            <a:r>
              <a:rPr lang="en-US" altLang="ja-JP" sz="3200" b="1">
                <a:solidFill>
                  <a:srgbClr val="F8F8EF"/>
                </a:solidFill>
                <a:latin typeface="Arial" charset="0"/>
              </a:rPr>
              <a:t>2:6</a:t>
            </a:r>
            <a:r>
              <a:rPr lang="zh-CN" altLang="en-US" sz="3200" b="1">
                <a:solidFill>
                  <a:srgbClr val="F8F8EF"/>
                </a:solidFill>
                <a:latin typeface="Arial" charset="0"/>
              </a:rPr>
              <a:t>的引述</a:t>
            </a:r>
            <a:r>
              <a:rPr lang="en-US" altLang="ja-JP" sz="3200" b="1">
                <a:solidFill>
                  <a:srgbClr val="F8F8EF"/>
                </a:solidFill>
                <a:latin typeface="Arial" charset="0"/>
              </a:rPr>
              <a:t>) </a:t>
            </a:r>
            <a:endParaRPr lang="en-US" sz="1800" b="1">
              <a:solidFill>
                <a:srgbClr val="FFFFFF"/>
              </a:solidFill>
              <a:latin typeface="Monotype Corsiva" charset="0"/>
            </a:endParaRPr>
          </a:p>
        </p:txBody>
      </p:sp>
    </p:spTree>
    <p:extLst>
      <p:ext uri="{BB962C8B-B14F-4D97-AF65-F5344CB8AC3E}">
        <p14:creationId xmlns:p14="http://schemas.microsoft.com/office/powerpoint/2010/main" val="346095509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srgbClr val="FFFFFF"/>
              </a:solidFill>
            </a:endParaRPr>
          </a:p>
        </p:txBody>
      </p:sp>
      <p:pic>
        <p:nvPicPr>
          <p:cNvPr id="132098" name="Picture 8" descr="Journey to Bethlehe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662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Rectangle 3"/>
          <p:cNvSpPr>
            <a:spLocks noGrp="1" noChangeArrowheads="1"/>
          </p:cNvSpPr>
          <p:nvPr>
            <p:ph type="ctrTitle"/>
          </p:nvPr>
        </p:nvSpPr>
        <p:spPr>
          <a:xfrm>
            <a:off x="609600" y="6121226"/>
            <a:ext cx="7848600" cy="692150"/>
          </a:xfrm>
        </p:spPr>
        <p:txBody>
          <a:bodyPr/>
          <a:lstStyle/>
          <a:p>
            <a:pPr eaLnBrk="1" hangingPunct="1"/>
            <a:r>
              <a:rPr lang="zh-CN" altLang="en-US" sz="3200" b="1" dirty="0">
                <a:solidFill>
                  <a:schemeClr val="bg1"/>
                </a:solidFill>
                <a:latin typeface="Arial" charset="0"/>
                <a:ea typeface="ＭＳ Ｐゴシック" charset="0"/>
                <a:cs typeface="Arial" charset="0"/>
              </a:rPr>
              <a:t>到伯利恒的路程</a:t>
            </a:r>
            <a:endParaRPr lang="en-US" sz="3200" b="1" dirty="0">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1662482958"/>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21" name="Rectangle 2"/>
          <p:cNvSpPr>
            <a:spLocks noGrp="1" noChangeArrowheads="1"/>
          </p:cNvSpPr>
          <p:nvPr>
            <p:ph type="ctrTitle"/>
          </p:nvPr>
        </p:nvSpPr>
        <p:spPr>
          <a:xfrm>
            <a:off x="609600" y="-723900"/>
            <a:ext cx="7772400" cy="723900"/>
          </a:xfrm>
        </p:spPr>
        <p:txBody>
          <a:bodyPr/>
          <a:lstStyle/>
          <a:p>
            <a:pPr eaLnBrk="1" hangingPunct="1"/>
            <a:r>
              <a:rPr lang="en-US" sz="3200">
                <a:solidFill>
                  <a:schemeClr val="tx1"/>
                </a:solidFill>
                <a:latin typeface="Arial" charset="0"/>
                <a:ea typeface="ＭＳ Ｐゴシック" charset="0"/>
                <a:cs typeface="ＭＳ Ｐゴシック" charset="0"/>
              </a:rPr>
              <a:t>One King 19/30</a:t>
            </a:r>
          </a:p>
        </p:txBody>
      </p:sp>
      <p:pic>
        <p:nvPicPr>
          <p:cNvPr id="133122" name="Picture 2" descr="19.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52400"/>
            <a:ext cx="9144000" cy="664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Rectangle 3"/>
          <p:cNvSpPr txBox="1">
            <a:spLocks noChangeArrowheads="1"/>
          </p:cNvSpPr>
          <p:nvPr/>
        </p:nvSpPr>
        <p:spPr bwMode="auto">
          <a:xfrm>
            <a:off x="-26988" y="0"/>
            <a:ext cx="9170988" cy="5492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5400" b="1">
                <a:solidFill>
                  <a:srgbClr val="FFFFFF"/>
                </a:solidFill>
                <a:latin typeface="Monotype Corsiva" charset="0"/>
              </a:rPr>
              <a:t>Jesus was easily identifiable</a:t>
            </a:r>
            <a:endParaRPr lang="en-US" b="1">
              <a:solidFill>
                <a:srgbClr val="FFFFFF"/>
              </a:solidFill>
              <a:latin typeface="Arial" charset="0"/>
            </a:endParaRPr>
          </a:p>
        </p:txBody>
      </p:sp>
    </p:spTree>
    <p:extLst>
      <p:ext uri="{BB962C8B-B14F-4D97-AF65-F5344CB8AC3E}">
        <p14:creationId xmlns:p14="http://schemas.microsoft.com/office/powerpoint/2010/main" val="193925384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4145" name="Rectangle 2"/>
          <p:cNvSpPr>
            <a:spLocks noGrp="1" noChangeArrowheads="1"/>
          </p:cNvSpPr>
          <p:nvPr>
            <p:ph type="ctrTitle"/>
          </p:nvPr>
        </p:nvSpPr>
        <p:spPr>
          <a:xfrm>
            <a:off x="609600" y="-723900"/>
            <a:ext cx="7772400" cy="723900"/>
          </a:xfrm>
        </p:spPr>
        <p:txBody>
          <a:bodyPr/>
          <a:lstStyle/>
          <a:p>
            <a:pPr eaLnBrk="1" hangingPunct="1"/>
            <a:r>
              <a:rPr lang="en-US" sz="3200">
                <a:solidFill>
                  <a:schemeClr val="tx1"/>
                </a:solidFill>
                <a:latin typeface="Arial" charset="0"/>
                <a:ea typeface="ＭＳ Ｐゴシック" charset="0"/>
                <a:cs typeface="ＭＳ Ｐゴシック" charset="0"/>
              </a:rPr>
              <a:t>One King 18/30</a:t>
            </a:r>
          </a:p>
        </p:txBody>
      </p:sp>
      <p:pic>
        <p:nvPicPr>
          <p:cNvPr id="134146" name="Picture 2" descr="18.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3"/>
          <p:cNvSpPr txBox="1">
            <a:spLocks noChangeArrowheads="1"/>
          </p:cNvSpPr>
          <p:nvPr/>
        </p:nvSpPr>
        <p:spPr bwMode="auto">
          <a:xfrm>
            <a:off x="-26988" y="0"/>
            <a:ext cx="9170988" cy="5492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5400" b="1">
                <a:solidFill>
                  <a:srgbClr val="FFFFFF"/>
                </a:solidFill>
                <a:latin typeface="Monotype Corsiva" charset="0"/>
              </a:rPr>
              <a:t>Wise men came from the East</a:t>
            </a:r>
            <a:endParaRPr lang="en-US" b="1">
              <a:solidFill>
                <a:srgbClr val="FFFFFF"/>
              </a:solidFill>
              <a:latin typeface="Arial" charset="0"/>
            </a:endParaRPr>
          </a:p>
        </p:txBody>
      </p:sp>
    </p:spTree>
    <p:extLst>
      <p:ext uri="{BB962C8B-B14F-4D97-AF65-F5344CB8AC3E}">
        <p14:creationId xmlns:p14="http://schemas.microsoft.com/office/powerpoint/2010/main" val="234495383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3" descr="wiseman gifts ola18422b.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0" name="Title 1"/>
          <p:cNvSpPr>
            <a:spLocks noGrp="1"/>
          </p:cNvSpPr>
          <p:nvPr>
            <p:ph type="title"/>
          </p:nvPr>
        </p:nvSpPr>
        <p:spPr>
          <a:xfrm>
            <a:off x="0" y="5445125"/>
            <a:ext cx="3906838" cy="1028700"/>
          </a:xfrm>
          <a:solidFill>
            <a:schemeClr val="tx1"/>
          </a:solidFill>
        </p:spPr>
        <p:txBody>
          <a:bodyPr anchor="b"/>
          <a:lstStyle/>
          <a:p>
            <a:r>
              <a:rPr lang="zh-CN" altLang="en-US" sz="7200" dirty="0">
                <a:solidFill>
                  <a:srgbClr val="FFFFFF"/>
                </a:solidFill>
                <a:latin typeface="Monotype Corsiva" charset="0"/>
                <a:ea typeface="ＭＳ Ｐゴシック" charset="0"/>
                <a:cs typeface="Monotype Corsiva" charset="0"/>
              </a:rPr>
              <a:t>礼物</a:t>
            </a:r>
            <a:endParaRPr lang="en-US" sz="7200" dirty="0">
              <a:solidFill>
                <a:srgbClr val="FFFFFF"/>
              </a:solidFill>
              <a:latin typeface="Monotype Corsiva" charset="0"/>
              <a:ea typeface="ＭＳ Ｐゴシック" charset="0"/>
              <a:cs typeface="Monotype Corsiva" charset="0"/>
            </a:endParaRPr>
          </a:p>
        </p:txBody>
      </p:sp>
    </p:spTree>
    <p:extLst>
      <p:ext uri="{BB962C8B-B14F-4D97-AF65-F5344CB8AC3E}">
        <p14:creationId xmlns:p14="http://schemas.microsoft.com/office/powerpoint/2010/main" val="120363750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136194"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828800"/>
            <a:ext cx="9144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1"/>
          <p:cNvSpPr>
            <a:spLocks noGrp="1"/>
          </p:cNvSpPr>
          <p:nvPr>
            <p:ph type="ctrTitle"/>
          </p:nvPr>
        </p:nvSpPr>
        <p:spPr>
          <a:xfrm>
            <a:off x="-2576" y="188640"/>
            <a:ext cx="9146576" cy="1368152"/>
          </a:xfrm>
        </p:spPr>
        <p:txBody>
          <a:bodyPr/>
          <a:lstStyle/>
          <a:p>
            <a:pPr eaLnBrk="1" hangingPunct="1">
              <a:defRPr/>
            </a:pPr>
            <a:r>
              <a:rPr lang="en-US" sz="4800" b="1" dirty="0">
                <a:solidFill>
                  <a:schemeClr val="bg1"/>
                </a:solidFill>
                <a:effectLst>
                  <a:glow rad="152400">
                    <a:schemeClr val="tx1"/>
                  </a:glow>
                </a:effectLst>
                <a:ea typeface="ＭＳ Ｐゴシック" charset="0"/>
                <a:cs typeface="Arial"/>
              </a:rPr>
              <a:t>The Jewish leaders </a:t>
            </a:r>
            <a:br>
              <a:rPr lang="en-US" sz="4800" b="1" dirty="0">
                <a:solidFill>
                  <a:schemeClr val="bg1"/>
                </a:solidFill>
                <a:effectLst>
                  <a:glow rad="152400">
                    <a:schemeClr val="tx1"/>
                  </a:glow>
                </a:effectLst>
                <a:ea typeface="ＭＳ Ｐゴシック" charset="0"/>
                <a:cs typeface="Arial"/>
              </a:rPr>
            </a:br>
            <a:r>
              <a:rPr lang="en-US" sz="4800" b="1" dirty="0">
                <a:solidFill>
                  <a:srgbClr val="FFFF00"/>
                </a:solidFill>
                <a:effectLst>
                  <a:glow rad="152400">
                    <a:schemeClr val="tx1"/>
                  </a:glow>
                </a:effectLst>
                <a:ea typeface="ＭＳ Ｐゴシック" charset="0"/>
                <a:cs typeface="Arial"/>
              </a:rPr>
              <a:t>ignored</a:t>
            </a:r>
            <a:r>
              <a:rPr lang="en-US" sz="4800" b="1" dirty="0">
                <a:solidFill>
                  <a:schemeClr val="bg1"/>
                </a:solidFill>
                <a:effectLst>
                  <a:glow rad="152400">
                    <a:schemeClr val="tx1"/>
                  </a:glow>
                </a:effectLst>
                <a:ea typeface="ＭＳ Ｐゴシック" charset="0"/>
                <a:cs typeface="Arial"/>
              </a:rPr>
              <a:t> Him (Matt 2:4-6) </a:t>
            </a:r>
            <a:endParaRPr lang="en-US" sz="3200" b="1" dirty="0">
              <a:solidFill>
                <a:schemeClr val="bg1"/>
              </a:solidFill>
              <a:effectLst>
                <a:glow rad="152400">
                  <a:schemeClr val="tx1"/>
                </a:glow>
              </a:effectLst>
              <a:latin typeface="Arial"/>
              <a:ea typeface="ＭＳ Ｐゴシック" charset="0"/>
              <a:cs typeface="Arial"/>
            </a:endParaRPr>
          </a:p>
        </p:txBody>
      </p:sp>
    </p:spTree>
    <p:extLst>
      <p:ext uri="{BB962C8B-B14F-4D97-AF65-F5344CB8AC3E}">
        <p14:creationId xmlns:p14="http://schemas.microsoft.com/office/powerpoint/2010/main" val="223040583"/>
      </p:ext>
    </p:extLst>
  </p:cSld>
  <p:clrMapOvr>
    <a:overrideClrMapping bg1="lt1" tx1="dk1" bg2="lt2" tx2="dk2" accent1="accent1" accent2="accent2" accent3="accent3" accent4="accent4" accent5="accent5" accent6="accent6" hlink="hlink" folHlink="folHlink"/>
  </p:clrMapOvr>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8241"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2" name="Title 1"/>
          <p:cNvSpPr>
            <a:spLocks noGrp="1"/>
          </p:cNvSpPr>
          <p:nvPr>
            <p:ph type="ctrTitle"/>
          </p:nvPr>
        </p:nvSpPr>
        <p:spPr>
          <a:xfrm>
            <a:off x="0" y="0"/>
            <a:ext cx="4211638" cy="2924175"/>
          </a:xfrm>
          <a:solidFill>
            <a:srgbClr val="000000"/>
          </a:solidFill>
        </p:spPr>
        <p:txBody>
          <a:bodyPr/>
          <a:lstStyle/>
          <a:p>
            <a:pPr eaLnBrk="1" hangingPunct="1"/>
            <a:r>
              <a:rPr lang="en-US" sz="3600" b="1">
                <a:solidFill>
                  <a:schemeClr val="bg1"/>
                </a:solidFill>
                <a:latin typeface="Arial" charset="0"/>
                <a:ea typeface="ＭＳ Ｐゴシック" charset="0"/>
                <a:cs typeface="Arial" charset="0"/>
              </a:rPr>
              <a:t>Bethlehem is only 8 kilometers </a:t>
            </a:r>
            <a:br>
              <a:rPr lang="en-US" sz="3600" b="1">
                <a:solidFill>
                  <a:schemeClr val="bg1"/>
                </a:solidFill>
                <a:latin typeface="Arial" charset="0"/>
                <a:ea typeface="ＭＳ Ｐゴシック" charset="0"/>
                <a:cs typeface="Arial" charset="0"/>
              </a:rPr>
            </a:br>
            <a:r>
              <a:rPr lang="en-US" sz="3600" b="1">
                <a:solidFill>
                  <a:schemeClr val="bg1"/>
                </a:solidFill>
                <a:latin typeface="Arial" charset="0"/>
                <a:ea typeface="ＭＳ Ｐゴシック" charset="0"/>
                <a:cs typeface="Arial" charset="0"/>
              </a:rPr>
              <a:t>(6 miles) south of Jerusalem</a:t>
            </a:r>
            <a:endParaRPr lang="en-US" sz="2000" b="1">
              <a:solidFill>
                <a:schemeClr val="bg1"/>
              </a:solidFill>
              <a:latin typeface="Arial" charset="0"/>
              <a:ea typeface="ＭＳ Ｐゴシック" charset="0"/>
              <a:cs typeface="Arial" charset="0"/>
            </a:endParaRPr>
          </a:p>
        </p:txBody>
      </p:sp>
      <p:grpSp>
        <p:nvGrpSpPr>
          <p:cNvPr id="10" name="Group 9"/>
          <p:cNvGrpSpPr>
            <a:grpSpLocks/>
          </p:cNvGrpSpPr>
          <p:nvPr/>
        </p:nvGrpSpPr>
        <p:grpSpPr bwMode="auto">
          <a:xfrm>
            <a:off x="0" y="4365625"/>
            <a:ext cx="4125913" cy="2454275"/>
            <a:chOff x="1" y="4365104"/>
            <a:chExt cx="4125906" cy="2454589"/>
          </a:xfrm>
        </p:grpSpPr>
        <p:pic>
          <p:nvPicPr>
            <p:cNvPr id="138251"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4365104"/>
              <a:ext cx="4125906" cy="2454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52" name="Title 1"/>
            <p:cNvSpPr txBox="1">
              <a:spLocks/>
            </p:cNvSpPr>
            <p:nvPr/>
          </p:nvSpPr>
          <p:spPr bwMode="auto">
            <a:xfrm>
              <a:off x="179512" y="6237312"/>
              <a:ext cx="3275856" cy="50405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cs typeface="Arial" charset="0"/>
                </a:rPr>
                <a:t>Close Jews</a:t>
              </a:r>
              <a:endParaRPr lang="en-US" sz="1600" b="1">
                <a:solidFill>
                  <a:srgbClr val="FFFFFF"/>
                </a:solidFill>
                <a:latin typeface="Arial" charset="0"/>
                <a:cs typeface="Arial" charset="0"/>
              </a:endParaRPr>
            </a:p>
          </p:txBody>
        </p:sp>
      </p:grpSp>
      <p:grpSp>
        <p:nvGrpSpPr>
          <p:cNvPr id="11" name="Group 10"/>
          <p:cNvGrpSpPr>
            <a:grpSpLocks/>
          </p:cNvGrpSpPr>
          <p:nvPr/>
        </p:nvGrpSpPr>
        <p:grpSpPr bwMode="auto">
          <a:xfrm>
            <a:off x="5668963" y="4365625"/>
            <a:ext cx="3224212" cy="2578100"/>
            <a:chOff x="5669744" y="4365104"/>
            <a:chExt cx="3222736" cy="2578188"/>
          </a:xfrm>
        </p:grpSpPr>
        <p:pic>
          <p:nvPicPr>
            <p:cNvPr id="138249" name="Picture 5"/>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669744" y="4365104"/>
              <a:ext cx="3222735" cy="257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50" name="Title 1"/>
            <p:cNvSpPr txBox="1">
              <a:spLocks/>
            </p:cNvSpPr>
            <p:nvPr/>
          </p:nvSpPr>
          <p:spPr bwMode="auto">
            <a:xfrm>
              <a:off x="5688632" y="6237312"/>
              <a:ext cx="3203848" cy="50405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cs typeface="Arial" charset="0"/>
                </a:rPr>
                <a:t>Distant Gentiles</a:t>
              </a:r>
              <a:endParaRPr lang="en-US" sz="1600" b="1">
                <a:solidFill>
                  <a:srgbClr val="FFFFFF"/>
                </a:solidFill>
                <a:latin typeface="Arial" charset="0"/>
                <a:cs typeface="Arial" charset="0"/>
              </a:endParaRPr>
            </a:p>
          </p:txBody>
        </p:sp>
      </p:grpSp>
      <p:pic>
        <p:nvPicPr>
          <p:cNvPr id="4" name="Picture 3"/>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948488" y="4689475"/>
            <a:ext cx="2195512"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771775" y="5146675"/>
            <a:ext cx="1339850"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7" name="Title 1"/>
          <p:cNvSpPr txBox="1">
            <a:spLocks/>
          </p:cNvSpPr>
          <p:nvPr/>
        </p:nvSpPr>
        <p:spPr bwMode="auto">
          <a:xfrm>
            <a:off x="5435600" y="3716338"/>
            <a:ext cx="3708400" cy="8651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Bethlehem</a:t>
            </a:r>
            <a:endParaRPr lang="en-US" sz="2000" b="1">
              <a:solidFill>
                <a:srgbClr val="FFFFFF"/>
              </a:solidFill>
              <a:latin typeface="Arial" charset="0"/>
              <a:cs typeface="Arial" charset="0"/>
            </a:endParaRPr>
          </a:p>
        </p:txBody>
      </p:sp>
      <p:sp>
        <p:nvSpPr>
          <p:cNvPr id="13" name="Bent Arrow 12"/>
          <p:cNvSpPr/>
          <p:nvPr/>
        </p:nvSpPr>
        <p:spPr>
          <a:xfrm rot="8562626">
            <a:off x="5135563" y="3189288"/>
            <a:ext cx="963612" cy="1225550"/>
          </a:xfrm>
          <a:prstGeom prst="bent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srgbClr val="000000"/>
              </a:solidFill>
            </a:endParaRPr>
          </a:p>
        </p:txBody>
      </p:sp>
    </p:spTree>
    <p:extLst>
      <p:ext uri="{BB962C8B-B14F-4D97-AF65-F5344CB8AC3E}">
        <p14:creationId xmlns:p14="http://schemas.microsoft.com/office/powerpoint/2010/main" val="19292105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nodeType="afterGroup">
                            <p:stCondLst>
                              <p:cond delay="0"/>
                            </p:stCondLst>
                            <p:childTnLst>
                              <p:par>
                                <p:cTn id="13" presetID="25"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par>
                          <p:cTn id="27" fill="hold" nodeType="afterGroup">
                            <p:stCondLst>
                              <p:cond delay="0"/>
                            </p:stCondLst>
                            <p:childTnLst>
                              <p:par>
                                <p:cTn id="28" presetID="25"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1"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2"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3" dur="1000" fill="hold"/>
                                        <p:tgtEl>
                                          <p:spTgt spid="4"/>
                                        </p:tgtEl>
                                        <p:attrNameLst>
                                          <p:attrName>ppt_h</p:attrName>
                                        </p:attrNameLst>
                                      </p:cBhvr>
                                      <p:tavLst>
                                        <p:tav tm="0">
                                          <p:val>
                                            <p:strVal val="#ppt_h"/>
                                          </p:val>
                                        </p:tav>
                                        <p:tav tm="100000">
                                          <p:val>
                                            <p:strVal val="#ppt_h"/>
                                          </p:val>
                                        </p:tav>
                                      </p:tavLst>
                                    </p:anim>
                                    <p:anim calcmode="lin" valueType="num">
                                      <p:cBhvr>
                                        <p:cTn id="34"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5"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6"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7"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1765"/>
            <a:ext cx="9144000" cy="7315200"/>
          </a:xfrm>
          <a:prstGeom prst="rect">
            <a:avLst/>
          </a:prstGeom>
        </p:spPr>
      </p:pic>
      <p:sp>
        <p:nvSpPr>
          <p:cNvPr id="900098" name="Rectangle 2"/>
          <p:cNvSpPr>
            <a:spLocks noGrp="1" noChangeArrowheads="1"/>
          </p:cNvSpPr>
          <p:nvPr>
            <p:ph type="ctrTitle"/>
          </p:nvPr>
        </p:nvSpPr>
        <p:spPr>
          <a:xfrm>
            <a:off x="0" y="-96963"/>
            <a:ext cx="9144000" cy="1001506"/>
          </a:xfrm>
          <a:solidFill>
            <a:schemeClr val="tx1"/>
          </a:solidFill>
          <a:effectLst/>
        </p:spPr>
        <p:txBody>
          <a:bodyPr/>
          <a:lstStyle/>
          <a:p>
            <a:pPr>
              <a:defRPr/>
            </a:pPr>
            <a:r>
              <a:rPr lang="en-US" sz="5400" b="1" dirty="0">
                <a:effectLst/>
                <a:latin typeface="Arial" charset="0"/>
                <a:ea typeface="ＭＳ Ｐゴシック" charset="0"/>
                <a:cs typeface="ＭＳ Ｐゴシック" charset="0"/>
              </a:rPr>
              <a:t>Jewish Loss of Land</a:t>
            </a:r>
          </a:p>
        </p:txBody>
      </p:sp>
    </p:spTree>
    <p:extLst>
      <p:ext uri="{BB962C8B-B14F-4D97-AF65-F5344CB8AC3E}">
        <p14:creationId xmlns:p14="http://schemas.microsoft.com/office/powerpoint/2010/main" val="26836084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85138"/>
            <a:ext cx="9220800" cy="5372862"/>
          </a:xfrm>
          <a:prstGeom prst="rect">
            <a:avLst/>
          </a:prstGeom>
        </p:spPr>
      </p:pic>
      <p:sp>
        <p:nvSpPr>
          <p:cNvPr id="900098" name="Rectangle 2"/>
          <p:cNvSpPr>
            <a:spLocks noGrp="1" noChangeArrowheads="1"/>
          </p:cNvSpPr>
          <p:nvPr>
            <p:ph type="ctrTitle"/>
          </p:nvPr>
        </p:nvSpPr>
        <p:spPr>
          <a:xfrm>
            <a:off x="0" y="1"/>
            <a:ext cx="9144000" cy="1484784"/>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看不见的手</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55083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62"/>
            <a:ext cx="9144000" cy="1428750"/>
          </a:xfrm>
          <a:effectLst>
            <a:outerShdw blurRad="63500" dist="35921" dir="2700000" algn="ctr" rotWithShape="0">
              <a:schemeClr val="tx2">
                <a:alpha val="74998"/>
              </a:schemeClr>
            </a:outerShdw>
          </a:effectLst>
        </p:spPr>
        <p:txBody>
          <a:bodyPr/>
          <a:lstStyle/>
          <a:p>
            <a:pPr>
              <a:defRPr/>
            </a:pPr>
            <a:r>
              <a:rPr lang="ko-KR" altLang="en-US" sz="5400" b="1" i="1" dirty="0">
                <a:effectLst>
                  <a:glow rad="190500">
                    <a:schemeClr val="tx1"/>
                  </a:glow>
                </a:effectLst>
                <a:latin typeface="Arial" charset="0"/>
                <a:ea typeface="ＭＳ Ｐゴシック" charset="0"/>
                <a:cs typeface="ＭＳ Ｐゴシック" charset="0"/>
              </a:rPr>
              <a:t>弥迦</a:t>
            </a:r>
            <a:r>
              <a:rPr lang="zh-CN" altLang="en-US" sz="5400" b="1" i="1" dirty="0">
                <a:effectLst>
                  <a:glow rad="190500">
                    <a:schemeClr val="tx1"/>
                  </a:glow>
                </a:effectLst>
                <a:latin typeface="Arial" charset="0"/>
                <a:ea typeface="ＭＳ Ｐゴシック" charset="0"/>
                <a:cs typeface="ＭＳ Ｐゴシック" charset="0"/>
              </a:rPr>
              <a:t>的三个讲章</a:t>
            </a:r>
            <a:endParaRPr lang="en-US" sz="5400" b="1" i="1" dirty="0">
              <a:effectLst>
                <a:glow rad="1905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CN" altLang="en-US" sz="4800" spc="-100" dirty="0">
                <a:solidFill>
                  <a:srgbClr val="000090"/>
                </a:solidFill>
                <a:latin typeface="Helvetica Neue Black Condensed"/>
                <a:ea typeface="ＭＳ Ｐゴシック" charset="0"/>
                <a:cs typeface="Helvetica Neue Black Condensed"/>
              </a:rPr>
              <a:t>“ </a:t>
            </a: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(1:2)</a:t>
            </a:r>
          </a:p>
        </p:txBody>
      </p:sp>
      <p:sp>
        <p:nvSpPr>
          <p:cNvPr id="7" name="Rectangle 2"/>
          <p:cNvSpPr txBox="1">
            <a:spLocks noChangeArrowheads="1"/>
          </p:cNvSpPr>
          <p:nvPr/>
        </p:nvSpPr>
        <p:spPr bwMode="auto">
          <a:xfrm>
            <a:off x="-36512"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5400" b="1" i="1" dirty="0">
                <a:effectLst>
                  <a:glow rad="190500">
                    <a:schemeClr val="tx1"/>
                  </a:glow>
                </a:effectLst>
                <a:latin typeface="Arial" charset="0"/>
                <a:ea typeface="ＭＳ Ｐゴシック" charset="0"/>
                <a:cs typeface="ＭＳ Ｐゴシック" charset="0"/>
              </a:rPr>
              <a:t>为什么你应该慷慨</a:t>
            </a:r>
          </a:p>
        </p:txBody>
      </p:sp>
      <p:sp>
        <p:nvSpPr>
          <p:cNvPr id="8" name="Rectangle 2"/>
          <p:cNvSpPr txBox="1">
            <a:spLocks noChangeArrowheads="1"/>
          </p:cNvSpPr>
          <p:nvPr/>
        </p:nvSpPr>
        <p:spPr bwMode="auto">
          <a:xfrm>
            <a:off x="3270250" y="1423988"/>
            <a:ext cx="5873750" cy="31080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4800" b="1" i="1" dirty="0">
                <a:solidFill>
                  <a:srgbClr val="FFFFFF"/>
                </a:solidFill>
                <a:effectLst>
                  <a:glow rad="241300">
                    <a:srgbClr val="000000"/>
                  </a:glow>
                </a:effectLst>
                <a:latin typeface="Arial" charset="0"/>
                <a:ea typeface="ＭＳ Ｐゴシック" charset="0"/>
                <a:cs typeface="ＭＳ Ｐゴシック" charset="0"/>
              </a:rPr>
              <a:t>一。 上帝会慷慨的</a:t>
            </a:r>
            <a:br>
              <a:rPr lang="en-US" altLang="zh-CN" sz="4800" b="1" i="1" dirty="0">
                <a:solidFill>
                  <a:srgbClr val="FFFFFF"/>
                </a:solidFill>
                <a:effectLst>
                  <a:glow rad="241300">
                    <a:srgbClr val="000000"/>
                  </a:glow>
                </a:effectLst>
                <a:latin typeface="Arial" charset="0"/>
                <a:ea typeface="ＭＳ Ｐゴシック" charset="0"/>
                <a:cs typeface="ＭＳ Ｐゴシック" charset="0"/>
              </a:rPr>
            </a:br>
            <a:r>
              <a:rPr lang="zh-CN" altLang="en-US" sz="4800" b="1" i="1" dirty="0">
                <a:solidFill>
                  <a:srgbClr val="FFFF00"/>
                </a:solidFill>
                <a:effectLst>
                  <a:glow rad="241300">
                    <a:srgbClr val="000000"/>
                  </a:glow>
                </a:effectLst>
                <a:latin typeface="Arial" charset="0"/>
                <a:ea typeface="ＭＳ Ｐゴシック" charset="0"/>
                <a:cs typeface="ＭＳ Ｐゴシック" charset="0"/>
              </a:rPr>
              <a:t>奖励</a:t>
            </a:r>
            <a:b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br>
            <a: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a:t>
            </a:r>
            <a:r>
              <a:rPr kumimoji="0" lang="ko-KR" altLang="en-US" sz="4800" b="1" i="1" u="none" strike="noStrike" kern="1200" cap="none" spc="0" normalizeH="0" baseline="0" noProof="0" dirty="0" err="1">
                <a:ln>
                  <a:noFill/>
                </a:ln>
                <a:solidFill>
                  <a:srgbClr val="FFFFFF"/>
                </a:solidFill>
                <a:effectLst>
                  <a:glow rad="241300">
                    <a:srgbClr val="000000"/>
                  </a:glow>
                </a:effectLst>
                <a:uLnTx/>
                <a:uFillTx/>
                <a:latin typeface="Arial" charset="0"/>
                <a:ea typeface="ＭＳ Ｐゴシック" charset="0"/>
                <a:cs typeface="ＭＳ Ｐゴシック" charset="0"/>
              </a:rPr>
              <a:t>弥迦</a:t>
            </a:r>
            <a: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 1–2). </a:t>
            </a:r>
          </a:p>
        </p:txBody>
      </p:sp>
    </p:spTree>
    <p:extLst>
      <p:ext uri="{BB962C8B-B14F-4D97-AF65-F5344CB8AC3E}">
        <p14:creationId xmlns:p14="http://schemas.microsoft.com/office/powerpoint/2010/main" val="7239323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16" y="13180"/>
            <a:ext cx="9133362" cy="6082819"/>
          </a:xfrm>
          <a:prstGeom prst="rect">
            <a:avLst/>
          </a:prstGeom>
        </p:spPr>
      </p:pic>
      <p:sp>
        <p:nvSpPr>
          <p:cNvPr id="900098" name="Rectangle 2"/>
          <p:cNvSpPr>
            <a:spLocks noGrp="1" noChangeArrowheads="1"/>
          </p:cNvSpPr>
          <p:nvPr>
            <p:ph type="ctrTitle"/>
          </p:nvPr>
        </p:nvSpPr>
        <p:spPr>
          <a:xfrm>
            <a:off x="0" y="3933056"/>
            <a:ext cx="9144000" cy="2807469"/>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mr-IN" sz="2400" b="1" kern="1200" dirty="0">
                <a:effectLst>
                  <a:glow rad="127000">
                    <a:schemeClr val="tx1"/>
                  </a:glow>
                </a:effectLst>
                <a:latin typeface="Arial" charset="0"/>
                <a:ea typeface="ＭＳ Ｐゴシック" charset="0"/>
                <a:cs typeface="ＭＳ Ｐゴシック" charset="0"/>
              </a:rPr>
              <a:t>“</a:t>
            </a:r>
            <a:r>
              <a:rPr lang="zh-CN" altLang="en-US" sz="2400" b="1" kern="1200" dirty="0">
                <a:effectLst>
                  <a:glow rad="127000">
                    <a:schemeClr val="tx1"/>
                  </a:glow>
                </a:effectLst>
                <a:latin typeface="Arial" charset="0"/>
                <a:ea typeface="ＭＳ Ｐゴシック" charset="0"/>
                <a:cs typeface="ＭＳ Ｐゴシック" charset="0"/>
              </a:rPr>
              <a:t>那时雅各的余民，必在万国中，</a:t>
            </a:r>
            <a:br>
              <a:rPr lang="zh-CN" altLang="en-US" sz="2400" b="1" kern="1200" dirty="0">
                <a:effectLst>
                  <a:glow rad="127000">
                    <a:schemeClr val="tx1"/>
                  </a:glow>
                </a:effectLst>
                <a:latin typeface="Arial" charset="0"/>
                <a:ea typeface="ＭＳ Ｐゴシック" charset="0"/>
                <a:cs typeface="ＭＳ Ｐゴシック" charset="0"/>
              </a:rPr>
            </a:br>
            <a:r>
              <a:rPr lang="zh-CN" altLang="en-US" sz="2400" b="1" kern="1200" dirty="0">
                <a:effectLst>
                  <a:glow rad="127000">
                    <a:schemeClr val="tx1"/>
                  </a:glow>
                </a:effectLst>
                <a:latin typeface="Arial" charset="0"/>
                <a:ea typeface="ＭＳ Ｐゴシック" charset="0"/>
                <a:cs typeface="ＭＳ Ｐゴシック" charset="0"/>
              </a:rPr>
              <a:t>在许多民族里，像树林里百兽中的狮子，</a:t>
            </a:r>
            <a:br>
              <a:rPr lang="zh-CN" altLang="en-US" sz="2400" b="1" kern="1200" dirty="0">
                <a:effectLst>
                  <a:glow rad="127000">
                    <a:schemeClr val="tx1"/>
                  </a:glow>
                </a:effectLst>
                <a:latin typeface="Arial" charset="0"/>
                <a:ea typeface="ＭＳ Ｐゴシック" charset="0"/>
                <a:cs typeface="ＭＳ Ｐゴシック" charset="0"/>
              </a:rPr>
            </a:br>
            <a:r>
              <a:rPr lang="zh-CN" altLang="en-US" sz="2400" b="1" kern="1200" dirty="0">
                <a:effectLst>
                  <a:glow rad="127000">
                    <a:schemeClr val="tx1"/>
                  </a:glow>
                </a:effectLst>
                <a:latin typeface="Arial" charset="0"/>
                <a:ea typeface="ＭＳ Ｐゴシック" charset="0"/>
                <a:cs typeface="ＭＳ Ｐゴシック" charset="0"/>
              </a:rPr>
              <a:t>又像幼狮在羊群中；他若经过，</a:t>
            </a:r>
            <a:br>
              <a:rPr lang="zh-CN" altLang="en-US" sz="2400" b="1" kern="1200" dirty="0">
                <a:effectLst>
                  <a:glow rad="127000">
                    <a:schemeClr val="tx1"/>
                  </a:glow>
                </a:effectLst>
                <a:latin typeface="Arial" charset="0"/>
                <a:ea typeface="ＭＳ Ｐゴシック" charset="0"/>
                <a:cs typeface="ＭＳ Ｐゴシック" charset="0"/>
              </a:rPr>
            </a:br>
            <a:r>
              <a:rPr lang="zh-CN" altLang="en-US" sz="2400" b="1" kern="1200" dirty="0">
                <a:effectLst>
                  <a:glow rad="127000">
                    <a:schemeClr val="tx1"/>
                  </a:glow>
                </a:effectLst>
                <a:latin typeface="Arial" charset="0"/>
                <a:ea typeface="ＭＳ Ｐゴシック" charset="0"/>
                <a:cs typeface="ＭＳ Ｐゴシック" charset="0"/>
              </a:rPr>
              <a:t>就必践踏、撕碎，没有人可以拯救。</a:t>
            </a:r>
            <a:r>
              <a:rPr lang="en-US" sz="2400" b="1" kern="1200" baseline="30000" dirty="0">
                <a:effectLst>
                  <a:glow rad="127000">
                    <a:schemeClr val="tx1"/>
                  </a:glow>
                </a:effectLst>
                <a:latin typeface="Arial" charset="0"/>
                <a:ea typeface="ＭＳ Ｐゴシック" charset="0"/>
                <a:cs typeface="ＭＳ Ｐゴシック" charset="0"/>
              </a:rPr>
              <a:t>9</a:t>
            </a:r>
            <a:r>
              <a:rPr lang="zh-CN" altLang="en-US" sz="2400" b="1" kern="1200" dirty="0">
                <a:effectLst>
                  <a:glow rad="127000">
                    <a:schemeClr val="tx1"/>
                  </a:glow>
                </a:effectLst>
                <a:latin typeface="Arial" charset="0"/>
                <a:ea typeface="ＭＳ Ｐゴシック" charset="0"/>
                <a:cs typeface="ＭＳ Ｐゴシック" charset="0"/>
              </a:rPr>
              <a:t>愿你的手举起高过你的敌人，</a:t>
            </a:r>
            <a:br>
              <a:rPr lang="zh-CN" altLang="en-US" sz="2400" b="1" kern="1200" dirty="0">
                <a:effectLst>
                  <a:glow rad="127000">
                    <a:schemeClr val="tx1"/>
                  </a:glow>
                </a:effectLst>
                <a:latin typeface="Arial" charset="0"/>
                <a:ea typeface="ＭＳ Ｐゴシック" charset="0"/>
                <a:cs typeface="ＭＳ Ｐゴシック" charset="0"/>
              </a:rPr>
            </a:br>
            <a:r>
              <a:rPr lang="zh-CN" altLang="en-US" sz="2400" b="1" kern="1200" dirty="0">
                <a:effectLst>
                  <a:glow rad="127000">
                    <a:schemeClr val="tx1"/>
                  </a:glow>
                </a:effectLst>
                <a:latin typeface="Arial" charset="0"/>
                <a:ea typeface="ＭＳ Ｐゴシック" charset="0"/>
                <a:cs typeface="ＭＳ Ｐゴシック" charset="0"/>
              </a:rPr>
              <a:t>愿你的一切仇敌都被剪除。</a:t>
            </a:r>
            <a:r>
              <a:rPr lang="mr-IN" sz="2400" b="1" kern="1200" dirty="0">
                <a:effectLst>
                  <a:glow rad="127000">
                    <a:schemeClr val="tx1"/>
                  </a:glow>
                </a:effectLst>
                <a:latin typeface="Arial" charset="0"/>
                <a:ea typeface="ＭＳ Ｐゴシック" charset="0"/>
                <a:cs typeface="ＭＳ Ｐゴシック" charset="0"/>
              </a:rPr>
              <a:t>”</a:t>
            </a:r>
            <a:r>
              <a:rPr lang="en-US" sz="2400" b="1" kern="1200" dirty="0">
                <a:effectLst>
                  <a:glow rad="127000">
                    <a:schemeClr val="tx1"/>
                  </a:glow>
                </a:effectLst>
                <a:latin typeface="Arial" charset="0"/>
                <a:ea typeface="ＭＳ Ｐゴシック" charset="0"/>
                <a:cs typeface="ＭＳ Ｐゴシック" charset="0"/>
              </a:rPr>
              <a:t> (</a:t>
            </a:r>
            <a:r>
              <a:rPr lang="zh-CN" altLang="en-US" sz="2400" b="1" kern="1200" dirty="0">
                <a:effectLst>
                  <a:glow rad="127000">
                    <a:schemeClr val="tx1"/>
                  </a:glow>
                </a:effectLst>
                <a:latin typeface="Arial" charset="0"/>
                <a:ea typeface="ＭＳ Ｐゴシック" charset="0"/>
                <a:cs typeface="ＭＳ Ｐゴシック" charset="0"/>
              </a:rPr>
              <a:t>弥迦 </a:t>
            </a:r>
            <a:r>
              <a:rPr lang="en-US" sz="2400" b="1" kern="1200" dirty="0">
                <a:effectLst>
                  <a:glow rad="127000">
                    <a:schemeClr val="tx1"/>
                  </a:glow>
                </a:effectLst>
                <a:latin typeface="Arial" charset="0"/>
                <a:ea typeface="ＭＳ Ｐゴシック" charset="0"/>
                <a:cs typeface="ＭＳ Ｐゴシック" charset="0"/>
              </a:rPr>
              <a:t>5:8-9 </a:t>
            </a:r>
            <a:r>
              <a:rPr lang="en-US" altLang="zh-CN" sz="2400" b="1" kern="1200" dirty="0">
                <a:effectLst>
                  <a:glow rad="127000">
                    <a:schemeClr val="tx1"/>
                  </a:glow>
                </a:effectLst>
                <a:latin typeface="Arial" charset="0"/>
                <a:ea typeface="ＭＳ Ｐゴシック" charset="0"/>
                <a:cs typeface="ＭＳ Ｐゴシック" charset="0"/>
              </a:rPr>
              <a:t>CNV</a:t>
            </a:r>
            <a:r>
              <a:rPr lang="en-US" sz="2400" b="1" kern="1200"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395536" y="16642"/>
            <a:ext cx="9144000" cy="10081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200" b="1" dirty="0">
                <a:solidFill>
                  <a:srgbClr val="FFFFFF"/>
                </a:solidFill>
                <a:effectLst>
                  <a:glow rad="127000">
                    <a:srgbClr val="000000"/>
                  </a:glow>
                </a:effectLst>
                <a:latin typeface="Arial" charset="0"/>
                <a:ea typeface="ＭＳ Ｐゴシック" charset="0"/>
                <a:cs typeface="ＭＳ Ｐゴシック" charset="0"/>
              </a:rPr>
              <a:t>Jesus the Victor </a:t>
            </a:r>
            <a:br>
              <a:rPr lang="en-US" sz="3200" b="1" dirty="0">
                <a:solidFill>
                  <a:srgbClr val="FFFFFF"/>
                </a:solidFill>
                <a:effectLst>
                  <a:glow rad="127000">
                    <a:srgbClr val="000000"/>
                  </a:glow>
                </a:effectLst>
                <a:latin typeface="Arial" charset="0"/>
                <a:ea typeface="ＭＳ Ｐゴシック" charset="0"/>
                <a:cs typeface="ＭＳ Ｐゴシック" charset="0"/>
              </a:rPr>
            </a:br>
            <a:r>
              <a:rPr lang="en-US" sz="32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启示录 </a:t>
            </a:r>
            <a:r>
              <a:rPr lang="en-US" sz="3200" b="1" dirty="0">
                <a:solidFill>
                  <a:srgbClr val="FFFFFF"/>
                </a:solidFill>
                <a:effectLst>
                  <a:glow rad="127000">
                    <a:srgbClr val="000000"/>
                  </a:glow>
                </a:effectLst>
                <a:latin typeface="Arial" charset="0"/>
                <a:ea typeface="ＭＳ Ｐゴシック" charset="0"/>
                <a:cs typeface="ＭＳ Ｐゴシック" charset="0"/>
              </a:rPr>
              <a:t>19:11)</a:t>
            </a:r>
          </a:p>
        </p:txBody>
      </p:sp>
    </p:spTree>
    <p:extLst>
      <p:ext uri="{BB962C8B-B14F-4D97-AF65-F5344CB8AC3E}">
        <p14:creationId xmlns:p14="http://schemas.microsoft.com/office/powerpoint/2010/main" val="359097972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5733256"/>
            <a:ext cx="9144000" cy="1007269"/>
          </a:xfrm>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Mount of Olives</a:t>
            </a:r>
          </a:p>
        </p:txBody>
      </p:sp>
      <p:sp>
        <p:nvSpPr>
          <p:cNvPr id="4" name="Rectangle 2"/>
          <p:cNvSpPr txBox="1">
            <a:spLocks noChangeArrowheads="1"/>
          </p:cNvSpPr>
          <p:nvPr/>
        </p:nvSpPr>
        <p:spPr bwMode="auto">
          <a:xfrm>
            <a:off x="0" y="2420888"/>
            <a:ext cx="9144000" cy="10072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Kidron Valley</a:t>
            </a:r>
          </a:p>
        </p:txBody>
      </p:sp>
      <p:sp>
        <p:nvSpPr>
          <p:cNvPr id="5" name="Rectangle 2"/>
          <p:cNvSpPr txBox="1">
            <a:spLocks noChangeArrowheads="1"/>
          </p:cNvSpPr>
          <p:nvPr/>
        </p:nvSpPr>
        <p:spPr bwMode="auto">
          <a:xfrm>
            <a:off x="3779912" y="260648"/>
            <a:ext cx="5364088" cy="10072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Eastern Gate</a:t>
            </a:r>
          </a:p>
        </p:txBody>
      </p:sp>
    </p:spTree>
    <p:extLst>
      <p:ext uri="{BB962C8B-B14F-4D97-AF65-F5344CB8AC3E}">
        <p14:creationId xmlns:p14="http://schemas.microsoft.com/office/powerpoint/2010/main" val="424984589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弥迦</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174361784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(1:2)</a:t>
            </a:r>
          </a:p>
        </p:txBody>
      </p:sp>
      <p:sp>
        <p:nvSpPr>
          <p:cNvPr id="5" name="Rectangle 2"/>
          <p:cNvSpPr txBox="1">
            <a:spLocks noChangeArrowheads="1"/>
          </p:cNvSpPr>
          <p:nvPr/>
        </p:nvSpPr>
        <p:spPr bwMode="auto">
          <a:xfrm>
            <a:off x="3179372"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en-US" altLang="zh-CN"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3</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en-US" altLang="zh-CN"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p>
        </p:txBody>
      </p:sp>
      <p:sp>
        <p:nvSpPr>
          <p:cNvPr id="6" name="Rectangle 2"/>
          <p:cNvSpPr txBox="1">
            <a:spLocks noChangeArrowheads="1"/>
          </p:cNvSpPr>
          <p:nvPr/>
        </p:nvSpPr>
        <p:spPr bwMode="auto">
          <a:xfrm>
            <a:off x="6196412"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en-US" altLang="zh-CN"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6</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en-US" altLang="zh-CN"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p>
        </p:txBody>
      </p:sp>
      <p:sp>
        <p:nvSpPr>
          <p:cNvPr id="8" name="Rectangle 2"/>
          <p:cNvSpPr txBox="1">
            <a:spLocks noChangeArrowheads="1"/>
          </p:cNvSpPr>
          <p:nvPr/>
        </p:nvSpPr>
        <p:spPr bwMode="auto">
          <a:xfrm>
            <a:off x="249246" y="1127125"/>
            <a:ext cx="5860251" cy="37893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ＭＳ Ｐゴシック" charset="0"/>
              </a:rPr>
              <a:t>三。上帝给慷慨的人带来</a:t>
            </a:r>
            <a:r>
              <a:rPr kumimoji="0" lang="zh-CN" altLang="en-US" sz="4800" b="1" i="1" u="none" strike="noStrike" kern="1200" cap="none" spc="0" normalizeH="0" baseline="0" noProof="0" dirty="0">
                <a:ln>
                  <a:noFill/>
                </a:ln>
                <a:solidFill>
                  <a:srgbClr val="FFFF00"/>
                </a:solidFill>
                <a:effectLst>
                  <a:glow rad="177800">
                    <a:srgbClr val="000000"/>
                  </a:glow>
                </a:effectLst>
                <a:uLnTx/>
                <a:uFillTx/>
                <a:latin typeface="Arial" charset="0"/>
                <a:ea typeface="ＭＳ Ｐゴシック" charset="0"/>
                <a:cs typeface="ＭＳ Ｐゴシック" charset="0"/>
              </a:rPr>
              <a:t>希望</a:t>
            </a:r>
            <a:r>
              <a:rPr kumimoji="0" lang="zh-CN" altLang="en-US" sz="4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ＭＳ Ｐゴシック" charset="0"/>
              </a:rPr>
              <a:t>（</a:t>
            </a:r>
            <a:r>
              <a:rPr kumimoji="0" lang="en-US" altLang="zh-CN" sz="4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ＭＳ Ｐゴシック" charset="0"/>
              </a:rPr>
              <a:t>6-7</a:t>
            </a:r>
            <a:r>
              <a:rPr kumimoji="0" lang="zh-CN" altLang="en-US" sz="4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ＭＳ Ｐゴシック" charset="0"/>
              </a:rPr>
              <a:t>）。</a:t>
            </a:r>
            <a:endParaRPr kumimoji="0" lang="en-US" sz="4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4762"/>
            <a:ext cx="9144000" cy="1428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0" cap="none" spc="0" normalizeH="0" baseline="0" noProof="0">
                <a:ln>
                  <a:noFill/>
                </a:ln>
                <a:solidFill>
                  <a:srgbClr val="FFFFFF"/>
                </a:solidFill>
                <a:effectLst>
                  <a:glow rad="190500">
                    <a:srgbClr val="000000"/>
                  </a:glow>
                </a:effectLst>
                <a:uLnTx/>
                <a:uFillTx/>
                <a:latin typeface="Arial" charset="0"/>
                <a:ea typeface="ＭＳ Ｐゴシック" charset="0"/>
                <a:cs typeface="ＭＳ Ｐゴシック" charset="0"/>
              </a:rPr>
              <a:t>弥迦</a:t>
            </a:r>
            <a:r>
              <a:rPr kumimoji="0" lang="zh-CN" altLang="en-US" sz="5400" b="1" i="1" u="none" strike="noStrike" kern="0" cap="none" spc="0" normalizeH="0" baseline="0" noProof="0">
                <a:ln>
                  <a:noFill/>
                </a:ln>
                <a:solidFill>
                  <a:srgbClr val="FFFFFF"/>
                </a:solidFill>
                <a:effectLst>
                  <a:glow rad="190500">
                    <a:srgbClr val="000000"/>
                  </a:glow>
                </a:effectLst>
                <a:uLnTx/>
                <a:uFillTx/>
                <a:latin typeface="Arial" charset="0"/>
                <a:ea typeface="ＭＳ Ｐゴシック" charset="0"/>
                <a:cs typeface="ＭＳ Ｐゴシック" charset="0"/>
              </a:rPr>
              <a:t>的三个讲章</a:t>
            </a:r>
            <a:endParaRPr kumimoji="0" lang="en-US" sz="5400" b="1" i="1" u="none" strike="noStrike" kern="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1"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为什么你应该慷慨</a:t>
            </a:r>
          </a:p>
        </p:txBody>
      </p:sp>
    </p:spTree>
    <p:extLst>
      <p:ext uri="{BB962C8B-B14F-4D97-AF65-F5344CB8AC3E}">
        <p14:creationId xmlns:p14="http://schemas.microsoft.com/office/powerpoint/2010/main" val="12225071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par>
                          <p:cTn id="16" fill="hold">
                            <p:stCondLst>
                              <p:cond delay="2000"/>
                            </p:stCondLst>
                            <p:childTnLst>
                              <p:par>
                                <p:cTn id="17" presetID="5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Scale>
                                      <p:cBhvr>
                                        <p:cTn id="19"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
                                        </p:tgtEl>
                                        <p:attrNameLst>
                                          <p:attrName>ppt_x</p:attrName>
                                          <p:attrName>ppt_y</p:attrName>
                                        </p:attrNameLst>
                                      </p:cBhvr>
                                    </p:animMotion>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87" name="Group 86"/>
          <p:cNvGrpSpPr/>
          <p:nvPr/>
        </p:nvGrpSpPr>
        <p:grpSpPr>
          <a:xfrm>
            <a:off x="4865570" y="3924152"/>
            <a:ext cx="1274581" cy="1549442"/>
            <a:chOff x="1934795" y="221802"/>
            <a:chExt cx="1274581" cy="1549442"/>
          </a:xfrm>
          <a:solidFill>
            <a:srgbClr val="0000FF"/>
          </a:solidFill>
        </p:grpSpPr>
        <p:sp>
          <p:nvSpPr>
            <p:cNvPr id="88" name="Pentagon 87"/>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4:1–5:15</a:t>
              </a:r>
            </a:p>
          </p:txBody>
        </p:sp>
      </p:grpSp>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2:6-11</a:t>
              </a:r>
            </a:p>
          </p:txBody>
        </p:sp>
      </p:grpSp>
      <p:grpSp>
        <p:nvGrpSpPr>
          <p:cNvPr id="78" name="Group 77"/>
          <p:cNvGrpSpPr/>
          <p:nvPr/>
        </p:nvGrpSpPr>
        <p:grpSpPr>
          <a:xfrm>
            <a:off x="4838524" y="2194608"/>
            <a:ext cx="1274581" cy="1549442"/>
            <a:chOff x="1934795" y="221802"/>
            <a:chExt cx="1274581" cy="1549442"/>
          </a:xfrm>
        </p:grpSpPr>
        <p:sp>
          <p:nvSpPr>
            <p:cNvPr id="79" name="Pentagon 78"/>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0"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3:5-12</a:t>
              </a:r>
            </a:p>
          </p:txBody>
        </p:sp>
      </p:grpSp>
      <p:grpSp>
        <p:nvGrpSpPr>
          <p:cNvPr id="69" name="Group 68"/>
          <p:cNvGrpSpPr/>
          <p:nvPr/>
        </p:nvGrpSpPr>
        <p:grpSpPr>
          <a:xfrm>
            <a:off x="6296706" y="433462"/>
            <a:ext cx="1274581" cy="1549442"/>
            <a:chOff x="1934795" y="221802"/>
            <a:chExt cx="1274581" cy="1549442"/>
          </a:xfrm>
        </p:grpSpPr>
        <p:sp>
          <p:nvSpPr>
            <p:cNvPr id="70" name="Pentagon 69"/>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1"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6:1-5</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2:12-</a:t>
              </a:r>
              <a:br>
                <a:rPr lang="en-US" sz="2800" b="1" dirty="0">
                  <a:solidFill>
                    <a:srgbClr val="FFFFFF"/>
                  </a:solidFill>
                  <a:latin typeface="Arial" charset="0"/>
                  <a:ea typeface="ＭＳ Ｐゴシック" charset="0"/>
                  <a:cs typeface="ＭＳ Ｐゴシック" charset="0"/>
                </a:rPr>
              </a:br>
              <a:r>
                <a:rPr lang="en-US" sz="2800" b="1" dirty="0">
                  <a:solidFill>
                    <a:srgbClr val="FFFFFF"/>
                  </a:solidFill>
                  <a:latin typeface="Arial" charset="0"/>
                  <a:ea typeface="ＭＳ Ｐゴシック" charset="0"/>
                  <a:cs typeface="ＭＳ Ｐゴシック" charset="0"/>
                </a:rPr>
                <a:t>13</a:t>
              </a:r>
            </a:p>
          </p:txBody>
        </p:sp>
      </p:grpSp>
      <p:grpSp>
        <p:nvGrpSpPr>
          <p:cNvPr id="37" name="Group 36"/>
          <p:cNvGrpSpPr/>
          <p:nvPr/>
        </p:nvGrpSpPr>
        <p:grpSpPr>
          <a:xfrm>
            <a:off x="4851158" y="433462"/>
            <a:ext cx="1274581" cy="1549442"/>
            <a:chOff x="1934795" y="221802"/>
            <a:chExt cx="1274581" cy="1549442"/>
          </a:xfrm>
        </p:grpSpPr>
        <p:sp>
          <p:nvSpPr>
            <p:cNvPr id="38" name="Pentagon 37"/>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3:1-4</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721229746"/>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39266" name="Text Box 4"/>
          <p:cNvSpPr txBox="1">
            <a:spLocks noChangeArrowheads="1"/>
          </p:cNvSpPr>
          <p:nvPr/>
        </p:nvSpPr>
        <p:spPr bwMode="auto">
          <a:xfrm>
            <a:off x="228600" y="1143000"/>
            <a:ext cx="7696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endParaRPr lang="en-GB" sz="4400" b="1" i="1">
              <a:solidFill>
                <a:srgbClr val="FF9933"/>
              </a:solidFill>
              <a:latin typeface="Jott 43 Extended" charset="0"/>
              <a:cs typeface="+mn-cs"/>
            </a:endParaRPr>
          </a:p>
        </p:txBody>
      </p:sp>
      <p:sp>
        <p:nvSpPr>
          <p:cNvPr id="139267" name="Line 5"/>
          <p:cNvSpPr>
            <a:spLocks noChangeShapeType="1"/>
          </p:cNvSpPr>
          <p:nvPr/>
        </p:nvSpPr>
        <p:spPr bwMode="auto">
          <a:xfrm>
            <a:off x="838200" y="838200"/>
            <a:ext cx="8229600" cy="0"/>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latin typeface="Times New Roman"/>
              <a:cs typeface="+mn-cs"/>
            </a:endParaRPr>
          </a:p>
        </p:txBody>
      </p:sp>
      <p:sp>
        <p:nvSpPr>
          <p:cNvPr id="17414" name="Text Box 6"/>
          <p:cNvSpPr txBox="1">
            <a:spLocks noChangeArrowheads="1"/>
          </p:cNvSpPr>
          <p:nvPr/>
        </p:nvSpPr>
        <p:spPr bwMode="auto">
          <a:xfrm>
            <a:off x="468313" y="2492375"/>
            <a:ext cx="82296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r>
              <a:rPr lang="zh-CN" altLang="en-US" sz="3600" b="1" dirty="0">
                <a:solidFill>
                  <a:srgbClr val="FFFFFF"/>
                </a:solidFill>
                <a:cs typeface="SimSun" charset="0"/>
              </a:rPr>
              <a:t>弥迦</a:t>
            </a:r>
            <a:r>
              <a:rPr lang="en-US" altLang="zh-CN" sz="3600" dirty="0">
                <a:solidFill>
                  <a:srgbClr val="FFFFFF"/>
                </a:solidFill>
                <a:latin typeface="Jott 43 Extended" charset="0"/>
                <a:cs typeface="SimSun" charset="0"/>
              </a:rPr>
              <a:t>6:1-8  </a:t>
            </a:r>
            <a:r>
              <a:rPr lang="zh-CN" altLang="en-US" sz="3600" dirty="0">
                <a:solidFill>
                  <a:srgbClr val="FFFFFF"/>
                </a:solidFill>
                <a:latin typeface="Jott 43 Extended" charset="0"/>
                <a:cs typeface="SimSun" charset="0"/>
              </a:rPr>
              <a:t>以法庭为背景，描写上帝对以色列人背约的指供。提醒他们耶和华在他们当中的屡次的拯救，</a:t>
            </a:r>
            <a:r>
              <a:rPr lang="zh-CN" altLang="en-US" sz="3600" dirty="0">
                <a:solidFill>
                  <a:srgbClr val="FFFFFF"/>
                </a:solidFill>
                <a:cs typeface="SimSun" charset="0"/>
              </a:rPr>
              <a:t>并</a:t>
            </a:r>
            <a:r>
              <a:rPr lang="zh-CN" altLang="en-US" sz="3600" dirty="0">
                <a:solidFill>
                  <a:srgbClr val="FFFFFF"/>
                </a:solidFill>
                <a:latin typeface="Jott 43 Extended" charset="0"/>
                <a:cs typeface="SimSun" charset="0"/>
              </a:rPr>
              <a:t>要求</a:t>
            </a:r>
            <a:r>
              <a:rPr lang="zh-CN" altLang="en-US" sz="3600" dirty="0">
                <a:solidFill>
                  <a:srgbClr val="FFFFFF"/>
                </a:solidFill>
                <a:cs typeface="SimSun" charset="0"/>
              </a:rPr>
              <a:t>山岭，冈陵作证人。</a:t>
            </a:r>
          </a:p>
        </p:txBody>
      </p:sp>
      <p:pic>
        <p:nvPicPr>
          <p:cNvPr id="159749" name="Picture 7"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0" name="Rectangle 8"/>
          <p:cNvSpPr>
            <a:spLocks noGrp="1" noChangeArrowheads="1"/>
          </p:cNvSpPr>
          <p:nvPr>
            <p:ph type="title" idx="4294967295"/>
          </p:nvPr>
        </p:nvSpPr>
        <p:spPr>
          <a:xfrm>
            <a:off x="381000" y="1295400"/>
            <a:ext cx="7772400" cy="1143000"/>
          </a:xfrm>
        </p:spPr>
        <p:txBody>
          <a:bodyPr/>
          <a:lstStyle/>
          <a:p>
            <a:pPr algn="l" eaLnBrk="1" hangingPunct="1">
              <a:defRPr/>
            </a:pPr>
            <a:r>
              <a:rPr lang="zh-CN" altLang="en-US" b="1" i="1">
                <a:solidFill>
                  <a:srgbClr val="FF9933"/>
                </a:solidFill>
                <a:latin typeface="Jott 43 Extended" charset="0"/>
                <a:cs typeface="SimSun" charset="0"/>
              </a:rPr>
              <a:t>法庭式的指供</a:t>
            </a:r>
            <a:endParaRPr lang="zh-CN" altLang="en-US">
              <a:latin typeface="Times New Roman" charset="0"/>
              <a:cs typeface="SimSun" charset="0"/>
            </a:endParaRPr>
          </a:p>
        </p:txBody>
      </p:sp>
      <p:sp>
        <p:nvSpPr>
          <p:cNvPr id="139271" name="Text Box 10"/>
          <p:cNvSpPr txBox="1">
            <a:spLocks noChangeArrowheads="1"/>
          </p:cNvSpPr>
          <p:nvPr/>
        </p:nvSpPr>
        <p:spPr bwMode="auto">
          <a:xfrm>
            <a:off x="7524750" y="260350"/>
            <a:ext cx="1409700" cy="457200"/>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r>
              <a:rPr lang="zh-CN" altLang="en-US" sz="2400" b="1">
                <a:solidFill>
                  <a:srgbClr val="CC0000"/>
                </a:solidFill>
                <a:cs typeface="SimSun" charset="0"/>
              </a:rPr>
              <a:t>关于弥迦</a:t>
            </a:r>
            <a:endParaRPr lang="en-US" altLang="zh-CN" sz="2400" b="1">
              <a:solidFill>
                <a:srgbClr val="CC0000"/>
              </a:solidFill>
              <a:cs typeface="SimSun" charset="0"/>
            </a:endParaRPr>
          </a:p>
        </p:txBody>
      </p:sp>
    </p:spTree>
    <p:extLst>
      <p:ext uri="{BB962C8B-B14F-4D97-AF65-F5344CB8AC3E}">
        <p14:creationId xmlns:p14="http://schemas.microsoft.com/office/powerpoint/2010/main" val="120718907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7414">
                                            <p:txEl>
                                              <p:pRg st="0" end="0"/>
                                            </p:txEl>
                                          </p:spTgt>
                                        </p:tgtEl>
                                        <p:attrNameLst>
                                          <p:attrName>style.visibility</p:attrName>
                                        </p:attrNameLst>
                                      </p:cBhvr>
                                      <p:to>
                                        <p:strVal val="visible"/>
                                      </p:to>
                                    </p:set>
                                    <p:animEffect transition="in" filter="box(out)">
                                      <p:cBhvr>
                                        <p:cTn id="7" dur="500"/>
                                        <p:tgtEl>
                                          <p:spTgt spid="174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build="p"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Times New Roman"/>
              <a:cs typeface="+mn-cs"/>
            </a:endParaRPr>
          </a:p>
        </p:txBody>
      </p:sp>
      <p:sp>
        <p:nvSpPr>
          <p:cNvPr id="140291" name="Text Box 3"/>
          <p:cNvSpPr txBox="1">
            <a:spLocks noChangeArrowheads="1"/>
          </p:cNvSpPr>
          <p:nvPr/>
        </p:nvSpPr>
        <p:spPr bwMode="auto">
          <a:xfrm>
            <a:off x="4419600" y="6392863"/>
            <a:ext cx="48768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spcBef>
                <a:spcPct val="50000"/>
              </a:spcBef>
              <a:defRPr/>
            </a:pPr>
            <a:r>
              <a:rPr lang="en-US" altLang="zh-CN" sz="2400" b="1">
                <a:solidFill>
                  <a:srgbClr val="FFFFFF"/>
                </a:solidFill>
                <a:cs typeface="SimSun" charset="0"/>
              </a:rPr>
              <a:t>Walk Through The Bible ©1989</a:t>
            </a:r>
          </a:p>
        </p:txBody>
      </p:sp>
      <p:sp>
        <p:nvSpPr>
          <p:cNvPr id="77828" name="Text Box 4"/>
          <p:cNvSpPr txBox="1">
            <a:spLocks noChangeArrowheads="1"/>
          </p:cNvSpPr>
          <p:nvPr/>
        </p:nvSpPr>
        <p:spPr bwMode="auto">
          <a:xfrm>
            <a:off x="381000" y="76200"/>
            <a:ext cx="5486400" cy="823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spcBef>
                <a:spcPct val="50000"/>
              </a:spcBef>
              <a:defRPr/>
            </a:pPr>
            <a:endParaRPr lang="en-GB" sz="4800" b="1">
              <a:solidFill>
                <a:srgbClr val="FFFFFF"/>
              </a:solidFill>
              <a:cs typeface="+mn-cs"/>
            </a:endParaRPr>
          </a:p>
        </p:txBody>
      </p:sp>
      <p:sp>
        <p:nvSpPr>
          <p:cNvPr id="140293" name="Text Box 5"/>
          <p:cNvSpPr txBox="1">
            <a:spLocks noChangeArrowheads="1"/>
          </p:cNvSpPr>
          <p:nvPr/>
        </p:nvSpPr>
        <p:spPr bwMode="auto">
          <a:xfrm>
            <a:off x="3429000" y="76200"/>
            <a:ext cx="53340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r">
              <a:spcBef>
                <a:spcPct val="50000"/>
              </a:spcBef>
              <a:defRPr/>
            </a:pPr>
            <a:endParaRPr lang="en-US" altLang="zh-CN" sz="2400">
              <a:solidFill>
                <a:srgbClr val="FFFFFF"/>
              </a:solidFill>
              <a:cs typeface="SimSun" charset="0"/>
            </a:endParaRPr>
          </a:p>
        </p:txBody>
      </p:sp>
      <p:pic>
        <p:nvPicPr>
          <p:cNvPr id="160773" name="Picture 6" descr="Micah"/>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33525" y="1295400"/>
            <a:ext cx="5857875"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4" name="Rectangle 7"/>
          <p:cNvSpPr>
            <a:spLocks noGrp="1" noChangeArrowheads="1"/>
          </p:cNvSpPr>
          <p:nvPr>
            <p:ph type="title" idx="4294967295"/>
          </p:nvPr>
        </p:nvSpPr>
        <p:spPr>
          <a:xfrm>
            <a:off x="0" y="0"/>
            <a:ext cx="5562600" cy="914400"/>
          </a:xfrm>
          <a:noFill/>
          <a:effectLst>
            <a:outerShdw dist="35921" dir="2700000" algn="ctr" rotWithShape="0">
              <a:schemeClr val="tx1"/>
            </a:outerShdw>
          </a:effectLst>
        </p:spPr>
        <p:txBody>
          <a:bodyPr/>
          <a:lstStyle/>
          <a:p>
            <a:pPr eaLnBrk="1" hangingPunct="1"/>
            <a:r>
              <a:rPr lang="en-US" altLang="zh-CN" sz="4800" b="1">
                <a:solidFill>
                  <a:schemeClr val="bg1"/>
                </a:solidFill>
                <a:latin typeface="Times New Roman" charset="0"/>
                <a:cs typeface="SimSun" charset="0"/>
              </a:rPr>
              <a:t>“</a:t>
            </a:r>
            <a:r>
              <a:rPr lang="zh-CN" altLang="en-US" sz="4800" b="1">
                <a:solidFill>
                  <a:schemeClr val="bg1"/>
                </a:solidFill>
                <a:latin typeface="Times New Roman" charset="0"/>
                <a:cs typeface="SimSun" charset="0"/>
              </a:rPr>
              <a:t>面对法庭” </a:t>
            </a:r>
            <a:endParaRPr lang="zh-CN" altLang="en-US">
              <a:latin typeface="Times New Roman" charset="0"/>
              <a:cs typeface="SimSun" charset="0"/>
            </a:endParaRPr>
          </a:p>
        </p:txBody>
      </p:sp>
      <p:sp>
        <p:nvSpPr>
          <p:cNvPr id="140296" name="Text Box 8"/>
          <p:cNvSpPr txBox="1">
            <a:spLocks noChangeArrowheads="1"/>
          </p:cNvSpPr>
          <p:nvPr/>
        </p:nvSpPr>
        <p:spPr bwMode="auto">
          <a:xfrm>
            <a:off x="6659563" y="260350"/>
            <a:ext cx="2089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spcBef>
                <a:spcPct val="50000"/>
              </a:spcBef>
              <a:defRPr/>
            </a:pPr>
            <a:r>
              <a:rPr lang="zh-CN" altLang="en-US" sz="3600" b="1">
                <a:solidFill>
                  <a:srgbClr val="FFFFFF"/>
                </a:solidFill>
                <a:cs typeface="SimSun" charset="0"/>
              </a:rPr>
              <a:t>弥迦</a:t>
            </a:r>
            <a:endParaRPr lang="en-GB" altLang="zh-CN" sz="3600" b="1">
              <a:solidFill>
                <a:srgbClr val="FFFFFF"/>
              </a:solidFill>
              <a:cs typeface="SimSun" charset="0"/>
            </a:endParaRPr>
          </a:p>
        </p:txBody>
      </p:sp>
    </p:spTree>
    <p:extLst>
      <p:ext uri="{BB962C8B-B14F-4D97-AF65-F5344CB8AC3E}">
        <p14:creationId xmlns:p14="http://schemas.microsoft.com/office/powerpoint/2010/main" val="154454999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nodePh="1">
                                  <p:stCondLst>
                                    <p:cond delay="3000"/>
                                  </p:stCondLst>
                                  <p:endCondLst>
                                    <p:cond evt="begin" delay="0">
                                      <p:tn val="5"/>
                                    </p:cond>
                                  </p:endCondLst>
                                  <p:childTnLst>
                                    <p:set>
                                      <p:cBhvr>
                                        <p:cTn id="6" dur="1" fill="hold">
                                          <p:stCondLst>
                                            <p:cond delay="0"/>
                                          </p:stCondLst>
                                        </p:cTn>
                                        <p:tgtEl>
                                          <p:spTgt spid="77828"/>
                                        </p:tgtEl>
                                        <p:attrNameLst>
                                          <p:attrName>style.visibility</p:attrName>
                                        </p:attrNameLst>
                                      </p:cBhvr>
                                      <p:to>
                                        <p:strVal val="visible"/>
                                      </p:to>
                                    </p:set>
                                    <p:animEffect transition="in" filter="dissolve">
                                      <p:cBhvr>
                                        <p:cTn id="7" dur="500"/>
                                        <p:tgtEl>
                                          <p:spTgt spid="77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87" name="Group 86"/>
          <p:cNvGrpSpPr/>
          <p:nvPr/>
        </p:nvGrpSpPr>
        <p:grpSpPr>
          <a:xfrm>
            <a:off x="4865570" y="3924152"/>
            <a:ext cx="1274581" cy="1549442"/>
            <a:chOff x="1934795" y="221802"/>
            <a:chExt cx="1274581" cy="1549442"/>
          </a:xfrm>
          <a:solidFill>
            <a:srgbClr val="0000FF"/>
          </a:solidFill>
        </p:grpSpPr>
        <p:sp>
          <p:nvSpPr>
            <p:cNvPr id="88" name="Pentagon 87"/>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4:1–5:15</a:t>
              </a:r>
            </a:p>
          </p:txBody>
        </p:sp>
      </p:grpSp>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2:6-11</a:t>
              </a:r>
            </a:p>
          </p:txBody>
        </p:sp>
      </p:grpSp>
      <p:grpSp>
        <p:nvGrpSpPr>
          <p:cNvPr id="78" name="Group 77"/>
          <p:cNvGrpSpPr/>
          <p:nvPr/>
        </p:nvGrpSpPr>
        <p:grpSpPr>
          <a:xfrm>
            <a:off x="4838524" y="2194608"/>
            <a:ext cx="1274581" cy="1549442"/>
            <a:chOff x="1934795" y="221802"/>
            <a:chExt cx="1274581" cy="1549442"/>
          </a:xfrm>
        </p:grpSpPr>
        <p:sp>
          <p:nvSpPr>
            <p:cNvPr id="79" name="Pentagon 78"/>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0"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3:5-12</a:t>
              </a:r>
            </a:p>
          </p:txBody>
        </p:sp>
      </p:grpSp>
      <p:grpSp>
        <p:nvGrpSpPr>
          <p:cNvPr id="81" name="Group 80"/>
          <p:cNvGrpSpPr/>
          <p:nvPr/>
        </p:nvGrpSpPr>
        <p:grpSpPr>
          <a:xfrm>
            <a:off x="6277755" y="2194608"/>
            <a:ext cx="1274581" cy="1549442"/>
            <a:chOff x="1934795" y="221802"/>
            <a:chExt cx="1274581" cy="1549442"/>
          </a:xfrm>
        </p:grpSpPr>
        <p:sp>
          <p:nvSpPr>
            <p:cNvPr id="82" name="Pentagon 81"/>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3"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6:6-8</a:t>
              </a:r>
            </a:p>
          </p:txBody>
        </p:sp>
      </p:grpSp>
      <p:grpSp>
        <p:nvGrpSpPr>
          <p:cNvPr id="69" name="Group 68"/>
          <p:cNvGrpSpPr/>
          <p:nvPr/>
        </p:nvGrpSpPr>
        <p:grpSpPr>
          <a:xfrm>
            <a:off x="6296706" y="433462"/>
            <a:ext cx="1274581" cy="1549442"/>
            <a:chOff x="1934795" y="221802"/>
            <a:chExt cx="1274581" cy="1549442"/>
          </a:xfrm>
        </p:grpSpPr>
        <p:sp>
          <p:nvSpPr>
            <p:cNvPr id="70" name="Pentagon 69"/>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1"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6:1-5</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2:12-</a:t>
              </a:r>
              <a:br>
                <a:rPr lang="en-US" sz="2800" b="1" dirty="0">
                  <a:solidFill>
                    <a:srgbClr val="FFFFFF"/>
                  </a:solidFill>
                  <a:latin typeface="Arial" charset="0"/>
                  <a:ea typeface="ＭＳ Ｐゴシック" charset="0"/>
                  <a:cs typeface="ＭＳ Ｐゴシック" charset="0"/>
                </a:rPr>
              </a:br>
              <a:r>
                <a:rPr lang="en-US" sz="2800" b="1" dirty="0">
                  <a:solidFill>
                    <a:srgbClr val="FFFFFF"/>
                  </a:solidFill>
                  <a:latin typeface="Arial" charset="0"/>
                  <a:ea typeface="ＭＳ Ｐゴシック" charset="0"/>
                  <a:cs typeface="ＭＳ Ｐゴシック" charset="0"/>
                </a:rPr>
                <a:t>13</a:t>
              </a:r>
            </a:p>
          </p:txBody>
        </p:sp>
      </p:grpSp>
      <p:grpSp>
        <p:nvGrpSpPr>
          <p:cNvPr id="37" name="Group 36"/>
          <p:cNvGrpSpPr/>
          <p:nvPr/>
        </p:nvGrpSpPr>
        <p:grpSpPr>
          <a:xfrm>
            <a:off x="4851158" y="433462"/>
            <a:ext cx="1274581" cy="1549442"/>
            <a:chOff x="1934795" y="221802"/>
            <a:chExt cx="1274581" cy="1549442"/>
          </a:xfrm>
        </p:grpSpPr>
        <p:sp>
          <p:nvSpPr>
            <p:cNvPr id="38" name="Pentagon 37"/>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3:1-4</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721229746"/>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7"/>
            <a:ext cx="9144000" cy="359752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mr-IN"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世人哪！耶和华已经指示你甚么是善，</a:t>
            </a:r>
          </a:p>
          <a:p>
            <a:pPr defTabSz="457200">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他向你所要的又是甚么；</a:t>
            </a:r>
          </a:p>
          <a:p>
            <a:pPr defTabSz="457200">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无非是要你行公义，好怜悯，</a:t>
            </a:r>
          </a:p>
          <a:p>
            <a:pPr defTabSz="457200">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谦虚谨慎与你的　神同行。</a:t>
            </a:r>
            <a:r>
              <a:rPr lang="mr-IN"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a:t>
            </a:r>
          </a:p>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弥迦 </a:t>
            </a:r>
            <a:r>
              <a:rPr lang="en-US" sz="4000" b="1" dirty="0">
                <a:solidFill>
                  <a:srgbClr val="FFFFFF"/>
                </a:solidFill>
                <a:effectLst>
                  <a:glow rad="127000">
                    <a:srgbClr val="000000"/>
                  </a:glow>
                </a:effectLst>
                <a:latin typeface="Arial" charset="0"/>
                <a:ea typeface="ＭＳ Ｐゴシック" charset="0"/>
                <a:cs typeface="ＭＳ Ｐゴシック" charset="0"/>
              </a:rPr>
              <a:t>6:8).</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弥迦</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7823"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615</a:t>
            </a:r>
          </a:p>
        </p:txBody>
      </p:sp>
    </p:spTree>
    <p:extLst>
      <p:ext uri="{BB962C8B-B14F-4D97-AF65-F5344CB8AC3E}">
        <p14:creationId xmlns:p14="http://schemas.microsoft.com/office/powerpoint/2010/main" val="401887248"/>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41314" name="Picture 1" descr="Micah Quotes.pn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1355725"/>
            <a:ext cx="9144000" cy="545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5" name="Text Box 4"/>
          <p:cNvSpPr txBox="1">
            <a:spLocks noChangeArrowheads="1"/>
          </p:cNvSpPr>
          <p:nvPr/>
        </p:nvSpPr>
        <p:spPr bwMode="auto">
          <a:xfrm>
            <a:off x="381000" y="1736725"/>
            <a:ext cx="8763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4000" b="1" i="1">
              <a:solidFill>
                <a:srgbClr val="FF9933"/>
              </a:solidFill>
              <a:latin typeface="Arial" charset="0"/>
            </a:endParaRPr>
          </a:p>
        </p:txBody>
      </p:sp>
      <p:sp>
        <p:nvSpPr>
          <p:cNvPr id="141316" name="Line 5"/>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Times New Roman"/>
              <a:cs typeface="+mn-cs"/>
            </a:endParaRPr>
          </a:p>
        </p:txBody>
      </p:sp>
      <p:pic>
        <p:nvPicPr>
          <p:cNvPr id="141317" name="Picture 9" descr="candl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8" name="Rectangle 11"/>
          <p:cNvSpPr>
            <a:spLocks noGrp="1" noChangeArrowheads="1"/>
          </p:cNvSpPr>
          <p:nvPr>
            <p:ph type="title" idx="4294967295"/>
          </p:nvPr>
        </p:nvSpPr>
        <p:spPr>
          <a:xfrm>
            <a:off x="0" y="714375"/>
            <a:ext cx="9144000" cy="7699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sz="3600" i="1">
                <a:solidFill>
                  <a:srgbClr val="FF9933"/>
                </a:solidFill>
                <a:effectLst/>
                <a:latin typeface="Arial" charset="0"/>
                <a:ea typeface="ＭＳ Ｐゴシック" charset="0"/>
                <a:cs typeface="ＭＳ Ｐゴシック" charset="0"/>
              </a:rPr>
              <a:t>我们对弥迦书的强调</a:t>
            </a:r>
            <a:endParaRPr lang="en-US" sz="4000">
              <a:effectLst/>
              <a:latin typeface="Arial" charset="0"/>
              <a:ea typeface="ＭＳ Ｐゴシック" charset="0"/>
              <a:cs typeface="ＭＳ Ｐゴシック" charset="0"/>
            </a:endParaRPr>
          </a:p>
        </p:txBody>
      </p:sp>
      <p:sp>
        <p:nvSpPr>
          <p:cNvPr id="8" name="Text Box 3"/>
          <p:cNvSpPr txBox="1">
            <a:spLocks noChangeArrowheads="1"/>
          </p:cNvSpPr>
          <p:nvPr/>
        </p:nvSpPr>
        <p:spPr bwMode="auto">
          <a:xfrm>
            <a:off x="827088" y="0"/>
            <a:ext cx="3278187" cy="830263"/>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a:defRPr/>
            </a:pPr>
            <a:r>
              <a:rPr lang="zh-CN" altLang="en-US" sz="4800" b="1" dirty="0">
                <a:solidFill>
                  <a:srgbClr val="FFFF00"/>
                </a:solidFill>
                <a:latin typeface="Tempus Sans ITC" pitchFamily="82" charset="0"/>
                <a:ea typeface="ＭＳ Ｐゴシック" pitchFamily="34" charset="-128"/>
                <a:cs typeface="+mn-cs"/>
              </a:rPr>
              <a:t>有趣的事实</a:t>
            </a:r>
            <a:endParaRPr lang="en-US" sz="4800" b="1" dirty="0">
              <a:solidFill>
                <a:srgbClr val="FFFF00"/>
              </a:solidFill>
              <a:latin typeface="Tempus Sans ITC" pitchFamily="82" charset="0"/>
              <a:ea typeface="ＭＳ Ｐゴシック" pitchFamily="34" charset="-128"/>
              <a:cs typeface="+mn-cs"/>
            </a:endParaRPr>
          </a:p>
        </p:txBody>
      </p:sp>
      <p:sp>
        <p:nvSpPr>
          <p:cNvPr id="141320" name="Text Box 77"/>
          <p:cNvSpPr txBox="1">
            <a:spLocks noChangeArrowheads="1"/>
          </p:cNvSpPr>
          <p:nvPr/>
        </p:nvSpPr>
        <p:spPr bwMode="auto">
          <a:xfrm>
            <a:off x="8366125"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616</a:t>
            </a:r>
            <a:endParaRPr lang="en-US">
              <a:solidFill>
                <a:srgbClr val="000000"/>
              </a:solidFill>
              <a:latin typeface="Arial" charset="0"/>
            </a:endParaRPr>
          </a:p>
        </p:txBody>
      </p:sp>
      <p:sp>
        <p:nvSpPr>
          <p:cNvPr id="141321" name="TextBox 1"/>
          <p:cNvSpPr txBox="1">
            <a:spLocks noChangeArrowheads="1"/>
          </p:cNvSpPr>
          <p:nvPr/>
        </p:nvSpPr>
        <p:spPr bwMode="auto">
          <a:xfrm>
            <a:off x="684213" y="1600200"/>
            <a:ext cx="3421062"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a:solidFill>
                  <a:srgbClr val="000000"/>
                </a:solidFill>
                <a:cs typeface="SimSun" charset="0"/>
              </a:rPr>
              <a:t>弥迦书的介绍</a:t>
            </a:r>
            <a:endParaRPr lang="en-US">
              <a:solidFill>
                <a:srgbClr val="000000"/>
              </a:solidFill>
              <a:cs typeface="SimSun" charset="0"/>
            </a:endParaRPr>
          </a:p>
        </p:txBody>
      </p:sp>
      <p:sp>
        <p:nvSpPr>
          <p:cNvPr id="141322" name="TextBox 9"/>
          <p:cNvSpPr txBox="1">
            <a:spLocks noChangeArrowheads="1"/>
          </p:cNvSpPr>
          <p:nvPr/>
        </p:nvSpPr>
        <p:spPr bwMode="auto">
          <a:xfrm>
            <a:off x="6516688" y="1412875"/>
            <a:ext cx="158432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800">
                <a:solidFill>
                  <a:srgbClr val="000000"/>
                </a:solidFill>
                <a:cs typeface="SimSun" charset="0"/>
              </a:rPr>
              <a:t>毁灭</a:t>
            </a:r>
            <a:endParaRPr lang="en-US" sz="1800">
              <a:solidFill>
                <a:srgbClr val="000000"/>
              </a:solidFill>
              <a:cs typeface="SimSun" charset="0"/>
            </a:endParaRPr>
          </a:p>
        </p:txBody>
      </p:sp>
      <p:sp>
        <p:nvSpPr>
          <p:cNvPr id="141323" name="TextBox 10"/>
          <p:cNvSpPr txBox="1">
            <a:spLocks noChangeArrowheads="1"/>
          </p:cNvSpPr>
          <p:nvPr/>
        </p:nvSpPr>
        <p:spPr bwMode="auto">
          <a:xfrm>
            <a:off x="6516688" y="1990725"/>
            <a:ext cx="1584325"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800">
                <a:solidFill>
                  <a:srgbClr val="000000"/>
                </a:solidFill>
                <a:cs typeface="SimSun" charset="0"/>
              </a:rPr>
              <a:t>人们喜欢引述的小部分</a:t>
            </a:r>
            <a:endParaRPr lang="en-US" sz="1800">
              <a:solidFill>
                <a:srgbClr val="000000"/>
              </a:solidFill>
              <a:cs typeface="SimSun" charset="0"/>
            </a:endParaRPr>
          </a:p>
        </p:txBody>
      </p:sp>
      <p:sp>
        <p:nvSpPr>
          <p:cNvPr id="141324" name="TextBox 11"/>
          <p:cNvSpPr txBox="1">
            <a:spLocks noChangeArrowheads="1"/>
          </p:cNvSpPr>
          <p:nvPr/>
        </p:nvSpPr>
        <p:spPr bwMode="auto">
          <a:xfrm>
            <a:off x="6372225" y="6083300"/>
            <a:ext cx="10795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1800" b="1">
                <a:solidFill>
                  <a:srgbClr val="000000"/>
                </a:solidFill>
                <a:latin typeface="Arial" charset="0"/>
                <a:cs typeface="Arial" charset="0"/>
              </a:rPr>
              <a:t>6:8</a:t>
            </a:r>
            <a:endParaRPr lang="en-US" sz="1800" b="1">
              <a:solidFill>
                <a:srgbClr val="000000"/>
              </a:solidFill>
              <a:latin typeface="Arial" charset="0"/>
              <a:ea typeface="Arial" charset="0"/>
              <a:cs typeface="Arial" charset="0"/>
            </a:endParaRPr>
          </a:p>
        </p:txBody>
      </p:sp>
      <p:sp>
        <p:nvSpPr>
          <p:cNvPr id="6" name="Rectangle 5"/>
          <p:cNvSpPr/>
          <p:nvPr/>
        </p:nvSpPr>
        <p:spPr>
          <a:xfrm>
            <a:off x="6659563" y="5661025"/>
            <a:ext cx="504825" cy="431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3" name="Straight Arrow Connector 2"/>
          <p:cNvCxnSpPr/>
          <p:nvPr/>
        </p:nvCxnSpPr>
        <p:spPr>
          <a:xfrm flipV="1">
            <a:off x="6948488" y="5661025"/>
            <a:ext cx="71437" cy="431800"/>
          </a:xfrm>
          <a:prstGeom prst="straightConnector1">
            <a:avLst/>
          </a:prstGeom>
          <a:ln w="762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9882371"/>
      </p:ext>
    </p:extLst>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4800" spc="-100" dirty="0">
                <a:solidFill>
                  <a:srgbClr val="000090"/>
                </a:solidFill>
                <a:latin typeface="Helvetica Neue Black Condensed"/>
                <a:ea typeface="ＭＳ Ｐゴシック" charset="0"/>
                <a:cs typeface="Helvetica Neue Black Condensed"/>
              </a:rPr>
              <a:t>“ 听！”</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(1:2)</a:t>
            </a:r>
          </a:p>
        </p:txBody>
      </p:sp>
      <p:sp>
        <p:nvSpPr>
          <p:cNvPr id="5" name="Rectangle 2"/>
          <p:cNvSpPr txBox="1">
            <a:spLocks noChangeArrowheads="1"/>
          </p:cNvSpPr>
          <p:nvPr/>
        </p:nvSpPr>
        <p:spPr bwMode="auto">
          <a:xfrm>
            <a:off x="3179372"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4800" spc="-100" dirty="0">
                <a:solidFill>
                  <a:srgbClr val="000090"/>
                </a:solidFill>
                <a:latin typeface="Helvetica Neue Black Condensed"/>
                <a:ea typeface="ＭＳ Ｐゴシック" charset="0"/>
                <a:cs typeface="Helvetica Neue Black Condensed"/>
              </a:rPr>
              <a:t>“ 听！”</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a:t>
            </a:r>
            <a:r>
              <a:rPr lang="en-US" altLang="zh-CN" sz="4800" spc="-100" dirty="0">
                <a:solidFill>
                  <a:srgbClr val="000090"/>
                </a:solidFill>
                <a:latin typeface="Helvetica Neue Black Condensed"/>
                <a:ea typeface="ＭＳ Ｐゴシック" charset="0"/>
                <a:cs typeface="Helvetica Neue Black Condensed"/>
              </a:rPr>
              <a:t>3</a:t>
            </a:r>
            <a:r>
              <a:rPr lang="en-US" sz="4800" spc="-100" dirty="0">
                <a:solidFill>
                  <a:srgbClr val="000090"/>
                </a:solidFill>
                <a:latin typeface="Helvetica Neue Black Condensed"/>
                <a:ea typeface="ＭＳ Ｐゴシック" charset="0"/>
                <a:cs typeface="Helvetica Neue Black Condensed"/>
              </a:rPr>
              <a:t>:</a:t>
            </a:r>
            <a:r>
              <a:rPr lang="en-US" altLang="zh-CN" sz="4800" spc="-100" dirty="0">
                <a:solidFill>
                  <a:srgbClr val="000090"/>
                </a:solidFill>
                <a:latin typeface="Helvetica Neue Black Condensed"/>
                <a:ea typeface="ＭＳ Ｐゴシック" charset="0"/>
                <a:cs typeface="Helvetica Neue Black Condensed"/>
              </a:rPr>
              <a:t>1</a:t>
            </a:r>
            <a:r>
              <a:rPr lang="en-US" sz="4800" spc="-100" dirty="0">
                <a:solidFill>
                  <a:srgbClr val="000090"/>
                </a:solidFill>
                <a:latin typeface="Helvetica Neue Black Condensed"/>
                <a:ea typeface="ＭＳ Ｐゴシック" charset="0"/>
                <a:cs typeface="Helvetica Neue Black Condensed"/>
              </a:rPr>
              <a:t>)</a:t>
            </a:r>
          </a:p>
        </p:txBody>
      </p:sp>
      <p:sp>
        <p:nvSpPr>
          <p:cNvPr id="8" name="Rectangle 2"/>
          <p:cNvSpPr txBox="1">
            <a:spLocks noChangeArrowheads="1"/>
          </p:cNvSpPr>
          <p:nvPr/>
        </p:nvSpPr>
        <p:spPr bwMode="auto">
          <a:xfrm>
            <a:off x="6022584" y="1111250"/>
            <a:ext cx="3121416" cy="37893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4800" b="1" i="1" dirty="0">
                <a:solidFill>
                  <a:srgbClr val="FFFFFF"/>
                </a:solidFill>
                <a:effectLst>
                  <a:glow rad="241300">
                    <a:srgbClr val="000000"/>
                  </a:glow>
                </a:effectLst>
                <a:latin typeface="Arial" charset="0"/>
                <a:ea typeface="ＭＳ Ｐゴシック" charset="0"/>
                <a:cs typeface="ＭＳ Ｐゴシック" charset="0"/>
              </a:rPr>
              <a:t>二。 上帝</a:t>
            </a:r>
            <a:r>
              <a:rPr lang="zh-CN" altLang="en-US" sz="4800" b="1" i="1" dirty="0">
                <a:solidFill>
                  <a:srgbClr val="FFFF00"/>
                </a:solidFill>
                <a:effectLst>
                  <a:glow rad="241300">
                    <a:srgbClr val="000000"/>
                  </a:glow>
                </a:effectLst>
                <a:latin typeface="Arial" charset="0"/>
                <a:ea typeface="ＭＳ Ｐゴシック" charset="0"/>
                <a:cs typeface="ＭＳ Ｐゴシック" charset="0"/>
              </a:rPr>
              <a:t>安慰</a:t>
            </a:r>
            <a:r>
              <a:rPr lang="zh-CN" altLang="en-US" sz="4800" b="1" i="1" dirty="0">
                <a:solidFill>
                  <a:srgbClr val="FFFFFF"/>
                </a:solidFill>
                <a:effectLst>
                  <a:glow rad="241300">
                    <a:srgbClr val="000000"/>
                  </a:glow>
                </a:effectLst>
                <a:latin typeface="Arial" charset="0"/>
                <a:ea typeface="ＭＳ Ｐゴシック" charset="0"/>
                <a:cs typeface="ＭＳ Ｐゴシック" charset="0"/>
              </a:rPr>
              <a:t>慷慨的（</a:t>
            </a:r>
            <a:r>
              <a:rPr lang="en-US" altLang="zh-CN" sz="4800" b="1" i="1" dirty="0">
                <a:solidFill>
                  <a:srgbClr val="FFFFFF"/>
                </a:solidFill>
                <a:effectLst>
                  <a:glow rad="241300">
                    <a:srgbClr val="000000"/>
                  </a:glow>
                </a:effectLst>
                <a:latin typeface="Arial" charset="0"/>
                <a:ea typeface="ＭＳ Ｐゴシック" charset="0"/>
                <a:cs typeface="ＭＳ Ｐゴシック" charset="0"/>
              </a:rPr>
              <a:t>3-5</a:t>
            </a:r>
            <a:r>
              <a:rPr lang="zh-CN" altLang="en-US" sz="4800" b="1" i="1" dirty="0">
                <a:solidFill>
                  <a:srgbClr val="FFFFFF"/>
                </a:solidFill>
                <a:effectLst>
                  <a:glow rad="241300">
                    <a:srgbClr val="000000"/>
                  </a:glow>
                </a:effectLst>
                <a:latin typeface="Arial" charset="0"/>
                <a:ea typeface="ＭＳ Ｐゴシック" charset="0"/>
                <a:cs typeface="ＭＳ Ｐゴシック" charset="0"/>
              </a:rPr>
              <a:t>）</a:t>
            </a:r>
            <a:endParaRPr lang="en-US" altLang="zh-CN" sz="4800" b="1" i="1" dirty="0">
              <a:solidFill>
                <a:srgbClr val="FFFFFF"/>
              </a:solidFill>
              <a:effectLst>
                <a:glow rad="241300">
                  <a:srgbClr val="000000"/>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4762"/>
            <a:ext cx="9144000" cy="1428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ko-KR" altLang="en-US" sz="5400" b="1" i="1" kern="0">
                <a:effectLst>
                  <a:glow rad="190500">
                    <a:schemeClr val="tx1"/>
                  </a:glow>
                </a:effectLst>
                <a:latin typeface="Arial" charset="0"/>
                <a:ea typeface="ＭＳ Ｐゴシック" charset="0"/>
                <a:cs typeface="ＭＳ Ｐゴシック" charset="0"/>
              </a:rPr>
              <a:t>弥迦</a:t>
            </a:r>
            <a:r>
              <a:rPr lang="zh-CN" altLang="en-US" sz="5400" b="1" i="1" kern="0">
                <a:effectLst>
                  <a:glow rad="190500">
                    <a:schemeClr val="tx1"/>
                  </a:glow>
                </a:effectLst>
                <a:latin typeface="Arial" charset="0"/>
                <a:ea typeface="ＭＳ Ｐゴシック" charset="0"/>
                <a:cs typeface="ＭＳ Ｐゴシック" charset="0"/>
              </a:rPr>
              <a:t>的三个讲章</a:t>
            </a:r>
            <a:endParaRPr lang="en-US" sz="5400" b="1" i="1" kern="0" dirty="0">
              <a:effectLst>
                <a:glow rad="190500">
                  <a:schemeClr val="tx1"/>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5400" b="1" i="1" dirty="0">
                <a:effectLst>
                  <a:glow rad="190500">
                    <a:schemeClr val="tx1"/>
                  </a:glow>
                </a:effectLst>
                <a:latin typeface="Arial" charset="0"/>
                <a:ea typeface="ＭＳ Ｐゴシック" charset="0"/>
                <a:cs typeface="ＭＳ Ｐゴシック" charset="0"/>
              </a:rPr>
              <a:t>为什么你应该慷慨</a:t>
            </a:r>
          </a:p>
        </p:txBody>
      </p:sp>
    </p:spTree>
    <p:extLst>
      <p:ext uri="{BB962C8B-B14F-4D97-AF65-F5344CB8AC3E}">
        <p14:creationId xmlns:p14="http://schemas.microsoft.com/office/powerpoint/2010/main" val="7257685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ext Box 2"/>
          <p:cNvSpPr txBox="1">
            <a:spLocks noChangeArrowheads="1"/>
          </p:cNvSpPr>
          <p:nvPr/>
        </p:nvSpPr>
        <p:spPr bwMode="auto">
          <a:xfrm>
            <a:off x="0" y="1524000"/>
            <a:ext cx="9144000" cy="449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endParaRPr lang="en-US" sz="4400">
              <a:solidFill>
                <a:srgbClr val="FFFFFF"/>
              </a:solidFill>
              <a:latin typeface="Arial" charset="0"/>
            </a:endParaRPr>
          </a:p>
          <a:p>
            <a:pPr algn="ctr" eaLnBrk="1" hangingPunct="1">
              <a:spcBef>
                <a:spcPct val="50000"/>
              </a:spcBef>
            </a:pPr>
            <a:r>
              <a:rPr lang="zh-CN" altLang="en-US" sz="4400">
                <a:solidFill>
                  <a:srgbClr val="FFFFFF"/>
                </a:solidFill>
                <a:latin typeface="Arial" charset="0"/>
              </a:rPr>
              <a:t>耶和华已指示你何为善。</a:t>
            </a:r>
            <a:br>
              <a:rPr lang="en-US" altLang="zh-CN" sz="4400">
                <a:solidFill>
                  <a:srgbClr val="FFFFFF"/>
                </a:solidFill>
                <a:latin typeface="Arial" charset="0"/>
              </a:rPr>
            </a:br>
            <a:r>
              <a:rPr lang="zh-CN" altLang="en-US" sz="4400">
                <a:solidFill>
                  <a:srgbClr val="FFFFFF"/>
                </a:solidFill>
                <a:latin typeface="Arial" charset="0"/>
              </a:rPr>
              <a:t>他向你所要的是什么呢？</a:t>
            </a:r>
            <a:br>
              <a:rPr lang="en-US" altLang="zh-CN" sz="4400">
                <a:solidFill>
                  <a:srgbClr val="FFFFFF"/>
                </a:solidFill>
                <a:latin typeface="Arial" charset="0"/>
              </a:rPr>
            </a:br>
            <a:r>
              <a:rPr lang="zh-CN" altLang="en-US" sz="4400">
                <a:solidFill>
                  <a:srgbClr val="FFFFFF"/>
                </a:solidFill>
                <a:latin typeface="Arial" charset="0"/>
              </a:rPr>
              <a:t>只要你行公义，好怜悯，</a:t>
            </a:r>
            <a:br>
              <a:rPr lang="en-US" altLang="zh-CN" sz="4400">
                <a:solidFill>
                  <a:srgbClr val="FFFFFF"/>
                </a:solidFill>
                <a:latin typeface="Arial" charset="0"/>
              </a:rPr>
            </a:br>
            <a:r>
              <a:rPr lang="zh-CN" altLang="en-US" sz="4400">
                <a:solidFill>
                  <a:srgbClr val="FFFFFF"/>
                </a:solidFill>
                <a:latin typeface="Arial" charset="0"/>
              </a:rPr>
              <a:t>存着谦卑的心，</a:t>
            </a:r>
            <a:br>
              <a:rPr lang="en-US" altLang="zh-CN" sz="4400">
                <a:solidFill>
                  <a:srgbClr val="FFFFFF"/>
                </a:solidFill>
                <a:latin typeface="Arial" charset="0"/>
              </a:rPr>
            </a:br>
            <a:r>
              <a:rPr lang="zh-CN" altLang="en-US" sz="4400">
                <a:solidFill>
                  <a:srgbClr val="FFFFFF"/>
                </a:solidFill>
                <a:latin typeface="Arial" charset="0"/>
              </a:rPr>
              <a:t>与你的神同行。</a:t>
            </a:r>
            <a:endParaRPr lang="en-US" sz="4400">
              <a:solidFill>
                <a:srgbClr val="FFFFFF"/>
              </a:solidFill>
              <a:latin typeface="Arial" charset="0"/>
            </a:endParaRPr>
          </a:p>
        </p:txBody>
      </p:sp>
      <p:pic>
        <p:nvPicPr>
          <p:cNvPr id="142338" name="Picture 3" descr="candl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6680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Rectangle 4"/>
          <p:cNvSpPr>
            <a:spLocks noGrp="1" noChangeArrowheads="1"/>
          </p:cNvSpPr>
          <p:nvPr>
            <p:ph type="title" idx="4294967295"/>
          </p:nvPr>
        </p:nvSpPr>
        <p:spPr>
          <a:xfrm>
            <a:off x="685800" y="76200"/>
            <a:ext cx="7772400" cy="1143000"/>
          </a:xfrm>
        </p:spPr>
        <p:txBody>
          <a:bodyPr/>
          <a:lstStyle/>
          <a:p>
            <a:pPr eaLnBrk="1" hangingPunct="1">
              <a:defRPr/>
            </a:pPr>
            <a:br>
              <a:rPr lang="en-US" altLang="zh-CN" u="sng">
                <a:solidFill>
                  <a:schemeClr val="bg1"/>
                </a:solidFill>
                <a:effectLst>
                  <a:outerShdw blurRad="38100" dist="38100" dir="2700000" algn="tl">
                    <a:srgbClr val="808080"/>
                  </a:outerShdw>
                </a:effectLst>
                <a:latin typeface="Arial" charset="0"/>
                <a:ea typeface="ＭＳ Ｐゴシック" charset="0"/>
                <a:cs typeface="ＭＳ Ｐゴシック" charset="0"/>
              </a:rPr>
            </a:br>
            <a:r>
              <a:rPr lang="zh-CN" altLang="en-US">
                <a:solidFill>
                  <a:schemeClr val="bg1"/>
                </a:solidFill>
                <a:effectLst>
                  <a:outerShdw blurRad="38100" dist="38100" dir="2700000" algn="tl">
                    <a:srgbClr val="808080"/>
                  </a:outerShdw>
                </a:effectLst>
                <a:latin typeface="Arial" charset="0"/>
                <a:ea typeface="ＭＳ Ｐゴシック" charset="0"/>
                <a:cs typeface="ＭＳ Ｐゴシック" charset="0"/>
              </a:rPr>
              <a:t>耶和华已指示你</a:t>
            </a:r>
            <a:br>
              <a:rPr lang="en-US" altLang="zh-CN">
                <a:solidFill>
                  <a:schemeClr val="bg1"/>
                </a:solidFill>
                <a:effectLst>
                  <a:outerShdw blurRad="38100" dist="38100" dir="2700000" algn="tl">
                    <a:srgbClr val="808080"/>
                  </a:outerShdw>
                </a:effectLst>
                <a:latin typeface="Arial" charset="0"/>
                <a:ea typeface="ＭＳ Ｐゴシック" charset="0"/>
                <a:cs typeface="ＭＳ Ｐゴシック" charset="0"/>
              </a:rPr>
            </a:br>
            <a:r>
              <a:rPr lang="zh-CN" altLang="en-US">
                <a:solidFill>
                  <a:schemeClr val="bg1"/>
                </a:solidFill>
                <a:effectLst>
                  <a:outerShdw blurRad="38100" dist="38100" dir="2700000" algn="tl">
                    <a:srgbClr val="808080"/>
                  </a:outerShdw>
                </a:effectLst>
                <a:latin typeface="Arial" charset="0"/>
                <a:ea typeface="ＭＳ Ｐゴシック" charset="0"/>
                <a:cs typeface="ＭＳ Ｐゴシック" charset="0"/>
              </a:rPr>
              <a:t>（弥迦书</a:t>
            </a:r>
            <a:r>
              <a:rPr lang="en-US" altLang="zh-CN">
                <a:solidFill>
                  <a:schemeClr val="bg1"/>
                </a:solidFill>
                <a:effectLst>
                  <a:outerShdw blurRad="38100" dist="38100" dir="2700000" algn="tl">
                    <a:srgbClr val="808080"/>
                  </a:outerShdw>
                </a:effectLst>
                <a:latin typeface="Arial" charset="0"/>
                <a:ea typeface="ＭＳ Ｐゴシック" charset="0"/>
                <a:cs typeface="ＭＳ Ｐゴシック" charset="0"/>
              </a:rPr>
              <a:t>6</a:t>
            </a:r>
            <a:r>
              <a:rPr lang="zh-CN" altLang="en-US">
                <a:solidFill>
                  <a:schemeClr val="bg1"/>
                </a:solidFill>
                <a:effectLst>
                  <a:outerShdw blurRad="38100" dist="38100" dir="2700000" algn="tl">
                    <a:srgbClr val="808080"/>
                  </a:outerShdw>
                </a:effectLst>
                <a:latin typeface="Arial" charset="0"/>
                <a:ea typeface="ＭＳ Ｐゴシック" charset="0"/>
                <a:cs typeface="ＭＳ Ｐゴシック" charset="0"/>
              </a:rPr>
              <a:t>：</a:t>
            </a:r>
            <a:r>
              <a:rPr lang="en-US" altLang="zh-CN">
                <a:solidFill>
                  <a:schemeClr val="bg1"/>
                </a:solidFill>
                <a:effectLst>
                  <a:outerShdw blurRad="38100" dist="38100" dir="2700000" algn="tl">
                    <a:srgbClr val="808080"/>
                  </a:outerShdw>
                </a:effectLst>
                <a:latin typeface="Arial" charset="0"/>
                <a:ea typeface="ＭＳ Ｐゴシック" charset="0"/>
                <a:cs typeface="ＭＳ Ｐゴシック" charset="0"/>
              </a:rPr>
              <a:t>8</a:t>
            </a:r>
            <a:r>
              <a:rPr lang="zh-CN" altLang="en-US">
                <a:solidFill>
                  <a:schemeClr val="bg1"/>
                </a:solidFill>
                <a:effectLst>
                  <a:outerShdw blurRad="38100" dist="38100" dir="2700000" algn="tl">
                    <a:srgbClr val="808080"/>
                  </a:outerShdw>
                </a:effectLst>
                <a:latin typeface="Arial" charset="0"/>
                <a:ea typeface="ＭＳ Ｐゴシック" charset="0"/>
                <a:cs typeface="ＭＳ Ｐゴシック" charset="0"/>
              </a:rPr>
              <a:t>）</a:t>
            </a:r>
            <a:endParaRPr lang="en-US">
              <a:solidFill>
                <a:schemeClr val="bg1"/>
              </a:solidFill>
              <a:effectLst>
                <a:outerShdw blurRad="38100" dist="38100" dir="2700000" algn="tl">
                  <a:srgbClr val="80808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53481966"/>
      </p:ext>
    </p:extLst>
  </p:cSld>
  <p:clrMapOvr>
    <a:masterClrMapping/>
  </p:clrMapOvr>
  <p:transition>
    <p:fade thruBlk="1"/>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12"/>
          <p:cNvSpPr>
            <a:spLocks noGrp="1" noChangeArrowheads="1"/>
          </p:cNvSpPr>
          <p:nvPr>
            <p:ph type="title" idx="4294967295"/>
          </p:nvPr>
        </p:nvSpPr>
        <p:spPr>
          <a:xfrm>
            <a:off x="685800" y="-1035050"/>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ko-KR" altLang="en-US" dirty="0" err="1">
                <a:solidFill>
                  <a:schemeClr val="tx1"/>
                </a:solidFill>
                <a:effectLst/>
                <a:latin typeface="Arial" charset="0"/>
                <a:ea typeface="ＭＳ Ｐゴシック" charset="0"/>
                <a:cs typeface="ＭＳ Ｐゴシック" charset="0"/>
              </a:rPr>
              <a:t>弥迦</a:t>
            </a:r>
            <a:r>
              <a:rPr lang="en-US" dirty="0">
                <a:solidFill>
                  <a:schemeClr val="tx1"/>
                </a:solidFill>
                <a:effectLst/>
                <a:latin typeface="Arial" charset="0"/>
                <a:ea typeface="ＭＳ Ｐゴシック" charset="0"/>
                <a:cs typeface="ＭＳ Ｐゴシック" charset="0"/>
              </a:rPr>
              <a:t> 6:8 in Hebrew</a:t>
            </a:r>
            <a:endParaRPr lang="en-US" dirty="0">
              <a:solidFill>
                <a:schemeClr val="bg1"/>
              </a:solidFill>
              <a:effectLst/>
              <a:latin typeface="Arial" charset="0"/>
              <a:ea typeface="ＭＳ Ｐゴシック" charset="0"/>
              <a:cs typeface="ＭＳ Ｐゴシック" charset="0"/>
            </a:endParaRPr>
          </a:p>
        </p:txBody>
      </p:sp>
      <p:sp>
        <p:nvSpPr>
          <p:cNvPr id="143362" name="Text Box 9"/>
          <p:cNvSpPr txBox="1">
            <a:spLocks noChangeArrowheads="1"/>
          </p:cNvSpPr>
          <p:nvPr/>
        </p:nvSpPr>
        <p:spPr bwMode="auto">
          <a:xfrm>
            <a:off x="76200" y="76200"/>
            <a:ext cx="8839200" cy="567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6600" dirty="0">
                <a:solidFill>
                  <a:srgbClr val="FFFFFF"/>
                </a:solidFill>
                <a:latin typeface="Bwhebb" charset="0"/>
              </a:rPr>
              <a:t>~d</a:t>
            </a:r>
            <a:r>
              <a:rPr lang="fr-FR" sz="6600" dirty="0">
                <a:solidFill>
                  <a:srgbClr val="FFFFFF"/>
                </a:solidFill>
                <a:latin typeface="Bwhebb" charset="0"/>
              </a:rPr>
              <a:t>'</a:t>
            </a:r>
            <a:r>
              <a:rPr lang="en-US" sz="6600" dirty="0">
                <a:solidFill>
                  <a:srgbClr val="FFFFFF"/>
                </a:solidFill>
                <a:latin typeface="Bwhebb" charset="0"/>
              </a:rPr>
              <a:t>a</a:t>
            </a:r>
            <a:r>
              <a:rPr lang="fr-FR" sz="6600" dirty="0">
                <a:solidFill>
                  <a:srgbClr val="FFFFFF"/>
                </a:solidFill>
                <a:latin typeface="Bwhebb" charset="0"/>
              </a:rPr>
              <a:t>'</a:t>
            </a:r>
            <a:r>
              <a:rPr lang="en-US" sz="6600" dirty="0">
                <a:solidFill>
                  <a:srgbClr val="FFFFFF"/>
                </a:solidFill>
                <a:latin typeface="Bwhebb" charset="0"/>
              </a:rPr>
              <a:t> ^l. </a:t>
            </a:r>
            <a:r>
              <a:rPr lang="en-US" sz="6600" dirty="0" err="1">
                <a:solidFill>
                  <a:srgbClr val="FFFFFF"/>
                </a:solidFill>
                <a:latin typeface="Bwhebb" charset="0"/>
              </a:rPr>
              <a:t>dyGIhi</a:t>
            </a:r>
            <a:r>
              <a:rPr lang="en-US" sz="6600" dirty="0">
                <a:solidFill>
                  <a:srgbClr val="FFFFFF"/>
                </a:solidFill>
                <a:latin typeface="Arial" charset="0"/>
              </a:rPr>
              <a:t> </a:t>
            </a:r>
            <a:r>
              <a:rPr lang="ko-KR" altLang="en-US" sz="4400" dirty="0" err="1">
                <a:solidFill>
                  <a:srgbClr val="FFFFFF"/>
                </a:solidFill>
                <a:latin typeface="Arial" charset="0"/>
              </a:rPr>
              <a:t>弥迦</a:t>
            </a:r>
            <a:r>
              <a:rPr lang="en-US" sz="4400" dirty="0">
                <a:solidFill>
                  <a:srgbClr val="FFFFFF"/>
                </a:solidFill>
                <a:latin typeface="Arial" charset="0"/>
              </a:rPr>
              <a:t> 6:8</a:t>
            </a:r>
          </a:p>
          <a:p>
            <a:pPr algn="ctr" eaLnBrk="1" hangingPunct="1">
              <a:spcBef>
                <a:spcPct val="50000"/>
              </a:spcBef>
            </a:pPr>
            <a:r>
              <a:rPr lang="en-US" sz="6600" dirty="0" err="1">
                <a:solidFill>
                  <a:srgbClr val="FFFFFF"/>
                </a:solidFill>
                <a:latin typeface="Bwhebb" charset="0"/>
              </a:rPr>
              <a:t>vreAD</a:t>
            </a:r>
            <a:r>
              <a:rPr lang="en-US" sz="6600" dirty="0">
                <a:solidFill>
                  <a:srgbClr val="FFFFFF"/>
                </a:solidFill>
                <a:latin typeface="Bwhebb" charset="0"/>
              </a:rPr>
              <a:t> </a:t>
            </a:r>
            <a:r>
              <a:rPr lang="en-US" sz="6600" dirty="0" err="1">
                <a:solidFill>
                  <a:srgbClr val="FFFFFF"/>
                </a:solidFill>
                <a:latin typeface="Bwhebb" charset="0"/>
              </a:rPr>
              <a:t>hw"hy</a:t>
            </a:r>
            <a:r>
              <a:rPr lang="en-US" sz="6600" dirty="0">
                <a:solidFill>
                  <a:srgbClr val="FFFFFF"/>
                </a:solidFill>
                <a:latin typeface="Bwhebb" charset="0"/>
              </a:rPr>
              <a:t>&gt;-</a:t>
            </a:r>
            <a:r>
              <a:rPr lang="en-US" sz="6600" dirty="0" err="1">
                <a:solidFill>
                  <a:srgbClr val="FFFFFF"/>
                </a:solidFill>
                <a:latin typeface="Bwhebb" charset="0"/>
              </a:rPr>
              <a:t>hm</a:t>
            </a:r>
            <a:r>
              <a:rPr lang="fr-FR" sz="6600" dirty="0">
                <a:solidFill>
                  <a:srgbClr val="FFFFFF"/>
                </a:solidFill>
                <a:latin typeface="Bwhebb" charset="0"/>
              </a:rPr>
              <a:t>'</a:t>
            </a:r>
            <a:r>
              <a:rPr lang="en-US" sz="6600" dirty="0">
                <a:solidFill>
                  <a:srgbClr val="FFFFFF"/>
                </a:solidFill>
                <a:latin typeface="Bwhebb" charset="0"/>
              </a:rPr>
              <a:t>W </a:t>
            </a:r>
            <a:r>
              <a:rPr lang="en-US" sz="6600" dirty="0" err="1">
                <a:solidFill>
                  <a:srgbClr val="FFFFFF"/>
                </a:solidFill>
                <a:latin typeface="Bwhebb" charset="0"/>
              </a:rPr>
              <a:t>bAJ-hm</a:t>
            </a:r>
            <a:r>
              <a:rPr lang="en-US" sz="6600" dirty="0">
                <a:solidFill>
                  <a:srgbClr val="FFFFFF"/>
                </a:solidFill>
                <a:latin typeface="Bwhebb" charset="0"/>
              </a:rPr>
              <a:t>; </a:t>
            </a:r>
          </a:p>
          <a:p>
            <a:pPr algn="ctr" eaLnBrk="1" hangingPunct="1">
              <a:spcBef>
                <a:spcPct val="50000"/>
              </a:spcBef>
            </a:pPr>
            <a:r>
              <a:rPr lang="en-US" sz="6600" dirty="0" err="1">
                <a:solidFill>
                  <a:srgbClr val="FFFFFF"/>
                </a:solidFill>
                <a:latin typeface="Bwhebb" charset="0"/>
              </a:rPr>
              <a:t>tb;h</a:t>
            </a:r>
            <a:r>
              <a:rPr lang="en-US" sz="6600" dirty="0">
                <a:solidFill>
                  <a:srgbClr val="FFFFFF"/>
                </a:solidFill>
                <a:latin typeface="Bwhebb" charset="0"/>
              </a:rPr>
              <a:t>]</a:t>
            </a:r>
            <a:r>
              <a:rPr lang="en-US" sz="6600" dirty="0" err="1">
                <a:solidFill>
                  <a:srgbClr val="FFFFFF"/>
                </a:solidFill>
                <a:latin typeface="Bwhebb" charset="0"/>
              </a:rPr>
              <a:t>a;w</a:t>
            </a:r>
            <a:r>
              <a:rPr lang="en-US" sz="6600" dirty="0">
                <a:solidFill>
                  <a:srgbClr val="FFFFFF"/>
                </a:solidFill>
                <a:latin typeface="Bwhebb" charset="0"/>
              </a:rPr>
              <a:t>&gt; </a:t>
            </a:r>
            <a:r>
              <a:rPr lang="en-US" sz="6600" dirty="0" err="1">
                <a:solidFill>
                  <a:srgbClr val="FFFFFF"/>
                </a:solidFill>
                <a:latin typeface="Bwhebb" charset="0"/>
              </a:rPr>
              <a:t>jP</a:t>
            </a:r>
            <a:r>
              <a:rPr lang="fr-FR" sz="6600" dirty="0">
                <a:solidFill>
                  <a:srgbClr val="FFFFFF"/>
                </a:solidFill>
                <a:latin typeface="Bwhebb" charset="0"/>
              </a:rPr>
              <a:t>'</a:t>
            </a:r>
            <a:r>
              <a:rPr lang="en-US" sz="6600" dirty="0" err="1">
                <a:solidFill>
                  <a:srgbClr val="FFFFFF"/>
                </a:solidFill>
                <a:latin typeface="Bwhebb" charset="0"/>
              </a:rPr>
              <a:t>v.mi</a:t>
            </a:r>
            <a:r>
              <a:rPr lang="en-US" sz="6600" dirty="0">
                <a:solidFill>
                  <a:srgbClr val="FFFFFF"/>
                </a:solidFill>
                <a:latin typeface="Bwhebb" charset="0"/>
              </a:rPr>
              <a:t> </a:t>
            </a:r>
            <a:r>
              <a:rPr lang="en-US" sz="6600" dirty="0" err="1">
                <a:solidFill>
                  <a:srgbClr val="FFFFFF"/>
                </a:solidFill>
                <a:latin typeface="Bwhebb" charset="0"/>
              </a:rPr>
              <a:t>tAf</a:t>
            </a:r>
            <a:r>
              <a:rPr lang="en-US" sz="6600" dirty="0">
                <a:solidFill>
                  <a:srgbClr val="FFFFFF"/>
                </a:solidFill>
                <a:latin typeface="Bwhebb" charset="0"/>
              </a:rPr>
              <a:t>[]-~</a:t>
            </a:r>
            <a:r>
              <a:rPr lang="en-US" sz="6600" dirty="0" err="1">
                <a:solidFill>
                  <a:srgbClr val="FFFFFF"/>
                </a:solidFill>
                <a:latin typeface="Bwhebb" charset="0"/>
              </a:rPr>
              <a:t>ai</a:t>
            </a:r>
            <a:r>
              <a:rPr lang="en-US" sz="6600" dirty="0">
                <a:solidFill>
                  <a:srgbClr val="FFFFFF"/>
                </a:solidFill>
                <a:latin typeface="Bwhebb" charset="0"/>
              </a:rPr>
              <a:t> </a:t>
            </a:r>
            <a:r>
              <a:rPr lang="en-US" sz="6600" dirty="0" err="1">
                <a:solidFill>
                  <a:srgbClr val="FFFFFF"/>
                </a:solidFill>
                <a:latin typeface="Bwhebb" charset="0"/>
              </a:rPr>
              <a:t>yKi</a:t>
            </a:r>
            <a:r>
              <a:rPr lang="en-US" sz="6600" dirty="0">
                <a:solidFill>
                  <a:srgbClr val="FFFFFF"/>
                </a:solidFill>
                <a:latin typeface="Bwhebb" charset="0"/>
              </a:rPr>
              <a:t> ^</a:t>
            </a:r>
            <a:r>
              <a:rPr lang="en-US" sz="6600" dirty="0" err="1">
                <a:solidFill>
                  <a:srgbClr val="FFFFFF"/>
                </a:solidFill>
                <a:latin typeface="Bwhebb" charset="0"/>
              </a:rPr>
              <a:t>M.mi</a:t>
            </a:r>
            <a:r>
              <a:rPr lang="en-US" sz="6600" dirty="0">
                <a:solidFill>
                  <a:srgbClr val="FFFFFF"/>
                </a:solidFill>
                <a:latin typeface="Bwhebb" charset="0"/>
              </a:rPr>
              <a:t> </a:t>
            </a:r>
          </a:p>
          <a:p>
            <a:pPr algn="ctr" eaLnBrk="1" hangingPunct="1">
              <a:spcBef>
                <a:spcPct val="50000"/>
              </a:spcBef>
            </a:pPr>
            <a:r>
              <a:rPr lang="en-US" sz="6600" dirty="0">
                <a:solidFill>
                  <a:srgbClr val="FFFFFF"/>
                </a:solidFill>
                <a:latin typeface="Bwhebb" charset="0"/>
              </a:rPr>
              <a:t>@ `^</a:t>
            </a:r>
            <a:r>
              <a:rPr lang="en-US" sz="6600" dirty="0" err="1">
                <a:solidFill>
                  <a:srgbClr val="FFFFFF"/>
                </a:solidFill>
                <a:latin typeface="Bwhebb" charset="0"/>
              </a:rPr>
              <a:t>yh,l</a:t>
            </a:r>
            <a:r>
              <a:rPr lang="en-US" sz="6600" dirty="0">
                <a:solidFill>
                  <a:srgbClr val="FFFFFF"/>
                </a:solidFill>
                <a:latin typeface="Bwhebb" charset="0"/>
              </a:rPr>
              <a:t>{a/-~[i </a:t>
            </a:r>
            <a:r>
              <a:rPr lang="en-US" sz="6600" dirty="0" err="1">
                <a:solidFill>
                  <a:srgbClr val="FFFFFF"/>
                </a:solidFill>
                <a:latin typeface="Bwhebb" charset="0"/>
              </a:rPr>
              <a:t>tk,l</a:t>
            </a:r>
            <a:r>
              <a:rPr lang="en-US" sz="6600" dirty="0">
                <a:solidFill>
                  <a:srgbClr val="FFFFFF"/>
                </a:solidFill>
                <a:latin typeface="Bwhebb" charset="0"/>
              </a:rPr>
              <a:t>, [;</a:t>
            </a:r>
            <a:r>
              <a:rPr lang="en-US" sz="6600" dirty="0" err="1">
                <a:solidFill>
                  <a:srgbClr val="FFFFFF"/>
                </a:solidFill>
                <a:latin typeface="Bwhebb" charset="0"/>
              </a:rPr>
              <a:t>nEc.h;w</a:t>
            </a:r>
            <a:r>
              <a:rPr lang="en-US" sz="6600" dirty="0">
                <a:solidFill>
                  <a:srgbClr val="FFFFFF"/>
                </a:solidFill>
                <a:latin typeface="Bwhebb" charset="0"/>
              </a:rPr>
              <a:t>&gt; </a:t>
            </a:r>
            <a:r>
              <a:rPr lang="en-US" sz="6600" dirty="0" err="1">
                <a:solidFill>
                  <a:srgbClr val="FFFFFF"/>
                </a:solidFill>
                <a:latin typeface="Bwhebb" charset="0"/>
              </a:rPr>
              <a:t>ds,x</a:t>
            </a:r>
            <a:r>
              <a:rPr lang="en-US" sz="6600" dirty="0">
                <a:solidFill>
                  <a:srgbClr val="FFFFFF"/>
                </a:solidFill>
                <a:latin typeface="Bwhebb" charset="0"/>
              </a:rPr>
              <a:t>,</a:t>
            </a:r>
          </a:p>
        </p:txBody>
      </p:sp>
      <p:pic>
        <p:nvPicPr>
          <p:cNvPr id="143363" name="Picture 10" descr="candl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6680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6653756"/>
      </p:ext>
    </p:extLst>
  </p:cSld>
  <p:clrMapOvr>
    <a:masterClrMapping/>
  </p:clrMapOvr>
  <p:transition>
    <p:fade thruBlk="1"/>
  </p:transition>
</p:sld>
</file>

<file path=ppt/slides/slide15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87" name="Group 86"/>
          <p:cNvGrpSpPr/>
          <p:nvPr/>
        </p:nvGrpSpPr>
        <p:grpSpPr>
          <a:xfrm>
            <a:off x="4865570" y="3924152"/>
            <a:ext cx="1274581" cy="1549442"/>
            <a:chOff x="1934795" y="221802"/>
            <a:chExt cx="1274581" cy="1549442"/>
          </a:xfrm>
          <a:solidFill>
            <a:srgbClr val="0000FF"/>
          </a:solidFill>
        </p:grpSpPr>
        <p:sp>
          <p:nvSpPr>
            <p:cNvPr id="88" name="Pentagon 87"/>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4:1–5:15</a:t>
              </a:r>
            </a:p>
          </p:txBody>
        </p:sp>
      </p:grpSp>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2:6-11</a:t>
              </a:r>
            </a:p>
          </p:txBody>
        </p:sp>
      </p:grpSp>
      <p:grpSp>
        <p:nvGrpSpPr>
          <p:cNvPr id="78" name="Group 77"/>
          <p:cNvGrpSpPr/>
          <p:nvPr/>
        </p:nvGrpSpPr>
        <p:grpSpPr>
          <a:xfrm>
            <a:off x="4838524" y="2194608"/>
            <a:ext cx="1274581" cy="1549442"/>
            <a:chOff x="1934795" y="221802"/>
            <a:chExt cx="1274581" cy="1549442"/>
          </a:xfrm>
        </p:grpSpPr>
        <p:sp>
          <p:nvSpPr>
            <p:cNvPr id="79" name="Pentagon 78"/>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0"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3:5-12</a:t>
              </a:r>
            </a:p>
          </p:txBody>
        </p:sp>
      </p:grpSp>
      <p:grpSp>
        <p:nvGrpSpPr>
          <p:cNvPr id="81" name="Group 80"/>
          <p:cNvGrpSpPr/>
          <p:nvPr/>
        </p:nvGrpSpPr>
        <p:grpSpPr>
          <a:xfrm>
            <a:off x="6277755" y="2194608"/>
            <a:ext cx="1274581" cy="1549442"/>
            <a:chOff x="1934795" y="221802"/>
            <a:chExt cx="1274581" cy="1549442"/>
          </a:xfrm>
        </p:grpSpPr>
        <p:sp>
          <p:nvSpPr>
            <p:cNvPr id="82" name="Pentagon 81"/>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3"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6:6-8</a:t>
              </a:r>
            </a:p>
          </p:txBody>
        </p:sp>
      </p:grpSp>
      <p:grpSp>
        <p:nvGrpSpPr>
          <p:cNvPr id="69" name="Group 68"/>
          <p:cNvGrpSpPr/>
          <p:nvPr/>
        </p:nvGrpSpPr>
        <p:grpSpPr>
          <a:xfrm>
            <a:off x="6296706" y="433462"/>
            <a:ext cx="1274581" cy="1549442"/>
            <a:chOff x="1934795" y="221802"/>
            <a:chExt cx="1274581" cy="1549442"/>
          </a:xfrm>
        </p:grpSpPr>
        <p:sp>
          <p:nvSpPr>
            <p:cNvPr id="70" name="Pentagon 69"/>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1"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6:1-5</a:t>
              </a:r>
            </a:p>
          </p:txBody>
        </p:sp>
      </p:grpSp>
      <p:grpSp>
        <p:nvGrpSpPr>
          <p:cNvPr id="72" name="Group 71"/>
          <p:cNvGrpSpPr/>
          <p:nvPr/>
        </p:nvGrpSpPr>
        <p:grpSpPr>
          <a:xfrm>
            <a:off x="7742254" y="433462"/>
            <a:ext cx="1274581" cy="1549442"/>
            <a:chOff x="1934795" y="221802"/>
            <a:chExt cx="1274581" cy="1549442"/>
          </a:xfrm>
        </p:grpSpPr>
        <p:sp>
          <p:nvSpPr>
            <p:cNvPr id="73" name="Pentagon 7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4"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6:9-16</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2:12-</a:t>
              </a:r>
              <a:br>
                <a:rPr lang="en-US" sz="2800" b="1" dirty="0">
                  <a:solidFill>
                    <a:srgbClr val="FFFFFF"/>
                  </a:solidFill>
                  <a:latin typeface="Arial" charset="0"/>
                  <a:ea typeface="ＭＳ Ｐゴシック" charset="0"/>
                  <a:cs typeface="ＭＳ Ｐゴシック" charset="0"/>
                </a:rPr>
              </a:br>
              <a:r>
                <a:rPr lang="en-US" sz="2800" b="1" dirty="0">
                  <a:solidFill>
                    <a:srgbClr val="FFFFFF"/>
                  </a:solidFill>
                  <a:latin typeface="Arial" charset="0"/>
                  <a:ea typeface="ＭＳ Ｐゴシック" charset="0"/>
                  <a:cs typeface="ＭＳ Ｐゴシック" charset="0"/>
                </a:rPr>
                <a:t>13</a:t>
              </a:r>
            </a:p>
          </p:txBody>
        </p:sp>
      </p:grpSp>
      <p:grpSp>
        <p:nvGrpSpPr>
          <p:cNvPr id="37" name="Group 36"/>
          <p:cNvGrpSpPr/>
          <p:nvPr/>
        </p:nvGrpSpPr>
        <p:grpSpPr>
          <a:xfrm>
            <a:off x="4851158" y="433462"/>
            <a:ext cx="1274581" cy="1549442"/>
            <a:chOff x="1934795" y="221802"/>
            <a:chExt cx="1274581" cy="1549442"/>
          </a:xfrm>
        </p:grpSpPr>
        <p:sp>
          <p:nvSpPr>
            <p:cNvPr id="38" name="Pentagon 37"/>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3:1-4</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721229746"/>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71550" y="0"/>
            <a:ext cx="8172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16200000">
            <a:off x="-2943225" y="2943225"/>
            <a:ext cx="6858000" cy="971550"/>
          </a:xfrm>
          <a:solidFill>
            <a:srgbClr val="FF0000"/>
          </a:solidFill>
        </p:spPr>
        <p:txBody>
          <a:bodyPr/>
          <a:lstStyle/>
          <a:p>
            <a:pPr>
              <a:defRPr/>
            </a:pPr>
            <a:r>
              <a:rPr lang="zh-CN" altLang="en-US" dirty="0">
                <a:effectLst>
                  <a:glow rad="228600">
                    <a:schemeClr val="tx1"/>
                  </a:glow>
                  <a:outerShdw blurRad="38100" dist="38100" dir="2700000" algn="tl">
                    <a:srgbClr val="000000">
                      <a:alpha val="43137"/>
                    </a:srgbClr>
                  </a:outerShdw>
                </a:effectLst>
              </a:rPr>
              <a:t>剥削</a:t>
            </a:r>
            <a:endParaRPr lang="en-US" dirty="0">
              <a:effectLst>
                <a:glow rad="228600">
                  <a:schemeClr val="tx1"/>
                </a:glow>
                <a:outerShdw blurRad="38100" dist="38100" dir="2700000" algn="tl">
                  <a:srgbClr val="000000">
                    <a:alpha val="43137"/>
                  </a:srgbClr>
                </a:outerShdw>
              </a:effectLst>
            </a:endParaRPr>
          </a:p>
        </p:txBody>
      </p:sp>
      <p:sp>
        <p:nvSpPr>
          <p:cNvPr id="4" name="Title 1"/>
          <p:cNvSpPr txBox="1">
            <a:spLocks/>
          </p:cNvSpPr>
          <p:nvPr/>
        </p:nvSpPr>
        <p:spPr bwMode="auto">
          <a:xfrm>
            <a:off x="1116013" y="115888"/>
            <a:ext cx="7772400" cy="6670675"/>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a:lstStyle>
          <a:p>
            <a:pPr>
              <a:defRPr/>
            </a:pPr>
            <a:r>
              <a:rPr lang="mr-IN" sz="3200" dirty="0">
                <a:solidFill>
                  <a:srgbClr val="FFFFFF"/>
                </a:solidFill>
                <a:effectLst>
                  <a:glow rad="228600">
                    <a:srgbClr val="000000"/>
                  </a:glow>
                  <a:outerShdw blurRad="38100" dist="38100" dir="2700000" algn="tl">
                    <a:srgbClr val="000000">
                      <a:alpha val="43137"/>
                    </a:srgbClr>
                  </a:outerShdw>
                </a:effectLst>
              </a:rPr>
              <a:t>"</a:t>
            </a:r>
            <a:r>
              <a:rPr lang="zh-CN" altLang="en-US" sz="3200" dirty="0">
                <a:solidFill>
                  <a:srgbClr val="FFFFFF"/>
                </a:solidFill>
                <a:effectLst>
                  <a:glow rad="228600">
                    <a:srgbClr val="000000"/>
                  </a:glow>
                  <a:outerShdw blurRad="38100" dist="38100" dir="2700000" algn="tl">
                    <a:srgbClr val="000000">
                      <a:alpha val="43137"/>
                    </a:srgbClr>
                  </a:outerShdw>
                </a:effectLst>
              </a:rPr>
              <a:t>我怎能忘记恶人家中的不义之财，</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和那些可咒诅的小升斗呢？</a:t>
            </a:r>
          </a:p>
          <a:p>
            <a:pPr>
              <a:defRPr/>
            </a:pPr>
            <a:r>
              <a:rPr lang="en-US" altLang="zh-CN" sz="3200" baseline="30000" dirty="0">
                <a:solidFill>
                  <a:srgbClr val="FFFFFF"/>
                </a:solidFill>
                <a:effectLst>
                  <a:glow rad="228600">
                    <a:srgbClr val="000000"/>
                  </a:glow>
                  <a:outerShdw blurRad="38100" dist="38100" dir="2700000" algn="tl">
                    <a:srgbClr val="000000">
                      <a:alpha val="43137"/>
                    </a:srgbClr>
                  </a:outerShdw>
                </a:effectLst>
              </a:rPr>
              <a:t>11</a:t>
            </a:r>
            <a:r>
              <a:rPr lang="en-US" altLang="zh-CN" sz="3200" dirty="0">
                <a:solidFill>
                  <a:srgbClr val="FFFFFF"/>
                </a:solidFill>
                <a:effectLst>
                  <a:glow rad="228600">
                    <a:srgbClr val="000000"/>
                  </a:glow>
                  <a:outerShdw blurRad="38100" dist="38100" dir="2700000" algn="tl">
                    <a:srgbClr val="000000">
                      <a:alpha val="43137"/>
                    </a:srgbClr>
                  </a:outerShdw>
                </a:effectLst>
              </a:rPr>
              <a:t> </a:t>
            </a:r>
            <a:r>
              <a:rPr lang="zh-CN" altLang="en-US" sz="3200" dirty="0">
                <a:solidFill>
                  <a:srgbClr val="FFFFFF"/>
                </a:solidFill>
                <a:effectLst>
                  <a:glow rad="228600">
                    <a:srgbClr val="000000"/>
                  </a:glow>
                  <a:outerShdw blurRad="38100" dist="38100" dir="2700000" algn="tl">
                    <a:srgbClr val="000000">
                      <a:alpha val="43137"/>
                    </a:srgbClr>
                  </a:outerShdw>
                </a:effectLst>
              </a:rPr>
              <a:t>用不义的天平，</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和袋中诈骗的法码的人，</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我怎能算他为清洁呢？</a:t>
            </a:r>
          </a:p>
          <a:p>
            <a:pPr>
              <a:defRPr/>
            </a:pPr>
            <a:r>
              <a:rPr lang="en-US" altLang="zh-CN" sz="3200" baseline="30000" dirty="0">
                <a:solidFill>
                  <a:srgbClr val="FFFFFF"/>
                </a:solidFill>
                <a:effectLst>
                  <a:glow rad="228600">
                    <a:srgbClr val="000000"/>
                  </a:glow>
                  <a:outerShdw blurRad="38100" dist="38100" dir="2700000" algn="tl">
                    <a:srgbClr val="000000">
                      <a:alpha val="43137"/>
                    </a:srgbClr>
                  </a:outerShdw>
                </a:effectLst>
              </a:rPr>
              <a:t>12</a:t>
            </a:r>
            <a:r>
              <a:rPr lang="en-US" altLang="zh-CN" sz="3200" dirty="0">
                <a:solidFill>
                  <a:srgbClr val="FFFFFF"/>
                </a:solidFill>
                <a:effectLst>
                  <a:glow rad="228600">
                    <a:srgbClr val="000000"/>
                  </a:glow>
                  <a:outerShdw blurRad="38100" dist="38100" dir="2700000" algn="tl">
                    <a:srgbClr val="000000">
                      <a:alpha val="43137"/>
                    </a:srgbClr>
                  </a:outerShdw>
                </a:effectLst>
              </a:rPr>
              <a:t> </a:t>
            </a:r>
            <a:r>
              <a:rPr lang="zh-CN" altLang="en-US" sz="3200" dirty="0">
                <a:solidFill>
                  <a:srgbClr val="FFFFFF"/>
                </a:solidFill>
                <a:effectLst>
                  <a:glow rad="228600">
                    <a:srgbClr val="000000"/>
                  </a:glow>
                  <a:outerShdw blurRad="38100" dist="38100" dir="2700000" algn="tl">
                    <a:srgbClr val="000000">
                      <a:alpha val="43137"/>
                    </a:srgbClr>
                  </a:outerShdw>
                </a:effectLst>
              </a:rPr>
              <a:t>城里的财主充满了强暴，</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其中的居民也说假话；</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他们口中的舌头是诡诈的。</a:t>
            </a:r>
            <a:r>
              <a:rPr lang="mr-IN" sz="3200" dirty="0">
                <a:solidFill>
                  <a:srgbClr val="FFFFFF"/>
                </a:solidFill>
                <a:effectLst>
                  <a:glow rad="228600">
                    <a:srgbClr val="000000"/>
                  </a:glow>
                  <a:outerShdw blurRad="38100" dist="38100" dir="2700000" algn="tl">
                    <a:srgbClr val="000000">
                      <a:alpha val="43137"/>
                    </a:srgbClr>
                  </a:outerShdw>
                </a:effectLst>
              </a:rPr>
              <a:t>"</a:t>
            </a:r>
            <a:r>
              <a:rPr lang="en-SG" sz="3200" dirty="0">
                <a:solidFill>
                  <a:srgbClr val="FFFFFF"/>
                </a:solidFill>
                <a:effectLst>
                  <a:glow rad="228600">
                    <a:srgbClr val="000000"/>
                  </a:glow>
                  <a:outerShdw blurRad="38100" dist="38100" dir="2700000" algn="tl">
                    <a:srgbClr val="000000">
                      <a:alpha val="43137"/>
                    </a:srgbClr>
                  </a:outerShdw>
                </a:effectLst>
              </a:rPr>
              <a:t> </a:t>
            </a:r>
          </a:p>
          <a:p>
            <a:pPr>
              <a:defRPr/>
            </a:pPr>
            <a:r>
              <a:rPr lang="en-SG" sz="3200" dirty="0">
                <a:solidFill>
                  <a:srgbClr val="FFFFFF"/>
                </a:solidFill>
                <a:effectLst>
                  <a:glow rad="228600">
                    <a:srgbClr val="000000"/>
                  </a:glow>
                  <a:outerShdw blurRad="38100" dist="38100" dir="2700000" algn="tl">
                    <a:srgbClr val="000000">
                      <a:alpha val="43137"/>
                    </a:srgbClr>
                  </a:outerShdw>
                </a:effectLst>
              </a:rPr>
              <a:t>(6:10-12 </a:t>
            </a:r>
            <a:r>
              <a:rPr lang="en-US" altLang="zh-CN" sz="3200" dirty="0">
                <a:solidFill>
                  <a:srgbClr val="FFFFFF"/>
                </a:solidFill>
                <a:effectLst>
                  <a:glow rad="228600">
                    <a:srgbClr val="000000"/>
                  </a:glow>
                  <a:outerShdw blurRad="38100" dist="38100" dir="2700000" algn="tl">
                    <a:srgbClr val="000000">
                      <a:alpha val="43137"/>
                    </a:srgbClr>
                  </a:outerShdw>
                </a:effectLst>
              </a:rPr>
              <a:t>CNV</a:t>
            </a:r>
            <a:r>
              <a:rPr lang="en-SG" sz="3200" dirty="0">
                <a:solidFill>
                  <a:srgbClr val="FFFFFF"/>
                </a:solidFill>
                <a:effectLst>
                  <a:glow rad="228600">
                    <a:srgbClr val="000000"/>
                  </a:glow>
                  <a:outerShdw blurRad="38100" dist="38100" dir="2700000" algn="tl">
                    <a:srgbClr val="000000">
                      <a:alpha val="43137"/>
                    </a:srgbClr>
                  </a:outerShdw>
                </a:effectLst>
              </a:rPr>
              <a:t>).</a:t>
            </a:r>
            <a:endParaRPr lang="en-US" sz="3200" dirty="0">
              <a:solidFill>
                <a:srgbClr val="FFFFFF"/>
              </a:solidFill>
              <a:effectLst>
                <a:glow rad="228600">
                  <a:srgbClr val="000000"/>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9383627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弥迦</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134392674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87" name="Group 86"/>
          <p:cNvGrpSpPr/>
          <p:nvPr/>
        </p:nvGrpSpPr>
        <p:grpSpPr>
          <a:xfrm>
            <a:off x="4865570" y="3924152"/>
            <a:ext cx="1274581" cy="1549442"/>
            <a:chOff x="1934795" y="221802"/>
            <a:chExt cx="1274581" cy="1549442"/>
          </a:xfrm>
          <a:solidFill>
            <a:srgbClr val="0000FF"/>
          </a:solidFill>
        </p:grpSpPr>
        <p:sp>
          <p:nvSpPr>
            <p:cNvPr id="88" name="Pentagon 87"/>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4:1–5:15</a:t>
              </a:r>
            </a:p>
          </p:txBody>
        </p:sp>
      </p:grpSp>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2:6-11</a:t>
              </a:r>
            </a:p>
          </p:txBody>
        </p:sp>
      </p:grpSp>
      <p:grpSp>
        <p:nvGrpSpPr>
          <p:cNvPr id="78" name="Group 77"/>
          <p:cNvGrpSpPr/>
          <p:nvPr/>
        </p:nvGrpSpPr>
        <p:grpSpPr>
          <a:xfrm>
            <a:off x="4838524" y="2194608"/>
            <a:ext cx="1274581" cy="1549442"/>
            <a:chOff x="1934795" y="221802"/>
            <a:chExt cx="1274581" cy="1549442"/>
          </a:xfrm>
        </p:grpSpPr>
        <p:sp>
          <p:nvSpPr>
            <p:cNvPr id="79" name="Pentagon 78"/>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0"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3:5-12</a:t>
              </a:r>
            </a:p>
          </p:txBody>
        </p:sp>
      </p:grpSp>
      <p:grpSp>
        <p:nvGrpSpPr>
          <p:cNvPr id="81" name="Group 80"/>
          <p:cNvGrpSpPr/>
          <p:nvPr/>
        </p:nvGrpSpPr>
        <p:grpSpPr>
          <a:xfrm>
            <a:off x="6277755" y="2194608"/>
            <a:ext cx="1274581" cy="1549442"/>
            <a:chOff x="1934795" y="221802"/>
            <a:chExt cx="1274581" cy="1549442"/>
          </a:xfrm>
        </p:grpSpPr>
        <p:sp>
          <p:nvSpPr>
            <p:cNvPr id="82" name="Pentagon 81"/>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3"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6:6-8</a:t>
              </a:r>
            </a:p>
          </p:txBody>
        </p:sp>
      </p:grpSp>
      <p:grpSp>
        <p:nvGrpSpPr>
          <p:cNvPr id="84" name="Group 83"/>
          <p:cNvGrpSpPr/>
          <p:nvPr/>
        </p:nvGrpSpPr>
        <p:grpSpPr>
          <a:xfrm>
            <a:off x="7716987" y="2194608"/>
            <a:ext cx="1274581" cy="1549442"/>
            <a:chOff x="1934795" y="221802"/>
            <a:chExt cx="1274581" cy="1549442"/>
          </a:xfrm>
        </p:grpSpPr>
        <p:sp>
          <p:nvSpPr>
            <p:cNvPr id="85" name="Pentagon 84"/>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6"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7:1-6</a:t>
              </a:r>
            </a:p>
          </p:txBody>
        </p:sp>
      </p:grpSp>
      <p:grpSp>
        <p:nvGrpSpPr>
          <p:cNvPr id="69" name="Group 68"/>
          <p:cNvGrpSpPr/>
          <p:nvPr/>
        </p:nvGrpSpPr>
        <p:grpSpPr>
          <a:xfrm>
            <a:off x="6296706" y="433462"/>
            <a:ext cx="1274581" cy="1549442"/>
            <a:chOff x="1934795" y="221802"/>
            <a:chExt cx="1274581" cy="1549442"/>
          </a:xfrm>
        </p:grpSpPr>
        <p:sp>
          <p:nvSpPr>
            <p:cNvPr id="70" name="Pentagon 69"/>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1"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6:1-5</a:t>
              </a:r>
            </a:p>
          </p:txBody>
        </p:sp>
      </p:grpSp>
      <p:grpSp>
        <p:nvGrpSpPr>
          <p:cNvPr id="72" name="Group 71"/>
          <p:cNvGrpSpPr/>
          <p:nvPr/>
        </p:nvGrpSpPr>
        <p:grpSpPr>
          <a:xfrm>
            <a:off x="7742254" y="433462"/>
            <a:ext cx="1274581" cy="1549442"/>
            <a:chOff x="1934795" y="221802"/>
            <a:chExt cx="1274581" cy="1549442"/>
          </a:xfrm>
        </p:grpSpPr>
        <p:sp>
          <p:nvSpPr>
            <p:cNvPr id="73" name="Pentagon 7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4"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6:9-16</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2:12-</a:t>
              </a:r>
              <a:br>
                <a:rPr lang="en-US" sz="2800" b="1" dirty="0">
                  <a:solidFill>
                    <a:srgbClr val="FFFFFF"/>
                  </a:solidFill>
                  <a:latin typeface="Arial" charset="0"/>
                  <a:ea typeface="ＭＳ Ｐゴシック" charset="0"/>
                  <a:cs typeface="ＭＳ Ｐゴシック" charset="0"/>
                </a:rPr>
              </a:br>
              <a:r>
                <a:rPr lang="en-US" sz="2800" b="1" dirty="0">
                  <a:solidFill>
                    <a:srgbClr val="FFFFFF"/>
                  </a:solidFill>
                  <a:latin typeface="Arial" charset="0"/>
                  <a:ea typeface="ＭＳ Ｐゴシック" charset="0"/>
                  <a:cs typeface="ＭＳ Ｐゴシック" charset="0"/>
                </a:rPr>
                <a:t>13</a:t>
              </a:r>
            </a:p>
          </p:txBody>
        </p:sp>
      </p:grpSp>
      <p:grpSp>
        <p:nvGrpSpPr>
          <p:cNvPr id="37" name="Group 36"/>
          <p:cNvGrpSpPr/>
          <p:nvPr/>
        </p:nvGrpSpPr>
        <p:grpSpPr>
          <a:xfrm>
            <a:off x="4851158" y="433462"/>
            <a:ext cx="1274581" cy="1549442"/>
            <a:chOff x="1934795" y="221802"/>
            <a:chExt cx="1274581" cy="1549442"/>
          </a:xfrm>
        </p:grpSpPr>
        <p:sp>
          <p:nvSpPr>
            <p:cNvPr id="38" name="Pentagon 37"/>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3:1-4</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721229746"/>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043608" y="29469"/>
            <a:ext cx="8100392" cy="3327523"/>
          </a:xfrm>
          <a:effectLst>
            <a:outerShdw blurRad="63500" dist="35921" dir="2700000" algn="ctr" rotWithShape="0">
              <a:schemeClr val="tx2">
                <a:alpha val="74998"/>
              </a:schemeClr>
            </a:outerShdw>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zh-CN" altLang="en-US" sz="3200" dirty="0">
                <a:effectLst>
                  <a:glow rad="127000">
                    <a:schemeClr val="tx1"/>
                  </a:glow>
                </a:effectLst>
                <a:latin typeface="Arial" charset="0"/>
                <a:ea typeface="ＭＳ Ｐゴシック" charset="0"/>
                <a:cs typeface="ＭＳ Ｐゴシック" charset="0"/>
              </a:rPr>
              <a:t>我有祸了！</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因为我好象夏天采摘的果子，又像摘剩的葡萄，</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没有一挂可吃的，</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也没有我心所想望早熟的无花果。</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弥迦 </a:t>
            </a:r>
            <a:r>
              <a:rPr lang="en-US" sz="3200" b="1" dirty="0">
                <a:effectLst>
                  <a:glow rad="127000">
                    <a:schemeClr val="tx1"/>
                  </a:glow>
                </a:effectLst>
                <a:latin typeface="Arial" charset="0"/>
                <a:ea typeface="ＭＳ Ｐゴシック" charset="0"/>
                <a:cs typeface="ＭＳ Ｐゴシック" charset="0"/>
              </a:rPr>
              <a:t>7:1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7544" y="3429000"/>
            <a:ext cx="8371268" cy="3002562"/>
          </a:xfrm>
          <a:prstGeom prst="rect">
            <a:avLst/>
          </a:prstGeom>
        </p:spPr>
      </p:pic>
      <p:sp>
        <p:nvSpPr>
          <p:cNvPr id="4" name="Title 1"/>
          <p:cNvSpPr txBox="1">
            <a:spLocks/>
          </p:cNvSpPr>
          <p:nvPr/>
        </p:nvSpPr>
        <p:spPr bwMode="auto">
          <a:xfrm rot="16200000">
            <a:off x="-2943225" y="2943225"/>
            <a:ext cx="6858000" cy="9715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zh-CN" altLang="en-US" dirty="0">
                <a:solidFill>
                  <a:srgbClr val="FFFFFF"/>
                </a:solidFill>
                <a:effectLst>
                  <a:glow rad="228600">
                    <a:srgbClr val="000000"/>
                  </a:glow>
                  <a:outerShdw blurRad="38100" dist="38100" dir="2700000" algn="tl">
                    <a:srgbClr val="000000">
                      <a:alpha val="43137"/>
                    </a:srgbClr>
                  </a:outerShdw>
                </a:effectLst>
              </a:rPr>
              <a:t>剥削</a:t>
            </a:r>
            <a:endParaRPr lang="en-US" dirty="0">
              <a:solidFill>
                <a:srgbClr val="FFFFFF"/>
              </a:solidFill>
              <a:effectLst>
                <a:glow rad="228600">
                  <a:srgbClr val="000000"/>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592501552"/>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971600" y="29469"/>
            <a:ext cx="8172400" cy="2391419"/>
          </a:xfrm>
          <a:effectLst>
            <a:outerShdw blurRad="63500" dist="35921" dir="2700000" algn="ctr" rotWithShape="0">
              <a:schemeClr val="tx2">
                <a:alpha val="74998"/>
              </a:schemeClr>
            </a:outerShdw>
          </a:effectLst>
        </p:spPr>
        <p:txBody>
          <a:bodyPr anchor="t"/>
          <a:lstStyle/>
          <a:p>
            <a:pPr>
              <a:defRPr/>
            </a:pPr>
            <a:r>
              <a:rPr lang="mr-IN" sz="3200" dirty="0">
                <a:effectLst>
                  <a:glow rad="127000">
                    <a:schemeClr val="tx1"/>
                  </a:glow>
                </a:effectLst>
                <a:latin typeface="Arial" charset="0"/>
                <a:ea typeface="ＭＳ Ｐゴシック" charset="0"/>
                <a:cs typeface="ＭＳ Ｐゴシック" charset="0"/>
              </a:rPr>
              <a:t>“</a:t>
            </a:r>
            <a:r>
              <a:rPr lang="zh-CN" altLang="en-US" sz="3200" dirty="0">
                <a:effectLst>
                  <a:glow rad="127000">
                    <a:schemeClr val="tx1"/>
                  </a:glow>
                </a:effectLst>
                <a:latin typeface="Arial" charset="0"/>
                <a:ea typeface="ＭＳ Ｐゴシック" charset="0"/>
                <a:cs typeface="ＭＳ Ｐゴシック" charset="0"/>
              </a:rPr>
              <a:t>虔敬的人从地上灭绝了，</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人间也没有正直的人，</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人人都埋伏着要流人的血，</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各人都用网罗猎取自己的兄弟。</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弥迦 </a:t>
            </a:r>
            <a:r>
              <a:rPr lang="en-US" sz="3200" b="1" dirty="0">
                <a:effectLst>
                  <a:glow rad="127000">
                    <a:schemeClr val="tx1"/>
                  </a:glow>
                </a:effectLst>
                <a:latin typeface="Arial" charset="0"/>
                <a:ea typeface="ＭＳ Ｐゴシック" charset="0"/>
                <a:cs typeface="ＭＳ Ｐゴシック" charset="0"/>
              </a:rPr>
              <a:t>7:2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59632" y="2710762"/>
            <a:ext cx="7327900" cy="4030606"/>
          </a:xfrm>
          <a:prstGeom prst="rect">
            <a:avLst/>
          </a:prstGeom>
        </p:spPr>
      </p:pic>
      <p:sp>
        <p:nvSpPr>
          <p:cNvPr id="4" name="Title 1"/>
          <p:cNvSpPr txBox="1">
            <a:spLocks/>
          </p:cNvSpPr>
          <p:nvPr/>
        </p:nvSpPr>
        <p:spPr bwMode="auto">
          <a:xfrm rot="16200000">
            <a:off x="-2943225" y="2943225"/>
            <a:ext cx="6858000" cy="9715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zh-CN" altLang="en-US" dirty="0">
                <a:solidFill>
                  <a:srgbClr val="FFFFFF"/>
                </a:solidFill>
                <a:effectLst>
                  <a:glow rad="228600">
                    <a:srgbClr val="000000"/>
                  </a:glow>
                  <a:outerShdw blurRad="38100" dist="38100" dir="2700000" algn="tl">
                    <a:srgbClr val="000000">
                      <a:alpha val="43137"/>
                    </a:srgbClr>
                  </a:outerShdw>
                </a:effectLst>
              </a:rPr>
              <a:t>剥削</a:t>
            </a:r>
            <a:endParaRPr lang="en-US" dirty="0">
              <a:solidFill>
                <a:srgbClr val="FFFFFF"/>
              </a:solidFill>
              <a:effectLst>
                <a:glow rad="228600">
                  <a:srgbClr val="000000"/>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053036255"/>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899592" y="29469"/>
            <a:ext cx="8244408" cy="2751459"/>
          </a:xfrm>
          <a:effectLst>
            <a:outerShdw blurRad="63500" dist="35921" dir="2700000" algn="ctr" rotWithShape="0">
              <a:schemeClr val="tx2">
                <a:alpha val="74998"/>
              </a:schemeClr>
            </a:outerShdw>
          </a:effectLst>
        </p:spPr>
        <p:txBody>
          <a:bodyPr anchor="t"/>
          <a:lstStyle/>
          <a:p>
            <a:pPr>
              <a:defRPr/>
            </a:pPr>
            <a:r>
              <a:rPr lang="mr-IN" sz="3200" dirty="0">
                <a:effectLst>
                  <a:glow rad="127000">
                    <a:schemeClr val="tx1"/>
                  </a:glow>
                </a:effectLst>
                <a:latin typeface="Arial" charset="0"/>
                <a:ea typeface="ＭＳ Ｐゴシック" charset="0"/>
                <a:cs typeface="ＭＳ Ｐゴシック" charset="0"/>
              </a:rPr>
              <a:t>“</a:t>
            </a:r>
            <a:r>
              <a:rPr lang="zh-CN" altLang="en-US" sz="3200" dirty="0">
                <a:effectLst>
                  <a:glow rad="127000">
                    <a:schemeClr val="tx1"/>
                  </a:glow>
                </a:effectLst>
                <a:latin typeface="Arial" charset="0"/>
                <a:ea typeface="ＭＳ Ｐゴシック" charset="0"/>
                <a:cs typeface="ＭＳ Ｐゴシック" charset="0"/>
              </a:rPr>
              <a:t>他们双手善于作恶，</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官长和审判官都要求报酬；</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达官贵人说出心里的欲望；</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他们歪曲了一切。</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弥迦 </a:t>
            </a:r>
            <a:r>
              <a:rPr lang="en-US" sz="3200" b="1" dirty="0">
                <a:effectLst>
                  <a:glow rad="127000">
                    <a:schemeClr val="tx1"/>
                  </a:glow>
                </a:effectLst>
                <a:latin typeface="Arial" charset="0"/>
                <a:ea typeface="ＭＳ Ｐゴシック" charset="0"/>
                <a:cs typeface="ＭＳ Ｐゴシック" charset="0"/>
              </a:rPr>
              <a:t>7:3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07704" y="3212976"/>
            <a:ext cx="5413647" cy="3411512"/>
          </a:xfrm>
          <a:prstGeom prst="rect">
            <a:avLst/>
          </a:prstGeom>
        </p:spPr>
      </p:pic>
      <p:sp>
        <p:nvSpPr>
          <p:cNvPr id="5" name="Title 1"/>
          <p:cNvSpPr txBox="1">
            <a:spLocks/>
          </p:cNvSpPr>
          <p:nvPr/>
        </p:nvSpPr>
        <p:spPr bwMode="auto">
          <a:xfrm rot="16200000">
            <a:off x="-2943225" y="2943225"/>
            <a:ext cx="6858000" cy="9715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zh-CN" altLang="en-US" dirty="0">
                <a:solidFill>
                  <a:srgbClr val="FFFFFF"/>
                </a:solidFill>
                <a:effectLst>
                  <a:glow rad="228600">
                    <a:srgbClr val="000000"/>
                  </a:glow>
                  <a:outerShdw blurRad="38100" dist="38100" dir="2700000" algn="tl">
                    <a:srgbClr val="000000">
                      <a:alpha val="43137"/>
                    </a:srgbClr>
                  </a:outerShdw>
                </a:effectLst>
              </a:rPr>
              <a:t>剥削</a:t>
            </a:r>
            <a:endParaRPr lang="en-US" dirty="0">
              <a:solidFill>
                <a:srgbClr val="FFFFFF"/>
              </a:solidFill>
              <a:effectLst>
                <a:glow rad="228600">
                  <a:srgbClr val="000000"/>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545561459"/>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71550" y="2933700"/>
            <a:ext cx="65913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16200000">
            <a:off x="-2943225" y="2943225"/>
            <a:ext cx="6858000" cy="971550"/>
          </a:xfrm>
          <a:solidFill>
            <a:srgbClr val="FF0000"/>
          </a:solidFill>
        </p:spPr>
        <p:txBody>
          <a:bodyPr/>
          <a:lstStyle/>
          <a:p>
            <a:pPr>
              <a:defRPr/>
            </a:pPr>
            <a:r>
              <a:rPr lang="zh-CN" altLang="en-US" dirty="0">
                <a:effectLst>
                  <a:glow rad="228600">
                    <a:schemeClr val="tx1"/>
                  </a:glow>
                  <a:outerShdw blurRad="38100" dist="38100" dir="2700000" algn="tl">
                    <a:srgbClr val="000000">
                      <a:alpha val="43137"/>
                    </a:srgbClr>
                  </a:outerShdw>
                </a:effectLst>
              </a:rPr>
              <a:t>剥削</a:t>
            </a:r>
            <a:endParaRPr lang="en-US" dirty="0">
              <a:effectLst>
                <a:glow rad="228600">
                  <a:schemeClr val="tx1"/>
                </a:glow>
                <a:outerShdw blurRad="38100" dist="38100" dir="2700000" algn="tl">
                  <a:srgbClr val="000000">
                    <a:alpha val="43137"/>
                  </a:srgbClr>
                </a:outerShdw>
              </a:effectLst>
            </a:endParaRPr>
          </a:p>
        </p:txBody>
      </p:sp>
      <p:sp>
        <p:nvSpPr>
          <p:cNvPr id="4" name="Title 1"/>
          <p:cNvSpPr txBox="1">
            <a:spLocks/>
          </p:cNvSpPr>
          <p:nvPr/>
        </p:nvSpPr>
        <p:spPr bwMode="auto">
          <a:xfrm>
            <a:off x="971550" y="-27384"/>
            <a:ext cx="8172450" cy="2879725"/>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a:lstStyle>
          <a:p>
            <a:pPr>
              <a:defRPr/>
            </a:pPr>
            <a:r>
              <a:rPr lang="mr-IN" sz="3200" dirty="0">
                <a:solidFill>
                  <a:srgbClr val="FFFFFF"/>
                </a:solidFill>
                <a:effectLst>
                  <a:glow rad="228600">
                    <a:srgbClr val="000000"/>
                  </a:glow>
                  <a:outerShdw blurRad="38100" dist="38100" dir="2700000" algn="tl">
                    <a:srgbClr val="000000">
                      <a:alpha val="43137"/>
                    </a:srgbClr>
                  </a:outerShdw>
                </a:effectLst>
              </a:rPr>
              <a:t>"</a:t>
            </a:r>
            <a:r>
              <a:rPr lang="zh-CN" altLang="en-US" sz="3200" dirty="0">
                <a:solidFill>
                  <a:srgbClr val="FFFFFF"/>
                </a:solidFill>
                <a:effectLst>
                  <a:glow rad="228600">
                    <a:srgbClr val="000000"/>
                  </a:glow>
                  <a:outerShdw blurRad="38100" dist="38100" dir="2700000" algn="tl">
                    <a:srgbClr val="000000">
                      <a:alpha val="43137"/>
                    </a:srgbClr>
                  </a:outerShdw>
                </a:effectLst>
              </a:rPr>
              <a:t>他们中最好的，也不过像荆棘，</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最正直的，也不过是有刺的篱笆。</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你的守望者所预言的日子，</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和你被鉴察的时候，已经来到；</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现在他们必要慌乱不安。</a:t>
            </a:r>
            <a:r>
              <a:rPr lang="mr-IN" sz="3200" dirty="0">
                <a:solidFill>
                  <a:srgbClr val="FFFFFF"/>
                </a:solidFill>
                <a:effectLst>
                  <a:glow rad="228600">
                    <a:srgbClr val="000000"/>
                  </a:glow>
                  <a:outerShdw blurRad="38100" dist="38100" dir="2700000" algn="tl">
                    <a:srgbClr val="000000">
                      <a:alpha val="43137"/>
                    </a:srgbClr>
                  </a:outerShdw>
                </a:effectLst>
              </a:rPr>
              <a:t>“</a:t>
            </a:r>
            <a:r>
              <a:rPr lang="en-SG" sz="3200" dirty="0">
                <a:solidFill>
                  <a:srgbClr val="FFFFFF"/>
                </a:solidFill>
                <a:effectLst>
                  <a:glow rad="228600">
                    <a:srgbClr val="000000"/>
                  </a:glow>
                  <a:outerShdw blurRad="38100" dist="38100" dir="2700000" algn="tl">
                    <a:srgbClr val="000000">
                      <a:alpha val="43137"/>
                    </a:srgbClr>
                  </a:outerShdw>
                </a:effectLst>
              </a:rPr>
              <a:t> (</a:t>
            </a:r>
            <a:r>
              <a:rPr lang="zh-CN" altLang="en-US" sz="3200" dirty="0">
                <a:solidFill>
                  <a:srgbClr val="FFFFFF"/>
                </a:solidFill>
                <a:effectLst>
                  <a:glow rad="228600">
                    <a:srgbClr val="000000"/>
                  </a:glow>
                  <a:outerShdw blurRad="38100" dist="38100" dir="2700000" algn="tl">
                    <a:srgbClr val="000000">
                      <a:alpha val="43137"/>
                    </a:srgbClr>
                  </a:outerShdw>
                </a:effectLst>
              </a:rPr>
              <a:t>弥迦 </a:t>
            </a:r>
            <a:r>
              <a:rPr lang="en-SG" sz="3200" dirty="0">
                <a:solidFill>
                  <a:srgbClr val="FFFFFF"/>
                </a:solidFill>
                <a:effectLst>
                  <a:glow rad="228600">
                    <a:srgbClr val="000000"/>
                  </a:glow>
                  <a:outerShdw blurRad="38100" dist="38100" dir="2700000" algn="tl">
                    <a:srgbClr val="000000">
                      <a:alpha val="43137"/>
                    </a:srgbClr>
                  </a:outerShdw>
                </a:effectLst>
              </a:rPr>
              <a:t>7:4 </a:t>
            </a:r>
            <a:r>
              <a:rPr lang="en-US" altLang="zh-CN" sz="3200" dirty="0">
                <a:solidFill>
                  <a:srgbClr val="FFFFFF"/>
                </a:solidFill>
                <a:effectLst>
                  <a:glow rad="228600">
                    <a:srgbClr val="000000"/>
                  </a:glow>
                  <a:outerShdw blurRad="38100" dist="38100" dir="2700000" algn="tl">
                    <a:srgbClr val="000000">
                      <a:alpha val="43137"/>
                    </a:srgbClr>
                  </a:outerShdw>
                </a:effectLst>
              </a:rPr>
              <a:t>CNV</a:t>
            </a:r>
            <a:r>
              <a:rPr lang="en-SG" sz="3200" dirty="0">
                <a:solidFill>
                  <a:srgbClr val="FFFFFF"/>
                </a:solidFill>
                <a:effectLst>
                  <a:glow rad="228600">
                    <a:srgbClr val="000000"/>
                  </a:glow>
                  <a:outerShdw blurRad="38100" dist="38100" dir="2700000" algn="tl">
                    <a:srgbClr val="000000">
                      <a:alpha val="43137"/>
                    </a:srgbClr>
                  </a:outerShdw>
                </a:effectLst>
              </a:rPr>
              <a:t>).</a:t>
            </a:r>
            <a:endParaRPr lang="en-US" sz="3200" dirty="0">
              <a:solidFill>
                <a:srgbClr val="FFFFFF"/>
              </a:solidFill>
              <a:effectLst>
                <a:glow rad="228600">
                  <a:srgbClr val="000000"/>
                </a:glow>
                <a:outerShdw blurRad="38100" dist="38100" dir="2700000" algn="tl">
                  <a:srgbClr val="000000">
                    <a:alpha val="43137"/>
                  </a:srgbClr>
                </a:outerShdw>
              </a:effectLst>
            </a:endParaRPr>
          </a:p>
        </p:txBody>
      </p:sp>
      <p:pic>
        <p:nvPicPr>
          <p:cNvPr id="243716"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92725" y="3644900"/>
            <a:ext cx="3946525"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5351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4800" spc="-100" dirty="0">
                <a:solidFill>
                  <a:srgbClr val="000090"/>
                </a:solidFill>
                <a:latin typeface="Helvetica Neue Black Condensed"/>
                <a:ea typeface="ＭＳ Ｐゴシック" charset="0"/>
                <a:cs typeface="Helvetica Neue Black Condensed"/>
              </a:rPr>
              <a:t>“ 听！”</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(1:2)</a:t>
            </a:r>
          </a:p>
        </p:txBody>
      </p:sp>
      <p:sp>
        <p:nvSpPr>
          <p:cNvPr id="5" name="Rectangle 2"/>
          <p:cNvSpPr txBox="1">
            <a:spLocks noChangeArrowheads="1"/>
          </p:cNvSpPr>
          <p:nvPr/>
        </p:nvSpPr>
        <p:spPr bwMode="auto">
          <a:xfrm>
            <a:off x="3179372"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4800" spc="-100" dirty="0">
                <a:solidFill>
                  <a:srgbClr val="000090"/>
                </a:solidFill>
                <a:latin typeface="Helvetica Neue Black Condensed"/>
                <a:ea typeface="ＭＳ Ｐゴシック" charset="0"/>
                <a:cs typeface="Helvetica Neue Black Condensed"/>
              </a:rPr>
              <a:t>“ 听！”</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a:t>
            </a:r>
            <a:r>
              <a:rPr lang="en-US" altLang="zh-CN" sz="4800" spc="-100" dirty="0">
                <a:solidFill>
                  <a:srgbClr val="000090"/>
                </a:solidFill>
                <a:latin typeface="Helvetica Neue Black Condensed"/>
                <a:ea typeface="ＭＳ Ｐゴシック" charset="0"/>
                <a:cs typeface="Helvetica Neue Black Condensed"/>
              </a:rPr>
              <a:t>3</a:t>
            </a:r>
            <a:r>
              <a:rPr lang="en-US" sz="4800" spc="-100" dirty="0">
                <a:solidFill>
                  <a:srgbClr val="000090"/>
                </a:solidFill>
                <a:latin typeface="Helvetica Neue Black Condensed"/>
                <a:ea typeface="ＭＳ Ｐゴシック" charset="0"/>
                <a:cs typeface="Helvetica Neue Black Condensed"/>
              </a:rPr>
              <a:t>:</a:t>
            </a:r>
            <a:r>
              <a:rPr lang="en-US" altLang="zh-CN" sz="4800" spc="-100" dirty="0">
                <a:solidFill>
                  <a:srgbClr val="000090"/>
                </a:solidFill>
                <a:latin typeface="Helvetica Neue Black Condensed"/>
                <a:ea typeface="ＭＳ Ｐゴシック" charset="0"/>
                <a:cs typeface="Helvetica Neue Black Condensed"/>
              </a:rPr>
              <a:t>1</a:t>
            </a:r>
            <a:r>
              <a:rPr lang="en-US" sz="4800" spc="-100" dirty="0">
                <a:solidFill>
                  <a:srgbClr val="000090"/>
                </a:solidFill>
                <a:latin typeface="Helvetica Neue Black Condensed"/>
                <a:ea typeface="ＭＳ Ｐゴシック" charset="0"/>
                <a:cs typeface="Helvetica Neue Black Condensed"/>
              </a:rPr>
              <a:t>)</a:t>
            </a:r>
          </a:p>
        </p:txBody>
      </p:sp>
      <p:sp>
        <p:nvSpPr>
          <p:cNvPr id="6" name="Rectangle 2"/>
          <p:cNvSpPr txBox="1">
            <a:spLocks noChangeArrowheads="1"/>
          </p:cNvSpPr>
          <p:nvPr/>
        </p:nvSpPr>
        <p:spPr bwMode="auto">
          <a:xfrm>
            <a:off x="6196412"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4800" spc="-100" dirty="0">
                <a:solidFill>
                  <a:srgbClr val="000090"/>
                </a:solidFill>
                <a:latin typeface="Helvetica Neue Black Condensed"/>
                <a:ea typeface="ＭＳ Ｐゴシック" charset="0"/>
                <a:cs typeface="Helvetica Neue Black Condensed"/>
              </a:rPr>
              <a:t>“ 听！”</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a:t>
            </a:r>
            <a:r>
              <a:rPr lang="en-US" altLang="zh-CN" sz="4800" spc="-100" dirty="0">
                <a:solidFill>
                  <a:srgbClr val="000090"/>
                </a:solidFill>
                <a:latin typeface="Helvetica Neue Black Condensed"/>
                <a:ea typeface="ＭＳ Ｐゴシック" charset="0"/>
                <a:cs typeface="Helvetica Neue Black Condensed"/>
              </a:rPr>
              <a:t>6</a:t>
            </a:r>
            <a:r>
              <a:rPr lang="en-US" sz="4800" spc="-100" dirty="0">
                <a:solidFill>
                  <a:srgbClr val="000090"/>
                </a:solidFill>
                <a:latin typeface="Helvetica Neue Black Condensed"/>
                <a:ea typeface="ＭＳ Ｐゴシック" charset="0"/>
                <a:cs typeface="Helvetica Neue Black Condensed"/>
              </a:rPr>
              <a:t>:</a:t>
            </a:r>
            <a:r>
              <a:rPr lang="en-US" altLang="zh-CN" sz="4800" spc="-100" dirty="0">
                <a:solidFill>
                  <a:srgbClr val="000090"/>
                </a:solidFill>
                <a:latin typeface="Helvetica Neue Black Condensed"/>
                <a:ea typeface="ＭＳ Ｐゴシック" charset="0"/>
                <a:cs typeface="Helvetica Neue Black Condensed"/>
              </a:rPr>
              <a:t>1</a:t>
            </a:r>
            <a:r>
              <a:rPr lang="en-US" sz="4800" spc="-100" dirty="0">
                <a:solidFill>
                  <a:srgbClr val="000090"/>
                </a:solidFill>
                <a:latin typeface="Helvetica Neue Black Condensed"/>
                <a:ea typeface="ＭＳ Ｐゴシック" charset="0"/>
                <a:cs typeface="Helvetica Neue Black Condensed"/>
              </a:rPr>
              <a:t>)</a:t>
            </a:r>
          </a:p>
        </p:txBody>
      </p:sp>
      <p:sp>
        <p:nvSpPr>
          <p:cNvPr id="8" name="Rectangle 2"/>
          <p:cNvSpPr txBox="1">
            <a:spLocks noChangeArrowheads="1"/>
          </p:cNvSpPr>
          <p:nvPr/>
        </p:nvSpPr>
        <p:spPr bwMode="auto">
          <a:xfrm>
            <a:off x="249246" y="1127125"/>
            <a:ext cx="5860251" cy="37893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4800" b="1" i="1" dirty="0">
                <a:solidFill>
                  <a:srgbClr val="FFFFFF"/>
                </a:solidFill>
                <a:effectLst>
                  <a:glow rad="177800">
                    <a:srgbClr val="000000"/>
                  </a:glow>
                </a:effectLst>
                <a:latin typeface="Arial" charset="0"/>
                <a:ea typeface="ＭＳ Ｐゴシック" charset="0"/>
                <a:cs typeface="ＭＳ Ｐゴシック" charset="0"/>
              </a:rPr>
              <a:t>三。上帝给慷慨的人带来</a:t>
            </a:r>
            <a:r>
              <a:rPr lang="zh-CN" altLang="en-US" sz="4800" b="1" i="1" dirty="0">
                <a:solidFill>
                  <a:srgbClr val="FFFF00"/>
                </a:solidFill>
                <a:effectLst>
                  <a:glow rad="177800">
                    <a:srgbClr val="000000"/>
                  </a:glow>
                </a:effectLst>
                <a:latin typeface="Arial" charset="0"/>
                <a:ea typeface="ＭＳ Ｐゴシック" charset="0"/>
                <a:cs typeface="ＭＳ Ｐゴシック" charset="0"/>
              </a:rPr>
              <a:t>希望</a:t>
            </a:r>
            <a:r>
              <a:rPr lang="zh-CN" altLang="en-US" sz="4800" b="1" i="1" dirty="0">
                <a:solidFill>
                  <a:srgbClr val="FFFFFF"/>
                </a:solidFill>
                <a:effectLst>
                  <a:glow rad="177800">
                    <a:srgbClr val="000000"/>
                  </a:glow>
                </a:effectLst>
                <a:latin typeface="Arial" charset="0"/>
                <a:ea typeface="ＭＳ Ｐゴシック" charset="0"/>
                <a:cs typeface="ＭＳ Ｐゴシック" charset="0"/>
              </a:rPr>
              <a:t>（</a:t>
            </a:r>
            <a:r>
              <a:rPr lang="en-US" altLang="zh-CN" sz="4800" b="1" i="1" dirty="0">
                <a:solidFill>
                  <a:srgbClr val="FFFFFF"/>
                </a:solidFill>
                <a:effectLst>
                  <a:glow rad="177800">
                    <a:srgbClr val="000000"/>
                  </a:glow>
                </a:effectLst>
                <a:latin typeface="Arial" charset="0"/>
                <a:ea typeface="ＭＳ Ｐゴシック" charset="0"/>
                <a:cs typeface="ＭＳ Ｐゴシック" charset="0"/>
              </a:rPr>
              <a:t>6-7</a:t>
            </a:r>
            <a:r>
              <a:rPr lang="zh-CN" altLang="en-US" sz="4800" b="1" i="1" dirty="0">
                <a:solidFill>
                  <a:srgbClr val="FFFFFF"/>
                </a:solidFill>
                <a:effectLst>
                  <a:glow rad="177800">
                    <a:srgbClr val="000000"/>
                  </a:glow>
                </a:effectLst>
                <a:latin typeface="Arial" charset="0"/>
                <a:ea typeface="ＭＳ Ｐゴシック" charset="0"/>
                <a:cs typeface="ＭＳ Ｐゴシック" charset="0"/>
              </a:rPr>
              <a:t>）。</a:t>
            </a:r>
            <a:endParaRPr kumimoji="0" lang="en-US" sz="4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4762"/>
            <a:ext cx="9144000" cy="1428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ko-KR" altLang="en-US" sz="5400" b="1" i="1" kern="0">
                <a:effectLst>
                  <a:glow rad="190500">
                    <a:schemeClr val="tx1"/>
                  </a:glow>
                </a:effectLst>
                <a:latin typeface="Arial" charset="0"/>
                <a:ea typeface="ＭＳ Ｐゴシック" charset="0"/>
                <a:cs typeface="ＭＳ Ｐゴシック" charset="0"/>
              </a:rPr>
              <a:t>弥迦</a:t>
            </a:r>
            <a:r>
              <a:rPr lang="zh-CN" altLang="en-US" sz="5400" b="1" i="1" kern="0">
                <a:effectLst>
                  <a:glow rad="190500">
                    <a:schemeClr val="tx1"/>
                  </a:glow>
                </a:effectLst>
                <a:latin typeface="Arial" charset="0"/>
                <a:ea typeface="ＭＳ Ｐゴシック" charset="0"/>
                <a:cs typeface="ＭＳ Ｐゴシック" charset="0"/>
              </a:rPr>
              <a:t>的三个讲章</a:t>
            </a:r>
            <a:endParaRPr lang="en-US" sz="5400" b="1" i="1" kern="0" dirty="0">
              <a:effectLst>
                <a:glow rad="190500">
                  <a:schemeClr val="tx1"/>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5400" b="1" i="1" dirty="0">
                <a:effectLst>
                  <a:glow rad="190500">
                    <a:schemeClr val="tx1"/>
                  </a:glow>
                </a:effectLst>
                <a:latin typeface="Arial" charset="0"/>
                <a:ea typeface="ＭＳ Ｐゴシック" charset="0"/>
                <a:cs typeface="ＭＳ Ｐゴシック" charset="0"/>
              </a:rPr>
              <a:t>为什么你应该慷慨</a:t>
            </a:r>
          </a:p>
        </p:txBody>
      </p:sp>
    </p:spTree>
    <p:extLst>
      <p:ext uri="{BB962C8B-B14F-4D97-AF65-F5344CB8AC3E}">
        <p14:creationId xmlns:p14="http://schemas.microsoft.com/office/powerpoint/2010/main" val="16778025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par>
                          <p:cTn id="16" fill="hold">
                            <p:stCondLst>
                              <p:cond delay="2000"/>
                            </p:stCondLst>
                            <p:childTnLst>
                              <p:par>
                                <p:cTn id="17" presetID="5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Scale>
                                      <p:cBhvr>
                                        <p:cTn id="19"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
                                        </p:tgtEl>
                                        <p:attrNameLst>
                                          <p:attrName>ppt_x</p:attrName>
                                          <p:attrName>ppt_y</p:attrName>
                                        </p:attrNameLst>
                                      </p:cBhvr>
                                    </p:animMotion>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71600" y="3356992"/>
            <a:ext cx="4502152" cy="3384376"/>
          </a:xfrm>
          <a:prstGeom prst="rect">
            <a:avLst/>
          </a:prstGeom>
        </p:spPr>
      </p:pic>
      <p:sp>
        <p:nvSpPr>
          <p:cNvPr id="2" name="Title 1"/>
          <p:cNvSpPr>
            <a:spLocks noGrp="1"/>
          </p:cNvSpPr>
          <p:nvPr>
            <p:ph type="title"/>
          </p:nvPr>
        </p:nvSpPr>
        <p:spPr>
          <a:xfrm rot="16200000">
            <a:off x="-2943225" y="2943225"/>
            <a:ext cx="6858000" cy="971550"/>
          </a:xfrm>
          <a:solidFill>
            <a:srgbClr val="FF0000"/>
          </a:solidFill>
        </p:spPr>
        <p:txBody>
          <a:bodyPr/>
          <a:lstStyle/>
          <a:p>
            <a:pPr>
              <a:defRPr/>
            </a:pPr>
            <a:r>
              <a:rPr lang="zh-CN" altLang="en-US" dirty="0">
                <a:effectLst>
                  <a:glow rad="228600">
                    <a:schemeClr val="tx1"/>
                  </a:glow>
                  <a:outerShdw blurRad="38100" dist="38100" dir="2700000" algn="tl">
                    <a:srgbClr val="000000">
                      <a:alpha val="43137"/>
                    </a:srgbClr>
                  </a:outerShdw>
                </a:effectLst>
              </a:rPr>
              <a:t>剥削</a:t>
            </a:r>
            <a:endParaRPr lang="en-US" dirty="0">
              <a:effectLst>
                <a:glow rad="228600">
                  <a:schemeClr val="tx1"/>
                </a:glow>
                <a:outerShdw blurRad="38100" dist="38100" dir="2700000" algn="tl">
                  <a:srgbClr val="000000">
                    <a:alpha val="43137"/>
                  </a:srgbClr>
                </a:outerShdw>
              </a:effectLst>
            </a:endParaRPr>
          </a:p>
        </p:txBody>
      </p:sp>
      <p:sp>
        <p:nvSpPr>
          <p:cNvPr id="4" name="Title 1"/>
          <p:cNvSpPr txBox="1">
            <a:spLocks/>
          </p:cNvSpPr>
          <p:nvPr/>
        </p:nvSpPr>
        <p:spPr bwMode="auto">
          <a:xfrm>
            <a:off x="971550" y="-27384"/>
            <a:ext cx="8172450" cy="3960440"/>
          </a:xfrm>
          <a:prstGeom prst="rect">
            <a:avLst/>
          </a:prstGeom>
          <a:noFill/>
          <a:ln w="9525">
            <a:noFill/>
            <a:miter lim="800000"/>
            <a:headEnd/>
            <a:tailEnd/>
          </a:ln>
        </p:spPr>
        <p:txBody>
          <a:bodyPr anchor="t"/>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a:lstStyle>
          <a:p>
            <a:pPr>
              <a:defRPr/>
            </a:pPr>
            <a:r>
              <a:rPr lang="mr-IN" sz="3200" dirty="0">
                <a:solidFill>
                  <a:srgbClr val="FFFFFF"/>
                </a:solidFill>
                <a:effectLst>
                  <a:glow rad="228600">
                    <a:srgbClr val="000000"/>
                  </a:glow>
                  <a:outerShdw blurRad="38100" dist="38100" dir="2700000" algn="tl">
                    <a:srgbClr val="000000">
                      <a:alpha val="43137"/>
                    </a:srgbClr>
                  </a:outerShdw>
                </a:effectLst>
              </a:rPr>
              <a:t>"</a:t>
            </a:r>
            <a:r>
              <a:rPr lang="zh-CN" altLang="en-US" sz="3200" dirty="0">
                <a:solidFill>
                  <a:srgbClr val="FFFFFF"/>
                </a:solidFill>
                <a:effectLst>
                  <a:glow rad="228600">
                    <a:srgbClr val="000000"/>
                  </a:glow>
                  <a:outerShdw blurRad="38100" dist="38100" dir="2700000" algn="tl">
                    <a:srgbClr val="000000">
                      <a:alpha val="43137"/>
                    </a:srgbClr>
                  </a:outerShdw>
                </a:effectLst>
              </a:rPr>
              <a:t>不可信靠邻舍，</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也不可信任朋友，</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要守住你的嘴唇，</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不可向躺在你怀中的妻子透露。</a:t>
            </a:r>
          </a:p>
          <a:p>
            <a:pPr>
              <a:defRPr/>
            </a:pPr>
            <a:r>
              <a:rPr lang="en-US" altLang="zh-CN" sz="3200" baseline="30000" dirty="0">
                <a:solidFill>
                  <a:srgbClr val="FFFFFF"/>
                </a:solidFill>
                <a:effectLst>
                  <a:glow rad="228600">
                    <a:srgbClr val="000000"/>
                  </a:glow>
                  <a:outerShdw blurRad="38100" dist="38100" dir="2700000" algn="tl">
                    <a:srgbClr val="000000">
                      <a:alpha val="43137"/>
                    </a:srgbClr>
                  </a:outerShdw>
                </a:effectLst>
              </a:rPr>
              <a:t>6</a:t>
            </a:r>
            <a:r>
              <a:rPr lang="en-US" altLang="zh-CN" sz="3200" dirty="0">
                <a:solidFill>
                  <a:srgbClr val="FFFFFF"/>
                </a:solidFill>
                <a:effectLst>
                  <a:glow rad="228600">
                    <a:srgbClr val="000000"/>
                  </a:glow>
                  <a:outerShdw blurRad="38100" dist="38100" dir="2700000" algn="tl">
                    <a:srgbClr val="000000">
                      <a:alpha val="43137"/>
                    </a:srgbClr>
                  </a:outerShdw>
                </a:effectLst>
              </a:rPr>
              <a:t> </a:t>
            </a:r>
            <a:r>
              <a:rPr lang="zh-CN" altLang="en-US" sz="3200" dirty="0">
                <a:solidFill>
                  <a:srgbClr val="FFFFFF"/>
                </a:solidFill>
                <a:effectLst>
                  <a:glow rad="228600">
                    <a:srgbClr val="000000"/>
                  </a:glow>
                  <a:outerShdw blurRad="38100" dist="38100" dir="2700000" algn="tl">
                    <a:srgbClr val="000000">
                      <a:alpha val="43137"/>
                    </a:srgbClr>
                  </a:outerShdw>
                </a:effectLst>
              </a:rPr>
              <a:t>儿子藐视父亲，</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女儿抗拒母亲，</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媳妇与婆婆作对；</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人的仇敌就是自己的家人。</a:t>
            </a:r>
            <a:r>
              <a:rPr lang="mr-IN" sz="3200" dirty="0">
                <a:solidFill>
                  <a:srgbClr val="FFFFFF"/>
                </a:solidFill>
                <a:effectLst>
                  <a:glow rad="228600">
                    <a:srgbClr val="000000"/>
                  </a:glow>
                  <a:outerShdw blurRad="38100" dist="38100" dir="2700000" algn="tl">
                    <a:srgbClr val="000000">
                      <a:alpha val="43137"/>
                    </a:srgbClr>
                  </a:outerShdw>
                </a:effectLst>
              </a:rPr>
              <a:t>"</a:t>
            </a:r>
            <a:r>
              <a:rPr lang="en-SG" sz="3200" dirty="0">
                <a:solidFill>
                  <a:srgbClr val="FFFFFF"/>
                </a:solidFill>
                <a:effectLst>
                  <a:glow rad="228600">
                    <a:srgbClr val="000000"/>
                  </a:glow>
                  <a:outerShdw blurRad="38100" dist="38100" dir="2700000" algn="tl">
                    <a:srgbClr val="000000">
                      <a:alpha val="43137"/>
                    </a:srgbClr>
                  </a:outerShdw>
                </a:effectLst>
              </a:rPr>
              <a:t> </a:t>
            </a:r>
          </a:p>
          <a:p>
            <a:pPr>
              <a:defRPr/>
            </a:pPr>
            <a:r>
              <a:rPr lang="en-SG" sz="3200" dirty="0">
                <a:solidFill>
                  <a:srgbClr val="FFFFFF"/>
                </a:solidFill>
                <a:effectLst>
                  <a:glow rad="228600">
                    <a:srgbClr val="000000"/>
                  </a:glow>
                  <a:outerShdw blurRad="38100" dist="38100" dir="2700000" algn="tl">
                    <a:srgbClr val="000000">
                      <a:alpha val="43137"/>
                    </a:srgbClr>
                  </a:outerShdw>
                </a:effectLst>
              </a:rPr>
              <a:t>(</a:t>
            </a:r>
            <a:r>
              <a:rPr lang="zh-CN" altLang="en-US" sz="3200" dirty="0">
                <a:solidFill>
                  <a:srgbClr val="FFFFFF"/>
                </a:solidFill>
                <a:effectLst>
                  <a:glow rad="228600">
                    <a:srgbClr val="000000"/>
                  </a:glow>
                  <a:outerShdw blurRad="38100" dist="38100" dir="2700000" algn="tl">
                    <a:srgbClr val="000000">
                      <a:alpha val="43137"/>
                    </a:srgbClr>
                  </a:outerShdw>
                </a:effectLst>
              </a:rPr>
              <a:t>弥迦 </a:t>
            </a:r>
            <a:r>
              <a:rPr lang="en-SG" sz="3200" dirty="0">
                <a:solidFill>
                  <a:srgbClr val="FFFFFF"/>
                </a:solidFill>
                <a:effectLst>
                  <a:glow rad="228600">
                    <a:srgbClr val="000000"/>
                  </a:glow>
                  <a:outerShdw blurRad="38100" dist="38100" dir="2700000" algn="tl">
                    <a:srgbClr val="000000">
                      <a:alpha val="43137"/>
                    </a:srgbClr>
                  </a:outerShdw>
                </a:effectLst>
              </a:rPr>
              <a:t>7:5-6 </a:t>
            </a:r>
            <a:r>
              <a:rPr lang="en-US" altLang="zh-CN" sz="3200" dirty="0">
                <a:solidFill>
                  <a:srgbClr val="FFFFFF"/>
                </a:solidFill>
                <a:effectLst>
                  <a:glow rad="228600">
                    <a:srgbClr val="000000"/>
                  </a:glow>
                  <a:outerShdw blurRad="38100" dist="38100" dir="2700000" algn="tl">
                    <a:srgbClr val="000000">
                      <a:alpha val="43137"/>
                    </a:srgbClr>
                  </a:outerShdw>
                </a:effectLst>
              </a:rPr>
              <a:t>CNV</a:t>
            </a:r>
            <a:r>
              <a:rPr lang="en-SG" sz="3200" dirty="0">
                <a:solidFill>
                  <a:srgbClr val="FFFFFF"/>
                </a:solidFill>
                <a:effectLst>
                  <a:glow rad="228600">
                    <a:srgbClr val="000000"/>
                  </a:glow>
                  <a:outerShdw blurRad="38100" dist="38100" dir="2700000" algn="tl">
                    <a:srgbClr val="000000">
                      <a:alpha val="43137"/>
                    </a:srgbClr>
                  </a:outerShdw>
                </a:effectLst>
              </a:rPr>
              <a:t>).</a:t>
            </a:r>
            <a:endParaRPr lang="en-US" sz="3200" dirty="0">
              <a:solidFill>
                <a:srgbClr val="FFFFFF"/>
              </a:solidFill>
              <a:effectLst>
                <a:glow rad="228600">
                  <a:srgbClr val="000000"/>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404252933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90" name="Group 89"/>
          <p:cNvGrpSpPr/>
          <p:nvPr/>
        </p:nvGrpSpPr>
        <p:grpSpPr>
          <a:xfrm>
            <a:off x="7767522" y="5261934"/>
            <a:ext cx="1274581" cy="1549442"/>
            <a:chOff x="1934795" y="221802"/>
            <a:chExt cx="1274581" cy="1549442"/>
          </a:xfrm>
          <a:solidFill>
            <a:srgbClr val="0000FF"/>
          </a:solidFill>
        </p:grpSpPr>
        <p:sp>
          <p:nvSpPr>
            <p:cNvPr id="91" name="Pentagon 90"/>
            <p:cNvSpPr/>
            <p:nvPr/>
          </p:nvSpPr>
          <p:spPr bwMode="auto">
            <a:xfrm rot="162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92" name="Rectangle 2"/>
            <p:cNvSpPr txBox="1">
              <a:spLocks noChangeArrowheads="1"/>
            </p:cNvSpPr>
            <p:nvPr/>
          </p:nvSpPr>
          <p:spPr bwMode="auto">
            <a:xfrm>
              <a:off x="1934795" y="659278"/>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7:7-20</a:t>
              </a:r>
            </a:p>
          </p:txBody>
        </p:sp>
      </p:grpSp>
      <p:grpSp>
        <p:nvGrpSpPr>
          <p:cNvPr id="87" name="Group 86"/>
          <p:cNvGrpSpPr/>
          <p:nvPr/>
        </p:nvGrpSpPr>
        <p:grpSpPr>
          <a:xfrm>
            <a:off x="4865570" y="3924152"/>
            <a:ext cx="1274581" cy="1549442"/>
            <a:chOff x="1934795" y="221802"/>
            <a:chExt cx="1274581" cy="1549442"/>
          </a:xfrm>
          <a:solidFill>
            <a:srgbClr val="0000FF"/>
          </a:solidFill>
        </p:grpSpPr>
        <p:sp>
          <p:nvSpPr>
            <p:cNvPr id="88" name="Pentagon 87"/>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8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4:1–5:15</a:t>
              </a:r>
            </a:p>
          </p:txBody>
        </p:sp>
      </p:grpSp>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2:6-11</a:t>
              </a:r>
            </a:p>
          </p:txBody>
        </p:sp>
      </p:grpSp>
      <p:grpSp>
        <p:nvGrpSpPr>
          <p:cNvPr id="78" name="Group 77"/>
          <p:cNvGrpSpPr/>
          <p:nvPr/>
        </p:nvGrpSpPr>
        <p:grpSpPr>
          <a:xfrm>
            <a:off x="4838524" y="2194608"/>
            <a:ext cx="1274581" cy="1549442"/>
            <a:chOff x="1934795" y="221802"/>
            <a:chExt cx="1274581" cy="1549442"/>
          </a:xfrm>
        </p:grpSpPr>
        <p:sp>
          <p:nvSpPr>
            <p:cNvPr id="79" name="Pentagon 78"/>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80"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3:5-12</a:t>
              </a:r>
            </a:p>
          </p:txBody>
        </p:sp>
      </p:grpSp>
      <p:grpSp>
        <p:nvGrpSpPr>
          <p:cNvPr id="81" name="Group 80"/>
          <p:cNvGrpSpPr/>
          <p:nvPr/>
        </p:nvGrpSpPr>
        <p:grpSpPr>
          <a:xfrm>
            <a:off x="6277755" y="2194608"/>
            <a:ext cx="1274581" cy="1549442"/>
            <a:chOff x="1934795" y="221802"/>
            <a:chExt cx="1274581" cy="1549442"/>
          </a:xfrm>
        </p:grpSpPr>
        <p:sp>
          <p:nvSpPr>
            <p:cNvPr id="82" name="Pentagon 81"/>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83"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6:6-8</a:t>
              </a:r>
            </a:p>
          </p:txBody>
        </p:sp>
      </p:grpSp>
      <p:grpSp>
        <p:nvGrpSpPr>
          <p:cNvPr id="84" name="Group 83"/>
          <p:cNvGrpSpPr/>
          <p:nvPr/>
        </p:nvGrpSpPr>
        <p:grpSpPr>
          <a:xfrm>
            <a:off x="7716987" y="2194608"/>
            <a:ext cx="1274581" cy="1549442"/>
            <a:chOff x="1934795" y="221802"/>
            <a:chExt cx="1274581" cy="1549442"/>
          </a:xfrm>
        </p:grpSpPr>
        <p:sp>
          <p:nvSpPr>
            <p:cNvPr id="85" name="Pentagon 84"/>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86"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7:1-6</a:t>
              </a:r>
            </a:p>
          </p:txBody>
        </p:sp>
      </p:grpSp>
      <p:grpSp>
        <p:nvGrpSpPr>
          <p:cNvPr id="69" name="Group 68"/>
          <p:cNvGrpSpPr/>
          <p:nvPr/>
        </p:nvGrpSpPr>
        <p:grpSpPr>
          <a:xfrm>
            <a:off x="6296706" y="433462"/>
            <a:ext cx="1274581" cy="1549442"/>
            <a:chOff x="1934795" y="221802"/>
            <a:chExt cx="1274581" cy="1549442"/>
          </a:xfrm>
        </p:grpSpPr>
        <p:sp>
          <p:nvSpPr>
            <p:cNvPr id="70" name="Pentagon 69"/>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71"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6:1-5</a:t>
              </a:r>
            </a:p>
          </p:txBody>
        </p:sp>
      </p:grpSp>
      <p:grpSp>
        <p:nvGrpSpPr>
          <p:cNvPr id="72" name="Group 71"/>
          <p:cNvGrpSpPr/>
          <p:nvPr/>
        </p:nvGrpSpPr>
        <p:grpSpPr>
          <a:xfrm>
            <a:off x="7742254" y="433462"/>
            <a:ext cx="1274581" cy="1549442"/>
            <a:chOff x="1934795" y="221802"/>
            <a:chExt cx="1274581" cy="1549442"/>
          </a:xfrm>
        </p:grpSpPr>
        <p:sp>
          <p:nvSpPr>
            <p:cNvPr id="73" name="Pentagon 7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74"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6:9-16</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2:12-</a:t>
              </a:r>
              <a:br>
                <a:rPr lang="en-US" sz="2800" b="1" dirty="0">
                  <a:solidFill>
                    <a:srgbClr val="FFFFFF"/>
                  </a:solidFill>
                  <a:latin typeface="Arial" charset="0"/>
                  <a:ea typeface="ＭＳ Ｐゴシック" charset="0"/>
                  <a:cs typeface="ＭＳ Ｐゴシック" charset="0"/>
                </a:rPr>
              </a:br>
              <a:r>
                <a:rPr lang="en-US" sz="2800" b="1" dirty="0">
                  <a:solidFill>
                    <a:srgbClr val="FFFFFF"/>
                  </a:solidFill>
                  <a:latin typeface="Arial" charset="0"/>
                  <a:ea typeface="ＭＳ Ｐゴシック" charset="0"/>
                  <a:cs typeface="ＭＳ Ｐゴシック" charset="0"/>
                </a:rPr>
                <a:t>13</a:t>
              </a:r>
            </a:p>
          </p:txBody>
        </p:sp>
      </p:grpSp>
      <p:grpSp>
        <p:nvGrpSpPr>
          <p:cNvPr id="37" name="Group 36"/>
          <p:cNvGrpSpPr/>
          <p:nvPr/>
        </p:nvGrpSpPr>
        <p:grpSpPr>
          <a:xfrm>
            <a:off x="4851158" y="433462"/>
            <a:ext cx="1274581" cy="1549442"/>
            <a:chOff x="1934795" y="221802"/>
            <a:chExt cx="1274581" cy="1549442"/>
          </a:xfrm>
        </p:grpSpPr>
        <p:sp>
          <p:nvSpPr>
            <p:cNvPr id="38" name="Pentagon 37"/>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3:1-4</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2512878099"/>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522" y="0"/>
            <a:ext cx="9131478" cy="6858000"/>
          </a:xfrm>
          <a:prstGeom prst="rect">
            <a:avLst/>
          </a:prstGeom>
        </p:spPr>
      </p:pic>
      <p:sp>
        <p:nvSpPr>
          <p:cNvPr id="900098" name="Rectangle 2"/>
          <p:cNvSpPr>
            <a:spLocks noGrp="1" noChangeArrowheads="1"/>
          </p:cNvSpPr>
          <p:nvPr>
            <p:ph type="ctrTitle"/>
          </p:nvPr>
        </p:nvSpPr>
        <p:spPr>
          <a:xfrm>
            <a:off x="0" y="101477"/>
            <a:ext cx="9144000" cy="2535435"/>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dirty="0">
                <a:effectLst>
                  <a:glow rad="127000">
                    <a:schemeClr val="tx1"/>
                  </a:glow>
                </a:effectLst>
                <a:latin typeface="Arial" charset="0"/>
                <a:ea typeface="ＭＳ Ｐゴシック" charset="0"/>
                <a:cs typeface="ＭＳ Ｐゴシック" charset="0"/>
              </a:rPr>
              <a:t>至于我，我却要仰望耶和华，</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我要等候那拯救我的　神；</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我的　神必应允我。</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弥迦 </a:t>
            </a:r>
            <a:r>
              <a:rPr lang="en-US" sz="3600" b="1" dirty="0">
                <a:effectLst>
                  <a:glow rad="127000">
                    <a:schemeClr val="tx1"/>
                  </a:glow>
                </a:effectLst>
                <a:latin typeface="Arial" charset="0"/>
                <a:ea typeface="ＭＳ Ｐゴシック" charset="0"/>
                <a:cs typeface="ＭＳ Ｐゴシック" charset="0"/>
              </a:rPr>
              <a:t>7:7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710489724"/>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zh-CN" altLang="en-US" sz="3200" b="1" dirty="0">
                <a:solidFill>
                  <a:schemeClr val="bg1"/>
                </a:solidFill>
                <a:latin typeface="Arial" charset="0"/>
              </a:rPr>
              <a:t>应许之地</a:t>
            </a:r>
            <a:endParaRPr kumimoji="1" lang="en-US" altLang="zh-CN" sz="20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solidFill>
              <a:latin typeface="BONES" pitchFamily="-105" charset="0"/>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a:noFill/>
              </a14:hiddenFill>
            </a:ext>
          </a:extLst>
        </p:spPr>
        <p:txBody>
          <a:bodyPr/>
          <a:lstStyle/>
          <a:p>
            <a:pPr eaLnBrk="0" hangingPunct="0"/>
            <a:endParaRPr lang="en-US">
              <a:solidFill>
                <a:srgbClr val="FFFFFF"/>
              </a:solidFill>
              <a:latin typeface="Arial" charset="0"/>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a:noFill/>
              </a14:hiddenFill>
            </a:ext>
          </a:extLst>
        </p:spPr>
        <p:txBody>
          <a:bodyPr/>
          <a:lstStyle/>
          <a:p>
            <a:pPr eaLnBrk="0" hangingPunct="0"/>
            <a:endParaRPr lang="en-US">
              <a:solidFill>
                <a:srgbClr val="FFFFFF"/>
              </a:solidFill>
              <a:latin typeface="Arial" charset="0"/>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zh-CN" altLang="en-US">
              <a:solidFill>
                <a:srgbClr val="FFFFFF"/>
              </a:solidFill>
              <a:latin typeface="Arial" charset="0"/>
            </a:endParaRPr>
          </a:p>
        </p:txBody>
      </p:sp>
      <p:sp>
        <p:nvSpPr>
          <p:cNvPr id="12" name="Text Box 8"/>
          <p:cNvSpPr txBox="1">
            <a:spLocks noChangeArrowheads="1"/>
          </p:cNvSpPr>
          <p:nvPr/>
        </p:nvSpPr>
        <p:spPr bwMode="auto">
          <a:xfrm>
            <a:off x="3062635" y="4365010"/>
            <a:ext cx="6200775" cy="2492990"/>
          </a:xfrm>
          <a:prstGeom prst="rect">
            <a:avLst/>
          </a:prstGeom>
          <a:gradFill rotWithShape="1">
            <a:gsLst>
              <a:gs pos="0">
                <a:srgbClr val="663300"/>
              </a:gs>
              <a:gs pos="100000">
                <a:srgbClr val="2F1800"/>
              </a:gs>
            </a:gsLst>
            <a:path path="shape">
              <a:fillToRect l="50000" t="50000" r="50000" b="50000"/>
            </a:path>
          </a:gra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zh-CN" altLang="en-US" sz="2800" b="1" u="sng" dirty="0">
                <a:solidFill>
                  <a:srgbClr val="FFFFFF"/>
                </a:solidFill>
                <a:effectLst>
                  <a:outerShdw blurRad="38100" dist="38100" dir="2700000" algn="tl">
                    <a:srgbClr val="000000"/>
                  </a:outerShdw>
                </a:effectLst>
                <a:cs typeface="Arial" charset="0"/>
              </a:rPr>
              <a:t>创世记 </a:t>
            </a:r>
            <a:r>
              <a:rPr lang="en-US" altLang="zh-CN" sz="2800" b="1" u="sng" dirty="0">
                <a:solidFill>
                  <a:srgbClr val="FFFFFF"/>
                </a:solidFill>
                <a:effectLst>
                  <a:outerShdw blurRad="38100" dist="38100" dir="2700000" algn="tl">
                    <a:srgbClr val="000000"/>
                  </a:outerShdw>
                </a:effectLst>
                <a:cs typeface="Arial" charset="0"/>
              </a:rPr>
              <a:t>15:18 </a:t>
            </a:r>
          </a:p>
          <a:p>
            <a:pPr eaLnBrk="0" hangingPunct="0">
              <a:defRPr/>
            </a:pPr>
            <a:r>
              <a:rPr lang="zh-CN" altLang="en-US" sz="3200" b="1" dirty="0">
                <a:solidFill>
                  <a:srgbClr val="FFFFFF"/>
                </a:solidFill>
                <a:effectLst>
                  <a:outerShdw blurRad="38100" dist="38100" dir="2700000" algn="tl">
                    <a:srgbClr val="000000"/>
                  </a:outerShdw>
                </a:effectLst>
                <a:cs typeface="Arial" charset="0"/>
              </a:rPr>
              <a:t>就在那时候，耶和华与亚伯兰立约说：“我已经把这地赐给你的后裔了，就是从埃及河直到幼发拉底河之地 ”</a:t>
            </a:r>
            <a:r>
              <a:rPr lang="en-US" altLang="zh-CN" sz="3200" b="1" dirty="0">
                <a:solidFill>
                  <a:srgbClr val="FFFFFF"/>
                </a:solidFill>
                <a:effectLst>
                  <a:outerShdw blurRad="38100" dist="38100" dir="2700000" algn="tl">
                    <a:srgbClr val="000000"/>
                  </a:outerShdw>
                </a:effectLst>
                <a:cs typeface="Arial" charset="0"/>
              </a:rPr>
              <a:t>(</a:t>
            </a:r>
            <a:r>
              <a:rPr lang="zh-CN" altLang="en-US" sz="3200" b="1" dirty="0">
                <a:solidFill>
                  <a:srgbClr val="FFFFFF"/>
                </a:solidFill>
                <a:effectLst>
                  <a:outerShdw blurRad="38100" dist="38100" dir="2700000" algn="tl">
                    <a:srgbClr val="000000"/>
                  </a:outerShdw>
                </a:effectLst>
                <a:cs typeface="Arial" charset="0"/>
              </a:rPr>
              <a:t>新译本</a:t>
            </a:r>
            <a:r>
              <a:rPr lang="en-US" altLang="zh-CN" sz="3200" b="1" dirty="0">
                <a:solidFill>
                  <a:srgbClr val="FFFFFF"/>
                </a:solidFill>
                <a:effectLst>
                  <a:outerShdw blurRad="38100" dist="38100" dir="2700000" algn="tl">
                    <a:srgbClr val="000000"/>
                  </a:outerShdw>
                </a:effectLst>
                <a:cs typeface="Arial" charset="0"/>
              </a:rPr>
              <a:t>)</a:t>
            </a:r>
          </a:p>
        </p:txBody>
      </p:sp>
      <p:sp>
        <p:nvSpPr>
          <p:cNvPr id="13" name="Text Box 9"/>
          <p:cNvSpPr txBox="1">
            <a:spLocks noChangeArrowheads="1"/>
          </p:cNvSpPr>
          <p:nvPr/>
        </p:nvSpPr>
        <p:spPr bwMode="auto">
          <a:xfrm>
            <a:off x="2357813" y="2384979"/>
            <a:ext cx="188224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黎巴嫩</a:t>
            </a:r>
            <a:endParaRPr lang="en-US" sz="4400" b="1" dirty="0">
              <a:solidFill>
                <a:srgbClr val="FFFFFF"/>
              </a:solidFill>
              <a:effectLst>
                <a:glow rad="203200">
                  <a:srgbClr val="000514">
                    <a:alpha val="88000"/>
                  </a:srgbClr>
                </a:glow>
              </a:effectLst>
              <a:latin typeface="Arial"/>
              <a:cs typeface="Arial"/>
            </a:endParaRPr>
          </a:p>
        </p:txBody>
      </p:sp>
      <p:sp>
        <p:nvSpPr>
          <p:cNvPr id="14" name="Text Box 9"/>
          <p:cNvSpPr txBox="1">
            <a:spLocks noChangeArrowheads="1"/>
          </p:cNvSpPr>
          <p:nvPr/>
        </p:nvSpPr>
        <p:spPr bwMode="auto">
          <a:xfrm>
            <a:off x="2495969" y="3048860"/>
            <a:ext cx="188224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以色列</a:t>
            </a:r>
            <a:endParaRPr lang="en-US" sz="4400" b="1" dirty="0">
              <a:solidFill>
                <a:srgbClr val="FFFFFF"/>
              </a:solidFill>
              <a:effectLst>
                <a:glow rad="203200">
                  <a:srgbClr val="000514">
                    <a:alpha val="88000"/>
                  </a:srgbClr>
                </a:glow>
              </a:effectLst>
              <a:latin typeface="Arial"/>
              <a:cs typeface="Arial"/>
            </a:endParaRPr>
          </a:p>
        </p:txBody>
      </p:sp>
      <p:sp>
        <p:nvSpPr>
          <p:cNvPr id="18" name="Text Box 9"/>
          <p:cNvSpPr txBox="1">
            <a:spLocks noChangeArrowheads="1"/>
          </p:cNvSpPr>
          <p:nvPr/>
        </p:nvSpPr>
        <p:spPr bwMode="auto">
          <a:xfrm>
            <a:off x="1139707" y="4447382"/>
            <a:ext cx="131638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埃及</a:t>
            </a:r>
            <a:endParaRPr lang="en-US" sz="4400" b="1" dirty="0">
              <a:solidFill>
                <a:srgbClr val="FFFFFF"/>
              </a:solidFill>
              <a:effectLst>
                <a:glow rad="203200">
                  <a:srgbClr val="000514">
                    <a:alpha val="88000"/>
                  </a:srgbClr>
                </a:glow>
              </a:effectLst>
              <a:latin typeface="Arial"/>
              <a:cs typeface="Arial"/>
            </a:endParaRPr>
          </a:p>
        </p:txBody>
      </p:sp>
      <p:sp>
        <p:nvSpPr>
          <p:cNvPr id="15" name="Text Box 9"/>
          <p:cNvSpPr txBox="1">
            <a:spLocks noChangeArrowheads="1"/>
          </p:cNvSpPr>
          <p:nvPr/>
        </p:nvSpPr>
        <p:spPr bwMode="auto">
          <a:xfrm>
            <a:off x="2752167" y="1779142"/>
            <a:ext cx="188224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叙利亚</a:t>
            </a:r>
            <a:endParaRPr lang="en-US" sz="4400" b="1" dirty="0">
              <a:solidFill>
                <a:srgbClr val="FFFFFF"/>
              </a:solidFill>
              <a:effectLst>
                <a:glow rad="203200">
                  <a:srgbClr val="000514">
                    <a:alpha val="88000"/>
                  </a:srgbClr>
                </a:glow>
              </a:effectLst>
              <a:latin typeface="Arial"/>
              <a:cs typeface="Arial"/>
            </a:endParaRPr>
          </a:p>
        </p:txBody>
      </p:sp>
      <p:sp>
        <p:nvSpPr>
          <p:cNvPr id="19" name="Text Box 9"/>
          <p:cNvSpPr txBox="1">
            <a:spLocks noChangeArrowheads="1"/>
          </p:cNvSpPr>
          <p:nvPr/>
        </p:nvSpPr>
        <p:spPr bwMode="auto">
          <a:xfrm>
            <a:off x="3363866" y="3618515"/>
            <a:ext cx="131638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约旦</a:t>
            </a:r>
            <a:endParaRPr lang="en-US" sz="4400" b="1" dirty="0">
              <a:solidFill>
                <a:srgbClr val="FFFFFF"/>
              </a:solidFill>
              <a:effectLst>
                <a:glow rad="203200">
                  <a:srgbClr val="000514">
                    <a:alpha val="88000"/>
                  </a:srgbClr>
                </a:glow>
              </a:effectLst>
              <a:latin typeface="Arial"/>
              <a:cs typeface="Arial"/>
            </a:endParaRPr>
          </a:p>
        </p:txBody>
      </p:sp>
      <p:sp>
        <p:nvSpPr>
          <p:cNvPr id="21" name="Text Box 21"/>
          <p:cNvSpPr txBox="1">
            <a:spLocks noChangeArrowheads="1"/>
          </p:cNvSpPr>
          <p:nvPr/>
        </p:nvSpPr>
        <p:spPr bwMode="auto">
          <a:xfrm>
            <a:off x="8028384" y="807095"/>
            <a:ext cx="1082143" cy="461665"/>
          </a:xfrm>
          <a:prstGeom prst="rect">
            <a:avLst/>
          </a:prstGeom>
          <a:solidFill>
            <a:schemeClr val="tx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a:spcBef>
                <a:spcPts val="0"/>
              </a:spcBef>
              <a:spcAft>
                <a:spcPts val="0"/>
              </a:spcAft>
            </a:pPr>
            <a:r>
              <a:rPr lang="en-US" b="1" kern="0">
                <a:solidFill>
                  <a:srgbClr val="FFFFFF"/>
                </a:solidFill>
              </a:rPr>
              <a:t>531e</a:t>
            </a:r>
          </a:p>
        </p:txBody>
      </p:sp>
    </p:spTree>
    <p:extLst>
      <p:ext uri="{BB962C8B-B14F-4D97-AF65-F5344CB8AC3E}">
        <p14:creationId xmlns:p14="http://schemas.microsoft.com/office/powerpoint/2010/main" val="235766623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5" name="Rectangle 3"/>
          <p:cNvSpPr>
            <a:spLocks noGrp="1" noRot="1" noChangeArrowheads="1"/>
          </p:cNvSpPr>
          <p:nvPr>
            <p:ph type="title" idx="4294967295"/>
          </p:nvPr>
        </p:nvSpPr>
        <p:spPr>
          <a:xfrm>
            <a:off x="457200" y="274638"/>
            <a:ext cx="5943600" cy="563562"/>
          </a:xfrm>
          <a:solidFill>
            <a:schemeClr val="bg1"/>
          </a:solidFill>
          <a:ln>
            <a:solidFill>
              <a:schemeClr val="bg2"/>
            </a:solidFill>
          </a:ln>
        </p:spPr>
        <p:txBody>
          <a:bodyPr/>
          <a:lstStyle/>
          <a:p>
            <a:pPr eaLnBrk="1" hangingPunct="1">
              <a:defRPr/>
            </a:pPr>
            <a:r>
              <a:rPr lang="ja-JP" altLang="en-US" sz="4800" dirty="0">
                <a:latin typeface="Times New Roman" charset="0"/>
                <a:cs typeface="+mj-cs"/>
              </a:rPr>
              <a:t>千年耶路撒冷</a:t>
            </a:r>
            <a:endParaRPr lang="en-US" sz="4800" dirty="0">
              <a:latin typeface="Times New Roman" charset="0"/>
              <a:cs typeface="+mj-cs"/>
            </a:endParaRPr>
          </a:p>
        </p:txBody>
      </p:sp>
      <p:sp>
        <p:nvSpPr>
          <p:cNvPr id="187396" name="AutoShape 4"/>
          <p:cNvSpPr>
            <a:spLocks noChangeArrowheads="1"/>
          </p:cNvSpPr>
          <p:nvPr/>
        </p:nvSpPr>
        <p:spPr bwMode="auto">
          <a:xfrm>
            <a:off x="5181600" y="1676400"/>
            <a:ext cx="533400" cy="533400"/>
          </a:xfrm>
          <a:prstGeom prst="star4">
            <a:avLst>
              <a:gd name="adj" fmla="val 12500"/>
            </a:avLst>
          </a:prstGeom>
          <a:solidFill>
            <a:srgbClr val="FF0000"/>
          </a:solidFill>
          <a:ln w="9525" algn="ctr">
            <a:noFill/>
            <a:miter lim="800000"/>
            <a:headEnd/>
            <a:tailEnd/>
          </a:ln>
          <a:effectLst>
            <a:outerShdw dist="35921" dir="2700000" algn="ctr" rotWithShape="0">
              <a:schemeClr val="bg2">
                <a:alpha val="50000"/>
              </a:schemeClr>
            </a:outerShdw>
          </a:effectLst>
        </p:spPr>
        <p:txBody>
          <a:bodyPr wrap="none" anchor="ctr">
            <a:spAutoFit/>
          </a:bodyPr>
          <a:lstStyle/>
          <a:p>
            <a:pPr eaLnBrk="0" hangingPunct="0">
              <a:defRPr/>
            </a:pPr>
            <a:endParaRPr lang="en-US" sz="1800">
              <a:solidFill>
                <a:srgbClr val="FFFFFF"/>
              </a:solidFill>
              <a:latin typeface="Arial" charset="0"/>
              <a:cs typeface="+mn-cs"/>
            </a:endParaRPr>
          </a:p>
        </p:txBody>
      </p:sp>
      <p:sp>
        <p:nvSpPr>
          <p:cNvPr id="187397"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charset="0"/>
              <a:cs typeface="+mn-cs"/>
            </a:endParaRPr>
          </a:p>
        </p:txBody>
      </p:sp>
      <p:sp>
        <p:nvSpPr>
          <p:cNvPr id="187398"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charset="0"/>
              <a:cs typeface="+mn-cs"/>
            </a:endParaRPr>
          </a:p>
        </p:txBody>
      </p:sp>
      <p:sp>
        <p:nvSpPr>
          <p:cNvPr id="187399"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charset="0"/>
              <a:cs typeface="+mn-cs"/>
            </a:endParaRPr>
          </a:p>
        </p:txBody>
      </p:sp>
      <p:sp>
        <p:nvSpPr>
          <p:cNvPr id="187400"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charset="0"/>
              <a:cs typeface="+mn-cs"/>
            </a:endParaRPr>
          </a:p>
        </p:txBody>
      </p:sp>
      <p:sp>
        <p:nvSpPr>
          <p:cNvPr id="187401"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charset="0"/>
              <a:cs typeface="+mn-cs"/>
            </a:endParaRPr>
          </a:p>
        </p:txBody>
      </p:sp>
      <p:sp>
        <p:nvSpPr>
          <p:cNvPr id="187402"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charset="0"/>
              <a:cs typeface="+mn-cs"/>
            </a:endParaRPr>
          </a:p>
        </p:txBody>
      </p:sp>
      <p:sp>
        <p:nvSpPr>
          <p:cNvPr id="187403"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charset="0"/>
              <a:cs typeface="+mn-cs"/>
            </a:endParaRPr>
          </a:p>
        </p:txBody>
      </p:sp>
      <p:sp>
        <p:nvSpPr>
          <p:cNvPr id="187404" name="Text Box 12"/>
          <p:cNvSpPr txBox="1">
            <a:spLocks noChangeArrowheads="1"/>
          </p:cNvSpPr>
          <p:nvPr/>
        </p:nvSpPr>
        <p:spPr bwMode="auto">
          <a:xfrm>
            <a:off x="152400" y="4383088"/>
            <a:ext cx="7467600" cy="1563687"/>
          </a:xfrm>
          <a:prstGeom prst="rect">
            <a:avLst/>
          </a:prstGeom>
          <a:solidFill>
            <a:schemeClr val="bg1"/>
          </a:solidFill>
          <a:ln w="9525">
            <a:solidFill>
              <a:schemeClr val="bg2"/>
            </a:solidFill>
            <a:miter lim="800000"/>
            <a:headEnd/>
            <a:tailEnd/>
          </a:ln>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0" hangingPunct="0">
              <a:defRPr/>
            </a:pPr>
            <a:r>
              <a:rPr lang="ja-JP" altLang="en-US" sz="3200" b="1">
                <a:solidFill>
                  <a:srgbClr val="FFFFFF"/>
                </a:solidFill>
                <a:latin typeface="Times New Roman" charset="0"/>
                <a:cs typeface="+mn-cs"/>
              </a:rPr>
              <a:t>“训诲必出于锡安</a:t>
            </a:r>
            <a:r>
              <a:rPr lang="en-US" sz="3200" b="1">
                <a:solidFill>
                  <a:srgbClr val="FFFFFF"/>
                </a:solidFill>
                <a:latin typeface="Times New Roman" charset="0"/>
                <a:cs typeface="+mn-cs"/>
              </a:rPr>
              <a:t>, </a:t>
            </a:r>
            <a:r>
              <a:rPr lang="ja-JP" altLang="en-US" sz="3200" b="1">
                <a:solidFill>
                  <a:srgbClr val="FFFFFF"/>
                </a:solidFill>
                <a:latin typeface="Times New Roman" charset="0"/>
                <a:cs typeface="+mn-cs"/>
              </a:rPr>
              <a:t>耶和华的言语</a:t>
            </a:r>
            <a:r>
              <a:rPr lang="en-US" sz="3200" b="1">
                <a:solidFill>
                  <a:srgbClr val="FFFFFF"/>
                </a:solidFill>
                <a:latin typeface="Times New Roman" charset="0"/>
                <a:cs typeface="+mn-cs"/>
              </a:rPr>
              <a:t>, </a:t>
            </a:r>
            <a:r>
              <a:rPr lang="ja-JP" altLang="en-US" sz="3200" b="1">
                <a:solidFill>
                  <a:srgbClr val="FFFFFF"/>
                </a:solidFill>
                <a:latin typeface="Times New Roman" charset="0"/>
                <a:cs typeface="+mn-cs"/>
              </a:rPr>
              <a:t>必出于耶路撒冷。”</a:t>
            </a:r>
            <a:endParaRPr lang="en-US" sz="3200" b="1">
              <a:solidFill>
                <a:srgbClr val="FFFFFF"/>
              </a:solidFill>
              <a:latin typeface="Times New Roman" charset="0"/>
              <a:cs typeface="+mn-cs"/>
            </a:endParaRPr>
          </a:p>
          <a:p>
            <a:pPr algn="r" eaLnBrk="0" hangingPunct="0">
              <a:defRPr/>
            </a:pPr>
            <a:r>
              <a:rPr lang="en-US" sz="3200" b="1">
                <a:solidFill>
                  <a:srgbClr val="FFFFFF"/>
                </a:solidFill>
                <a:latin typeface="Times New Roman" charset="0"/>
                <a:cs typeface="+mn-cs"/>
              </a:rPr>
              <a:t>- </a:t>
            </a:r>
            <a:r>
              <a:rPr lang="ja-JP" altLang="en-US" sz="3200" b="1">
                <a:solidFill>
                  <a:srgbClr val="E5E5FF"/>
                </a:solidFill>
                <a:effectLst>
                  <a:outerShdw blurRad="38100" dist="38100" dir="2700000" algn="tl">
                    <a:srgbClr val="000000"/>
                  </a:outerShdw>
                </a:effectLst>
                <a:latin typeface="Times New Roman" charset="0"/>
                <a:cs typeface="+mn-cs"/>
              </a:rPr>
              <a:t>以赛亚书</a:t>
            </a:r>
            <a:r>
              <a:rPr lang="en-US" sz="3200" b="1">
                <a:solidFill>
                  <a:srgbClr val="FFFFFF"/>
                </a:solidFill>
                <a:latin typeface="Times New Roman" charset="0"/>
                <a:cs typeface="+mn-cs"/>
              </a:rPr>
              <a:t> 2:3</a:t>
            </a:r>
          </a:p>
        </p:txBody>
      </p:sp>
      <p:sp>
        <p:nvSpPr>
          <p:cNvPr id="187405" name="Text Box 13"/>
          <p:cNvSpPr txBox="1">
            <a:spLocks noChangeArrowheads="1"/>
          </p:cNvSpPr>
          <p:nvPr/>
        </p:nvSpPr>
        <p:spPr bwMode="auto">
          <a:xfrm>
            <a:off x="8299450" y="0"/>
            <a:ext cx="838200" cy="519113"/>
          </a:xfrm>
          <a:prstGeom prst="rect">
            <a:avLst/>
          </a:prstGeom>
          <a:noFill/>
          <a:ln w="9525">
            <a:noFill/>
            <a:miter lim="800000"/>
            <a:headEnd/>
            <a:tailEnd/>
          </a:ln>
          <a:effectLst>
            <a:outerShdw dist="35921" dir="2700000" algn="ctr" rotWithShape="0">
              <a:srgbClr val="808080">
                <a:alpha val="50000"/>
              </a:srgbClr>
            </a:outerShdw>
          </a:effectLst>
        </p:spPr>
        <p:txBody>
          <a:bodyPr>
            <a:spAutoFit/>
          </a:bodyPr>
          <a:lstStyle/>
          <a:p>
            <a:pPr algn="ctr" eaLnBrk="0" hangingPunct="0">
              <a:defRPr/>
            </a:pPr>
            <a:r>
              <a:rPr lang="en-US" sz="2800" b="1">
                <a:solidFill>
                  <a:srgbClr val="003399"/>
                </a:solidFill>
                <a:latin typeface="Times New Roman" pitchFamily="18" charset="0"/>
                <a:cs typeface="+mn-cs"/>
              </a:rPr>
              <a:t>106</a:t>
            </a:r>
            <a:endParaRPr lang="en-US" sz="2800">
              <a:solidFill>
                <a:srgbClr val="003399"/>
              </a:solidFill>
              <a:latin typeface="Times New Roman" pitchFamily="18" charset="0"/>
              <a:cs typeface="+mn-cs"/>
            </a:endParaRPr>
          </a:p>
        </p:txBody>
      </p:sp>
    </p:spTree>
    <p:extLst>
      <p:ext uri="{BB962C8B-B14F-4D97-AF65-F5344CB8AC3E}">
        <p14:creationId xmlns:p14="http://schemas.microsoft.com/office/powerpoint/2010/main" val="4194095784"/>
      </p:ext>
    </p:extLst>
  </p:cSld>
  <p:clrMapOvr>
    <a:masterClrMapping/>
  </p:clrMapOvr>
  <p:transition>
    <p:fade thruBlk="1"/>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7154" name="Rectangle 3"/>
          <p:cNvSpPr>
            <a:spLocks noGrp="1" noRot="1" noChangeArrowheads="1"/>
          </p:cNvSpPr>
          <p:nvPr>
            <p:ph type="title" idx="4294967295"/>
          </p:nvPr>
        </p:nvSpPr>
        <p:spPr>
          <a:xfrm>
            <a:off x="457200" y="274638"/>
            <a:ext cx="7499176" cy="563562"/>
          </a:xfrm>
          <a:solidFill>
            <a:schemeClr val="bg1"/>
          </a:solidFill>
          <a:ln>
            <a:solidFill>
              <a:schemeClr val="bg2"/>
            </a:solidFill>
          </a:ln>
        </p:spPr>
        <p:txBody>
          <a:bodyPr/>
          <a:lstStyle/>
          <a:p>
            <a:r>
              <a:rPr lang="zh-CN" altLang="en-US" sz="3600" dirty="0">
                <a:effectLst/>
                <a:latin typeface="Arial" charset="0"/>
                <a:ea typeface="ＭＳ Ｐゴシック" charset="0"/>
                <a:cs typeface="Arial" charset="0"/>
              </a:rPr>
              <a:t>千年耶路撒冷 </a:t>
            </a:r>
            <a:r>
              <a:rPr lang="en-US" sz="3600" dirty="0">
                <a:effectLst/>
                <a:latin typeface="Arial" charset="0"/>
                <a:ea typeface="ＭＳ Ｐゴシック" charset="0"/>
                <a:cs typeface="Arial" charset="0"/>
              </a:rPr>
              <a:t>(</a:t>
            </a:r>
            <a:r>
              <a:rPr lang="zh-CN" altLang="en-US" sz="3600" dirty="0">
                <a:effectLst/>
                <a:latin typeface="Arial" charset="0"/>
                <a:ea typeface="ＭＳ Ｐゴシック" charset="0"/>
                <a:cs typeface="Arial" charset="0"/>
              </a:rPr>
              <a:t>弥迦</a:t>
            </a:r>
            <a:r>
              <a:rPr lang="en-US" sz="3600" dirty="0">
                <a:effectLst/>
                <a:latin typeface="Arial" charset="0"/>
                <a:ea typeface="ＭＳ Ｐゴシック" charset="0"/>
                <a:cs typeface="Arial" charset="0"/>
              </a:rPr>
              <a:t>)</a:t>
            </a:r>
          </a:p>
        </p:txBody>
      </p:sp>
      <p:sp>
        <p:nvSpPr>
          <p:cNvPr id="236548" name="AutoShape 4"/>
          <p:cNvSpPr>
            <a:spLocks noChangeArrowheads="1"/>
          </p:cNvSpPr>
          <p:nvPr/>
        </p:nvSpPr>
        <p:spPr bwMode="auto">
          <a:xfrm>
            <a:off x="5181600" y="1676400"/>
            <a:ext cx="533400" cy="533400"/>
          </a:xfrm>
          <a:prstGeom prst="star4">
            <a:avLst>
              <a:gd name="adj" fmla="val 12500"/>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eaLnBrk="0" hangingPunct="0">
              <a:defRPr/>
            </a:pPr>
            <a:endParaRPr lang="en-US" sz="1800">
              <a:solidFill>
                <a:srgbClr val="FFFFFF"/>
              </a:solidFill>
              <a:latin typeface="Arial" pitchFamily="-112" charset="0"/>
            </a:endParaRPr>
          </a:p>
        </p:txBody>
      </p:sp>
      <p:sp>
        <p:nvSpPr>
          <p:cNvPr id="236549"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236550"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236551"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236552"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236553"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236554"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236555"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817163" name="Text Box 12"/>
          <p:cNvSpPr txBox="1">
            <a:spLocks noChangeArrowheads="1"/>
          </p:cNvSpPr>
          <p:nvPr/>
        </p:nvSpPr>
        <p:spPr bwMode="auto">
          <a:xfrm>
            <a:off x="152400" y="4383088"/>
            <a:ext cx="8092008" cy="1569660"/>
          </a:xfrm>
          <a:prstGeom prst="rect">
            <a:avLst/>
          </a:prstGeom>
          <a:solidFill>
            <a:schemeClr val="bg1"/>
          </a:solidFill>
          <a:ln w="9525">
            <a:solidFill>
              <a:schemeClr val="bg2"/>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r>
              <a:rPr lang="mr-IN" altLang="ja-JP" sz="3200" dirty="0">
                <a:solidFill>
                  <a:srgbClr val="FFFFFF"/>
                </a:solidFill>
              </a:rPr>
              <a:t>"</a:t>
            </a:r>
            <a:r>
              <a:rPr lang="zh-CN" altLang="en-US" sz="3200" dirty="0">
                <a:solidFill>
                  <a:srgbClr val="FFFFFF"/>
                </a:solidFill>
              </a:rPr>
              <a:t>因为教训必出于锡安。</a:t>
            </a:r>
          </a:p>
          <a:p>
            <a:pPr algn="r" eaLnBrk="0" hangingPunct="0"/>
            <a:r>
              <a:rPr lang="zh-CN" altLang="en-US" sz="3200" dirty="0">
                <a:solidFill>
                  <a:srgbClr val="FFFFFF"/>
                </a:solidFill>
              </a:rPr>
              <a:t>耶和华的话要来自耶路撒冷。</a:t>
            </a:r>
            <a:r>
              <a:rPr lang="mr-IN" altLang="ja-JP" sz="3200" dirty="0">
                <a:solidFill>
                  <a:srgbClr val="FFFFFF"/>
                </a:solidFill>
              </a:rPr>
              <a:t>"</a:t>
            </a:r>
            <a:endParaRPr lang="en-US" altLang="ja-JP" sz="3200" dirty="0">
              <a:solidFill>
                <a:srgbClr val="FFFFFF"/>
              </a:solidFill>
            </a:endParaRPr>
          </a:p>
          <a:p>
            <a:pPr algn="r" eaLnBrk="0" hangingPunct="0"/>
            <a:r>
              <a:rPr lang="en-US" sz="3200" dirty="0">
                <a:solidFill>
                  <a:srgbClr val="FFFFFF"/>
                </a:solidFill>
              </a:rPr>
              <a:t>––</a:t>
            </a:r>
            <a:r>
              <a:rPr lang="zh-CN" altLang="en-US" sz="3200" dirty="0">
                <a:solidFill>
                  <a:srgbClr val="FFFFFF"/>
                </a:solidFill>
              </a:rPr>
              <a:t>弥迦 </a:t>
            </a:r>
            <a:r>
              <a:rPr lang="en-US" sz="3200" dirty="0">
                <a:solidFill>
                  <a:srgbClr val="FFFFFF"/>
                </a:solidFill>
              </a:rPr>
              <a:t>4:2</a:t>
            </a:r>
          </a:p>
        </p:txBody>
      </p:sp>
      <p:sp>
        <p:nvSpPr>
          <p:cNvPr id="236557" name="Text Box 13"/>
          <p:cNvSpPr txBox="1">
            <a:spLocks noChangeArrowheads="1"/>
          </p:cNvSpPr>
          <p:nvPr/>
        </p:nvSpPr>
        <p:spPr bwMode="auto">
          <a:xfrm>
            <a:off x="8299450" y="0"/>
            <a:ext cx="838200" cy="51911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2800" b="1" dirty="0">
                <a:solidFill>
                  <a:srgbClr val="003399"/>
                </a:solidFill>
                <a:latin typeface="Arial" charset="0"/>
                <a:cs typeface="Arial" charset="0"/>
              </a:rPr>
              <a:t>106</a:t>
            </a:r>
            <a:endParaRPr lang="en-US" sz="2800" dirty="0">
              <a:solidFill>
                <a:srgbClr val="003399"/>
              </a:solidFill>
              <a:latin typeface="Arial" charset="0"/>
              <a:cs typeface="Arial" charset="0"/>
            </a:endParaRPr>
          </a:p>
        </p:txBody>
      </p:sp>
    </p:spTree>
    <p:extLst>
      <p:ext uri="{BB962C8B-B14F-4D97-AF65-F5344CB8AC3E}">
        <p14:creationId xmlns:p14="http://schemas.microsoft.com/office/powerpoint/2010/main" val="2608695134"/>
      </p:ext>
    </p:extLst>
  </p:cSld>
  <p:clrMapOvr>
    <a:masterClrMapping/>
  </p:clrMapOvr>
  <p:transition>
    <p:fade thruBlk="1"/>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179512" y="44624"/>
            <a:ext cx="8964488" cy="541338"/>
          </a:xfrm>
        </p:spPr>
        <p:txBody>
          <a:bodyPr/>
          <a:lstStyle/>
          <a:p>
            <a:pPr algn="l" eaLnBrk="1" hangingPunct="1"/>
            <a:r>
              <a:rPr kumimoji="1" lang="zh-CN" altLang="en-US" sz="3200" b="1" dirty="0">
                <a:solidFill>
                  <a:schemeClr val="bg1"/>
                </a:solidFill>
                <a:latin typeface="Arial" charset="0"/>
              </a:rPr>
              <a:t>千禧年的以色列将祝福各国</a:t>
            </a:r>
            <a:endParaRPr kumimoji="1" lang="en-US" altLang="zh-CN" sz="20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7" name="Right Arrow 16"/>
          <p:cNvSpPr/>
          <p:nvPr/>
        </p:nvSpPr>
        <p:spPr bwMode="auto">
          <a:xfrm rot="18594213">
            <a:off x="1354345" y="439536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6" name="Text Box 9"/>
          <p:cNvSpPr txBox="1">
            <a:spLocks noChangeArrowheads="1"/>
          </p:cNvSpPr>
          <p:nvPr/>
        </p:nvSpPr>
        <p:spPr bwMode="auto">
          <a:xfrm>
            <a:off x="5652120" y="764704"/>
            <a:ext cx="132440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err="1">
                <a:ln>
                  <a:noFill/>
                </a:ln>
                <a:solidFill>
                  <a:srgbClr val="FFFFFF"/>
                </a:solidFill>
                <a:effectLst>
                  <a:glow rad="203200">
                    <a:srgbClr val="000514">
                      <a:alpha val="88000"/>
                    </a:srgbClr>
                  </a:glow>
                </a:effectLst>
                <a:uLnTx/>
                <a:uFillTx/>
                <a:latin typeface="Arial"/>
                <a:ea typeface="ＭＳ Ｐゴシック" charset="0"/>
                <a:cs typeface="Arial"/>
              </a:rPr>
              <a:t>亚述</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1" name="AutoShape 7"/>
          <p:cNvSpPr>
            <a:spLocks noChangeArrowheads="1"/>
          </p:cNvSpPr>
          <p:nvPr/>
        </p:nvSpPr>
        <p:spPr bwMode="auto">
          <a:xfrm rot="12221868">
            <a:off x="2961104"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4" name="Text Box 9"/>
          <p:cNvSpPr txBox="1">
            <a:spLocks noChangeArrowheads="1"/>
          </p:cNvSpPr>
          <p:nvPr/>
        </p:nvSpPr>
        <p:spPr bwMode="auto">
          <a:xfrm>
            <a:off x="2495969" y="3048860"/>
            <a:ext cx="191110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err="1">
                <a:ln>
                  <a:noFill/>
                </a:ln>
                <a:solidFill>
                  <a:srgbClr val="FFFFFF"/>
                </a:solidFill>
                <a:effectLst>
                  <a:glow rad="203200">
                    <a:srgbClr val="000514">
                      <a:alpha val="88000"/>
                    </a:srgbClr>
                  </a:glow>
                </a:effectLst>
                <a:uLnTx/>
                <a:uFillTx/>
                <a:latin typeface="Arial"/>
                <a:ea typeface="ＭＳ Ｐゴシック" charset="0"/>
                <a:cs typeface="Arial"/>
              </a:rPr>
              <a:t>以色列</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8" name="Text Box 9"/>
          <p:cNvSpPr txBox="1">
            <a:spLocks noChangeArrowheads="1"/>
          </p:cNvSpPr>
          <p:nvPr/>
        </p:nvSpPr>
        <p:spPr bwMode="auto">
          <a:xfrm>
            <a:off x="395536" y="5157192"/>
            <a:ext cx="133562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err="1">
                <a:ln>
                  <a:noFill/>
                </a:ln>
                <a:solidFill>
                  <a:srgbClr val="FFFFFF"/>
                </a:solidFill>
                <a:effectLst>
                  <a:glow rad="203200">
                    <a:srgbClr val="000514">
                      <a:alpha val="88000"/>
                    </a:srgbClr>
                  </a:glow>
                </a:effectLst>
                <a:uLnTx/>
                <a:uFillTx/>
                <a:latin typeface="Arial"/>
                <a:ea typeface="ＭＳ Ｐゴシック" charset="0"/>
                <a:cs typeface="Arial"/>
              </a:rPr>
              <a:t>埃及</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9" name="Text Box 9"/>
          <p:cNvSpPr txBox="1">
            <a:spLocks noChangeArrowheads="1"/>
          </p:cNvSpPr>
          <p:nvPr/>
        </p:nvSpPr>
        <p:spPr bwMode="auto">
          <a:xfrm>
            <a:off x="2843808" y="4819799"/>
            <a:ext cx="132440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err="1">
                <a:ln>
                  <a:noFill/>
                </a:ln>
                <a:solidFill>
                  <a:srgbClr val="FFFFFF"/>
                </a:solidFill>
                <a:effectLst>
                  <a:glow rad="203200">
                    <a:srgbClr val="000514">
                      <a:alpha val="88000"/>
                    </a:srgbClr>
                  </a:glow>
                </a:effectLst>
                <a:uLnTx/>
                <a:uFillTx/>
                <a:latin typeface="Arial"/>
                <a:ea typeface="ＭＳ Ｐゴシック" charset="0"/>
                <a:cs typeface="Arial"/>
              </a:rPr>
              <a:t>约旦</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21" name="Text Box 21"/>
          <p:cNvSpPr txBox="1">
            <a:spLocks noChangeArrowheads="1"/>
          </p:cNvSpPr>
          <p:nvPr/>
        </p:nvSpPr>
        <p:spPr bwMode="auto">
          <a:xfrm>
            <a:off x="8028384" y="116632"/>
            <a:ext cx="1082143" cy="461665"/>
          </a:xfrm>
          <a:prstGeom prst="rect">
            <a:avLst/>
          </a:prstGeom>
          <a:solidFill>
            <a:schemeClr val="tx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Arial" charset="0"/>
                <a:ea typeface="ＭＳ Ｐゴシック" charset="0"/>
              </a:rPr>
              <a:t>531e</a:t>
            </a:r>
          </a:p>
        </p:txBody>
      </p:sp>
      <p:sp>
        <p:nvSpPr>
          <p:cNvPr id="12" name="Text Box 8"/>
          <p:cNvSpPr txBox="1">
            <a:spLocks noChangeArrowheads="1"/>
          </p:cNvSpPr>
          <p:nvPr/>
        </p:nvSpPr>
        <p:spPr bwMode="auto">
          <a:xfrm>
            <a:off x="4355976" y="1550396"/>
            <a:ext cx="4741392" cy="3539430"/>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zh-CN" alt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 </a:t>
            </a:r>
            <a:r>
              <a:rPr kumimoji="0" lang="en-US" altLang="zh-CN"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11</a:t>
            </a:r>
            <a:r>
              <a:rPr kumimoji="0" lang="zh-CN" alt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必有一天，你要重建你的城墙；到那日，你的地界必扩展到远方。</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12</a:t>
            </a:r>
            <a:r>
              <a:rPr kumimoji="0" lang="zh-CN" alt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那日，必有人来归你，从亚述到埃及，从埃及到大河，</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从这海到那海，从这山到那山，必有人来归你。</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 </a:t>
            </a:r>
            <a:b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b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en-US" sz="2800" b="1" i="0" u="none" strike="noStrike" kern="1200" cap="none" spc="0" normalizeH="0" baseline="0" noProof="0" dirty="0" err="1">
                <a:ln>
                  <a:noFill/>
                </a:ln>
                <a:solidFill>
                  <a:srgbClr val="FFFFFF"/>
                </a:solidFill>
                <a:effectLst>
                  <a:glow rad="228600">
                    <a:srgbClr val="000000"/>
                  </a:glow>
                </a:effectLst>
                <a:uLnTx/>
                <a:uFillTx/>
                <a:latin typeface="Arial" charset="0"/>
                <a:ea typeface="ＭＳ Ｐゴシック" charset="0"/>
                <a:cs typeface="Arial" charset="0"/>
              </a:rPr>
              <a:t>弥迦书</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 7:11-12 )</a:t>
            </a:r>
          </a:p>
        </p:txBody>
      </p:sp>
      <p:sp>
        <p:nvSpPr>
          <p:cNvPr id="20" name="Right Arrow 19"/>
          <p:cNvSpPr/>
          <p:nvPr/>
        </p:nvSpPr>
        <p:spPr bwMode="auto">
          <a:xfrm rot="9537108">
            <a:off x="4522697" y="1010990"/>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2" name="Right Arrow 21"/>
          <p:cNvSpPr/>
          <p:nvPr/>
        </p:nvSpPr>
        <p:spPr bwMode="auto">
          <a:xfrm rot="832689">
            <a:off x="1512229" y="2660963"/>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3" name="Right Arrow 22"/>
          <p:cNvSpPr/>
          <p:nvPr/>
        </p:nvSpPr>
        <p:spPr bwMode="auto">
          <a:xfrm rot="2716933">
            <a:off x="2448084" y="1292848"/>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4" name="Text Box 9"/>
          <p:cNvSpPr txBox="1">
            <a:spLocks noChangeArrowheads="1"/>
          </p:cNvSpPr>
          <p:nvPr/>
        </p:nvSpPr>
        <p:spPr bwMode="auto">
          <a:xfrm>
            <a:off x="154191" y="2392386"/>
            <a:ext cx="133562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err="1">
                <a:ln>
                  <a:noFill/>
                </a:ln>
                <a:solidFill>
                  <a:srgbClr val="FFFFFF"/>
                </a:solidFill>
                <a:effectLst>
                  <a:glow rad="203200">
                    <a:srgbClr val="000514">
                      <a:alpha val="88000"/>
                    </a:srgbClr>
                  </a:glow>
                </a:effectLst>
                <a:uLnTx/>
                <a:uFillTx/>
                <a:latin typeface="Arial"/>
                <a:ea typeface="ＭＳ Ｐゴシック" charset="0"/>
                <a:cs typeface="Arial"/>
              </a:rPr>
              <a:t>海洋</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25" name="Text Box 9"/>
          <p:cNvSpPr txBox="1">
            <a:spLocks noChangeArrowheads="1"/>
          </p:cNvSpPr>
          <p:nvPr/>
        </p:nvSpPr>
        <p:spPr bwMode="auto">
          <a:xfrm>
            <a:off x="1160347" y="757022"/>
            <a:ext cx="133562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err="1">
                <a:ln>
                  <a:noFill/>
                </a:ln>
                <a:solidFill>
                  <a:srgbClr val="FFFFFF"/>
                </a:solidFill>
                <a:effectLst>
                  <a:glow rad="203200">
                    <a:srgbClr val="000514">
                      <a:alpha val="88000"/>
                    </a:srgbClr>
                  </a:glow>
                </a:effectLst>
                <a:uLnTx/>
                <a:uFillTx/>
                <a:latin typeface="Arial"/>
                <a:ea typeface="ＭＳ Ｐゴシック" charset="0"/>
                <a:cs typeface="Arial"/>
              </a:rPr>
              <a:t>山脉</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164776862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par>
                          <p:cTn id="15" fill="hold">
                            <p:stCondLst>
                              <p:cond delay="0"/>
                            </p:stCondLst>
                            <p:childTnLst>
                              <p:par>
                                <p:cTn id="16" presetID="22" presetClass="entr" presetSubtype="4"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par>
                          <p:cTn id="23" fill="hold">
                            <p:stCondLst>
                              <p:cond delay="0"/>
                            </p:stCondLst>
                            <p:childTnLst>
                              <p:par>
                                <p:cTn id="24" presetID="22" presetClass="entr" presetSubtype="8"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par>
                          <p:cTn id="31" fill="hold">
                            <p:stCondLst>
                              <p:cond delay="0"/>
                            </p:stCondLst>
                            <p:childTnLst>
                              <p:par>
                                <p:cTn id="32" presetID="22" presetClass="entr" presetSubtype="1"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up)">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p:bldP spid="18" grpId="0"/>
      <p:bldP spid="20" grpId="0" animBg="1"/>
      <p:bldP spid="22" grpId="0" animBg="1"/>
      <p:bldP spid="23" grpId="0" animBg="1"/>
      <p:bldP spid="24" grpId="0"/>
      <p:bldP spid="25" grpId="0"/>
    </p:bldLst>
  </p:timing>
</p:sld>
</file>

<file path=ppt/slides/slide16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39552" y="620688"/>
            <a:ext cx="7992888" cy="5544616"/>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有何神像你，赦免罪孽，</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不追究产业之余民的过犯呢？</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他不永远怀怒，</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因为他喜爱怜悯。</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弥迦 </a:t>
            </a:r>
            <a:r>
              <a:rPr lang="en-US" sz="3600" b="1" dirty="0">
                <a:effectLst>
                  <a:glow rad="127000">
                    <a:schemeClr val="tx1"/>
                  </a:glow>
                </a:effectLst>
                <a:latin typeface="Arial" charset="0"/>
                <a:ea typeface="ＭＳ Ｐゴシック" charset="0"/>
                <a:cs typeface="ＭＳ Ｐゴシック" charset="0"/>
              </a:rPr>
              <a:t>7:18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734340520"/>
      </p:ext>
    </p:extLst>
  </p:cSld>
  <p:clrMapOvr>
    <a:overrideClrMapping bg1="lt1" tx1="dk1" bg2="lt2" tx2="dk2" accent1="accent1" accent2="accent2" accent3="accent3" accent4="accent4" accent5="accent5" accent6="accent6" hlink="hlink" folHlink="folHlink"/>
  </p:clrMapOvr>
  <p:transition/>
</p:sld>
</file>

<file path=ppt/slides/slide16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67544" y="620688"/>
            <a:ext cx="8064896" cy="5544616"/>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他必再怜爱我们，</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把我们的罪孽都践踏在脚下，</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又把我们的一切罪恶都投在深海里。</a:t>
            </a:r>
            <a:br>
              <a:rPr lang="zh-CN" altLang="en-US" sz="3600" b="1" dirty="0">
                <a:effectLst>
                  <a:glow rad="127000">
                    <a:schemeClr val="tx1"/>
                  </a:glow>
                </a:effectLst>
                <a:latin typeface="Arial" charset="0"/>
                <a:ea typeface="ＭＳ Ｐゴシック" charset="0"/>
                <a:cs typeface="ＭＳ Ｐゴシック" charset="0"/>
              </a:rPr>
            </a:br>
            <a:r>
              <a:rPr lang="en-US" altLang="zh-CN" sz="3600" b="1" baseline="30000" dirty="0">
                <a:effectLst>
                  <a:glow rad="127000">
                    <a:schemeClr val="tx1"/>
                  </a:glow>
                </a:effectLst>
                <a:latin typeface="Arial" charset="0"/>
                <a:ea typeface="ＭＳ Ｐゴシック" charset="0"/>
                <a:cs typeface="ＭＳ Ｐゴシック" charset="0"/>
              </a:rPr>
              <a:t>20</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你必向雅各显诚实，</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向亚伯拉罕施慈爱，</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就是古时，</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你起誓应许我们列祖的。</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弥迦 </a:t>
            </a:r>
            <a:r>
              <a:rPr lang="en-US" sz="3600" b="1" dirty="0">
                <a:effectLst>
                  <a:glow rad="127000">
                    <a:schemeClr val="tx1"/>
                  </a:glow>
                </a:effectLst>
                <a:latin typeface="Arial" charset="0"/>
                <a:ea typeface="ＭＳ Ｐゴシック" charset="0"/>
                <a:cs typeface="ＭＳ Ｐゴシック" charset="0"/>
              </a:rPr>
              <a:t>7:19-20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5762037"/>
      </p:ext>
    </p:extLst>
  </p:cSld>
  <p:clrMapOvr>
    <a:overrideClrMapping bg1="lt1" tx1="dk1" bg2="lt2" tx2="dk2" accent1="accent1" accent2="accent2" accent3="accent3" accent4="accent4" accent5="accent5" accent6="accent6" hlink="hlink" folHlink="folHlink"/>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为什么上帝希望</a:t>
            </a:r>
            <a:br>
              <a:rPr lang="en-US"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你对穷人</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慷慨</a:t>
            </a:r>
            <a:r>
              <a:rPr lang="zh-CN" altLang="en-US" sz="5400" b="1" dirty="0">
                <a:effectLst>
                  <a:glow rad="127000">
                    <a:schemeClr val="tx1"/>
                  </a:glow>
                </a:effectLst>
                <a:latin typeface="Arial" charset="0"/>
                <a:ea typeface="ＭＳ Ｐゴシック" charset="0"/>
                <a:cs typeface="ＭＳ Ｐゴシック" charset="0"/>
              </a:rPr>
              <a:t>？</a:t>
            </a:r>
            <a:br>
              <a:rPr lang="en-US" sz="5400" b="1" dirty="0">
                <a:effectLst>
                  <a:glow rad="127000">
                    <a:schemeClr val="tx1"/>
                  </a:glow>
                </a:effectLst>
                <a:latin typeface="Arial" charset="0"/>
                <a:ea typeface="ＭＳ Ｐゴシック" charset="0"/>
                <a:cs typeface="ＭＳ Ｐゴシック" charset="0"/>
              </a:rPr>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62571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62000" y="2550928"/>
            <a:ext cx="7620000" cy="41656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重点</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1269850"/>
            <a:ext cx="9144000" cy="14532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defTabSz="457200">
              <a:defRPr/>
            </a:pPr>
            <a:r>
              <a:rPr lang="zh-CN" altLang="en-US" sz="4800" dirty="0"/>
              <a:t>对别人</a:t>
            </a:r>
            <a:r>
              <a:rPr lang="zh-CN" altLang="en-US" sz="4800" dirty="0">
                <a:solidFill>
                  <a:srgbClr val="FFFF00"/>
                </a:solidFill>
              </a:rPr>
              <a:t>慷慨</a:t>
            </a:r>
            <a:r>
              <a:rPr lang="zh-CN" altLang="en-US" sz="4800" dirty="0"/>
              <a:t>，</a:t>
            </a:r>
            <a:br>
              <a:rPr lang="en-US" altLang="zh-CN" sz="4800" dirty="0"/>
            </a:br>
            <a:r>
              <a:rPr lang="zh-CN" altLang="en-US" sz="4800" dirty="0"/>
              <a:t>上帝同样会对你</a:t>
            </a:r>
            <a:r>
              <a:rPr lang="zh-CN" altLang="en-US" sz="4800" dirty="0">
                <a:solidFill>
                  <a:srgbClr val="FFFF00"/>
                </a:solidFill>
              </a:rPr>
              <a:t>慷慨</a:t>
            </a:r>
            <a:r>
              <a:rPr lang="zh-CN" altLang="en-US" sz="4800" dirty="0"/>
              <a:t>。</a:t>
            </a:r>
            <a:endParaRPr lang="en-US" sz="4800" dirty="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74847341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62000" y="2550928"/>
            <a:ext cx="7620000" cy="41656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重点</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1269850"/>
            <a:ext cx="9144000" cy="14532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对别人</a:t>
            </a:r>
            <a:r>
              <a:rPr kumimoji="0" lang="zh-CN" altLang="en-US" sz="4800" b="0" i="0" u="none" strike="noStrike" kern="1200" cap="none" spc="0" normalizeH="0" baseline="0" noProof="0" dirty="0">
                <a:ln>
                  <a:noFill/>
                </a:ln>
                <a:solidFill>
                  <a:srgbClr val="FFFF00"/>
                </a:solidFill>
                <a:effectLst/>
                <a:uLnTx/>
                <a:uFillTx/>
                <a:latin typeface="Arial"/>
                <a:ea typeface="ＭＳ Ｐゴシック" pitchFamily="-108" charset="-128"/>
                <a:cs typeface="Arial"/>
              </a:rPr>
              <a:t>慷慨</a:t>
            </a:r>
            <a:r>
              <a:rPr kumimoji="0" lang="zh-CN" altLang="en-US" sz="4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a:t>
            </a:r>
            <a:br>
              <a:rPr kumimoji="0" lang="en-US" altLang="zh-CN" sz="4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br>
            <a:r>
              <a:rPr kumimoji="0" lang="zh-CN" altLang="en-US" sz="4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上帝同样会对你</a:t>
            </a:r>
            <a:r>
              <a:rPr kumimoji="0" lang="zh-CN" altLang="en-US" sz="4800" b="0" i="0" u="none" strike="noStrike" kern="1200" cap="none" spc="0" normalizeH="0" baseline="0" noProof="0" dirty="0">
                <a:ln>
                  <a:noFill/>
                </a:ln>
                <a:solidFill>
                  <a:srgbClr val="FFFF00"/>
                </a:solidFill>
                <a:effectLst/>
                <a:uLnTx/>
                <a:uFillTx/>
                <a:latin typeface="Arial"/>
                <a:ea typeface="ＭＳ Ｐゴシック" pitchFamily="-108" charset="-128"/>
                <a:cs typeface="Arial"/>
              </a:rPr>
              <a:t>慷慨</a:t>
            </a:r>
            <a:r>
              <a:rPr kumimoji="0" lang="zh-CN" altLang="en-US" sz="4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a:t>
            </a:r>
            <a:endParaRPr kumimoji="0" lang="en-US" sz="4800" b="0" i="0" u="none" strike="noStrike" kern="1200" cap="none" spc="0" normalizeH="0" baseline="0" noProof="0" dirty="0">
              <a:ln>
                <a:noFill/>
              </a:ln>
              <a:solidFill>
                <a:srgbClr val="FFFFFF"/>
              </a:solidFill>
              <a:effectLst/>
              <a:uLnTx/>
              <a:uFillTx/>
              <a:latin typeface="Arial"/>
              <a:ea typeface="ＭＳ Ｐゴシック" pitchFamily="-108" charset="-128"/>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05503985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62"/>
            <a:ext cx="9144000" cy="1428750"/>
          </a:xfrm>
          <a:effectLst>
            <a:outerShdw blurRad="63500" dist="35921" dir="2700000" algn="ctr" rotWithShape="0">
              <a:schemeClr val="tx2">
                <a:alpha val="74998"/>
              </a:schemeClr>
            </a:outerShdw>
          </a:effectLst>
        </p:spPr>
        <p:txBody>
          <a:bodyPr/>
          <a:lstStyle/>
          <a:p>
            <a:pPr>
              <a:defRPr/>
            </a:pPr>
            <a:r>
              <a:rPr lang="ko-KR" altLang="en-US" sz="5400" b="1" i="1" dirty="0">
                <a:effectLst>
                  <a:glow rad="190500">
                    <a:schemeClr val="tx1"/>
                  </a:glow>
                </a:effectLst>
                <a:latin typeface="Arial" charset="0"/>
                <a:ea typeface="ＭＳ Ｐゴシック" charset="0"/>
                <a:cs typeface="ＭＳ Ｐゴシック" charset="0"/>
              </a:rPr>
              <a:t>弥迦</a:t>
            </a:r>
            <a:r>
              <a:rPr lang="zh-CN" altLang="en-US" sz="5400" b="1" i="1" dirty="0">
                <a:effectLst>
                  <a:glow rad="190500">
                    <a:schemeClr val="tx1"/>
                  </a:glow>
                </a:effectLst>
                <a:latin typeface="Arial" charset="0"/>
                <a:ea typeface="ＭＳ Ｐゴシック" charset="0"/>
                <a:cs typeface="ＭＳ Ｐゴシック" charset="0"/>
              </a:rPr>
              <a:t>的三个讲章</a:t>
            </a:r>
            <a:endParaRPr lang="en-US" sz="5400" b="1" i="1" dirty="0">
              <a:effectLst>
                <a:glow rad="1905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(1:2)</a:t>
            </a:r>
          </a:p>
        </p:txBody>
      </p:sp>
      <p:sp>
        <p:nvSpPr>
          <p:cNvPr id="7" name="Rectangle 2"/>
          <p:cNvSpPr txBox="1">
            <a:spLocks noChangeArrowheads="1"/>
          </p:cNvSpPr>
          <p:nvPr/>
        </p:nvSpPr>
        <p:spPr bwMode="auto">
          <a:xfrm>
            <a:off x="-36512"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1"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为什么你应该慷慨</a:t>
            </a:r>
          </a:p>
        </p:txBody>
      </p:sp>
      <p:sp>
        <p:nvSpPr>
          <p:cNvPr id="8" name="Rectangle 2"/>
          <p:cNvSpPr txBox="1">
            <a:spLocks noChangeArrowheads="1"/>
          </p:cNvSpPr>
          <p:nvPr/>
        </p:nvSpPr>
        <p:spPr bwMode="auto">
          <a:xfrm>
            <a:off x="3270250" y="1423988"/>
            <a:ext cx="5873750" cy="31080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一。 上帝会慷慨的</a:t>
            </a:r>
            <a:br>
              <a:rPr kumimoji="0" lang="en-US" altLang="zh-CN"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br>
            <a:r>
              <a:rPr kumimoji="0" lang="zh-CN" altLang="en-US" sz="48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奖励</a:t>
            </a:r>
            <a:b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br>
            <a: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a:t>
            </a:r>
            <a:r>
              <a:rPr kumimoji="0" lang="ko-KR" altLang="en-US" sz="4800" b="1" i="1" u="none" strike="noStrike" kern="1200" cap="none" spc="0" normalizeH="0" baseline="0" noProof="0" dirty="0" err="1">
                <a:ln>
                  <a:noFill/>
                </a:ln>
                <a:solidFill>
                  <a:srgbClr val="FFFFFF"/>
                </a:solidFill>
                <a:effectLst>
                  <a:glow rad="241300">
                    <a:srgbClr val="000000"/>
                  </a:glow>
                </a:effectLst>
                <a:uLnTx/>
                <a:uFillTx/>
                <a:latin typeface="Arial" charset="0"/>
                <a:ea typeface="ＭＳ Ｐゴシック" charset="0"/>
                <a:cs typeface="ＭＳ Ｐゴシック" charset="0"/>
              </a:rPr>
              <a:t>弥迦</a:t>
            </a:r>
            <a: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 1–2). </a:t>
            </a:r>
          </a:p>
        </p:txBody>
      </p:sp>
    </p:spTree>
    <p:extLst>
      <p:ext uri="{BB962C8B-B14F-4D97-AF65-F5344CB8AC3E}">
        <p14:creationId xmlns:p14="http://schemas.microsoft.com/office/powerpoint/2010/main" val="966160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(1:2)</a:t>
            </a:r>
          </a:p>
        </p:txBody>
      </p:sp>
      <p:sp>
        <p:nvSpPr>
          <p:cNvPr id="5" name="Rectangle 2"/>
          <p:cNvSpPr txBox="1">
            <a:spLocks noChangeArrowheads="1"/>
          </p:cNvSpPr>
          <p:nvPr/>
        </p:nvSpPr>
        <p:spPr bwMode="auto">
          <a:xfrm>
            <a:off x="3179372"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en-US" altLang="zh-CN"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3</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en-US" altLang="zh-CN"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p>
        </p:txBody>
      </p:sp>
      <p:sp>
        <p:nvSpPr>
          <p:cNvPr id="8" name="Rectangle 2"/>
          <p:cNvSpPr txBox="1">
            <a:spLocks noChangeArrowheads="1"/>
          </p:cNvSpPr>
          <p:nvPr/>
        </p:nvSpPr>
        <p:spPr bwMode="auto">
          <a:xfrm>
            <a:off x="6022584" y="1111250"/>
            <a:ext cx="3121416" cy="37893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二。 上帝</a:t>
            </a:r>
            <a:r>
              <a:rPr kumimoji="0" lang="zh-CN" altLang="en-US" sz="48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安慰</a:t>
            </a:r>
            <a:r>
              <a:rPr kumimoji="0" lang="zh-CN" alt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慷慨的（</a:t>
            </a:r>
            <a:r>
              <a:rPr kumimoji="0" lang="en-US" altLang="zh-CN"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3-5</a:t>
            </a:r>
            <a:r>
              <a:rPr kumimoji="0" lang="zh-CN" alt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a:t>
            </a:r>
            <a:endParaRPr kumimoji="0" lang="en-US" altLang="zh-CN"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4762"/>
            <a:ext cx="9144000" cy="1428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0" cap="none" spc="0" normalizeH="0" baseline="0" noProof="0">
                <a:ln>
                  <a:noFill/>
                </a:ln>
                <a:solidFill>
                  <a:srgbClr val="FFFFFF"/>
                </a:solidFill>
                <a:effectLst>
                  <a:glow rad="190500">
                    <a:srgbClr val="000000"/>
                  </a:glow>
                </a:effectLst>
                <a:uLnTx/>
                <a:uFillTx/>
                <a:latin typeface="Arial" charset="0"/>
                <a:ea typeface="ＭＳ Ｐゴシック" charset="0"/>
                <a:cs typeface="ＭＳ Ｐゴシック" charset="0"/>
              </a:rPr>
              <a:t>弥迦</a:t>
            </a:r>
            <a:r>
              <a:rPr kumimoji="0" lang="zh-CN" altLang="en-US" sz="5400" b="1" i="1" u="none" strike="noStrike" kern="0" cap="none" spc="0" normalizeH="0" baseline="0" noProof="0">
                <a:ln>
                  <a:noFill/>
                </a:ln>
                <a:solidFill>
                  <a:srgbClr val="FFFFFF"/>
                </a:solidFill>
                <a:effectLst>
                  <a:glow rad="190500">
                    <a:srgbClr val="000000"/>
                  </a:glow>
                </a:effectLst>
                <a:uLnTx/>
                <a:uFillTx/>
                <a:latin typeface="Arial" charset="0"/>
                <a:ea typeface="ＭＳ Ｐゴシック" charset="0"/>
                <a:cs typeface="ＭＳ Ｐゴシック" charset="0"/>
              </a:rPr>
              <a:t>的三个讲章</a:t>
            </a:r>
            <a:endParaRPr kumimoji="0" lang="en-US" sz="5400" b="1" i="1" u="none" strike="noStrike" kern="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1"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为什么你应该慷慨</a:t>
            </a:r>
          </a:p>
        </p:txBody>
      </p:sp>
    </p:spTree>
    <p:extLst>
      <p:ext uri="{BB962C8B-B14F-4D97-AF65-F5344CB8AC3E}">
        <p14:creationId xmlns:p14="http://schemas.microsoft.com/office/powerpoint/2010/main" val="4509198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(1:2)</a:t>
            </a:r>
          </a:p>
        </p:txBody>
      </p:sp>
      <p:sp>
        <p:nvSpPr>
          <p:cNvPr id="5" name="Rectangle 2"/>
          <p:cNvSpPr txBox="1">
            <a:spLocks noChangeArrowheads="1"/>
          </p:cNvSpPr>
          <p:nvPr/>
        </p:nvSpPr>
        <p:spPr bwMode="auto">
          <a:xfrm>
            <a:off x="3179372"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en-US" altLang="zh-CN"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3</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en-US" altLang="zh-CN"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p>
        </p:txBody>
      </p:sp>
      <p:sp>
        <p:nvSpPr>
          <p:cNvPr id="6" name="Rectangle 2"/>
          <p:cNvSpPr txBox="1">
            <a:spLocks noChangeArrowheads="1"/>
          </p:cNvSpPr>
          <p:nvPr/>
        </p:nvSpPr>
        <p:spPr bwMode="auto">
          <a:xfrm>
            <a:off x="6196412"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en-US" altLang="zh-CN"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6</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en-US" altLang="zh-CN"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p>
        </p:txBody>
      </p:sp>
      <p:sp>
        <p:nvSpPr>
          <p:cNvPr id="8" name="Rectangle 2"/>
          <p:cNvSpPr txBox="1">
            <a:spLocks noChangeArrowheads="1"/>
          </p:cNvSpPr>
          <p:nvPr/>
        </p:nvSpPr>
        <p:spPr bwMode="auto">
          <a:xfrm>
            <a:off x="249246" y="1127125"/>
            <a:ext cx="5860251" cy="37893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ＭＳ Ｐゴシック" charset="0"/>
              </a:rPr>
              <a:t>三。上帝给慷慨的人带来</a:t>
            </a:r>
            <a:r>
              <a:rPr kumimoji="0" lang="zh-CN" altLang="en-US" sz="4800" b="1" i="1" u="none" strike="noStrike" kern="1200" cap="none" spc="0" normalizeH="0" baseline="0" noProof="0" dirty="0">
                <a:ln>
                  <a:noFill/>
                </a:ln>
                <a:solidFill>
                  <a:srgbClr val="FFFF00"/>
                </a:solidFill>
                <a:effectLst>
                  <a:glow rad="177800">
                    <a:srgbClr val="000000"/>
                  </a:glow>
                </a:effectLst>
                <a:uLnTx/>
                <a:uFillTx/>
                <a:latin typeface="Arial" charset="0"/>
                <a:ea typeface="ＭＳ Ｐゴシック" charset="0"/>
                <a:cs typeface="ＭＳ Ｐゴシック" charset="0"/>
              </a:rPr>
              <a:t>希望</a:t>
            </a:r>
            <a:r>
              <a:rPr kumimoji="0" lang="zh-CN" altLang="en-US" sz="4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ＭＳ Ｐゴシック" charset="0"/>
              </a:rPr>
              <a:t>（</a:t>
            </a:r>
            <a:r>
              <a:rPr kumimoji="0" lang="en-US" altLang="zh-CN" sz="4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ＭＳ Ｐゴシック" charset="0"/>
              </a:rPr>
              <a:t>6-7</a:t>
            </a:r>
            <a:r>
              <a:rPr kumimoji="0" lang="zh-CN" altLang="en-US" sz="4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ＭＳ Ｐゴシック" charset="0"/>
              </a:rPr>
              <a:t>）。</a:t>
            </a:r>
            <a:endParaRPr kumimoji="0" lang="en-US" sz="4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4762"/>
            <a:ext cx="9144000" cy="1428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0" cap="none" spc="0" normalizeH="0" baseline="0" noProof="0">
                <a:ln>
                  <a:noFill/>
                </a:ln>
                <a:solidFill>
                  <a:srgbClr val="FFFFFF"/>
                </a:solidFill>
                <a:effectLst>
                  <a:glow rad="190500">
                    <a:srgbClr val="000000"/>
                  </a:glow>
                </a:effectLst>
                <a:uLnTx/>
                <a:uFillTx/>
                <a:latin typeface="Arial" charset="0"/>
                <a:ea typeface="ＭＳ Ｐゴシック" charset="0"/>
                <a:cs typeface="ＭＳ Ｐゴシック" charset="0"/>
              </a:rPr>
              <a:t>弥迦</a:t>
            </a:r>
            <a:r>
              <a:rPr kumimoji="0" lang="zh-CN" altLang="en-US" sz="5400" b="1" i="1" u="none" strike="noStrike" kern="0" cap="none" spc="0" normalizeH="0" baseline="0" noProof="0">
                <a:ln>
                  <a:noFill/>
                </a:ln>
                <a:solidFill>
                  <a:srgbClr val="FFFFFF"/>
                </a:solidFill>
                <a:effectLst>
                  <a:glow rad="190500">
                    <a:srgbClr val="000000"/>
                  </a:glow>
                </a:effectLst>
                <a:uLnTx/>
                <a:uFillTx/>
                <a:latin typeface="Arial" charset="0"/>
                <a:ea typeface="ＭＳ Ｐゴシック" charset="0"/>
                <a:cs typeface="ＭＳ Ｐゴシック" charset="0"/>
              </a:rPr>
              <a:t>的三个讲章</a:t>
            </a:r>
            <a:endParaRPr kumimoji="0" lang="en-US" sz="5400" b="1" i="1" u="none" strike="noStrike" kern="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1"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为什么你应该慷慨</a:t>
            </a:r>
          </a:p>
        </p:txBody>
      </p:sp>
    </p:spTree>
    <p:extLst>
      <p:ext uri="{BB962C8B-B14F-4D97-AF65-F5344CB8AC3E}">
        <p14:creationId xmlns:p14="http://schemas.microsoft.com/office/powerpoint/2010/main" val="16029854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par>
                          <p:cTn id="16" fill="hold">
                            <p:stCondLst>
                              <p:cond delay="2000"/>
                            </p:stCondLst>
                            <p:childTnLst>
                              <p:par>
                                <p:cTn id="17" presetID="5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Scale>
                                      <p:cBhvr>
                                        <p:cTn id="19"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
                                        </p:tgtEl>
                                        <p:attrNameLst>
                                          <p:attrName>ppt_x</p:attrName>
                                          <p:attrName>ppt_y</p:attrName>
                                        </p:attrNameLst>
                                      </p:cBhvr>
                                    </p:animMotion>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484579"/>
          </a:xfrm>
          <a:effectLst>
            <a:outerShdw blurRad="63500" dist="35921" dir="2700000" algn="ctr" rotWithShape="0">
              <a:schemeClr val="tx2">
                <a:alpha val="74998"/>
              </a:schemeClr>
            </a:outerShdw>
          </a:effectLst>
        </p:spPr>
        <p:txBody>
          <a:bodyPr anchor="ctr"/>
          <a:lstStyle/>
          <a:p>
            <a:pPr>
              <a:defRPr/>
            </a:pPr>
            <a:br>
              <a:rPr lang="en-US" sz="4000" b="1" dirty="0">
                <a:effectLst>
                  <a:glow rad="127000">
                    <a:schemeClr val="tx1"/>
                  </a:glow>
                </a:effectLst>
                <a:latin typeface="Arial" charset="0"/>
                <a:ea typeface="ＭＳ Ｐゴシック" charset="0"/>
                <a:cs typeface="ＭＳ Ｐゴシック" charset="0"/>
              </a:rPr>
            </a:br>
            <a:r>
              <a:rPr lang="zh-CN" altLang="en-US" sz="4000" b="1" dirty="0">
                <a:effectLst>
                  <a:glow rad="127000">
                    <a:schemeClr val="tx1"/>
                  </a:glow>
                </a:effectLst>
                <a:latin typeface="Arial" charset="0"/>
                <a:ea typeface="ＭＳ Ｐゴシック" charset="0"/>
                <a:cs typeface="ＭＳ Ｐゴシック" charset="0"/>
              </a:rPr>
              <a:t>你能怎么更好地帮助</a:t>
            </a:r>
            <a:br>
              <a:rPr lang="en-US" altLang="zh-CN" sz="4000" b="1" dirty="0">
                <a:effectLst>
                  <a:glow rad="127000">
                    <a:schemeClr val="tx1"/>
                  </a:glow>
                </a:effectLst>
                <a:latin typeface="Arial" charset="0"/>
                <a:ea typeface="ＭＳ Ｐゴシック" charset="0"/>
                <a:cs typeface="ＭＳ Ｐゴシック" charset="0"/>
              </a:rPr>
            </a:br>
            <a:r>
              <a:rPr lang="zh-CN" altLang="en-US" sz="4000" b="1" dirty="0">
                <a:effectLst>
                  <a:glow rad="127000">
                    <a:schemeClr val="tx1"/>
                  </a:glow>
                </a:effectLst>
                <a:latin typeface="Arial" charset="0"/>
                <a:ea typeface="ＭＳ Ｐゴシック" charset="0"/>
                <a:cs typeface="ＭＳ Ｐゴシック" charset="0"/>
              </a:rPr>
              <a:t>那些比你贫穷的人呢？</a:t>
            </a:r>
            <a:br>
              <a:rPr lang="en-US" sz="4000" dirty="0"/>
            </a:br>
            <a:endParaRPr lang="en-US" sz="40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14048"/>
            <a:ext cx="9144000" cy="5360427"/>
          </a:xfrm>
          <a:prstGeom prst="rect">
            <a:avLst/>
          </a:prstGeom>
        </p:spPr>
      </p:pic>
    </p:spTree>
    <p:extLst>
      <p:ext uri="{BB962C8B-B14F-4D97-AF65-F5344CB8AC3E}">
        <p14:creationId xmlns:p14="http://schemas.microsoft.com/office/powerpoint/2010/main" val="2909302976"/>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72" name="Rectangle 1032"/>
          <p:cNvSpPr>
            <a:spLocks noGrp="1"/>
          </p:cNvSpPr>
          <p:nvPr>
            <p:ph type="title" idx="4294967295"/>
          </p:nvPr>
        </p:nvSpPr>
        <p:spPr bwMode="auto">
          <a:xfrm>
            <a:off x="0" y="-53447"/>
            <a:ext cx="9144000" cy="810684"/>
          </a:xfrm>
          <a:noFill/>
          <a:effectLst/>
        </p:spPr>
        <p:txBody>
          <a:bodyPr wrap="square" lIns="91440" tIns="45720" rIns="91440" bIns="45720" numCol="1" anchorCtr="0" compatLnSpc="1">
            <a:prstTxWarp prst="textNoShape">
              <a:avLst/>
            </a:prstTxWarp>
          </a:bodyPr>
          <a:lstStyle/>
          <a:p>
            <a:pPr eaLnBrk="1" hangingPunct="1">
              <a:defRPr/>
            </a:pPr>
            <a:r>
              <a:rPr lang="zh-CN" altLang="en-US" sz="6000" b="1" dirty="0">
                <a:solidFill>
                  <a:schemeClr val="bg1"/>
                </a:solidFill>
                <a:effectLst>
                  <a:outerShdw blurRad="38100" dist="38100" dir="2700000" algn="tl">
                    <a:srgbClr val="000000">
                      <a:alpha val="43137"/>
                    </a:srgbClr>
                  </a:outerShdw>
                </a:effectLst>
                <a:ea typeface="+mj-ea"/>
                <a:cs typeface="+mj-cs"/>
              </a:rPr>
              <a:t>跟</a:t>
            </a:r>
            <a:r>
              <a:rPr lang="en-US" sz="6000" b="1" dirty="0">
                <a:solidFill>
                  <a:schemeClr val="bg1"/>
                </a:solidFill>
                <a:effectLst>
                  <a:outerShdw blurRad="38100" dist="38100" dir="2700000" algn="tl">
                    <a:srgbClr val="000000">
                      <a:alpha val="43137"/>
                    </a:srgbClr>
                  </a:outerShdw>
                </a:effectLst>
                <a:ea typeface="+mj-ea"/>
                <a:cs typeface="+mj-cs"/>
              </a:rPr>
              <a:t>Lori</a:t>
            </a:r>
            <a:r>
              <a:rPr lang="zh-CN" altLang="en-US" sz="6000" b="1" dirty="0">
                <a:solidFill>
                  <a:schemeClr val="bg1"/>
                </a:solidFill>
                <a:effectLst>
                  <a:outerShdw blurRad="38100" dist="38100" dir="2700000" algn="tl">
                    <a:srgbClr val="000000">
                      <a:alpha val="43137"/>
                    </a:srgbClr>
                  </a:outerShdw>
                </a:effectLst>
                <a:ea typeface="+mj-ea"/>
                <a:cs typeface="+mj-cs"/>
              </a:rPr>
              <a:t>学习</a:t>
            </a:r>
            <a:endParaRPr lang="en-US" b="1" dirty="0">
              <a:solidFill>
                <a:schemeClr val="bg1"/>
              </a:solidFill>
              <a:effectLst>
                <a:outerShdw blurRad="38100" dist="38100" dir="2700000" algn="tl">
                  <a:srgbClr val="000000">
                    <a:alpha val="43137"/>
                  </a:srgbClr>
                </a:outerShdw>
              </a:effectLst>
              <a:ea typeface="+mj-ea"/>
              <a:cs typeface="+mj-cs"/>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7621" y="1234800"/>
            <a:ext cx="8195881" cy="4714047"/>
          </a:xfrm>
          <a:prstGeom prst="rect">
            <a:avLst/>
          </a:prstGeom>
        </p:spPr>
      </p:pic>
      <p:sp>
        <p:nvSpPr>
          <p:cNvPr id="9" name="Rectangle 1032"/>
          <p:cNvSpPr txBox="1">
            <a:spLocks/>
          </p:cNvSpPr>
          <p:nvPr/>
        </p:nvSpPr>
        <p:spPr bwMode="auto">
          <a:xfrm>
            <a:off x="0" y="879321"/>
            <a:ext cx="9144000" cy="616023"/>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a:lstStyle>
          <a:p>
            <a:pPr defTabSz="457200" eaLnBrk="1" hangingPunct="1">
              <a:defRPr/>
            </a:pPr>
            <a:r>
              <a:rPr lang="en-US" sz="4000" b="1" i="1" dirty="0">
                <a:solidFill>
                  <a:srgbClr val="FFFFFF"/>
                </a:solidFill>
                <a:effectLst>
                  <a:outerShdw blurRad="38100" dist="38100" dir="2700000" algn="tl">
                    <a:srgbClr val="000000">
                      <a:alpha val="43137"/>
                    </a:srgbClr>
                  </a:outerShdw>
                </a:effectLst>
                <a:latin typeface="Arial"/>
                <a:ea typeface="ＭＳ Ｐゴシック"/>
                <a:cs typeface="ＭＳ Ｐゴシック"/>
              </a:rPr>
              <a:t>3</a:t>
            </a:r>
            <a:r>
              <a:rPr lang="zh-CN" altLang="en-US" sz="4000" b="1" i="1" dirty="0">
                <a:solidFill>
                  <a:srgbClr val="FFFFFF"/>
                </a:solidFill>
                <a:effectLst>
                  <a:outerShdw blurRad="38100" dist="38100" dir="2700000" algn="tl">
                    <a:srgbClr val="000000">
                      <a:alpha val="43137"/>
                    </a:srgbClr>
                  </a:outerShdw>
                </a:effectLst>
                <a:latin typeface="Arial"/>
                <a:ea typeface="ＭＳ Ｐゴシック"/>
                <a:cs typeface="ＭＳ Ｐゴシック"/>
              </a:rPr>
              <a:t>只</a:t>
            </a:r>
            <a:r>
              <a:rPr lang="en-US" altLang="zh-CN" sz="4000" b="1" i="1" dirty="0">
                <a:solidFill>
                  <a:srgbClr val="FFFFFF"/>
                </a:solidFill>
                <a:effectLst>
                  <a:outerShdw blurRad="38100" dist="38100" dir="2700000" algn="tl">
                    <a:srgbClr val="000000">
                      <a:alpha val="43137"/>
                    </a:srgbClr>
                  </a:outerShdw>
                </a:effectLst>
                <a:latin typeface="Arial"/>
                <a:ea typeface="ＭＳ Ｐゴシック"/>
                <a:cs typeface="ＭＳ Ｐゴシック"/>
              </a:rPr>
              <a:t>4</a:t>
            </a:r>
            <a:r>
              <a:rPr lang="zh-CN" altLang="en-US" sz="4000" b="1" i="1" dirty="0">
                <a:solidFill>
                  <a:srgbClr val="FFFFFF"/>
                </a:solidFill>
                <a:effectLst>
                  <a:outerShdw blurRad="38100" dist="38100" dir="2700000" algn="tl">
                    <a:srgbClr val="000000">
                      <a:alpha val="43137"/>
                    </a:srgbClr>
                  </a:outerShdw>
                </a:effectLst>
                <a:latin typeface="Arial"/>
                <a:ea typeface="ＭＳ Ｐゴシック"/>
                <a:cs typeface="ＭＳ Ｐゴシック"/>
              </a:rPr>
              <a:t>月周日 </a:t>
            </a:r>
            <a:r>
              <a:rPr lang="en-US" sz="4000" b="1" i="1" dirty="0">
                <a:solidFill>
                  <a:srgbClr val="FFFFFF"/>
                </a:solidFill>
                <a:effectLst>
                  <a:outerShdw blurRad="38100" dist="38100" dir="2700000" algn="tl">
                    <a:srgbClr val="000000">
                      <a:alpha val="43137"/>
                    </a:srgbClr>
                  </a:outerShdw>
                </a:effectLst>
                <a:latin typeface="Arial"/>
                <a:ea typeface="ＭＳ Ｐゴシック"/>
                <a:cs typeface="ＭＳ Ｐゴシック"/>
              </a:rPr>
              <a:t>2:10-3:30</a:t>
            </a:r>
            <a:endParaRPr lang="en-US" sz="2800" b="1" i="1" dirty="0">
              <a:solidFill>
                <a:srgbClr val="FFFFFF"/>
              </a:solidFill>
              <a:effectLst>
                <a:outerShdw blurRad="38100" dist="38100" dir="2700000" algn="tl">
                  <a:srgbClr val="000000">
                    <a:alpha val="43137"/>
                  </a:srgbClr>
                </a:outerShdw>
              </a:effectLst>
              <a:latin typeface="Arial"/>
              <a:ea typeface="ＭＳ Ｐゴシック"/>
              <a:cs typeface="ＭＳ Ｐゴシック"/>
            </a:endParaRPr>
          </a:p>
        </p:txBody>
      </p:sp>
    </p:spTree>
    <p:extLst>
      <p:ext uri="{BB962C8B-B14F-4D97-AF65-F5344CB8AC3E}">
        <p14:creationId xmlns:p14="http://schemas.microsoft.com/office/powerpoint/2010/main" val="333272133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去短宣</a:t>
            </a:r>
            <a:r>
              <a:rPr lang="en-US" sz="4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884999291"/>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60400" y="88900"/>
            <a:ext cx="7810500" cy="6667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829727"/>
          </a:xfrm>
          <a:solidFill>
            <a:srgbClr val="000000"/>
          </a:solidFill>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请客</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3501290"/>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This 99-Year-Old Man Begs Every Day And Gives It All Away To Churches And Orphanages</a:t>
            </a:r>
            <a:br>
              <a:rPr lang="en-US" sz="3200" b="1" dirty="0">
                <a:effectLst>
                  <a:glow rad="127000">
                    <a:schemeClr val="tx1"/>
                  </a:glow>
                </a:effectLst>
                <a:latin typeface="Arial" charset="0"/>
                <a:ea typeface="ＭＳ Ｐゴシック" charset="0"/>
                <a:cs typeface="ＭＳ Ｐゴシック" charset="0"/>
              </a:rPr>
            </a:br>
            <a:endParaRPr lang="en-US" sz="32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95275" y="1743075"/>
            <a:ext cx="8331200" cy="5003800"/>
          </a:xfrm>
          <a:prstGeom prst="rect">
            <a:avLst/>
          </a:prstGeom>
        </p:spPr>
      </p:pic>
    </p:spTree>
    <p:extLst>
      <p:ext uri="{BB962C8B-B14F-4D97-AF65-F5344CB8AC3E}">
        <p14:creationId xmlns:p14="http://schemas.microsoft.com/office/powerpoint/2010/main" val="4135919991"/>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This 99-Year-Old Man Begs Every Day And Gives It All Away To Churches And Orphanages</a:t>
            </a:r>
            <a:br>
              <a:rPr lang="en-US" sz="3200" b="1" dirty="0">
                <a:effectLst>
                  <a:glow rad="127000">
                    <a:schemeClr val="tx1"/>
                  </a:glow>
                </a:effectLst>
                <a:latin typeface="Arial" charset="0"/>
                <a:ea typeface="ＭＳ Ｐゴシック" charset="0"/>
                <a:cs typeface="ＭＳ Ｐゴシック" charset="0"/>
              </a:rPr>
            </a:br>
            <a:endParaRPr lang="en-US" sz="32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952500" y="1724025"/>
            <a:ext cx="7239000" cy="5435600"/>
          </a:xfrm>
          <a:prstGeom prst="rect">
            <a:avLst/>
          </a:prstGeom>
        </p:spPr>
      </p:pic>
    </p:spTree>
    <p:extLst>
      <p:ext uri="{BB962C8B-B14F-4D97-AF65-F5344CB8AC3E}">
        <p14:creationId xmlns:p14="http://schemas.microsoft.com/office/powerpoint/2010/main" val="354449954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484579"/>
          </a:xfrm>
          <a:effectLst>
            <a:outerShdw blurRad="63500" dist="35921" dir="2700000" algn="ctr" rotWithShape="0">
              <a:schemeClr val="tx2">
                <a:alpha val="74998"/>
              </a:schemeClr>
            </a:outerShdw>
          </a:effectLst>
        </p:spPr>
        <p:txBody>
          <a:bodyPr anchor="ctr"/>
          <a:lstStyle/>
          <a:p>
            <a:pPr>
              <a:defRPr/>
            </a:pPr>
            <a:br>
              <a:rPr lang="en-US" sz="4000" b="1" dirty="0">
                <a:effectLst>
                  <a:glow rad="127000">
                    <a:schemeClr val="tx1"/>
                  </a:glow>
                </a:effectLst>
                <a:latin typeface="Arial" charset="0"/>
                <a:ea typeface="ＭＳ Ｐゴシック" charset="0"/>
                <a:cs typeface="ＭＳ Ｐゴシック" charset="0"/>
              </a:rPr>
            </a:br>
            <a:r>
              <a:rPr lang="zh-CN" altLang="en-US" sz="4000" b="1" dirty="0">
                <a:effectLst>
                  <a:glow rad="127000">
                    <a:schemeClr val="tx1"/>
                  </a:glow>
                </a:effectLst>
                <a:latin typeface="Arial" charset="0"/>
                <a:ea typeface="ＭＳ Ｐゴシック" charset="0"/>
                <a:cs typeface="ＭＳ Ｐゴシック" charset="0"/>
              </a:rPr>
              <a:t>你能怎么更好地帮助</a:t>
            </a:r>
            <a:br>
              <a:rPr lang="en-US" altLang="zh-CN" sz="4000" b="1" dirty="0">
                <a:effectLst>
                  <a:glow rad="127000">
                    <a:schemeClr val="tx1"/>
                  </a:glow>
                </a:effectLst>
                <a:latin typeface="Arial" charset="0"/>
                <a:ea typeface="ＭＳ Ｐゴシック" charset="0"/>
                <a:cs typeface="ＭＳ Ｐゴシック" charset="0"/>
              </a:rPr>
            </a:br>
            <a:r>
              <a:rPr lang="zh-CN" altLang="en-US" sz="4000" b="1" dirty="0">
                <a:effectLst>
                  <a:glow rad="127000">
                    <a:schemeClr val="tx1"/>
                  </a:glow>
                </a:effectLst>
                <a:latin typeface="Arial" charset="0"/>
                <a:ea typeface="ＭＳ Ｐゴシック" charset="0"/>
                <a:cs typeface="ＭＳ Ｐゴシック" charset="0"/>
              </a:rPr>
              <a:t>那些比你贫穷的人呢？</a:t>
            </a:r>
            <a:br>
              <a:rPr lang="en-US" sz="4000" dirty="0"/>
            </a:br>
            <a:endParaRPr lang="en-US" sz="40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14048"/>
            <a:ext cx="9144000" cy="5360427"/>
          </a:xfrm>
          <a:prstGeom prst="rect">
            <a:avLst/>
          </a:prstGeom>
        </p:spPr>
      </p:pic>
    </p:spTree>
    <p:extLst>
      <p:ext uri="{BB962C8B-B14F-4D97-AF65-F5344CB8AC3E}">
        <p14:creationId xmlns:p14="http://schemas.microsoft.com/office/powerpoint/2010/main" val="982581681"/>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9185" y="1285875"/>
            <a:ext cx="8701675" cy="557212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This 99-Year-Old Man Begs Every Day And Gives It All Away To Churches And Orphanages</a:t>
            </a:r>
            <a:br>
              <a:rPr lang="en-US" sz="3200" b="1" dirty="0">
                <a:effectLst>
                  <a:glow rad="127000">
                    <a:schemeClr val="tx1"/>
                  </a:glow>
                </a:effectLst>
                <a:latin typeface="Arial" charset="0"/>
                <a:ea typeface="ＭＳ Ｐゴシック" charset="0"/>
                <a:cs typeface="ＭＳ Ｐゴシック" charset="0"/>
              </a:rPr>
            </a:b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63634279"/>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ActJustly-Vers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57592" y="19974"/>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descr="ActJustly-Theme-Blan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80" y="6307"/>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27584" y="1988840"/>
            <a:ext cx="6288901" cy="3970318"/>
          </a:xfrm>
          <a:prstGeom prst="rect">
            <a:avLst/>
          </a:prstGeom>
          <a:noFill/>
        </p:spPr>
        <p:txBody>
          <a:bodyPr wrap="none" rtlCol="0">
            <a:spAutoFit/>
          </a:bodyPr>
          <a:lstStyle/>
          <a:p>
            <a:r>
              <a:rPr lang="zh-CN" alt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世人哪！耶和华已经指示你甚么是善，</a:t>
            </a:r>
          </a:p>
          <a:p>
            <a:endParaRPr lang="zh-CN" alt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r>
              <a:rPr lang="zh-CN" alt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他向你所要的又是甚么；</a:t>
            </a:r>
          </a:p>
          <a:p>
            <a:endParaRPr lang="zh-CN" alt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r>
              <a:rPr lang="zh-CN" alt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无非是要你行公义，好怜悯，</a:t>
            </a:r>
          </a:p>
          <a:p>
            <a:endParaRPr lang="zh-CN" alt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r>
              <a:rPr lang="zh-CN" alt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谦虚谨慎与你的　神同行。</a:t>
            </a:r>
            <a:endParaRPr lang="en-US" altLang="zh-CN"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endParaRPr 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r>
              <a:rPr lang="zh-CN" alt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弥迦</a:t>
            </a:r>
            <a:r>
              <a:rPr lang="en-US" altLang="zh-CN"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6:8 </a:t>
            </a:r>
            <a:r>
              <a:rPr lang="zh-CN" alt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altLang="zh-CN"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CNV</a:t>
            </a:r>
            <a:r>
              <a:rPr lang="zh-CN" alt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99508388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ActJustly-Them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41568" y="-17140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descr="ActJustly-Theme-Blan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209"/>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27584" y="1551383"/>
            <a:ext cx="7718780" cy="3785652"/>
          </a:xfrm>
          <a:prstGeom prst="rect">
            <a:avLst/>
          </a:prstGeom>
          <a:noFill/>
        </p:spPr>
        <p:txBody>
          <a:bodyPr wrap="none" rtlCol="0">
            <a:spAutoFit/>
          </a:bodyPr>
          <a:lstStyle/>
          <a:p>
            <a:endParaRPr lang="zh-CN" alt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r>
              <a:rPr lang="zh-CN" altLang="en-US" sz="5400" b="1"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无非是要你行公义</a:t>
            </a:r>
            <a:r>
              <a:rPr lang="zh-CN" alt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altLang="zh-CN"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r"/>
            <a:r>
              <a:rPr lang="zh-CN" altLang="en-US" sz="5400" b="1" dirty="0">
                <a:solidFill>
                  <a:srgbClr val="00B0F0"/>
                </a:solidFill>
                <a:latin typeface="Arial Unicode MS" panose="020B0604020202020204" pitchFamily="34" charset="-128"/>
                <a:ea typeface="Arial Unicode MS" panose="020B0604020202020204" pitchFamily="34" charset="-128"/>
                <a:cs typeface="Arial Unicode MS" panose="020B0604020202020204" pitchFamily="34" charset="-128"/>
              </a:rPr>
              <a:t>好怜悯，</a:t>
            </a:r>
          </a:p>
          <a:p>
            <a:r>
              <a:rPr lang="zh-CN" altLang="en-US" sz="4800" b="1" dirty="0">
                <a:solidFill>
                  <a:srgbClr val="92D050"/>
                </a:solidFill>
                <a:latin typeface="Arial Unicode MS" panose="020B0604020202020204" pitchFamily="34" charset="-128"/>
                <a:ea typeface="Arial Unicode MS" panose="020B0604020202020204" pitchFamily="34" charset="-128"/>
                <a:cs typeface="Arial Unicode MS" panose="020B0604020202020204" pitchFamily="34" charset="-128"/>
              </a:rPr>
              <a:t>谦虚谨慎与你的　神同行。</a:t>
            </a:r>
            <a:endParaRPr lang="en-US" altLang="zh-CN" sz="4800" b="1" dirty="0">
              <a:solidFill>
                <a:srgbClr val="92D050"/>
              </a:solidFill>
              <a:latin typeface="Arial Unicode MS" panose="020B0604020202020204" pitchFamily="34" charset="-128"/>
              <a:ea typeface="Arial Unicode MS" panose="020B0604020202020204" pitchFamily="34" charset="-128"/>
              <a:cs typeface="Arial Unicode MS" panose="020B0604020202020204" pitchFamily="34" charset="-128"/>
            </a:endParaRPr>
          </a:p>
          <a:p>
            <a:endParaRPr 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r>
              <a:rPr lang="zh-CN" alt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弥迦</a:t>
            </a:r>
            <a:r>
              <a:rPr lang="en-US" altLang="zh-CN"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6:8 </a:t>
            </a:r>
            <a:r>
              <a:rPr lang="zh-CN" alt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altLang="zh-CN"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CNV</a:t>
            </a:r>
            <a:r>
              <a:rPr lang="zh-CN" alt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3297465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不要麻木你的心。</a:t>
            </a:r>
            <a:br>
              <a:rPr lang="en-US" sz="4000" b="1" dirty="0">
                <a:effectLst>
                  <a:glow rad="127000">
                    <a:schemeClr val="tx1"/>
                  </a:glow>
                </a:effectLst>
                <a:latin typeface="Arial" charset="0"/>
                <a:ea typeface="ＭＳ Ｐゴシック" charset="0"/>
                <a:cs typeface="ＭＳ Ｐゴシック" charset="0"/>
              </a:rPr>
            </a:br>
            <a:endParaRPr lang="en-US" sz="40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70179" y="1022314"/>
            <a:ext cx="5711384" cy="5639992"/>
          </a:xfrm>
          <a:prstGeom prst="rect">
            <a:avLst/>
          </a:prstGeom>
        </p:spPr>
      </p:pic>
    </p:spTree>
    <p:extLst>
      <p:ext uri="{BB962C8B-B14F-4D97-AF65-F5344CB8AC3E}">
        <p14:creationId xmlns:p14="http://schemas.microsoft.com/office/powerpoint/2010/main" val="3239818554"/>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850900"/>
            <a:ext cx="9144000" cy="51495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作个慷慨的人</a:t>
            </a:r>
            <a:r>
              <a:rPr lang="en-US" altLang="zh-CN"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147617"/>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Feed the hungry.</a:t>
            </a:r>
          </a:p>
        </p:txBody>
      </p:sp>
      <p:pic>
        <p:nvPicPr>
          <p:cNvPr id="2" name="Picture 1"/>
          <p:cNvPicPr>
            <a:picLocks noChangeAspect="1"/>
          </p:cNvPicPr>
          <p:nvPr/>
        </p:nvPicPr>
        <p:blipFill>
          <a:blip r:embed="rId3"/>
          <a:stretch>
            <a:fillRect/>
          </a:stretch>
        </p:blipFill>
        <p:spPr>
          <a:xfrm>
            <a:off x="762000" y="889000"/>
            <a:ext cx="7620000" cy="5080000"/>
          </a:xfrm>
          <a:prstGeom prst="rect">
            <a:avLst/>
          </a:prstGeom>
        </p:spPr>
      </p:pic>
    </p:spTree>
    <p:extLst>
      <p:ext uri="{BB962C8B-B14F-4D97-AF65-F5344CB8AC3E}">
        <p14:creationId xmlns:p14="http://schemas.microsoft.com/office/powerpoint/2010/main" val="1797591798"/>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422650"/>
            <a:ext cx="4699000" cy="31369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给</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33750" y="1038224"/>
            <a:ext cx="5033934" cy="3502025"/>
          </a:xfrm>
          <a:prstGeom prst="rect">
            <a:avLst/>
          </a:prstGeom>
        </p:spPr>
      </p:pic>
    </p:spTree>
    <p:extLst>
      <p:ext uri="{BB962C8B-B14F-4D97-AF65-F5344CB8AC3E}">
        <p14:creationId xmlns:p14="http://schemas.microsoft.com/office/powerpoint/2010/main" val="577740736"/>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关心</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482600" y="1117600"/>
            <a:ext cx="8178800" cy="4622800"/>
          </a:xfrm>
          <a:prstGeom prst="rect">
            <a:avLst/>
          </a:prstGeom>
        </p:spPr>
      </p:pic>
    </p:spTree>
    <p:extLst>
      <p:ext uri="{BB962C8B-B14F-4D97-AF65-F5344CB8AC3E}">
        <p14:creationId xmlns:p14="http://schemas.microsoft.com/office/powerpoint/2010/main" val="1227816231"/>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9469"/>
            <a:ext cx="9144001"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听</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32354502"/>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18786" name="Group 27"/>
          <p:cNvGrpSpPr>
            <a:grpSpLocks/>
          </p:cNvGrpSpPr>
          <p:nvPr/>
        </p:nvGrpSpPr>
        <p:grpSpPr bwMode="auto">
          <a:xfrm>
            <a:off x="390525" y="609600"/>
            <a:ext cx="8372475" cy="668338"/>
            <a:chOff x="0" y="720"/>
            <a:chExt cx="5850" cy="480"/>
          </a:xfrm>
        </p:grpSpPr>
        <p:sp>
          <p:nvSpPr>
            <p:cNvPr id="118849" name="Rectangle 3"/>
            <p:cNvSpPr>
              <a:spLocks noChangeArrowheads="1"/>
            </p:cNvSpPr>
            <p:nvPr/>
          </p:nvSpPr>
          <p:spPr bwMode="auto">
            <a:xfrm>
              <a:off x="43" y="720"/>
              <a:ext cx="5764" cy="480"/>
            </a:xfrm>
            <a:prstGeom prst="rect">
              <a:avLst/>
            </a:prstGeom>
            <a:gradFill rotWithShape="1">
              <a:gsLst>
                <a:gs pos="0">
                  <a:srgbClr val="CC0000"/>
                </a:gs>
                <a:gs pos="50000">
                  <a:srgbClr val="5E0000"/>
                </a:gs>
                <a:gs pos="100000">
                  <a:srgbClr val="CC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en-US" sz="2600" b="1">
                  <a:solidFill>
                    <a:srgbClr val="FFFFFF"/>
                  </a:solidFill>
                  <a:latin typeface="Garamond" charset="0"/>
                </a:rPr>
                <a:t>Judgment on Israel and Judah for Exploitation</a:t>
              </a:r>
              <a:endParaRPr lang="en-US">
                <a:solidFill>
                  <a:srgbClr val="FFFFFF"/>
                </a:solidFill>
              </a:endParaRPr>
            </a:p>
          </p:txBody>
        </p:sp>
        <p:sp>
          <p:nvSpPr>
            <p:cNvPr id="118850" name="Rectangle 26"/>
            <p:cNvSpPr>
              <a:spLocks noChangeArrowheads="1"/>
            </p:cNvSpPr>
            <p:nvPr/>
          </p:nvSpPr>
          <p:spPr bwMode="auto">
            <a:xfrm>
              <a:off x="0" y="720"/>
              <a:ext cx="5850" cy="480"/>
            </a:xfrm>
            <a:prstGeom prst="rect">
              <a:avLst/>
            </a:prstGeom>
            <a:gradFill rotWithShape="0">
              <a:gsLst>
                <a:gs pos="0">
                  <a:srgbClr val="CC0000"/>
                </a:gs>
                <a:gs pos="50000">
                  <a:srgbClr val="5E0000"/>
                </a:gs>
                <a:gs pos="100000">
                  <a:srgbClr val="CC0000"/>
                </a:gs>
              </a:gsLst>
              <a:lin ang="5400000" scaled="1"/>
            </a:gradFill>
            <a:ln w="7">
              <a:solidFill>
                <a:srgbClr val="A0A0A0"/>
              </a:solidFill>
              <a:miter lim="800000"/>
              <a:headEnd/>
              <a:tailEnd/>
            </a:ln>
          </p:spPr>
          <p:txBody>
            <a:bodyPr anchor="ctr"/>
            <a:lstStyle/>
            <a:p>
              <a:endParaRPr lang="en-US">
                <a:solidFill>
                  <a:srgbClr val="000000"/>
                </a:solidFill>
              </a:endParaRPr>
            </a:p>
          </p:txBody>
        </p:sp>
      </p:grpSp>
      <p:sp>
        <p:nvSpPr>
          <p:cNvPr id="118787" name="Rectangle 78"/>
          <p:cNvSpPr>
            <a:spLocks noGrp="1" noChangeArrowheads="1"/>
          </p:cNvSpPr>
          <p:nvPr>
            <p:ph type="title" idx="4294967295"/>
          </p:nvPr>
        </p:nvSpPr>
        <p:spPr>
          <a:xfrm>
            <a:off x="0" y="0"/>
            <a:ext cx="2743200" cy="38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zh-CN" altLang="en-US" sz="1800" dirty="0">
                <a:effectLst/>
                <a:latin typeface="Arial" charset="0"/>
                <a:ea typeface="ＭＳ Ｐゴシック" charset="0"/>
              </a:rPr>
              <a:t>本书结构</a:t>
            </a:r>
            <a:endParaRPr lang="en-US" sz="1800" dirty="0">
              <a:effectLst/>
              <a:latin typeface="Arial" charset="0"/>
              <a:ea typeface="ＭＳ Ｐゴシック" charset="0"/>
            </a:endParaRPr>
          </a:p>
        </p:txBody>
      </p:sp>
      <p:sp>
        <p:nvSpPr>
          <p:cNvPr id="118788" name="Rectangle 2"/>
          <p:cNvSpPr>
            <a:spLocks noChangeArrowheads="1"/>
          </p:cNvSpPr>
          <p:nvPr/>
        </p:nvSpPr>
        <p:spPr bwMode="auto">
          <a:xfrm>
            <a:off x="0" y="-171450"/>
            <a:ext cx="91440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3200" dirty="0">
                <a:solidFill>
                  <a:srgbClr val="FFFFFF"/>
                </a:solidFill>
                <a:latin typeface="Arial Black" charset="0"/>
                <a:cs typeface="Times New Roman" charset="0"/>
              </a:rPr>
              <a:t>弥迦 </a:t>
            </a:r>
            <a:r>
              <a:rPr lang="en-US" sz="4500" dirty="0" err="1">
                <a:solidFill>
                  <a:srgbClr val="FFFFFF"/>
                </a:solidFill>
                <a:latin typeface="Bwhebb" charset="0"/>
                <a:cs typeface="Times New Roman" charset="0"/>
              </a:rPr>
              <a:t>hk</a:t>
            </a:r>
            <a:r>
              <a:rPr lang="fr-FR" sz="4500" dirty="0">
                <a:solidFill>
                  <a:srgbClr val="FFFFFF"/>
                </a:solidFill>
                <a:latin typeface="Bwhebb" charset="0"/>
                <a:cs typeface="Times New Roman" charset="0"/>
              </a:rPr>
              <a:t>'</a:t>
            </a:r>
            <a:r>
              <a:rPr lang="en-US" sz="4500" dirty="0" err="1">
                <a:solidFill>
                  <a:srgbClr val="FFFFFF"/>
                </a:solidFill>
                <a:latin typeface="Bwhebb" charset="0"/>
                <a:cs typeface="Times New Roman" charset="0"/>
              </a:rPr>
              <a:t>ymi</a:t>
            </a:r>
            <a:endParaRPr lang="en-US" sz="3600" dirty="0">
              <a:solidFill>
                <a:srgbClr val="FFFFFF"/>
              </a:solidFill>
              <a:cs typeface="Times New Roman" charset="0"/>
            </a:endParaRPr>
          </a:p>
        </p:txBody>
      </p:sp>
      <p:grpSp>
        <p:nvGrpSpPr>
          <p:cNvPr id="118789" name="Group 31"/>
          <p:cNvGrpSpPr>
            <a:grpSpLocks/>
          </p:cNvGrpSpPr>
          <p:nvPr/>
        </p:nvGrpSpPr>
        <p:grpSpPr bwMode="auto">
          <a:xfrm>
            <a:off x="385763" y="1282700"/>
            <a:ext cx="2832100" cy="855663"/>
            <a:chOff x="0" y="1200"/>
            <a:chExt cx="1979" cy="614"/>
          </a:xfrm>
        </p:grpSpPr>
        <p:sp>
          <p:nvSpPr>
            <p:cNvPr id="118847" name="Rectangle 4"/>
            <p:cNvSpPr>
              <a:spLocks noChangeArrowheads="1"/>
            </p:cNvSpPr>
            <p:nvPr/>
          </p:nvSpPr>
          <p:spPr bwMode="auto">
            <a:xfrm>
              <a:off x="43" y="1200"/>
              <a:ext cx="1893"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zh-CN" altLang="en-US" sz="2000" dirty="0">
                  <a:solidFill>
                    <a:srgbClr val="FFFFFF"/>
                  </a:solidFill>
                  <a:latin typeface="Jott 43 Extended" charset="0"/>
                </a:rPr>
                <a:t>以色列的罪行</a:t>
              </a:r>
            </a:p>
          </p:txBody>
        </p:sp>
        <p:sp>
          <p:nvSpPr>
            <p:cNvPr id="118848" name="Rectangle 30"/>
            <p:cNvSpPr>
              <a:spLocks noChangeArrowheads="1"/>
            </p:cNvSpPr>
            <p:nvPr/>
          </p:nvSpPr>
          <p:spPr bwMode="auto">
            <a:xfrm>
              <a:off x="0" y="1200"/>
              <a:ext cx="1979" cy="61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0" name="Group 33"/>
          <p:cNvGrpSpPr>
            <a:grpSpLocks/>
          </p:cNvGrpSpPr>
          <p:nvPr/>
        </p:nvGrpSpPr>
        <p:grpSpPr bwMode="auto">
          <a:xfrm>
            <a:off x="3217863" y="1282700"/>
            <a:ext cx="2708275" cy="855663"/>
            <a:chOff x="1979" y="1200"/>
            <a:chExt cx="1892" cy="614"/>
          </a:xfrm>
        </p:grpSpPr>
        <p:sp>
          <p:nvSpPr>
            <p:cNvPr id="118845" name="Rectangle 5"/>
            <p:cNvSpPr>
              <a:spLocks noChangeArrowheads="1"/>
            </p:cNvSpPr>
            <p:nvPr/>
          </p:nvSpPr>
          <p:spPr bwMode="auto">
            <a:xfrm>
              <a:off x="2022" y="1200"/>
              <a:ext cx="1806"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2000" dirty="0">
                  <a:solidFill>
                    <a:srgbClr val="FFFFFF"/>
                  </a:solidFill>
                  <a:latin typeface="Jott 43 Extended" charset="0"/>
                  <a:cs typeface="Times New Roman" charset="0"/>
                </a:rPr>
                <a:t>领导层的罪行</a:t>
              </a:r>
            </a:p>
          </p:txBody>
        </p:sp>
        <p:sp>
          <p:nvSpPr>
            <p:cNvPr id="118846" name="Rectangle 32"/>
            <p:cNvSpPr>
              <a:spLocks noChangeArrowheads="1"/>
            </p:cNvSpPr>
            <p:nvPr/>
          </p:nvSpPr>
          <p:spPr bwMode="auto">
            <a:xfrm>
              <a:off x="1979" y="1200"/>
              <a:ext cx="1892" cy="61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1" name="Group 35"/>
          <p:cNvGrpSpPr>
            <a:grpSpLocks/>
          </p:cNvGrpSpPr>
          <p:nvPr/>
        </p:nvGrpSpPr>
        <p:grpSpPr bwMode="auto">
          <a:xfrm>
            <a:off x="5926138" y="1282700"/>
            <a:ext cx="2832100" cy="855663"/>
            <a:chOff x="3871" y="1200"/>
            <a:chExt cx="1979" cy="614"/>
          </a:xfrm>
        </p:grpSpPr>
        <p:sp>
          <p:nvSpPr>
            <p:cNvPr id="118843" name="Rectangle 6"/>
            <p:cNvSpPr>
              <a:spLocks noChangeArrowheads="1"/>
            </p:cNvSpPr>
            <p:nvPr/>
          </p:nvSpPr>
          <p:spPr bwMode="auto">
            <a:xfrm>
              <a:off x="3914" y="1200"/>
              <a:ext cx="1893"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2000" dirty="0">
                  <a:solidFill>
                    <a:srgbClr val="FFFFFF"/>
                  </a:solidFill>
                  <a:latin typeface="Jott 43 Extended" charset="0"/>
                  <a:cs typeface="Times New Roman" charset="0"/>
                </a:rPr>
                <a:t>假先知与祭司的罪行</a:t>
              </a:r>
            </a:p>
          </p:txBody>
        </p:sp>
        <p:sp>
          <p:nvSpPr>
            <p:cNvPr id="118844" name="Rectangle 34"/>
            <p:cNvSpPr>
              <a:spLocks noChangeArrowheads="1"/>
            </p:cNvSpPr>
            <p:nvPr/>
          </p:nvSpPr>
          <p:spPr bwMode="auto">
            <a:xfrm>
              <a:off x="3871" y="1200"/>
              <a:ext cx="1979" cy="61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2" name="Group 37"/>
          <p:cNvGrpSpPr>
            <a:grpSpLocks/>
          </p:cNvGrpSpPr>
          <p:nvPr/>
        </p:nvGrpSpPr>
        <p:grpSpPr bwMode="auto">
          <a:xfrm>
            <a:off x="385763" y="2138363"/>
            <a:ext cx="2832100" cy="801687"/>
            <a:chOff x="0" y="1814"/>
            <a:chExt cx="1979" cy="576"/>
          </a:xfrm>
        </p:grpSpPr>
        <p:sp>
          <p:nvSpPr>
            <p:cNvPr id="118841" name="Rectangle 7"/>
            <p:cNvSpPr>
              <a:spLocks noChangeArrowheads="1"/>
            </p:cNvSpPr>
            <p:nvPr/>
          </p:nvSpPr>
          <p:spPr bwMode="auto">
            <a:xfrm>
              <a:off x="43" y="1814"/>
              <a:ext cx="189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500" b="1" dirty="0">
                  <a:solidFill>
                    <a:srgbClr val="FFFFFF"/>
                  </a:solidFill>
                  <a:latin typeface="Arial" charset="0"/>
                  <a:cs typeface="Arial" charset="0"/>
                </a:rPr>
                <a:t>第一，二章</a:t>
              </a:r>
            </a:p>
            <a:p>
              <a:pPr algn="ctr"/>
              <a:r>
                <a:rPr lang="zh-CN" altLang="en-US" sz="1500" b="1" dirty="0">
                  <a:solidFill>
                    <a:srgbClr val="FFFFFF"/>
                  </a:solidFill>
                  <a:latin typeface="Arial" charset="0"/>
                  <a:cs typeface="Arial" charset="0"/>
                </a:rPr>
                <a:t>“你们要听</a:t>
              </a:r>
              <a:r>
                <a:rPr lang="en-US" altLang="zh-CN" sz="1500" b="1" dirty="0">
                  <a:solidFill>
                    <a:srgbClr val="FFFFFF"/>
                  </a:solidFill>
                  <a:latin typeface="Arial" charset="0"/>
                  <a:cs typeface="Arial" charset="0"/>
                </a:rPr>
                <a:t>…” (1:2)</a:t>
              </a:r>
            </a:p>
          </p:txBody>
        </p:sp>
        <p:sp>
          <p:nvSpPr>
            <p:cNvPr id="118842" name="Rectangle 36"/>
            <p:cNvSpPr>
              <a:spLocks noChangeArrowheads="1"/>
            </p:cNvSpPr>
            <p:nvPr/>
          </p:nvSpPr>
          <p:spPr bwMode="auto">
            <a:xfrm>
              <a:off x="0" y="1814"/>
              <a:ext cx="1979" cy="576"/>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3" name="Group 39"/>
          <p:cNvGrpSpPr>
            <a:grpSpLocks/>
          </p:cNvGrpSpPr>
          <p:nvPr/>
        </p:nvGrpSpPr>
        <p:grpSpPr bwMode="auto">
          <a:xfrm>
            <a:off x="3217863" y="2138363"/>
            <a:ext cx="2708275" cy="801687"/>
            <a:chOff x="1979" y="1814"/>
            <a:chExt cx="1892" cy="576"/>
          </a:xfrm>
        </p:grpSpPr>
        <p:sp>
          <p:nvSpPr>
            <p:cNvPr id="118839" name="Rectangle 8"/>
            <p:cNvSpPr>
              <a:spLocks noChangeArrowheads="1"/>
            </p:cNvSpPr>
            <p:nvPr/>
          </p:nvSpPr>
          <p:spPr bwMode="auto">
            <a:xfrm>
              <a:off x="2022" y="1814"/>
              <a:ext cx="180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500" b="1" dirty="0">
                  <a:solidFill>
                    <a:srgbClr val="FFFFFF"/>
                  </a:solidFill>
                  <a:latin typeface="Arial" charset="0"/>
                  <a:cs typeface="Arial" charset="0"/>
                </a:rPr>
                <a:t>第三至五章</a:t>
              </a:r>
            </a:p>
            <a:p>
              <a:pPr algn="ctr"/>
              <a:r>
                <a:rPr lang="zh-CN" altLang="en-US" sz="1500" b="1" dirty="0">
                  <a:solidFill>
                    <a:srgbClr val="FFFFFF"/>
                  </a:solidFill>
                  <a:latin typeface="Arial" charset="0"/>
                  <a:cs typeface="Arial" charset="0"/>
                </a:rPr>
                <a:t>“你们要听</a:t>
              </a:r>
              <a:r>
                <a:rPr lang="en-US" altLang="zh-CN" sz="1500" b="1" dirty="0">
                  <a:solidFill>
                    <a:srgbClr val="FFFFFF"/>
                  </a:solidFill>
                  <a:latin typeface="Arial" charset="0"/>
                  <a:cs typeface="Arial" charset="0"/>
                </a:rPr>
                <a:t>…” (3:1)</a:t>
              </a:r>
            </a:p>
          </p:txBody>
        </p:sp>
        <p:sp>
          <p:nvSpPr>
            <p:cNvPr id="118840" name="Rectangle 38"/>
            <p:cNvSpPr>
              <a:spLocks noChangeArrowheads="1"/>
            </p:cNvSpPr>
            <p:nvPr/>
          </p:nvSpPr>
          <p:spPr bwMode="auto">
            <a:xfrm>
              <a:off x="1979" y="1814"/>
              <a:ext cx="1892" cy="576"/>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4" name="Group 41"/>
          <p:cNvGrpSpPr>
            <a:grpSpLocks/>
          </p:cNvGrpSpPr>
          <p:nvPr/>
        </p:nvGrpSpPr>
        <p:grpSpPr bwMode="auto">
          <a:xfrm>
            <a:off x="5926138" y="2138363"/>
            <a:ext cx="2832100" cy="801687"/>
            <a:chOff x="3871" y="1814"/>
            <a:chExt cx="1979" cy="576"/>
          </a:xfrm>
        </p:grpSpPr>
        <p:sp>
          <p:nvSpPr>
            <p:cNvPr id="118837" name="Rectangle 9"/>
            <p:cNvSpPr>
              <a:spLocks noChangeArrowheads="1"/>
            </p:cNvSpPr>
            <p:nvPr/>
          </p:nvSpPr>
          <p:spPr bwMode="auto">
            <a:xfrm>
              <a:off x="3914" y="1814"/>
              <a:ext cx="189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500" b="1" dirty="0">
                  <a:solidFill>
                    <a:srgbClr val="FFFFFF"/>
                  </a:solidFill>
                  <a:latin typeface="Arial" charset="0"/>
                  <a:cs typeface="Arial" charset="0"/>
                </a:rPr>
                <a:t>第六，七章</a:t>
              </a:r>
            </a:p>
            <a:p>
              <a:pPr algn="ctr"/>
              <a:r>
                <a:rPr lang="zh-CN" altLang="en-US" sz="1500" b="1" dirty="0">
                  <a:solidFill>
                    <a:srgbClr val="FFFFFF"/>
                  </a:solidFill>
                  <a:latin typeface="Arial" charset="0"/>
                  <a:cs typeface="Arial" charset="0"/>
                </a:rPr>
                <a:t>“当听耶和华的话” </a:t>
              </a:r>
              <a:r>
                <a:rPr lang="en-US" altLang="zh-CN" sz="1500" b="1" dirty="0">
                  <a:solidFill>
                    <a:srgbClr val="FFFFFF"/>
                  </a:solidFill>
                  <a:latin typeface="Arial" charset="0"/>
                  <a:cs typeface="Arial" charset="0"/>
                </a:rPr>
                <a:t>(6:1)</a:t>
              </a:r>
            </a:p>
          </p:txBody>
        </p:sp>
        <p:sp>
          <p:nvSpPr>
            <p:cNvPr id="118838" name="Rectangle 40"/>
            <p:cNvSpPr>
              <a:spLocks noChangeArrowheads="1"/>
            </p:cNvSpPr>
            <p:nvPr/>
          </p:nvSpPr>
          <p:spPr bwMode="auto">
            <a:xfrm>
              <a:off x="3871" y="1814"/>
              <a:ext cx="1979" cy="576"/>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5" name="Group 43"/>
          <p:cNvGrpSpPr>
            <a:grpSpLocks/>
          </p:cNvGrpSpPr>
          <p:nvPr/>
        </p:nvGrpSpPr>
        <p:grpSpPr bwMode="auto">
          <a:xfrm>
            <a:off x="385763" y="2940050"/>
            <a:ext cx="2832100" cy="655638"/>
            <a:chOff x="0" y="2390"/>
            <a:chExt cx="1979" cy="470"/>
          </a:xfrm>
        </p:grpSpPr>
        <p:sp>
          <p:nvSpPr>
            <p:cNvPr id="118835" name="Rectangle 10"/>
            <p:cNvSpPr>
              <a:spLocks noChangeArrowheads="1"/>
            </p:cNvSpPr>
            <p:nvPr/>
          </p:nvSpPr>
          <p:spPr bwMode="auto">
            <a:xfrm>
              <a:off x="43" y="2390"/>
              <a:ext cx="1893"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900" b="1" dirty="0">
                  <a:solidFill>
                    <a:srgbClr val="FFFFFF"/>
                  </a:solidFill>
                  <a:latin typeface="Abadi MT Condensed Light" charset="0"/>
                  <a:cs typeface="Arial" charset="0"/>
                </a:rPr>
                <a:t>刑罚与祝福</a:t>
              </a:r>
            </a:p>
          </p:txBody>
        </p:sp>
        <p:sp>
          <p:nvSpPr>
            <p:cNvPr id="118836" name="Rectangle 42"/>
            <p:cNvSpPr>
              <a:spLocks noChangeArrowheads="1"/>
            </p:cNvSpPr>
            <p:nvPr/>
          </p:nvSpPr>
          <p:spPr bwMode="auto">
            <a:xfrm>
              <a:off x="0" y="2390"/>
              <a:ext cx="1979" cy="47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6" name="Group 45"/>
          <p:cNvGrpSpPr>
            <a:grpSpLocks/>
          </p:cNvGrpSpPr>
          <p:nvPr/>
        </p:nvGrpSpPr>
        <p:grpSpPr bwMode="auto">
          <a:xfrm>
            <a:off x="3217863" y="2940050"/>
            <a:ext cx="2708275" cy="655638"/>
            <a:chOff x="1979" y="2390"/>
            <a:chExt cx="1892" cy="470"/>
          </a:xfrm>
        </p:grpSpPr>
        <p:sp>
          <p:nvSpPr>
            <p:cNvPr id="118833" name="Rectangle 11"/>
            <p:cNvSpPr>
              <a:spLocks noChangeArrowheads="1"/>
            </p:cNvSpPr>
            <p:nvPr/>
          </p:nvSpPr>
          <p:spPr bwMode="auto">
            <a:xfrm>
              <a:off x="2022" y="2390"/>
              <a:ext cx="1806"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900" b="1" dirty="0">
                  <a:solidFill>
                    <a:srgbClr val="FFFFFF"/>
                  </a:solidFill>
                  <a:latin typeface="Abadi MT Condensed Light" charset="0"/>
                  <a:cs typeface="Arial" charset="0"/>
                </a:rPr>
                <a:t>刑罚与祝福</a:t>
              </a:r>
            </a:p>
          </p:txBody>
        </p:sp>
        <p:sp>
          <p:nvSpPr>
            <p:cNvPr id="118834" name="Rectangle 44"/>
            <p:cNvSpPr>
              <a:spLocks noChangeArrowheads="1"/>
            </p:cNvSpPr>
            <p:nvPr/>
          </p:nvSpPr>
          <p:spPr bwMode="auto">
            <a:xfrm>
              <a:off x="1979" y="2390"/>
              <a:ext cx="1892" cy="47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7" name="Group 47"/>
          <p:cNvGrpSpPr>
            <a:grpSpLocks/>
          </p:cNvGrpSpPr>
          <p:nvPr/>
        </p:nvGrpSpPr>
        <p:grpSpPr bwMode="auto">
          <a:xfrm>
            <a:off x="5926138" y="2940050"/>
            <a:ext cx="2832100" cy="655638"/>
            <a:chOff x="3871" y="2390"/>
            <a:chExt cx="1979" cy="470"/>
          </a:xfrm>
        </p:grpSpPr>
        <p:sp>
          <p:nvSpPr>
            <p:cNvPr id="118831" name="Rectangle 12"/>
            <p:cNvSpPr>
              <a:spLocks noChangeArrowheads="1"/>
            </p:cNvSpPr>
            <p:nvPr/>
          </p:nvSpPr>
          <p:spPr bwMode="auto">
            <a:xfrm>
              <a:off x="3914" y="2390"/>
              <a:ext cx="1893"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900" b="1" dirty="0">
                  <a:solidFill>
                    <a:srgbClr val="FFFFFF"/>
                  </a:solidFill>
                  <a:latin typeface="Abadi MT Condensed Light" charset="0"/>
                  <a:cs typeface="Arial" charset="0"/>
                </a:rPr>
                <a:t>刑罚与祝福</a:t>
              </a:r>
            </a:p>
          </p:txBody>
        </p:sp>
        <p:sp>
          <p:nvSpPr>
            <p:cNvPr id="118832" name="Rectangle 46"/>
            <p:cNvSpPr>
              <a:spLocks noChangeArrowheads="1"/>
            </p:cNvSpPr>
            <p:nvPr/>
          </p:nvSpPr>
          <p:spPr bwMode="auto">
            <a:xfrm>
              <a:off x="3871" y="2390"/>
              <a:ext cx="1979" cy="47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8" name="Group 49"/>
          <p:cNvGrpSpPr>
            <a:grpSpLocks/>
          </p:cNvGrpSpPr>
          <p:nvPr/>
        </p:nvGrpSpPr>
        <p:grpSpPr bwMode="auto">
          <a:xfrm>
            <a:off x="385763" y="3595688"/>
            <a:ext cx="2832100" cy="882650"/>
            <a:chOff x="0" y="2860"/>
            <a:chExt cx="1979" cy="634"/>
          </a:xfrm>
        </p:grpSpPr>
        <p:sp>
          <p:nvSpPr>
            <p:cNvPr id="118829" name="Rectangle 13"/>
            <p:cNvSpPr>
              <a:spLocks noChangeArrowheads="1"/>
            </p:cNvSpPr>
            <p:nvPr/>
          </p:nvSpPr>
          <p:spPr bwMode="auto">
            <a:xfrm>
              <a:off x="43" y="2860"/>
              <a:ext cx="1893"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800" dirty="0">
                  <a:solidFill>
                    <a:srgbClr val="FFFFFF"/>
                  </a:solidFill>
                  <a:latin typeface="Beach" charset="0"/>
                  <a:cs typeface="Arial" charset="0"/>
                </a:rPr>
                <a:t>贪财</a:t>
              </a:r>
              <a:endParaRPr lang="en-US" sz="1200" dirty="0">
                <a:solidFill>
                  <a:srgbClr val="FFFFFF"/>
                </a:solidFill>
                <a:cs typeface="Times New Roman" charset="0"/>
              </a:endParaRPr>
            </a:p>
            <a:p>
              <a:pPr algn="ctr" eaLnBrk="0" hangingPunct="0"/>
              <a:r>
                <a:rPr lang="en-US" sz="1800" dirty="0">
                  <a:solidFill>
                    <a:srgbClr val="FFFFFF"/>
                  </a:solidFill>
                  <a:latin typeface="Beach" charset="0"/>
                  <a:cs typeface="Arial" charset="0"/>
                </a:rPr>
                <a:t>(2:1-2, 8-12)</a:t>
              </a:r>
              <a:endParaRPr lang="en-US" dirty="0">
                <a:solidFill>
                  <a:srgbClr val="FFFFFF"/>
                </a:solidFill>
                <a:cs typeface="Arial" charset="0"/>
              </a:endParaRPr>
            </a:p>
          </p:txBody>
        </p:sp>
        <p:sp>
          <p:nvSpPr>
            <p:cNvPr id="118830" name="Rectangle 48"/>
            <p:cNvSpPr>
              <a:spLocks noChangeArrowheads="1"/>
            </p:cNvSpPr>
            <p:nvPr/>
          </p:nvSpPr>
          <p:spPr bwMode="auto">
            <a:xfrm>
              <a:off x="0" y="2860"/>
              <a:ext cx="1979" cy="63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9" name="Group 51"/>
          <p:cNvGrpSpPr>
            <a:grpSpLocks/>
          </p:cNvGrpSpPr>
          <p:nvPr/>
        </p:nvGrpSpPr>
        <p:grpSpPr bwMode="auto">
          <a:xfrm>
            <a:off x="3217863" y="3595688"/>
            <a:ext cx="2708275" cy="882650"/>
            <a:chOff x="1979" y="2860"/>
            <a:chExt cx="1892" cy="634"/>
          </a:xfrm>
        </p:grpSpPr>
        <p:sp>
          <p:nvSpPr>
            <p:cNvPr id="118827" name="Rectangle 14"/>
            <p:cNvSpPr>
              <a:spLocks noChangeArrowheads="1"/>
            </p:cNvSpPr>
            <p:nvPr/>
          </p:nvSpPr>
          <p:spPr bwMode="auto">
            <a:xfrm>
              <a:off x="2022" y="2860"/>
              <a:ext cx="1806"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800" dirty="0">
                  <a:solidFill>
                    <a:srgbClr val="FFFFFF"/>
                  </a:solidFill>
                  <a:latin typeface="Beach" charset="0"/>
                  <a:cs typeface="Arial" charset="0"/>
                </a:rPr>
                <a:t>贪财</a:t>
              </a:r>
              <a:endParaRPr lang="en-US" sz="1200" dirty="0">
                <a:solidFill>
                  <a:srgbClr val="FFFFFF"/>
                </a:solidFill>
                <a:cs typeface="Times New Roman" charset="0"/>
              </a:endParaRPr>
            </a:p>
            <a:p>
              <a:pPr algn="ctr" eaLnBrk="0" hangingPunct="0"/>
              <a:r>
                <a:rPr lang="en-US" sz="1800" dirty="0">
                  <a:solidFill>
                    <a:srgbClr val="FFFFFF"/>
                  </a:solidFill>
                  <a:latin typeface="Beach" charset="0"/>
                  <a:cs typeface="Arial" charset="0"/>
                </a:rPr>
                <a:t>(3:1-3, 9-11)</a:t>
              </a:r>
              <a:endParaRPr lang="en-US" dirty="0">
                <a:solidFill>
                  <a:srgbClr val="FFFFFF"/>
                </a:solidFill>
                <a:cs typeface="Arial" charset="0"/>
              </a:endParaRPr>
            </a:p>
          </p:txBody>
        </p:sp>
        <p:sp>
          <p:nvSpPr>
            <p:cNvPr id="118828" name="Rectangle 50"/>
            <p:cNvSpPr>
              <a:spLocks noChangeArrowheads="1"/>
            </p:cNvSpPr>
            <p:nvPr/>
          </p:nvSpPr>
          <p:spPr bwMode="auto">
            <a:xfrm>
              <a:off x="1979" y="2860"/>
              <a:ext cx="1892" cy="63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800" name="Group 53"/>
          <p:cNvGrpSpPr>
            <a:grpSpLocks/>
          </p:cNvGrpSpPr>
          <p:nvPr/>
        </p:nvGrpSpPr>
        <p:grpSpPr bwMode="auto">
          <a:xfrm>
            <a:off x="5926138" y="3595688"/>
            <a:ext cx="2832100" cy="882650"/>
            <a:chOff x="3871" y="2860"/>
            <a:chExt cx="1979" cy="634"/>
          </a:xfrm>
        </p:grpSpPr>
        <p:sp>
          <p:nvSpPr>
            <p:cNvPr id="118825" name="Rectangle 15"/>
            <p:cNvSpPr>
              <a:spLocks noChangeArrowheads="1"/>
            </p:cNvSpPr>
            <p:nvPr/>
          </p:nvSpPr>
          <p:spPr bwMode="auto">
            <a:xfrm>
              <a:off x="3914" y="2860"/>
              <a:ext cx="1893"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800" dirty="0">
                  <a:solidFill>
                    <a:srgbClr val="FFFFFF"/>
                  </a:solidFill>
                  <a:latin typeface="Beach" charset="0"/>
                  <a:cs typeface="Arial" charset="0"/>
                </a:rPr>
                <a:t>贪财</a:t>
              </a:r>
              <a:endParaRPr lang="en-US" sz="1200" dirty="0">
                <a:solidFill>
                  <a:srgbClr val="FFFFFF"/>
                </a:solidFill>
                <a:cs typeface="Times New Roman" charset="0"/>
              </a:endParaRPr>
            </a:p>
            <a:p>
              <a:pPr algn="ctr" eaLnBrk="0" hangingPunct="0"/>
              <a:r>
                <a:rPr lang="en-US" sz="1800" dirty="0">
                  <a:solidFill>
                    <a:srgbClr val="FFFFFF"/>
                  </a:solidFill>
                  <a:latin typeface="Beach" charset="0"/>
                  <a:cs typeface="Arial" charset="0"/>
                </a:rPr>
                <a:t>(6:10-12; 7:16)</a:t>
              </a:r>
              <a:endParaRPr lang="en-US" dirty="0">
                <a:solidFill>
                  <a:srgbClr val="FFFFFF"/>
                </a:solidFill>
                <a:cs typeface="Arial" charset="0"/>
              </a:endParaRPr>
            </a:p>
          </p:txBody>
        </p:sp>
        <p:sp>
          <p:nvSpPr>
            <p:cNvPr id="118826" name="Rectangle 52"/>
            <p:cNvSpPr>
              <a:spLocks noChangeArrowheads="1"/>
            </p:cNvSpPr>
            <p:nvPr/>
          </p:nvSpPr>
          <p:spPr bwMode="auto">
            <a:xfrm>
              <a:off x="3871" y="2860"/>
              <a:ext cx="1979" cy="63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sp>
        <p:nvSpPr>
          <p:cNvPr id="8208" name="Rectangle 16"/>
          <p:cNvSpPr>
            <a:spLocks noChangeArrowheads="1"/>
          </p:cNvSpPr>
          <p:nvPr/>
        </p:nvSpPr>
        <p:spPr bwMode="auto">
          <a:xfrm>
            <a:off x="381000" y="4478338"/>
            <a:ext cx="914400" cy="1042987"/>
          </a:xfrm>
          <a:prstGeom prst="rect">
            <a:avLst/>
          </a:prstGeom>
          <a:gradFill flip="none" rotWithShape="1">
            <a:gsLst>
              <a:gs pos="23000">
                <a:srgbClr val="800000"/>
              </a:gs>
              <a:gs pos="76000">
                <a:schemeClr val="tx1"/>
              </a:gs>
            </a:gsLst>
            <a:path path="shape">
              <a:fillToRect l="50000" t="50000" r="50000" b="50000"/>
            </a:path>
            <a:tileRect/>
          </a:gradFill>
          <a:ln w="9525">
            <a:noFill/>
            <a:miter lim="800000"/>
            <a:headEnd/>
            <a:tailEnd/>
          </a:ln>
          <a:effectLst/>
        </p:spPr>
        <p:txBody>
          <a:bodyPr anchor="ctr"/>
          <a:lstStyle/>
          <a:p>
            <a:pPr algn="ctr">
              <a:defRPr/>
            </a:pPr>
            <a:r>
              <a:rPr lang="zh-CN" altLang="en-US" sz="1200" b="1" dirty="0">
                <a:solidFill>
                  <a:srgbClr val="FFFFFF"/>
                </a:solidFill>
                <a:latin typeface="Arial Narrow" charset="0"/>
                <a:cs typeface="Arial" charset="0"/>
              </a:rPr>
              <a:t>对犹大和以色列的宣判</a:t>
            </a:r>
          </a:p>
          <a:p>
            <a:pPr algn="ctr" eaLnBrk="0" hangingPunct="0">
              <a:defRPr/>
            </a:pPr>
            <a:r>
              <a:rPr lang="en-US" sz="1200" b="1" dirty="0">
                <a:solidFill>
                  <a:srgbClr val="FFFFFF"/>
                </a:solidFill>
                <a:latin typeface="Arial Narrow" charset="0"/>
                <a:cs typeface="Arial" charset="0"/>
              </a:rPr>
              <a:t>1:2-16</a:t>
            </a:r>
            <a:endParaRPr lang="en-US" dirty="0">
              <a:solidFill>
                <a:srgbClr val="FFFFFF"/>
              </a:solidFill>
              <a:ea typeface="Arial" charset="0"/>
              <a:cs typeface="Arial" charset="0"/>
            </a:endParaRPr>
          </a:p>
        </p:txBody>
      </p:sp>
      <p:sp>
        <p:nvSpPr>
          <p:cNvPr id="118802" name="Rectangle 54"/>
          <p:cNvSpPr>
            <a:spLocks noChangeArrowheads="1"/>
          </p:cNvSpPr>
          <p:nvPr/>
        </p:nvSpPr>
        <p:spPr bwMode="auto">
          <a:xfrm>
            <a:off x="385763" y="4478338"/>
            <a:ext cx="942975" cy="104298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sp>
        <p:nvSpPr>
          <p:cNvPr id="8209" name="Rectangle 17"/>
          <p:cNvSpPr>
            <a:spLocks noChangeArrowheads="1"/>
          </p:cNvSpPr>
          <p:nvPr/>
        </p:nvSpPr>
        <p:spPr bwMode="auto">
          <a:xfrm>
            <a:off x="1295400" y="4478338"/>
            <a:ext cx="990600" cy="1042987"/>
          </a:xfrm>
          <a:prstGeom prst="rect">
            <a:avLst/>
          </a:prstGeom>
          <a:gradFill flip="none" rotWithShape="1">
            <a:gsLst>
              <a:gs pos="23000">
                <a:srgbClr val="800000"/>
              </a:gs>
              <a:gs pos="76000">
                <a:schemeClr val="tx1"/>
              </a:gs>
            </a:gsLst>
            <a:path path="shape">
              <a:fillToRect l="50000" t="50000" r="50000" b="50000"/>
            </a:path>
            <a:tileRect/>
          </a:gradFill>
          <a:ln w="9525">
            <a:noFill/>
            <a:miter lim="800000"/>
            <a:headEnd/>
            <a:tailEnd/>
          </a:ln>
          <a:effectLst/>
        </p:spPr>
        <p:txBody>
          <a:bodyPr anchor="ctr"/>
          <a:lstStyle/>
          <a:p>
            <a:pPr algn="ctr">
              <a:defRPr/>
            </a:pPr>
            <a:r>
              <a:rPr lang="zh-CN" altLang="en-US" sz="1200" b="1" dirty="0">
                <a:solidFill>
                  <a:srgbClr val="FFFFFF"/>
                </a:solidFill>
                <a:latin typeface="Arial Narrow" charset="0"/>
                <a:cs typeface="Arial" charset="0"/>
              </a:rPr>
              <a:t>对压迫穷人的报应</a:t>
            </a:r>
          </a:p>
          <a:p>
            <a:pPr algn="ctr" eaLnBrk="0" hangingPunct="0">
              <a:defRPr/>
            </a:pPr>
            <a:r>
              <a:rPr lang="en-US" sz="1200" b="1" dirty="0">
                <a:solidFill>
                  <a:srgbClr val="FFFFFF"/>
                </a:solidFill>
                <a:latin typeface="Arial Narrow" charset="0"/>
                <a:cs typeface="Arial" charset="0"/>
              </a:rPr>
              <a:t>2:1-11</a:t>
            </a:r>
            <a:endParaRPr lang="en-US" dirty="0">
              <a:solidFill>
                <a:srgbClr val="FFFFFF"/>
              </a:solidFill>
              <a:ea typeface="Arial" charset="0"/>
              <a:cs typeface="Arial" charset="0"/>
            </a:endParaRPr>
          </a:p>
        </p:txBody>
      </p:sp>
      <p:sp>
        <p:nvSpPr>
          <p:cNvPr id="118804" name="Rectangle 56"/>
          <p:cNvSpPr>
            <a:spLocks noChangeArrowheads="1"/>
          </p:cNvSpPr>
          <p:nvPr/>
        </p:nvSpPr>
        <p:spPr bwMode="auto">
          <a:xfrm>
            <a:off x="1328738" y="4478338"/>
            <a:ext cx="944562" cy="104298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sp>
        <p:nvSpPr>
          <p:cNvPr id="118805" name="Rectangle 18"/>
          <p:cNvSpPr>
            <a:spLocks noChangeArrowheads="1"/>
          </p:cNvSpPr>
          <p:nvPr/>
        </p:nvSpPr>
        <p:spPr bwMode="auto">
          <a:xfrm>
            <a:off x="2254250" y="4478338"/>
            <a:ext cx="946150" cy="1042987"/>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200" b="1" dirty="0">
                <a:solidFill>
                  <a:srgbClr val="FFFFFF"/>
                </a:solidFill>
                <a:latin typeface="Arial Narrow" charset="0"/>
                <a:cs typeface="Arial" charset="0"/>
              </a:rPr>
              <a:t>招聚以色列剩下的人</a:t>
            </a:r>
          </a:p>
          <a:p>
            <a:pPr algn="ctr" eaLnBrk="0" hangingPunct="0"/>
            <a:r>
              <a:rPr lang="en-US" sz="1200" b="1" dirty="0">
                <a:solidFill>
                  <a:srgbClr val="FFFFFF"/>
                </a:solidFill>
                <a:latin typeface="Arial Narrow" charset="0"/>
                <a:cs typeface="Arial" charset="0"/>
              </a:rPr>
              <a:t>2:12-13</a:t>
            </a:r>
            <a:endParaRPr lang="en-US" dirty="0">
              <a:solidFill>
                <a:srgbClr val="FFFFFF"/>
              </a:solidFill>
              <a:cs typeface="Arial" charset="0"/>
            </a:endParaRPr>
          </a:p>
        </p:txBody>
      </p:sp>
      <p:sp>
        <p:nvSpPr>
          <p:cNvPr id="118806" name="Rectangle 58"/>
          <p:cNvSpPr>
            <a:spLocks noChangeArrowheads="1"/>
          </p:cNvSpPr>
          <p:nvPr/>
        </p:nvSpPr>
        <p:spPr bwMode="auto">
          <a:xfrm>
            <a:off x="2273300" y="4478338"/>
            <a:ext cx="944563" cy="104298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sp>
        <p:nvSpPr>
          <p:cNvPr id="8211" name="Rectangle 19"/>
          <p:cNvSpPr>
            <a:spLocks noChangeArrowheads="1"/>
          </p:cNvSpPr>
          <p:nvPr/>
        </p:nvSpPr>
        <p:spPr bwMode="auto">
          <a:xfrm>
            <a:off x="3200400" y="4478338"/>
            <a:ext cx="1371600" cy="1042987"/>
          </a:xfrm>
          <a:prstGeom prst="rect">
            <a:avLst/>
          </a:prstGeom>
          <a:gradFill flip="none" rotWithShape="1">
            <a:gsLst>
              <a:gs pos="23000">
                <a:srgbClr val="800000"/>
              </a:gs>
              <a:gs pos="76000">
                <a:schemeClr val="tx1"/>
              </a:gs>
            </a:gsLst>
            <a:path path="shape">
              <a:fillToRect l="50000" t="50000" r="50000" b="50000"/>
            </a:path>
            <a:tileRect/>
          </a:gradFill>
          <a:ln w="9525">
            <a:noFill/>
            <a:miter lim="800000"/>
            <a:headEnd/>
            <a:tailEnd/>
          </a:ln>
          <a:effectLst/>
        </p:spPr>
        <p:txBody>
          <a:bodyPr anchor="ctr"/>
          <a:lstStyle/>
          <a:p>
            <a:pPr algn="ctr">
              <a:defRPr/>
            </a:pPr>
            <a:r>
              <a:rPr lang="zh-CN" altLang="en-US" sz="1200" b="1" dirty="0">
                <a:solidFill>
                  <a:srgbClr val="FFFFFF"/>
                </a:solidFill>
                <a:latin typeface="Arial Narrow" charset="0"/>
                <a:cs typeface="Arial" charset="0"/>
              </a:rPr>
              <a:t>宣布领导层的罪行</a:t>
            </a:r>
          </a:p>
          <a:p>
            <a:pPr algn="ctr" eaLnBrk="0" hangingPunct="0">
              <a:defRPr/>
            </a:pPr>
            <a:r>
              <a:rPr lang="en-US" sz="1200" b="1" dirty="0">
                <a:solidFill>
                  <a:srgbClr val="FFFFFF"/>
                </a:solidFill>
                <a:latin typeface="Arial Narrow" charset="0"/>
                <a:cs typeface="Arial" charset="0"/>
              </a:rPr>
              <a:t>Chap 3</a:t>
            </a:r>
            <a:endParaRPr lang="en-US" dirty="0">
              <a:solidFill>
                <a:srgbClr val="FFFFFF"/>
              </a:solidFill>
              <a:ea typeface="Arial" charset="0"/>
              <a:cs typeface="Arial" charset="0"/>
            </a:endParaRPr>
          </a:p>
        </p:txBody>
      </p:sp>
      <p:sp>
        <p:nvSpPr>
          <p:cNvPr id="118808" name="Rectangle 60"/>
          <p:cNvSpPr>
            <a:spLocks noChangeArrowheads="1"/>
          </p:cNvSpPr>
          <p:nvPr/>
        </p:nvSpPr>
        <p:spPr bwMode="auto">
          <a:xfrm>
            <a:off x="3217863" y="4478338"/>
            <a:ext cx="1354137" cy="104298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sp>
        <p:nvSpPr>
          <p:cNvPr id="118809" name="Rectangle 20"/>
          <p:cNvSpPr>
            <a:spLocks noChangeArrowheads="1"/>
          </p:cNvSpPr>
          <p:nvPr/>
        </p:nvSpPr>
        <p:spPr bwMode="auto">
          <a:xfrm>
            <a:off x="4572000" y="4478338"/>
            <a:ext cx="1371600" cy="1042987"/>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200" b="1" dirty="0">
                <a:solidFill>
                  <a:srgbClr val="FFFFFF"/>
                </a:solidFill>
                <a:latin typeface="Arial Narrow" charset="0"/>
                <a:cs typeface="Arial" charset="0"/>
              </a:rPr>
              <a:t>预言基督千禧年的国度</a:t>
            </a:r>
          </a:p>
          <a:p>
            <a:pPr algn="ctr" eaLnBrk="0" hangingPunct="0"/>
            <a:r>
              <a:rPr lang="en-US" sz="1200" b="1" dirty="0">
                <a:solidFill>
                  <a:srgbClr val="FFFFFF"/>
                </a:solidFill>
                <a:latin typeface="Arial Narrow" charset="0"/>
                <a:cs typeface="Arial" charset="0"/>
              </a:rPr>
              <a:t>4–5</a:t>
            </a:r>
            <a:endParaRPr lang="en-US" dirty="0">
              <a:solidFill>
                <a:srgbClr val="FFFFFF"/>
              </a:solidFill>
              <a:cs typeface="Arial" charset="0"/>
            </a:endParaRPr>
          </a:p>
        </p:txBody>
      </p:sp>
      <p:sp>
        <p:nvSpPr>
          <p:cNvPr id="118810" name="Rectangle 62"/>
          <p:cNvSpPr>
            <a:spLocks noChangeArrowheads="1"/>
          </p:cNvSpPr>
          <p:nvPr/>
        </p:nvSpPr>
        <p:spPr bwMode="auto">
          <a:xfrm>
            <a:off x="4572000" y="4478338"/>
            <a:ext cx="1354138" cy="104298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sp>
        <p:nvSpPr>
          <p:cNvPr id="8213" name="Rectangle 21"/>
          <p:cNvSpPr>
            <a:spLocks noChangeArrowheads="1"/>
          </p:cNvSpPr>
          <p:nvPr/>
        </p:nvSpPr>
        <p:spPr bwMode="auto">
          <a:xfrm>
            <a:off x="5943600" y="4478338"/>
            <a:ext cx="914400" cy="1042987"/>
          </a:xfrm>
          <a:prstGeom prst="rect">
            <a:avLst/>
          </a:prstGeom>
          <a:gradFill flip="none" rotWithShape="1">
            <a:gsLst>
              <a:gs pos="23000">
                <a:srgbClr val="800000"/>
              </a:gs>
              <a:gs pos="76000">
                <a:schemeClr val="tx1"/>
              </a:gs>
            </a:gsLst>
            <a:path path="shape">
              <a:fillToRect l="50000" t="50000" r="50000" b="50000"/>
            </a:path>
            <a:tileRect/>
          </a:gradFill>
          <a:ln w="9525">
            <a:noFill/>
            <a:miter lim="800000"/>
            <a:headEnd/>
            <a:tailEnd/>
          </a:ln>
          <a:effectLst/>
        </p:spPr>
        <p:txBody>
          <a:bodyPr anchor="ctr"/>
          <a:lstStyle/>
          <a:p>
            <a:pPr algn="ctr">
              <a:defRPr/>
            </a:pPr>
            <a:r>
              <a:rPr lang="zh-CN" altLang="en-US" sz="1200" b="1" dirty="0">
                <a:solidFill>
                  <a:srgbClr val="FFFFFF"/>
                </a:solidFill>
                <a:latin typeface="Arial Narrow" charset="0"/>
                <a:cs typeface="Arial" charset="0"/>
              </a:rPr>
              <a:t>谴责假先知与祭司的罪行</a:t>
            </a:r>
            <a:r>
              <a:rPr lang="en-US" sz="1200" b="1" dirty="0">
                <a:solidFill>
                  <a:srgbClr val="FFFFFF"/>
                </a:solidFill>
                <a:latin typeface="Arial Narrow" charset="0"/>
                <a:cs typeface="Arial" charset="0"/>
              </a:rPr>
              <a:t>6:1-8</a:t>
            </a:r>
            <a:endParaRPr lang="en-US" dirty="0">
              <a:solidFill>
                <a:srgbClr val="FFFFFF"/>
              </a:solidFill>
              <a:ea typeface="Arial" charset="0"/>
              <a:cs typeface="Arial" charset="0"/>
            </a:endParaRPr>
          </a:p>
        </p:txBody>
      </p:sp>
      <p:sp>
        <p:nvSpPr>
          <p:cNvPr id="118812" name="Rectangle 64"/>
          <p:cNvSpPr>
            <a:spLocks noChangeArrowheads="1"/>
          </p:cNvSpPr>
          <p:nvPr/>
        </p:nvSpPr>
        <p:spPr bwMode="auto">
          <a:xfrm>
            <a:off x="5926138" y="4478338"/>
            <a:ext cx="942975" cy="104298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sp>
        <p:nvSpPr>
          <p:cNvPr id="8214" name="Rectangle 22"/>
          <p:cNvSpPr>
            <a:spLocks noChangeArrowheads="1"/>
          </p:cNvSpPr>
          <p:nvPr/>
        </p:nvSpPr>
        <p:spPr bwMode="auto">
          <a:xfrm>
            <a:off x="6858000" y="4478338"/>
            <a:ext cx="990600" cy="1042987"/>
          </a:xfrm>
          <a:prstGeom prst="rect">
            <a:avLst/>
          </a:prstGeom>
          <a:gradFill flip="none" rotWithShape="1">
            <a:gsLst>
              <a:gs pos="23000">
                <a:srgbClr val="800000"/>
              </a:gs>
              <a:gs pos="76000">
                <a:schemeClr val="tx1"/>
              </a:gs>
            </a:gsLst>
            <a:path path="shape">
              <a:fillToRect l="50000" t="50000" r="50000" b="50000"/>
            </a:path>
            <a:tileRect/>
          </a:gradFill>
          <a:ln w="9525">
            <a:noFill/>
            <a:miter lim="800000"/>
            <a:headEnd/>
            <a:tailEnd/>
          </a:ln>
          <a:effectLst/>
        </p:spPr>
        <p:txBody>
          <a:bodyPr anchor="ctr"/>
          <a:lstStyle/>
          <a:p>
            <a:pPr algn="ctr">
              <a:defRPr/>
            </a:pPr>
            <a:r>
              <a:rPr lang="zh-CN" altLang="en-US" sz="1200" b="1" dirty="0">
                <a:solidFill>
                  <a:srgbClr val="FFFFFF"/>
                </a:solidFill>
                <a:latin typeface="Arial Narrow" charset="0"/>
                <a:cs typeface="Arial" charset="0"/>
              </a:rPr>
              <a:t>假先知与祭司的罪行</a:t>
            </a:r>
          </a:p>
          <a:p>
            <a:pPr algn="ctr" eaLnBrk="0" hangingPunct="0">
              <a:defRPr/>
            </a:pPr>
            <a:r>
              <a:rPr lang="en-US" sz="1200" b="1" dirty="0">
                <a:solidFill>
                  <a:srgbClr val="FFFFFF"/>
                </a:solidFill>
                <a:latin typeface="Arial Narrow" charset="0"/>
                <a:cs typeface="Arial" charset="0"/>
              </a:rPr>
              <a:t>6:9–7:6</a:t>
            </a:r>
            <a:endParaRPr lang="en-US" dirty="0">
              <a:solidFill>
                <a:srgbClr val="FFFFFF"/>
              </a:solidFill>
              <a:ea typeface="Arial" charset="0"/>
              <a:cs typeface="Arial" charset="0"/>
            </a:endParaRPr>
          </a:p>
        </p:txBody>
      </p:sp>
      <p:sp>
        <p:nvSpPr>
          <p:cNvPr id="118814" name="Rectangle 66"/>
          <p:cNvSpPr>
            <a:spLocks noChangeArrowheads="1"/>
          </p:cNvSpPr>
          <p:nvPr/>
        </p:nvSpPr>
        <p:spPr bwMode="auto">
          <a:xfrm>
            <a:off x="6869113" y="4478338"/>
            <a:ext cx="944562" cy="104298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sp>
        <p:nvSpPr>
          <p:cNvPr id="118815" name="Rectangle 23"/>
          <p:cNvSpPr>
            <a:spLocks noChangeArrowheads="1"/>
          </p:cNvSpPr>
          <p:nvPr/>
        </p:nvSpPr>
        <p:spPr bwMode="auto">
          <a:xfrm>
            <a:off x="7848600" y="4478338"/>
            <a:ext cx="914400" cy="1042987"/>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200" b="1" dirty="0">
                <a:solidFill>
                  <a:srgbClr val="FFFFFF"/>
                </a:solidFill>
                <a:latin typeface="Arial Narrow" charset="0"/>
                <a:cs typeface="Arial" charset="0"/>
              </a:rPr>
              <a:t>神为救恩之源</a:t>
            </a:r>
          </a:p>
          <a:p>
            <a:pPr algn="ctr" eaLnBrk="0" hangingPunct="0"/>
            <a:r>
              <a:rPr lang="en-US" sz="1200" b="1" dirty="0">
                <a:solidFill>
                  <a:srgbClr val="FFFFFF"/>
                </a:solidFill>
                <a:latin typeface="Arial Narrow" charset="0"/>
                <a:cs typeface="Arial" charset="0"/>
              </a:rPr>
              <a:t>7:7-20</a:t>
            </a:r>
            <a:endParaRPr lang="en-US" dirty="0">
              <a:solidFill>
                <a:srgbClr val="FFFFFF"/>
              </a:solidFill>
              <a:cs typeface="Arial" charset="0"/>
            </a:endParaRPr>
          </a:p>
        </p:txBody>
      </p:sp>
      <p:sp>
        <p:nvSpPr>
          <p:cNvPr id="118816" name="Rectangle 68"/>
          <p:cNvSpPr>
            <a:spLocks noChangeArrowheads="1"/>
          </p:cNvSpPr>
          <p:nvPr/>
        </p:nvSpPr>
        <p:spPr bwMode="auto">
          <a:xfrm>
            <a:off x="7813675" y="4478338"/>
            <a:ext cx="944563" cy="104298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nvGrpSpPr>
          <p:cNvPr id="118817" name="Group 71"/>
          <p:cNvGrpSpPr>
            <a:grpSpLocks/>
          </p:cNvGrpSpPr>
          <p:nvPr/>
        </p:nvGrpSpPr>
        <p:grpSpPr bwMode="auto">
          <a:xfrm>
            <a:off x="385763" y="5521325"/>
            <a:ext cx="8372475" cy="534988"/>
            <a:chOff x="0" y="4242"/>
            <a:chExt cx="5850" cy="384"/>
          </a:xfrm>
        </p:grpSpPr>
        <p:sp>
          <p:nvSpPr>
            <p:cNvPr id="118823" name="Rectangle 24"/>
            <p:cNvSpPr>
              <a:spLocks noChangeArrowheads="1"/>
            </p:cNvSpPr>
            <p:nvPr/>
          </p:nvSpPr>
          <p:spPr bwMode="auto">
            <a:xfrm>
              <a:off x="43" y="4242"/>
              <a:ext cx="576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zh-CN" altLang="en-US" sz="2000" b="1" dirty="0">
                  <a:solidFill>
                    <a:srgbClr val="FFFFFF"/>
                  </a:solidFill>
                  <a:latin typeface="Arial" charset="0"/>
                  <a:cs typeface="Arial" charset="0"/>
                </a:rPr>
                <a:t>以色列与犹大</a:t>
              </a:r>
            </a:p>
          </p:txBody>
        </p:sp>
        <p:sp>
          <p:nvSpPr>
            <p:cNvPr id="118824" name="Rectangle 70"/>
            <p:cNvSpPr>
              <a:spLocks noChangeArrowheads="1"/>
            </p:cNvSpPr>
            <p:nvPr/>
          </p:nvSpPr>
          <p:spPr bwMode="auto">
            <a:xfrm>
              <a:off x="0" y="4242"/>
              <a:ext cx="5850"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818" name="Group 73"/>
          <p:cNvGrpSpPr>
            <a:grpSpLocks/>
          </p:cNvGrpSpPr>
          <p:nvPr/>
        </p:nvGrpSpPr>
        <p:grpSpPr bwMode="auto">
          <a:xfrm>
            <a:off x="385763" y="6056313"/>
            <a:ext cx="8372475" cy="654050"/>
            <a:chOff x="0" y="4626"/>
            <a:chExt cx="5850" cy="470"/>
          </a:xfrm>
        </p:grpSpPr>
        <p:sp>
          <p:nvSpPr>
            <p:cNvPr id="118821" name="Rectangle 25"/>
            <p:cNvSpPr>
              <a:spLocks noChangeArrowheads="1"/>
            </p:cNvSpPr>
            <p:nvPr/>
          </p:nvSpPr>
          <p:spPr bwMode="auto">
            <a:xfrm>
              <a:off x="43" y="4626"/>
              <a:ext cx="5764"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900" b="1" dirty="0">
                  <a:solidFill>
                    <a:srgbClr val="FFFFFF"/>
                  </a:solidFill>
                  <a:latin typeface="Arial" charset="0"/>
                  <a:cs typeface="Arial" charset="0"/>
                </a:rPr>
                <a:t>主前</a:t>
              </a:r>
              <a:r>
                <a:rPr lang="en-US" altLang="zh-CN" sz="1900" b="1" dirty="0">
                  <a:solidFill>
                    <a:srgbClr val="FFFFFF"/>
                  </a:solidFill>
                  <a:latin typeface="Arial" charset="0"/>
                  <a:cs typeface="Arial" charset="0"/>
                </a:rPr>
                <a:t>735-710 (</a:t>
              </a:r>
              <a:r>
                <a:rPr lang="zh-CN" altLang="en-US" sz="1900" b="1" dirty="0">
                  <a:solidFill>
                    <a:srgbClr val="FFFFFF"/>
                  </a:solidFill>
                  <a:latin typeface="Arial" charset="0"/>
                  <a:cs typeface="Arial" charset="0"/>
                </a:rPr>
                <a:t>以色列亡国时及亡国前后期）</a:t>
              </a:r>
            </a:p>
          </p:txBody>
        </p:sp>
        <p:sp>
          <p:nvSpPr>
            <p:cNvPr id="118822" name="Rectangle 72"/>
            <p:cNvSpPr>
              <a:spLocks noChangeArrowheads="1"/>
            </p:cNvSpPr>
            <p:nvPr/>
          </p:nvSpPr>
          <p:spPr bwMode="auto">
            <a:xfrm>
              <a:off x="0" y="4626"/>
              <a:ext cx="5850" cy="47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sp>
        <p:nvSpPr>
          <p:cNvPr id="118819" name="Text Box 77"/>
          <p:cNvSpPr txBox="1">
            <a:spLocks noChangeArrowheads="1"/>
          </p:cNvSpPr>
          <p:nvPr/>
        </p:nvSpPr>
        <p:spPr bwMode="auto">
          <a:xfrm>
            <a:off x="8366125"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615</a:t>
            </a:r>
            <a:endParaRPr lang="en-US">
              <a:solidFill>
                <a:srgbClr val="000000"/>
              </a:solidFill>
              <a:latin typeface="Arial" charset="0"/>
              <a:cs typeface="Arial" charset="0"/>
            </a:endParaRPr>
          </a:p>
        </p:txBody>
      </p:sp>
      <p:sp>
        <p:nvSpPr>
          <p:cNvPr id="118820" name="Rectangle 79"/>
          <p:cNvSpPr>
            <a:spLocks noChangeArrowheads="1"/>
          </p:cNvSpPr>
          <p:nvPr/>
        </p:nvSpPr>
        <p:spPr bwMode="auto">
          <a:xfrm>
            <a:off x="381000" y="6985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dirty="0">
                <a:solidFill>
                  <a:srgbClr val="FFFFFF"/>
                </a:solidFill>
                <a:latin typeface="Arial Black" charset="0"/>
                <a:cs typeface="Times New Roman" charset="0"/>
              </a:rPr>
              <a:t>以色列和犹大的宣判</a:t>
            </a:r>
          </a:p>
        </p:txBody>
      </p:sp>
    </p:spTree>
    <p:extLst>
      <p:ext uri="{BB962C8B-B14F-4D97-AF65-F5344CB8AC3E}">
        <p14:creationId xmlns:p14="http://schemas.microsoft.com/office/powerpoint/2010/main" val="1725014948"/>
      </p:ext>
    </p:extLst>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不要麻木你的心。</a:t>
            </a:r>
            <a:br>
              <a:rPr lang="en-US" sz="4000" b="1" dirty="0">
                <a:effectLst>
                  <a:glow rad="127000">
                    <a:schemeClr val="tx1"/>
                  </a:glow>
                </a:effectLst>
                <a:latin typeface="Arial" charset="0"/>
                <a:ea typeface="ＭＳ Ｐゴシック" charset="0"/>
                <a:cs typeface="ＭＳ Ｐゴシック" charset="0"/>
              </a:rPr>
            </a:br>
            <a:endParaRPr lang="en-US" sz="40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70179" y="1022314"/>
            <a:ext cx="5711384" cy="5639992"/>
          </a:xfrm>
          <a:prstGeom prst="rect">
            <a:avLst/>
          </a:prstGeom>
        </p:spPr>
      </p:pic>
    </p:spTree>
    <p:extLst>
      <p:ext uri="{BB962C8B-B14F-4D97-AF65-F5344CB8AC3E}">
        <p14:creationId xmlns:p14="http://schemas.microsoft.com/office/powerpoint/2010/main" val="1360861008"/>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48482" name="Text Box 4"/>
          <p:cNvSpPr txBox="1">
            <a:spLocks noChangeArrowheads="1"/>
          </p:cNvSpPr>
          <p:nvPr/>
        </p:nvSpPr>
        <p:spPr bwMode="auto">
          <a:xfrm>
            <a:off x="228600" y="1143000"/>
            <a:ext cx="7696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endParaRPr lang="en-GB" sz="4400" b="1" i="1">
              <a:solidFill>
                <a:srgbClr val="FF9933"/>
              </a:solidFill>
              <a:latin typeface="Jott 43 Extended" charset="0"/>
              <a:cs typeface="+mn-cs"/>
            </a:endParaRPr>
          </a:p>
        </p:txBody>
      </p:sp>
      <p:sp>
        <p:nvSpPr>
          <p:cNvPr id="148483" name="Line 5"/>
          <p:cNvSpPr>
            <a:spLocks noChangeShapeType="1"/>
          </p:cNvSpPr>
          <p:nvPr/>
        </p:nvSpPr>
        <p:spPr bwMode="auto">
          <a:xfrm>
            <a:off x="838200" y="838200"/>
            <a:ext cx="8229600" cy="0"/>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latin typeface="Times New Roman"/>
              <a:cs typeface="+mn-cs"/>
            </a:endParaRPr>
          </a:p>
        </p:txBody>
      </p:sp>
      <p:sp>
        <p:nvSpPr>
          <p:cNvPr id="23558" name="Text Box 6"/>
          <p:cNvSpPr txBox="1">
            <a:spLocks noChangeArrowheads="1"/>
          </p:cNvSpPr>
          <p:nvPr/>
        </p:nvSpPr>
        <p:spPr bwMode="auto">
          <a:xfrm>
            <a:off x="228600" y="1752600"/>
            <a:ext cx="8915400" cy="350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r>
              <a:rPr lang="zh-CN" altLang="en-US" b="1">
                <a:solidFill>
                  <a:srgbClr val="FFFFFF"/>
                </a:solidFill>
                <a:latin typeface="Jott 43 Extended" charset="0"/>
                <a:cs typeface="SimSun" charset="0"/>
              </a:rPr>
              <a:t>现代</a:t>
            </a:r>
            <a:r>
              <a:rPr lang="zh-CN" altLang="en-US" b="1">
                <a:solidFill>
                  <a:srgbClr val="FFFFFF"/>
                </a:solidFill>
                <a:cs typeface="SimSun" charset="0"/>
              </a:rPr>
              <a:t>评论研讨</a:t>
            </a:r>
            <a:endParaRPr lang="zh-CN" altLang="en-US" b="1">
              <a:solidFill>
                <a:srgbClr val="FFFFFF"/>
              </a:solidFill>
              <a:latin typeface="Jott 43 Extended" charset="0"/>
              <a:cs typeface="SimSun" charset="0"/>
            </a:endParaRPr>
          </a:p>
          <a:p>
            <a:pPr>
              <a:buFontTx/>
              <a:buChar char="•"/>
              <a:defRPr/>
            </a:pPr>
            <a:r>
              <a:rPr lang="zh-CN" altLang="en-US" b="1">
                <a:solidFill>
                  <a:srgbClr val="FFFFFF"/>
                </a:solidFill>
                <a:cs typeface="SimSun" charset="0"/>
              </a:rPr>
              <a:t>文学评论　</a:t>
            </a:r>
            <a:r>
              <a:rPr lang="en-US" altLang="zh-CN" b="1">
                <a:solidFill>
                  <a:srgbClr val="FFFFFF"/>
                </a:solidFill>
                <a:latin typeface="Jott 43 Extended" charset="0"/>
                <a:cs typeface="SimSun" charset="0"/>
              </a:rPr>
              <a:t>Ewald </a:t>
            </a:r>
            <a:r>
              <a:rPr lang="zh-CN" altLang="en-US" b="1">
                <a:solidFill>
                  <a:srgbClr val="FFFFFF"/>
                </a:solidFill>
                <a:latin typeface="Jott 43 Extended" charset="0"/>
                <a:cs typeface="SimSun" charset="0"/>
              </a:rPr>
              <a:t>（</a:t>
            </a:r>
            <a:r>
              <a:rPr lang="en-US" altLang="zh-CN" b="1">
                <a:solidFill>
                  <a:srgbClr val="FFFFFF"/>
                </a:solidFill>
                <a:latin typeface="Jott 43 Extended" charset="0"/>
                <a:cs typeface="SimSun" charset="0"/>
              </a:rPr>
              <a:t>1867</a:t>
            </a:r>
            <a:r>
              <a:rPr lang="zh-CN" altLang="en-US" b="1">
                <a:solidFill>
                  <a:srgbClr val="FFFFFF"/>
                </a:solidFill>
                <a:latin typeface="Jott 43 Extended" charset="0"/>
                <a:cs typeface="SimSun" charset="0"/>
              </a:rPr>
              <a:t>）</a:t>
            </a:r>
          </a:p>
          <a:p>
            <a:pPr>
              <a:buFontTx/>
              <a:buChar char="•"/>
              <a:defRPr/>
            </a:pPr>
            <a:r>
              <a:rPr lang="zh-CN" altLang="en-US" b="1">
                <a:solidFill>
                  <a:srgbClr val="FFFFFF"/>
                </a:solidFill>
                <a:cs typeface="SimSun" charset="0"/>
              </a:rPr>
              <a:t>编辑历史法</a:t>
            </a:r>
            <a:r>
              <a:rPr lang="en-US" altLang="zh-CN" b="1">
                <a:solidFill>
                  <a:srgbClr val="FFFFFF"/>
                </a:solidFill>
                <a:latin typeface="Jott 43 Extended" charset="0"/>
                <a:cs typeface="SimSun" charset="0"/>
              </a:rPr>
              <a:t>-</a:t>
            </a:r>
            <a:r>
              <a:rPr lang="zh-CN" altLang="en-GB" b="1">
                <a:solidFill>
                  <a:srgbClr val="FFFFFF"/>
                </a:solidFill>
                <a:cs typeface="SimSun" charset="0"/>
              </a:rPr>
              <a:t>弥迦书的最终的结构随着时间而扩大</a:t>
            </a:r>
            <a:r>
              <a:rPr lang="en-US" altLang="zh-CN" b="1">
                <a:solidFill>
                  <a:srgbClr val="FFFFFF"/>
                </a:solidFill>
                <a:latin typeface="Jott 43 Extended" charset="0"/>
                <a:cs typeface="SimSun" charset="0"/>
              </a:rPr>
              <a:t> - Mays, Willi Plein (1971), van der Woude, Renaud (1977) and Wolff. </a:t>
            </a:r>
          </a:p>
          <a:p>
            <a:pPr>
              <a:buFontTx/>
              <a:buChar char="•"/>
              <a:defRPr/>
            </a:pPr>
            <a:r>
              <a:rPr lang="en-US" altLang="zh-CN" b="1">
                <a:solidFill>
                  <a:srgbClr val="FFFFFF"/>
                </a:solidFill>
                <a:latin typeface="Jott 43 Extended" charset="0"/>
                <a:cs typeface="SimSun" charset="0"/>
              </a:rPr>
              <a:t>Willis (1969), </a:t>
            </a:r>
            <a:r>
              <a:rPr lang="zh-CN" altLang="en-US" b="1">
                <a:solidFill>
                  <a:srgbClr val="FFFFFF"/>
                </a:solidFill>
                <a:latin typeface="Jott 43 Extended" charset="0"/>
                <a:cs typeface="SimSun" charset="0"/>
              </a:rPr>
              <a:t>发现有三段经文（</a:t>
            </a:r>
            <a:r>
              <a:rPr lang="en-US" altLang="zh-CN" b="1">
                <a:solidFill>
                  <a:srgbClr val="FFFFFF"/>
                </a:solidFill>
                <a:cs typeface="SimSun" charset="0"/>
              </a:rPr>
              <a:t>1:2; 3:1 </a:t>
            </a:r>
            <a:r>
              <a:rPr lang="zh-CN" altLang="en-US" b="1">
                <a:solidFill>
                  <a:srgbClr val="FFFFFF"/>
                </a:solidFill>
                <a:cs typeface="SimSun" charset="0"/>
              </a:rPr>
              <a:t>与 </a:t>
            </a:r>
            <a:r>
              <a:rPr lang="en-US" altLang="zh-CN" b="1">
                <a:solidFill>
                  <a:srgbClr val="FFFFFF"/>
                </a:solidFill>
                <a:cs typeface="SimSun" charset="0"/>
              </a:rPr>
              <a:t>6:1</a:t>
            </a:r>
            <a:r>
              <a:rPr lang="zh-CN" altLang="en-US" b="1">
                <a:solidFill>
                  <a:srgbClr val="FFFFFF"/>
                </a:solidFill>
                <a:cs typeface="SimSun" charset="0"/>
              </a:rPr>
              <a:t>）</a:t>
            </a:r>
            <a:r>
              <a:rPr lang="zh-CN" altLang="en-US" b="1">
                <a:solidFill>
                  <a:srgbClr val="FFFFFF"/>
                </a:solidFill>
                <a:latin typeface="Jott 43 Extended" charset="0"/>
                <a:cs typeface="SimSun" charset="0"/>
              </a:rPr>
              <a:t>都是强调“听”而接着是审判的警告与拯救的应许。</a:t>
            </a:r>
            <a:endParaRPr lang="en-US" altLang="zh-CN" b="1">
              <a:solidFill>
                <a:srgbClr val="FFFFFF"/>
              </a:solidFill>
              <a:latin typeface="Jott 43 Extended" charset="0"/>
              <a:cs typeface="SimSun" charset="0"/>
            </a:endParaRPr>
          </a:p>
        </p:txBody>
      </p:sp>
      <p:pic>
        <p:nvPicPr>
          <p:cNvPr id="168965" name="Picture 7"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6" name="Rectangle 8"/>
          <p:cNvSpPr>
            <a:spLocks noGrp="1" noChangeArrowheads="1"/>
          </p:cNvSpPr>
          <p:nvPr>
            <p:ph type="title" idx="4294967295"/>
          </p:nvPr>
        </p:nvSpPr>
        <p:spPr>
          <a:xfrm>
            <a:off x="228600" y="1066800"/>
            <a:ext cx="7772400" cy="685800"/>
          </a:xfrm>
        </p:spPr>
        <p:txBody>
          <a:bodyPr/>
          <a:lstStyle/>
          <a:p>
            <a:pPr algn="l" eaLnBrk="1" hangingPunct="1">
              <a:defRPr/>
            </a:pPr>
            <a:r>
              <a:rPr lang="zh-CN" altLang="en-US">
                <a:solidFill>
                  <a:schemeClr val="bg1"/>
                </a:solidFill>
                <a:latin typeface="Times New Roman" charset="0"/>
                <a:cs typeface="SimSun" charset="0"/>
              </a:rPr>
              <a:t>评论</a:t>
            </a:r>
            <a:endParaRPr lang="en-US" altLang="zh-CN" b="1" i="1">
              <a:solidFill>
                <a:srgbClr val="FF9933"/>
              </a:solidFill>
              <a:latin typeface="Jott 43 Extended" charset="0"/>
              <a:cs typeface="SimSun" charset="0"/>
            </a:endParaRPr>
          </a:p>
        </p:txBody>
      </p:sp>
    </p:spTree>
    <p:extLst>
      <p:ext uri="{BB962C8B-B14F-4D97-AF65-F5344CB8AC3E}">
        <p14:creationId xmlns:p14="http://schemas.microsoft.com/office/powerpoint/2010/main" val="187665980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3558">
                                            <p:txEl>
                                              <p:pRg st="0" end="0"/>
                                            </p:txEl>
                                          </p:spTgt>
                                        </p:tgtEl>
                                        <p:attrNameLst>
                                          <p:attrName>style.visibility</p:attrName>
                                        </p:attrNameLst>
                                      </p:cBhvr>
                                      <p:to>
                                        <p:strVal val="visible"/>
                                      </p:to>
                                    </p:set>
                                    <p:animEffect transition="in" filter="box(out)">
                                      <p:cBhvr>
                                        <p:cTn id="7" dur="500"/>
                                        <p:tgtEl>
                                          <p:spTgt spid="2355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3558">
                                            <p:txEl>
                                              <p:pRg st="1" end="1"/>
                                            </p:txEl>
                                          </p:spTgt>
                                        </p:tgtEl>
                                        <p:attrNameLst>
                                          <p:attrName>style.visibility</p:attrName>
                                        </p:attrNameLst>
                                      </p:cBhvr>
                                      <p:to>
                                        <p:strVal val="visible"/>
                                      </p:to>
                                    </p:set>
                                    <p:animEffect transition="in" filter="box(out)">
                                      <p:cBhvr>
                                        <p:cTn id="12" dur="500"/>
                                        <p:tgtEl>
                                          <p:spTgt spid="2355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3558">
                                            <p:txEl>
                                              <p:pRg st="2" end="2"/>
                                            </p:txEl>
                                          </p:spTgt>
                                        </p:tgtEl>
                                        <p:attrNameLst>
                                          <p:attrName>style.visibility</p:attrName>
                                        </p:attrNameLst>
                                      </p:cBhvr>
                                      <p:to>
                                        <p:strVal val="visible"/>
                                      </p:to>
                                    </p:set>
                                    <p:animEffect transition="in" filter="box(out)">
                                      <p:cBhvr>
                                        <p:cTn id="17" dur="500"/>
                                        <p:tgtEl>
                                          <p:spTgt spid="2355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23558">
                                            <p:txEl>
                                              <p:pRg st="3" end="3"/>
                                            </p:txEl>
                                          </p:spTgt>
                                        </p:tgtEl>
                                        <p:attrNameLst>
                                          <p:attrName>style.visibility</p:attrName>
                                        </p:attrNameLst>
                                      </p:cBhvr>
                                      <p:to>
                                        <p:strVal val="visible"/>
                                      </p:to>
                                    </p:set>
                                    <p:animEffect transition="in" filter="box(out)">
                                      <p:cBhvr>
                                        <p:cTn id="22" dur="500"/>
                                        <p:tgtEl>
                                          <p:spTgt spid="2355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build="p" autoUpdateAnimBg="0"/>
    </p:bldLst>
  </p:timing>
</p:sld>
</file>

<file path=ppt/slides/slide19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50530" name="Text Box 4"/>
          <p:cNvSpPr txBox="1">
            <a:spLocks noChangeArrowheads="1"/>
          </p:cNvSpPr>
          <p:nvPr/>
        </p:nvSpPr>
        <p:spPr bwMode="auto">
          <a:xfrm>
            <a:off x="228600" y="1143000"/>
            <a:ext cx="7696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endParaRPr lang="en-GB" sz="4400" b="1" i="1">
              <a:solidFill>
                <a:srgbClr val="FF9933"/>
              </a:solidFill>
              <a:latin typeface="Jott 43 Extended" charset="0"/>
              <a:cs typeface="+mn-cs"/>
            </a:endParaRPr>
          </a:p>
        </p:txBody>
      </p:sp>
      <p:sp>
        <p:nvSpPr>
          <p:cNvPr id="150531" name="Line 5"/>
          <p:cNvSpPr>
            <a:spLocks noChangeShapeType="1"/>
          </p:cNvSpPr>
          <p:nvPr/>
        </p:nvSpPr>
        <p:spPr bwMode="auto">
          <a:xfrm>
            <a:off x="838200" y="838200"/>
            <a:ext cx="8229600" cy="0"/>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latin typeface="Times New Roman"/>
              <a:cs typeface="+mn-cs"/>
            </a:endParaRPr>
          </a:p>
        </p:txBody>
      </p:sp>
      <p:sp>
        <p:nvSpPr>
          <p:cNvPr id="24582" name="Text Box 6"/>
          <p:cNvSpPr txBox="1">
            <a:spLocks noChangeArrowheads="1"/>
          </p:cNvSpPr>
          <p:nvPr/>
        </p:nvSpPr>
        <p:spPr bwMode="auto">
          <a:xfrm>
            <a:off x="457200" y="2543175"/>
            <a:ext cx="82296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9250" indent="-349250">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nSpc>
                <a:spcPct val="120000"/>
              </a:lnSpc>
              <a:buFontTx/>
              <a:buChar char="•"/>
              <a:defRPr/>
            </a:pPr>
            <a:r>
              <a:rPr lang="zh-CN" altLang="en-US" sz="3600" b="1">
                <a:solidFill>
                  <a:srgbClr val="FFFFFF"/>
                </a:solidFill>
                <a:cs typeface="SimSun" charset="0"/>
              </a:rPr>
              <a:t>弥迦是位先知还是一个长老？</a:t>
            </a:r>
            <a:endParaRPr lang="en-US" altLang="zh-CN" sz="3600">
              <a:solidFill>
                <a:srgbClr val="FFFFFF"/>
              </a:solidFill>
              <a:latin typeface="Jott 43 Extended" charset="0"/>
              <a:cs typeface="SimSun" charset="0"/>
            </a:endParaRPr>
          </a:p>
          <a:p>
            <a:pPr algn="just">
              <a:lnSpc>
                <a:spcPct val="120000"/>
              </a:lnSpc>
              <a:buFontTx/>
              <a:buChar char="•"/>
              <a:defRPr/>
            </a:pPr>
            <a:r>
              <a:rPr lang="zh-CN" altLang="en-US" sz="3600">
                <a:solidFill>
                  <a:srgbClr val="FFFFFF"/>
                </a:solidFill>
                <a:latin typeface="Jott 43 Extended" charset="0"/>
                <a:cs typeface="SimSun" charset="0"/>
              </a:rPr>
              <a:t>破坏的</a:t>
            </a:r>
            <a:r>
              <a:rPr lang="zh-CN" altLang="en-US" sz="3600" b="1" i="1">
                <a:solidFill>
                  <a:srgbClr val="FFFFFF"/>
                </a:solidFill>
                <a:cs typeface="SimSun" charset="0"/>
              </a:rPr>
              <a:t>古卷</a:t>
            </a:r>
          </a:p>
        </p:txBody>
      </p:sp>
      <p:pic>
        <p:nvPicPr>
          <p:cNvPr id="171013" name="Picture 7"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4" name="Rectangle 8"/>
          <p:cNvSpPr>
            <a:spLocks noGrp="1" noChangeArrowheads="1"/>
          </p:cNvSpPr>
          <p:nvPr>
            <p:ph type="title" idx="4294967295"/>
          </p:nvPr>
        </p:nvSpPr>
        <p:spPr>
          <a:xfrm>
            <a:off x="609600" y="1600200"/>
            <a:ext cx="7772400" cy="1143000"/>
          </a:xfrm>
        </p:spPr>
        <p:txBody>
          <a:bodyPr/>
          <a:lstStyle/>
          <a:p>
            <a:pPr algn="l" eaLnBrk="1" hangingPunct="1">
              <a:defRPr/>
            </a:pPr>
            <a:r>
              <a:rPr lang="zh-CN" altLang="en-US" b="1" i="1" dirty="0">
                <a:solidFill>
                  <a:srgbClr val="FF9933"/>
                </a:solidFill>
                <a:latin typeface="Jott 43 Extended" charset="0"/>
                <a:cs typeface="SimSun" charset="0"/>
              </a:rPr>
              <a:t>其身份与古卷</a:t>
            </a:r>
            <a:endParaRPr lang="en-US" altLang="zh-CN" dirty="0">
              <a:latin typeface="Times New Roman" charset="0"/>
              <a:cs typeface="SimSun" charset="0"/>
            </a:endParaRPr>
          </a:p>
        </p:txBody>
      </p:sp>
    </p:spTree>
    <p:extLst>
      <p:ext uri="{BB962C8B-B14F-4D97-AF65-F5344CB8AC3E}">
        <p14:creationId xmlns:p14="http://schemas.microsoft.com/office/powerpoint/2010/main" val="127625797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4582">
                                            <p:txEl>
                                              <p:pRg st="0" end="0"/>
                                            </p:txEl>
                                          </p:spTgt>
                                        </p:tgtEl>
                                        <p:attrNameLst>
                                          <p:attrName>style.visibility</p:attrName>
                                        </p:attrNameLst>
                                      </p:cBhvr>
                                      <p:to>
                                        <p:strVal val="visible"/>
                                      </p:to>
                                    </p:set>
                                    <p:animEffect transition="in" filter="box(out)">
                                      <p:cBhvr>
                                        <p:cTn id="7" dur="500"/>
                                        <p:tgtEl>
                                          <p:spTgt spid="2458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4582">
                                            <p:txEl>
                                              <p:pRg st="1" end="1"/>
                                            </p:txEl>
                                          </p:spTgt>
                                        </p:tgtEl>
                                        <p:attrNameLst>
                                          <p:attrName>style.visibility</p:attrName>
                                        </p:attrNameLst>
                                      </p:cBhvr>
                                      <p:to>
                                        <p:strVal val="visible"/>
                                      </p:to>
                                    </p:set>
                                    <p:animEffect transition="in" filter="box(out)">
                                      <p:cBhvr>
                                        <p:cTn id="12" dur="500"/>
                                        <p:tgtEl>
                                          <p:spTgt spid="2458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build="p" autoUpdateAnimBg="0"/>
    </p:bldLst>
  </p:timing>
</p:sld>
</file>

<file path=ppt/slides/slide19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51554" name="Text Box 4"/>
          <p:cNvSpPr txBox="1">
            <a:spLocks noChangeArrowheads="1"/>
          </p:cNvSpPr>
          <p:nvPr/>
        </p:nvSpPr>
        <p:spPr bwMode="auto">
          <a:xfrm>
            <a:off x="228600" y="1143000"/>
            <a:ext cx="7696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endParaRPr lang="en-GB" sz="4400" b="1" i="1">
              <a:solidFill>
                <a:srgbClr val="FF9933"/>
              </a:solidFill>
              <a:latin typeface="Arial" charset="0"/>
              <a:cs typeface="Arial" charset="0"/>
            </a:endParaRPr>
          </a:p>
        </p:txBody>
      </p:sp>
      <p:sp>
        <p:nvSpPr>
          <p:cNvPr id="151555" name="Line 5"/>
          <p:cNvSpPr>
            <a:spLocks noChangeShapeType="1"/>
          </p:cNvSpPr>
          <p:nvPr/>
        </p:nvSpPr>
        <p:spPr bwMode="auto">
          <a:xfrm>
            <a:off x="838200" y="838200"/>
            <a:ext cx="8229600" cy="0"/>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latin typeface="Times New Roman"/>
              <a:cs typeface="+mn-cs"/>
            </a:endParaRPr>
          </a:p>
        </p:txBody>
      </p:sp>
      <p:sp>
        <p:nvSpPr>
          <p:cNvPr id="25606" name="Text Box 6"/>
          <p:cNvSpPr txBox="1">
            <a:spLocks noChangeArrowheads="1"/>
          </p:cNvSpPr>
          <p:nvPr/>
        </p:nvSpPr>
        <p:spPr bwMode="auto">
          <a:xfrm>
            <a:off x="381000" y="2136775"/>
            <a:ext cx="82296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3200">
                <a:solidFill>
                  <a:schemeClr val="tx1"/>
                </a:solidFill>
                <a:latin typeface="Times New Roman" charset="0"/>
                <a:ea typeface="ＭＳ Ｐゴシック" charset="0"/>
              </a:defRPr>
            </a:lvl1pPr>
            <a:lvl2pPr marL="914400" indent="-457200">
              <a:defRPr sz="28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000">
                <a:solidFill>
                  <a:schemeClr val="tx1"/>
                </a:solidFill>
                <a:latin typeface="Times New Roman" charset="0"/>
                <a:ea typeface="ＭＳ Ｐゴシック" charset="0"/>
              </a:defRPr>
            </a:lvl4pPr>
            <a:lvl5pPr marL="2286000" indent="-457200">
              <a:defRPr sz="2000">
                <a:solidFill>
                  <a:schemeClr val="tx1"/>
                </a:solidFill>
                <a:latin typeface="Times New Roman" charset="0"/>
                <a:ea typeface="ＭＳ Ｐゴシック" charset="0"/>
              </a:defRPr>
            </a:lvl5pPr>
            <a:lvl6pPr marL="2743200" indent="-457200" eaLnBrk="0" hangingPunct="0">
              <a:defRPr sz="2000">
                <a:solidFill>
                  <a:schemeClr val="tx1"/>
                </a:solidFill>
                <a:latin typeface="Times New Roman" charset="0"/>
                <a:ea typeface="ＭＳ Ｐゴシック" charset="0"/>
              </a:defRPr>
            </a:lvl6pPr>
            <a:lvl7pPr marL="3200400" indent="-457200" eaLnBrk="0" hangingPunct="0">
              <a:defRPr sz="2000">
                <a:solidFill>
                  <a:schemeClr val="tx1"/>
                </a:solidFill>
                <a:latin typeface="Times New Roman" charset="0"/>
                <a:ea typeface="ＭＳ Ｐゴシック" charset="0"/>
              </a:defRPr>
            </a:lvl7pPr>
            <a:lvl8pPr marL="3657600" indent="-457200" eaLnBrk="0" hangingPunct="0">
              <a:defRPr sz="2000">
                <a:solidFill>
                  <a:schemeClr val="tx1"/>
                </a:solidFill>
                <a:latin typeface="Times New Roman" charset="0"/>
                <a:ea typeface="ＭＳ Ｐゴシック" charset="0"/>
              </a:defRPr>
            </a:lvl8pPr>
            <a:lvl9pPr marL="4114800" indent="-457200" eaLnBrk="0" hangingPunct="0">
              <a:defRPr sz="2000">
                <a:solidFill>
                  <a:schemeClr val="tx1"/>
                </a:solidFill>
                <a:latin typeface="Times New Roman" charset="0"/>
                <a:ea typeface="ＭＳ Ｐゴシック" charset="0"/>
              </a:defRPr>
            </a:lvl9pPr>
          </a:lstStyle>
          <a:p>
            <a:pPr algn="just">
              <a:buFontTx/>
              <a:buChar char="•"/>
              <a:defRPr/>
            </a:pPr>
            <a:r>
              <a:rPr lang="zh-CN" altLang="en-US" sz="4400" dirty="0">
                <a:solidFill>
                  <a:srgbClr val="FFFFFF"/>
                </a:solidFill>
                <a:latin typeface="Arial" charset="0"/>
                <a:cs typeface="SimSun" charset="0"/>
              </a:rPr>
              <a:t>神的属性</a:t>
            </a:r>
          </a:p>
          <a:p>
            <a:pPr algn="just">
              <a:buFontTx/>
              <a:buChar char="•"/>
              <a:defRPr/>
            </a:pPr>
            <a:r>
              <a:rPr lang="zh-CN" altLang="en-US" sz="4400" dirty="0">
                <a:solidFill>
                  <a:srgbClr val="FFFFFF"/>
                </a:solidFill>
                <a:latin typeface="Arial" charset="0"/>
                <a:cs typeface="SimSun" charset="0"/>
              </a:rPr>
              <a:t>余民导论</a:t>
            </a:r>
            <a:endParaRPr lang="en-US" altLang="zh-CN" sz="4400" dirty="0">
              <a:solidFill>
                <a:srgbClr val="FFFFFF"/>
              </a:solidFill>
              <a:latin typeface="Arial" charset="0"/>
              <a:cs typeface="SimSun" charset="0"/>
            </a:endParaRPr>
          </a:p>
          <a:p>
            <a:pPr algn="just">
              <a:buFontTx/>
              <a:buChar char="•"/>
              <a:defRPr/>
            </a:pPr>
            <a:r>
              <a:rPr lang="zh-CN" altLang="en-US" sz="4400" dirty="0">
                <a:solidFill>
                  <a:srgbClr val="FFFFFF"/>
                </a:solidFill>
                <a:latin typeface="Arial" charset="0"/>
                <a:cs typeface="SimSun" charset="0"/>
              </a:rPr>
              <a:t>预言弥撒亚</a:t>
            </a:r>
          </a:p>
        </p:txBody>
      </p:sp>
      <p:pic>
        <p:nvPicPr>
          <p:cNvPr id="172037" name="Picture 7"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8" name="Rectangle 8"/>
          <p:cNvSpPr>
            <a:spLocks noGrp="1" noChangeArrowheads="1"/>
          </p:cNvSpPr>
          <p:nvPr>
            <p:ph type="title" idx="4294967295"/>
          </p:nvPr>
        </p:nvSpPr>
        <p:spPr>
          <a:xfrm>
            <a:off x="457200" y="1295400"/>
            <a:ext cx="7696200" cy="990600"/>
          </a:xfrm>
        </p:spPr>
        <p:txBody>
          <a:bodyPr/>
          <a:lstStyle/>
          <a:p>
            <a:pPr algn="l" eaLnBrk="1" hangingPunct="1">
              <a:defRPr/>
            </a:pPr>
            <a:r>
              <a:rPr lang="zh-CN" altLang="en-US" b="1" i="1">
                <a:solidFill>
                  <a:srgbClr val="FF9933"/>
                </a:solidFill>
                <a:latin typeface="Arial" charset="0"/>
                <a:cs typeface="SimSun" charset="0"/>
              </a:rPr>
              <a:t>神学的价值</a:t>
            </a:r>
            <a:endParaRPr lang="zh-CN" altLang="en-US">
              <a:latin typeface="Times New Roman" charset="0"/>
              <a:cs typeface="SimSun" charset="0"/>
            </a:endParaRPr>
          </a:p>
        </p:txBody>
      </p:sp>
    </p:spTree>
    <p:extLst>
      <p:ext uri="{BB962C8B-B14F-4D97-AF65-F5344CB8AC3E}">
        <p14:creationId xmlns:p14="http://schemas.microsoft.com/office/powerpoint/2010/main" val="252968644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5606">
                                            <p:txEl>
                                              <p:pRg st="0" end="0"/>
                                            </p:txEl>
                                          </p:spTgt>
                                        </p:tgtEl>
                                        <p:attrNameLst>
                                          <p:attrName>style.visibility</p:attrName>
                                        </p:attrNameLst>
                                      </p:cBhvr>
                                      <p:to>
                                        <p:strVal val="visible"/>
                                      </p:to>
                                    </p:set>
                                    <p:animEffect transition="in" filter="box(out)">
                                      <p:cBhvr>
                                        <p:cTn id="7" dur="500"/>
                                        <p:tgtEl>
                                          <p:spTgt spid="2560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5606">
                                            <p:txEl>
                                              <p:pRg st="1" end="1"/>
                                            </p:txEl>
                                          </p:spTgt>
                                        </p:tgtEl>
                                        <p:attrNameLst>
                                          <p:attrName>style.visibility</p:attrName>
                                        </p:attrNameLst>
                                      </p:cBhvr>
                                      <p:to>
                                        <p:strVal val="visible"/>
                                      </p:to>
                                    </p:set>
                                    <p:animEffect transition="in" filter="box(out)">
                                      <p:cBhvr>
                                        <p:cTn id="12" dur="500"/>
                                        <p:tgtEl>
                                          <p:spTgt spid="2560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5606">
                                            <p:txEl>
                                              <p:pRg st="2" end="2"/>
                                            </p:txEl>
                                          </p:spTgt>
                                        </p:tgtEl>
                                        <p:attrNameLst>
                                          <p:attrName>style.visibility</p:attrName>
                                        </p:attrNameLst>
                                      </p:cBhvr>
                                      <p:to>
                                        <p:strVal val="visible"/>
                                      </p:to>
                                    </p:set>
                                    <p:animEffect transition="in" filter="box(out)">
                                      <p:cBhvr>
                                        <p:cTn id="17" dur="500"/>
                                        <p:tgtEl>
                                          <p:spTgt spid="2560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build="p"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52578" name="Text Box 4"/>
          <p:cNvSpPr txBox="1">
            <a:spLocks noChangeArrowheads="1"/>
          </p:cNvSpPr>
          <p:nvPr/>
        </p:nvSpPr>
        <p:spPr bwMode="auto">
          <a:xfrm>
            <a:off x="228600" y="1143000"/>
            <a:ext cx="7696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endParaRPr lang="en-GB" sz="4400" b="1" i="1">
              <a:solidFill>
                <a:srgbClr val="FF9933"/>
              </a:solidFill>
              <a:latin typeface="Arial" charset="0"/>
              <a:cs typeface="Arial" charset="0"/>
            </a:endParaRPr>
          </a:p>
        </p:txBody>
      </p:sp>
      <p:sp>
        <p:nvSpPr>
          <p:cNvPr id="152579" name="Line 5"/>
          <p:cNvSpPr>
            <a:spLocks noChangeShapeType="1"/>
          </p:cNvSpPr>
          <p:nvPr/>
        </p:nvSpPr>
        <p:spPr bwMode="auto">
          <a:xfrm>
            <a:off x="838200" y="838200"/>
            <a:ext cx="8229600" cy="0"/>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latin typeface="Times New Roman"/>
              <a:cs typeface="+mn-cs"/>
            </a:endParaRPr>
          </a:p>
        </p:txBody>
      </p:sp>
      <p:sp>
        <p:nvSpPr>
          <p:cNvPr id="26630" name="Text Box 6"/>
          <p:cNvSpPr txBox="1">
            <a:spLocks noChangeArrowheads="1"/>
          </p:cNvSpPr>
          <p:nvPr/>
        </p:nvSpPr>
        <p:spPr bwMode="auto">
          <a:xfrm>
            <a:off x="457200" y="1828800"/>
            <a:ext cx="8686800" cy="30162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49250" indent="-349250">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buFontTx/>
              <a:buChar char="•"/>
              <a:defRPr/>
            </a:pPr>
            <a:r>
              <a:rPr lang="zh-CN" altLang="en-US" b="1">
                <a:solidFill>
                  <a:srgbClr val="FFFFFF"/>
                </a:solidFill>
                <a:cs typeface="SimSun" charset="0"/>
              </a:rPr>
              <a:t>弥迦的时代与我们今日的社会有何相同之除？教会？</a:t>
            </a:r>
            <a:endParaRPr lang="en-US" altLang="zh-CN">
              <a:solidFill>
                <a:srgbClr val="FFFFFF"/>
              </a:solidFill>
              <a:latin typeface="Arial" charset="0"/>
              <a:cs typeface="SimSun" charset="0"/>
            </a:endParaRPr>
          </a:p>
          <a:p>
            <a:pPr>
              <a:buFontTx/>
              <a:buChar char="•"/>
              <a:defRPr/>
            </a:pPr>
            <a:r>
              <a:rPr lang="zh-CN" altLang="en-US">
                <a:solidFill>
                  <a:srgbClr val="FFFFFF"/>
                </a:solidFill>
                <a:latin typeface="Arial" charset="0"/>
                <a:cs typeface="SimSun" charset="0"/>
              </a:rPr>
              <a:t>从</a:t>
            </a:r>
            <a:r>
              <a:rPr lang="zh-CN" altLang="en-US" b="1">
                <a:solidFill>
                  <a:srgbClr val="FFFFFF"/>
                </a:solidFill>
                <a:cs typeface="SimSun" charset="0"/>
              </a:rPr>
              <a:t>弥迦书里，我们认识了上帝的属性，这如何影响我们的的日常生活与人生观？</a:t>
            </a:r>
            <a:endParaRPr lang="zh-CN" altLang="en-US">
              <a:solidFill>
                <a:srgbClr val="FFFFFF"/>
              </a:solidFill>
              <a:latin typeface="Arial" charset="0"/>
              <a:cs typeface="SimSun" charset="0"/>
            </a:endParaRPr>
          </a:p>
          <a:p>
            <a:pPr>
              <a:buFontTx/>
              <a:buChar char="•"/>
              <a:defRPr/>
            </a:pPr>
            <a:r>
              <a:rPr lang="zh-CN" altLang="en-US">
                <a:solidFill>
                  <a:srgbClr val="FFFFFF"/>
                </a:solidFill>
                <a:latin typeface="Arial" charset="0"/>
                <a:cs typeface="SimSun" charset="0"/>
              </a:rPr>
              <a:t>要行公义，喜爱怜悯，</a:t>
            </a:r>
            <a:r>
              <a:rPr lang="zh-CN" altLang="en-US">
                <a:solidFill>
                  <a:srgbClr val="FFFFFF"/>
                </a:solidFill>
                <a:cs typeface="SimSun" charset="0"/>
              </a:rPr>
              <a:t>谦卑的与主同行，这到底是什么意思？</a:t>
            </a:r>
          </a:p>
        </p:txBody>
      </p:sp>
      <p:pic>
        <p:nvPicPr>
          <p:cNvPr id="173061" name="Picture 7"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2" name="Rectangle 8"/>
          <p:cNvSpPr>
            <a:spLocks noGrp="1" noChangeArrowheads="1"/>
          </p:cNvSpPr>
          <p:nvPr>
            <p:ph type="title" idx="4294967295"/>
          </p:nvPr>
        </p:nvSpPr>
        <p:spPr>
          <a:xfrm>
            <a:off x="685800" y="838200"/>
            <a:ext cx="7772400" cy="914400"/>
          </a:xfrm>
        </p:spPr>
        <p:txBody>
          <a:bodyPr/>
          <a:lstStyle/>
          <a:p>
            <a:pPr algn="l" eaLnBrk="1" hangingPunct="1">
              <a:defRPr/>
            </a:pPr>
            <a:r>
              <a:rPr lang="zh-CN" altLang="en-US" b="1" i="1">
                <a:solidFill>
                  <a:srgbClr val="FF9933"/>
                </a:solidFill>
                <a:latin typeface="Arial" charset="0"/>
                <a:cs typeface="SimSun" charset="0"/>
              </a:rPr>
              <a:t>应用</a:t>
            </a:r>
            <a:endParaRPr lang="zh-CN" altLang="en-US">
              <a:latin typeface="Times New Roman" charset="0"/>
              <a:cs typeface="SimSun" charset="0"/>
            </a:endParaRPr>
          </a:p>
        </p:txBody>
      </p:sp>
    </p:spTree>
    <p:extLst>
      <p:ext uri="{BB962C8B-B14F-4D97-AF65-F5344CB8AC3E}">
        <p14:creationId xmlns:p14="http://schemas.microsoft.com/office/powerpoint/2010/main" val="322735084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6630">
                                            <p:txEl>
                                              <p:pRg st="0" end="0"/>
                                            </p:txEl>
                                          </p:spTgt>
                                        </p:tgtEl>
                                        <p:attrNameLst>
                                          <p:attrName>style.visibility</p:attrName>
                                        </p:attrNameLst>
                                      </p:cBhvr>
                                      <p:to>
                                        <p:strVal val="visible"/>
                                      </p:to>
                                    </p:set>
                                    <p:animEffect transition="in" filter="box(out)">
                                      <p:cBhvr>
                                        <p:cTn id="7" dur="500"/>
                                        <p:tgtEl>
                                          <p:spTgt spid="2663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6630">
                                            <p:txEl>
                                              <p:pRg st="1" end="1"/>
                                            </p:txEl>
                                          </p:spTgt>
                                        </p:tgtEl>
                                        <p:attrNameLst>
                                          <p:attrName>style.visibility</p:attrName>
                                        </p:attrNameLst>
                                      </p:cBhvr>
                                      <p:to>
                                        <p:strVal val="visible"/>
                                      </p:to>
                                    </p:set>
                                    <p:animEffect transition="in" filter="box(out)">
                                      <p:cBhvr>
                                        <p:cTn id="12" dur="500"/>
                                        <p:tgtEl>
                                          <p:spTgt spid="2663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6630">
                                            <p:txEl>
                                              <p:pRg st="2" end="2"/>
                                            </p:txEl>
                                          </p:spTgt>
                                        </p:tgtEl>
                                        <p:attrNameLst>
                                          <p:attrName>style.visibility</p:attrName>
                                        </p:attrNameLst>
                                      </p:cBhvr>
                                      <p:to>
                                        <p:strVal val="visible"/>
                                      </p:to>
                                    </p:set>
                                    <p:animEffect transition="in" filter="box(out)">
                                      <p:cBhvr>
                                        <p:cTn id="17" dur="500"/>
                                        <p:tgtEl>
                                          <p:spTgt spid="266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build="p"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9346"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a:cs typeface="Arial"/>
            </a:endParaRPr>
          </a:p>
        </p:txBody>
      </p:sp>
      <p:sp>
        <p:nvSpPr>
          <p:cNvPr id="569347" name="Text Box 3"/>
          <p:cNvSpPr txBox="1">
            <a:spLocks noChangeArrowheads="1"/>
          </p:cNvSpPr>
          <p:nvPr/>
        </p:nvSpPr>
        <p:spPr bwMode="auto">
          <a:xfrm>
            <a:off x="304800" y="306388"/>
            <a:ext cx="8686800" cy="558306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4000" b="1" dirty="0">
                <a:solidFill>
                  <a:srgbClr val="FFFFFF"/>
                </a:solidFill>
                <a:latin typeface="Arial"/>
                <a:cs typeface="Arial"/>
              </a:rPr>
              <a:t>REVIEW QUIZ on </a:t>
            </a:r>
            <a:r>
              <a:rPr lang="ko-KR" altLang="en-US" sz="4000" b="1" dirty="0" err="1">
                <a:solidFill>
                  <a:srgbClr val="FFFFFF"/>
                </a:solidFill>
                <a:latin typeface="Arial"/>
                <a:cs typeface="Arial"/>
              </a:rPr>
              <a:t>弥迦</a:t>
            </a:r>
            <a:endParaRPr lang="en-US" sz="4000" b="1" dirty="0">
              <a:solidFill>
                <a:srgbClr val="FFFFFF"/>
              </a:solidFill>
              <a:latin typeface="Arial"/>
              <a:cs typeface="Arial"/>
            </a:endParaRPr>
          </a:p>
          <a:p>
            <a:pPr>
              <a:lnSpc>
                <a:spcPct val="90000"/>
              </a:lnSpc>
              <a:spcBef>
                <a:spcPct val="50000"/>
              </a:spcBef>
              <a:buFontTx/>
              <a:buAutoNum type="arabicPeriod"/>
              <a:defRPr/>
            </a:pPr>
            <a:r>
              <a:rPr lang="ko-KR" altLang="en-US" sz="3600" b="1" dirty="0" err="1">
                <a:solidFill>
                  <a:srgbClr val="FFFFFF"/>
                </a:solidFill>
                <a:latin typeface="Arial"/>
                <a:cs typeface="Arial"/>
              </a:rPr>
              <a:t>弥迦</a:t>
            </a:r>
            <a:r>
              <a:rPr lang="en-US" sz="3600" b="1" dirty="0">
                <a:solidFill>
                  <a:srgbClr val="FFFFFF"/>
                </a:solidFill>
                <a:latin typeface="Arial"/>
                <a:cs typeface="Arial"/>
              </a:rPr>
              <a:t> was from the _______ kingdom.</a:t>
            </a:r>
          </a:p>
          <a:p>
            <a:pPr>
              <a:lnSpc>
                <a:spcPct val="90000"/>
              </a:lnSpc>
              <a:spcBef>
                <a:spcPct val="50000"/>
              </a:spcBef>
              <a:buFontTx/>
              <a:buAutoNum type="arabicPeriod"/>
              <a:defRPr/>
            </a:pPr>
            <a:r>
              <a:rPr lang="ko-KR" altLang="en-US" sz="3600" b="1" dirty="0" err="1">
                <a:solidFill>
                  <a:srgbClr val="FFFFFF"/>
                </a:solidFill>
                <a:latin typeface="Arial"/>
                <a:cs typeface="Arial"/>
              </a:rPr>
              <a:t>弥迦</a:t>
            </a:r>
            <a:r>
              <a:rPr lang="fr-FR" altLang="ja-JP" sz="3600" b="1" dirty="0">
                <a:solidFill>
                  <a:srgbClr val="FFFFFF"/>
                </a:solidFill>
                <a:latin typeface="Arial"/>
                <a:cs typeface="Arial"/>
              </a:rPr>
              <a:t>'</a:t>
            </a:r>
            <a:r>
              <a:rPr lang="en-US" sz="3600" b="1" dirty="0">
                <a:solidFill>
                  <a:srgbClr val="FFFFFF"/>
                </a:solidFill>
                <a:latin typeface="Arial"/>
                <a:cs typeface="Arial"/>
              </a:rPr>
              <a:t>s name means </a:t>
            </a:r>
            <a:r>
              <a:rPr lang="mr-IN" altLang="ja-JP" sz="3600" b="1" dirty="0">
                <a:solidFill>
                  <a:srgbClr val="FFFFFF"/>
                </a:solidFill>
                <a:latin typeface="Arial"/>
                <a:cs typeface="Arial"/>
              </a:rPr>
              <a:t>"</a:t>
            </a:r>
            <a:r>
              <a:rPr lang="en-US" sz="3600" b="1" dirty="0">
                <a:solidFill>
                  <a:srgbClr val="FFFFFF"/>
                </a:solidFill>
                <a:latin typeface="Arial"/>
                <a:cs typeface="Arial"/>
              </a:rPr>
              <a:t>Who is like ___ ______?</a:t>
            </a:r>
            <a:r>
              <a:rPr lang="mr-IN" altLang="ja-JP" sz="3600" b="1" dirty="0">
                <a:solidFill>
                  <a:srgbClr val="FFFFFF"/>
                </a:solidFill>
                <a:latin typeface="Arial"/>
                <a:cs typeface="Arial"/>
              </a:rPr>
              <a:t>"</a:t>
            </a:r>
            <a:r>
              <a:rPr lang="en-US" sz="3600" b="1" dirty="0">
                <a:solidFill>
                  <a:srgbClr val="FFFFFF"/>
                </a:solidFill>
                <a:latin typeface="Arial"/>
                <a:cs typeface="Arial"/>
              </a:rPr>
              <a:t> </a:t>
            </a:r>
          </a:p>
          <a:p>
            <a:pPr>
              <a:lnSpc>
                <a:spcPct val="90000"/>
              </a:lnSpc>
              <a:spcBef>
                <a:spcPct val="50000"/>
              </a:spcBef>
              <a:buFontTx/>
              <a:buAutoNum type="arabicPeriod"/>
              <a:defRPr/>
            </a:pPr>
            <a:r>
              <a:rPr lang="ko-KR" altLang="en-US" sz="3600" b="1" dirty="0" err="1">
                <a:solidFill>
                  <a:srgbClr val="FFFFFF"/>
                </a:solidFill>
                <a:latin typeface="Arial"/>
                <a:cs typeface="Arial"/>
              </a:rPr>
              <a:t>弥迦</a:t>
            </a:r>
            <a:r>
              <a:rPr lang="en-US" sz="3600" b="1" dirty="0">
                <a:solidFill>
                  <a:srgbClr val="FFFFFF"/>
                </a:solidFill>
                <a:latin typeface="Arial"/>
                <a:cs typeface="Arial"/>
              </a:rPr>
              <a:t> was a contemporary of ______.</a:t>
            </a:r>
          </a:p>
          <a:p>
            <a:pPr>
              <a:lnSpc>
                <a:spcPct val="90000"/>
              </a:lnSpc>
              <a:spcBef>
                <a:spcPct val="50000"/>
              </a:spcBef>
              <a:buFontTx/>
              <a:buAutoNum type="arabicPeriod"/>
              <a:defRPr/>
            </a:pPr>
            <a:r>
              <a:rPr lang="en-US" sz="3600" b="1" dirty="0">
                <a:solidFill>
                  <a:srgbClr val="FFFFFF"/>
                </a:solidFill>
                <a:latin typeface="Arial"/>
                <a:cs typeface="Arial"/>
              </a:rPr>
              <a:t>This book teaches God</a:t>
            </a:r>
            <a:r>
              <a:rPr lang="fr-FR" altLang="ja-JP" sz="3600" b="1" dirty="0">
                <a:solidFill>
                  <a:srgbClr val="FFFFFF"/>
                </a:solidFill>
                <a:latin typeface="Arial"/>
                <a:cs typeface="Arial"/>
              </a:rPr>
              <a:t>'</a:t>
            </a:r>
            <a:r>
              <a:rPr lang="en-US" sz="3600" b="1" dirty="0">
                <a:solidFill>
                  <a:srgbClr val="FFFFFF"/>
                </a:solidFill>
                <a:latin typeface="Arial"/>
                <a:cs typeface="Arial"/>
              </a:rPr>
              <a:t>s concern for social ______. </a:t>
            </a:r>
          </a:p>
          <a:p>
            <a:pPr>
              <a:lnSpc>
                <a:spcPct val="90000"/>
              </a:lnSpc>
              <a:spcBef>
                <a:spcPct val="50000"/>
              </a:spcBef>
              <a:buFontTx/>
              <a:buAutoNum type="arabicPeriod"/>
              <a:defRPr/>
            </a:pPr>
            <a:endParaRPr lang="en-US" sz="3600" b="1" dirty="0">
              <a:solidFill>
                <a:srgbClr val="FFFFFF"/>
              </a:solidFill>
              <a:latin typeface="Arial"/>
              <a:cs typeface="Arial"/>
            </a:endParaRPr>
          </a:p>
        </p:txBody>
      </p:sp>
    </p:spTree>
    <p:extLst>
      <p:ext uri="{BB962C8B-B14F-4D97-AF65-F5344CB8AC3E}">
        <p14:creationId xmlns:p14="http://schemas.microsoft.com/office/powerpoint/2010/main" val="3692368080"/>
      </p:ext>
    </p:extLst>
  </p:cSld>
  <p:clrMapOvr>
    <a:masterClrMapping/>
  </p:clrMapOvr>
  <p:transition spd="slow"/>
</p:sld>
</file>

<file path=ppt/slides/slide1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42"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a:cs typeface="Arial"/>
            </a:endParaRPr>
          </a:p>
        </p:txBody>
      </p:sp>
      <p:sp>
        <p:nvSpPr>
          <p:cNvPr id="573443" name="Text Box 3"/>
          <p:cNvSpPr txBox="1">
            <a:spLocks noChangeArrowheads="1"/>
          </p:cNvSpPr>
          <p:nvPr/>
        </p:nvSpPr>
        <p:spPr bwMode="auto">
          <a:xfrm>
            <a:off x="304800" y="306388"/>
            <a:ext cx="8686800" cy="608166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4000" b="1" dirty="0">
                <a:solidFill>
                  <a:srgbClr val="FFFFFF"/>
                </a:solidFill>
                <a:latin typeface="Arial"/>
                <a:cs typeface="Arial"/>
              </a:rPr>
              <a:t>REVIEW QUIZ on </a:t>
            </a:r>
            <a:r>
              <a:rPr lang="ko-KR" altLang="en-US" sz="4000" b="1" dirty="0" err="1">
                <a:solidFill>
                  <a:srgbClr val="FFFFFF"/>
                </a:solidFill>
                <a:latin typeface="Arial"/>
                <a:cs typeface="Arial"/>
              </a:rPr>
              <a:t>弥迦</a:t>
            </a:r>
            <a:endParaRPr lang="en-US" sz="4000" b="1" dirty="0">
              <a:solidFill>
                <a:srgbClr val="FFFFFF"/>
              </a:solidFill>
              <a:latin typeface="Arial"/>
              <a:cs typeface="Arial"/>
            </a:endParaRPr>
          </a:p>
          <a:p>
            <a:pPr>
              <a:lnSpc>
                <a:spcPct val="90000"/>
              </a:lnSpc>
              <a:spcBef>
                <a:spcPct val="50000"/>
              </a:spcBef>
              <a:buFontTx/>
              <a:buAutoNum type="arabicPeriod"/>
              <a:defRPr/>
            </a:pPr>
            <a:r>
              <a:rPr lang="ko-KR" altLang="en-US" sz="3600" b="1" dirty="0" err="1">
                <a:solidFill>
                  <a:srgbClr val="FFFFFF"/>
                </a:solidFill>
                <a:latin typeface="Arial"/>
                <a:cs typeface="Arial"/>
              </a:rPr>
              <a:t>弥迦</a:t>
            </a:r>
            <a:r>
              <a:rPr lang="en-US" sz="3600" b="1" dirty="0">
                <a:solidFill>
                  <a:srgbClr val="FFFFFF"/>
                </a:solidFill>
                <a:latin typeface="Arial"/>
                <a:cs typeface="Arial"/>
              </a:rPr>
              <a:t> was from the </a:t>
            </a:r>
            <a:r>
              <a:rPr lang="en-US" sz="3600" b="1" u="sng" dirty="0">
                <a:solidFill>
                  <a:srgbClr val="FFFFFF"/>
                </a:solidFill>
                <a:latin typeface="Arial"/>
                <a:cs typeface="Arial"/>
              </a:rPr>
              <a:t>southern</a:t>
            </a:r>
            <a:r>
              <a:rPr lang="en-US" sz="3600" b="1" dirty="0">
                <a:solidFill>
                  <a:srgbClr val="FFFFFF"/>
                </a:solidFill>
                <a:latin typeface="Arial"/>
                <a:cs typeface="Arial"/>
              </a:rPr>
              <a:t> kingdom.</a:t>
            </a:r>
          </a:p>
          <a:p>
            <a:pPr>
              <a:lnSpc>
                <a:spcPct val="90000"/>
              </a:lnSpc>
              <a:spcBef>
                <a:spcPct val="50000"/>
              </a:spcBef>
              <a:buFontTx/>
              <a:buAutoNum type="arabicPeriod"/>
              <a:defRPr/>
            </a:pPr>
            <a:r>
              <a:rPr lang="ko-KR" altLang="en-US" sz="3600" b="1" dirty="0" err="1">
                <a:solidFill>
                  <a:srgbClr val="FFFFFF"/>
                </a:solidFill>
                <a:latin typeface="Arial"/>
                <a:cs typeface="Arial"/>
              </a:rPr>
              <a:t>弥迦</a:t>
            </a:r>
            <a:r>
              <a:rPr lang="fr-FR" altLang="ja-JP" sz="3600" b="1" dirty="0">
                <a:solidFill>
                  <a:srgbClr val="FFFFFF"/>
                </a:solidFill>
                <a:latin typeface="Arial"/>
                <a:cs typeface="Arial"/>
              </a:rPr>
              <a:t>'</a:t>
            </a:r>
            <a:r>
              <a:rPr lang="en-US" sz="3600" b="1" dirty="0">
                <a:solidFill>
                  <a:srgbClr val="FFFFFF"/>
                </a:solidFill>
                <a:latin typeface="Arial"/>
                <a:cs typeface="Arial"/>
              </a:rPr>
              <a:t>s name means </a:t>
            </a:r>
            <a:r>
              <a:rPr lang="mr-IN" altLang="ja-JP" sz="3600" b="1" dirty="0">
                <a:solidFill>
                  <a:srgbClr val="FFFFFF"/>
                </a:solidFill>
                <a:latin typeface="Arial"/>
                <a:cs typeface="Arial"/>
              </a:rPr>
              <a:t>"</a:t>
            </a:r>
            <a:r>
              <a:rPr lang="en-US" sz="3600" b="1" dirty="0">
                <a:solidFill>
                  <a:srgbClr val="FFFFFF"/>
                </a:solidFill>
                <a:latin typeface="Arial"/>
                <a:cs typeface="Arial"/>
              </a:rPr>
              <a:t>Who is like ___ ______?</a:t>
            </a:r>
            <a:r>
              <a:rPr lang="mr-IN" altLang="ja-JP" sz="3600" b="1" dirty="0">
                <a:solidFill>
                  <a:srgbClr val="FFFFFF"/>
                </a:solidFill>
                <a:latin typeface="Arial"/>
                <a:cs typeface="Arial"/>
              </a:rPr>
              <a:t>"</a:t>
            </a:r>
            <a:r>
              <a:rPr lang="en-US" sz="3600" b="1" dirty="0">
                <a:solidFill>
                  <a:srgbClr val="FFFFFF"/>
                </a:solidFill>
                <a:latin typeface="Arial"/>
                <a:cs typeface="Arial"/>
              </a:rPr>
              <a:t> </a:t>
            </a:r>
          </a:p>
          <a:p>
            <a:pPr>
              <a:lnSpc>
                <a:spcPct val="90000"/>
              </a:lnSpc>
              <a:spcBef>
                <a:spcPct val="50000"/>
              </a:spcBef>
              <a:buFontTx/>
              <a:buAutoNum type="arabicPeriod"/>
              <a:defRPr/>
            </a:pPr>
            <a:r>
              <a:rPr lang="ko-KR" altLang="en-US" sz="3600" b="1" dirty="0" err="1">
                <a:solidFill>
                  <a:srgbClr val="FFFFFF"/>
                </a:solidFill>
                <a:latin typeface="Arial"/>
                <a:cs typeface="Arial"/>
              </a:rPr>
              <a:t>弥迦</a:t>
            </a:r>
            <a:r>
              <a:rPr lang="en-US" sz="3600" b="1" dirty="0">
                <a:solidFill>
                  <a:srgbClr val="FFFFFF"/>
                </a:solidFill>
                <a:latin typeface="Arial"/>
                <a:cs typeface="Arial"/>
              </a:rPr>
              <a:t> was a contemporary of ______.</a:t>
            </a:r>
          </a:p>
          <a:p>
            <a:pPr>
              <a:lnSpc>
                <a:spcPct val="90000"/>
              </a:lnSpc>
              <a:spcBef>
                <a:spcPct val="50000"/>
              </a:spcBef>
              <a:buFontTx/>
              <a:buAutoNum type="arabicPeriod"/>
              <a:defRPr/>
            </a:pPr>
            <a:r>
              <a:rPr lang="en-US" sz="3600" b="1" dirty="0">
                <a:solidFill>
                  <a:srgbClr val="FFFFFF"/>
                </a:solidFill>
                <a:latin typeface="Arial"/>
                <a:cs typeface="Arial"/>
              </a:rPr>
              <a:t>This book teaches God</a:t>
            </a:r>
            <a:r>
              <a:rPr lang="fr-FR" altLang="ja-JP" sz="3600" b="1" dirty="0">
                <a:solidFill>
                  <a:srgbClr val="FFFFFF"/>
                </a:solidFill>
                <a:latin typeface="Arial"/>
                <a:cs typeface="Arial"/>
              </a:rPr>
              <a:t>'</a:t>
            </a:r>
            <a:r>
              <a:rPr lang="en-US" sz="3600" b="1" dirty="0">
                <a:solidFill>
                  <a:srgbClr val="FFFFFF"/>
                </a:solidFill>
                <a:latin typeface="Arial"/>
                <a:cs typeface="Arial"/>
              </a:rPr>
              <a:t>s concern for social ______. </a:t>
            </a:r>
          </a:p>
          <a:p>
            <a:pPr>
              <a:lnSpc>
                <a:spcPct val="90000"/>
              </a:lnSpc>
              <a:spcBef>
                <a:spcPct val="50000"/>
              </a:spcBef>
              <a:buFontTx/>
              <a:buAutoNum type="arabicPeriod"/>
              <a:defRPr/>
            </a:pPr>
            <a:endParaRPr lang="en-US" sz="3600" b="1" dirty="0">
              <a:solidFill>
                <a:srgbClr val="FFFFFF"/>
              </a:solidFill>
              <a:latin typeface="Arial"/>
              <a:cs typeface="Arial"/>
            </a:endParaRPr>
          </a:p>
        </p:txBody>
      </p:sp>
    </p:spTree>
    <p:extLst>
      <p:ext uri="{BB962C8B-B14F-4D97-AF65-F5344CB8AC3E}">
        <p14:creationId xmlns:p14="http://schemas.microsoft.com/office/powerpoint/2010/main" val="3874563425"/>
      </p:ext>
    </p:extLst>
  </p:cSld>
  <p:clrMapOvr>
    <a:masterClrMapping/>
  </p:clrMapOvr>
  <p:transition spd="slow"/>
</p:sld>
</file>

<file path=ppt/slides/slide1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4466"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a:cs typeface="Arial"/>
            </a:endParaRPr>
          </a:p>
        </p:txBody>
      </p:sp>
      <p:sp>
        <p:nvSpPr>
          <p:cNvPr id="574467" name="Text Box 3"/>
          <p:cNvSpPr txBox="1">
            <a:spLocks noChangeArrowheads="1"/>
          </p:cNvSpPr>
          <p:nvPr/>
        </p:nvSpPr>
        <p:spPr bwMode="auto">
          <a:xfrm>
            <a:off x="304800" y="306388"/>
            <a:ext cx="8686800" cy="608166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4000" b="1" dirty="0">
                <a:solidFill>
                  <a:srgbClr val="FFFFFF"/>
                </a:solidFill>
                <a:latin typeface="Arial"/>
                <a:cs typeface="Arial"/>
              </a:rPr>
              <a:t>REVIEW QUIZ on </a:t>
            </a:r>
            <a:r>
              <a:rPr lang="ko-KR" altLang="en-US" sz="4000" b="1" dirty="0" err="1">
                <a:solidFill>
                  <a:srgbClr val="FFFFFF"/>
                </a:solidFill>
                <a:latin typeface="Arial"/>
                <a:cs typeface="Arial"/>
              </a:rPr>
              <a:t>弥迦</a:t>
            </a:r>
            <a:endParaRPr lang="en-US" sz="4000" b="1" dirty="0">
              <a:solidFill>
                <a:srgbClr val="FFFFFF"/>
              </a:solidFill>
              <a:latin typeface="Arial"/>
              <a:cs typeface="Arial"/>
            </a:endParaRPr>
          </a:p>
          <a:p>
            <a:pPr>
              <a:lnSpc>
                <a:spcPct val="90000"/>
              </a:lnSpc>
              <a:spcBef>
                <a:spcPct val="50000"/>
              </a:spcBef>
              <a:buFontTx/>
              <a:buAutoNum type="arabicPeriod"/>
              <a:defRPr/>
            </a:pPr>
            <a:r>
              <a:rPr lang="ko-KR" altLang="en-US" sz="3600" b="1" dirty="0" err="1">
                <a:solidFill>
                  <a:srgbClr val="FFFFFF"/>
                </a:solidFill>
                <a:latin typeface="Arial"/>
                <a:cs typeface="Arial"/>
              </a:rPr>
              <a:t>弥迦</a:t>
            </a:r>
            <a:r>
              <a:rPr lang="en-US" sz="3600" b="1" dirty="0">
                <a:solidFill>
                  <a:srgbClr val="FFFFFF"/>
                </a:solidFill>
                <a:latin typeface="Arial"/>
                <a:cs typeface="Arial"/>
              </a:rPr>
              <a:t> was from the </a:t>
            </a:r>
            <a:r>
              <a:rPr lang="en-US" sz="3600" b="1" u="sng" dirty="0">
                <a:solidFill>
                  <a:srgbClr val="FFFFFF"/>
                </a:solidFill>
                <a:latin typeface="Arial"/>
                <a:cs typeface="Arial"/>
              </a:rPr>
              <a:t>southern</a:t>
            </a:r>
            <a:r>
              <a:rPr lang="en-US" sz="3600" b="1" dirty="0">
                <a:solidFill>
                  <a:srgbClr val="FFFFFF"/>
                </a:solidFill>
                <a:latin typeface="Arial"/>
                <a:cs typeface="Arial"/>
              </a:rPr>
              <a:t> kingdom.</a:t>
            </a:r>
          </a:p>
          <a:p>
            <a:pPr>
              <a:lnSpc>
                <a:spcPct val="90000"/>
              </a:lnSpc>
              <a:spcBef>
                <a:spcPct val="50000"/>
              </a:spcBef>
              <a:buFontTx/>
              <a:buAutoNum type="arabicPeriod"/>
              <a:defRPr/>
            </a:pPr>
            <a:r>
              <a:rPr lang="ko-KR" altLang="en-US" sz="3600" b="1" dirty="0" err="1">
                <a:solidFill>
                  <a:srgbClr val="FFFFFF"/>
                </a:solidFill>
                <a:latin typeface="Arial"/>
                <a:cs typeface="Arial"/>
              </a:rPr>
              <a:t>弥迦</a:t>
            </a:r>
            <a:r>
              <a:rPr lang="fr-FR" altLang="ja-JP" sz="3600" b="1" dirty="0">
                <a:solidFill>
                  <a:srgbClr val="FFFFFF"/>
                </a:solidFill>
                <a:latin typeface="Arial"/>
                <a:cs typeface="Arial"/>
              </a:rPr>
              <a:t>'</a:t>
            </a:r>
            <a:r>
              <a:rPr lang="en-US" sz="3600" b="1" dirty="0">
                <a:solidFill>
                  <a:srgbClr val="FFFFFF"/>
                </a:solidFill>
                <a:latin typeface="Arial"/>
                <a:cs typeface="Arial"/>
              </a:rPr>
              <a:t>s name means </a:t>
            </a:r>
            <a:r>
              <a:rPr lang="mr-IN" altLang="ja-JP" sz="3600" b="1" dirty="0">
                <a:solidFill>
                  <a:srgbClr val="FFFFFF"/>
                </a:solidFill>
                <a:latin typeface="Arial"/>
                <a:cs typeface="Arial"/>
              </a:rPr>
              <a:t>"</a:t>
            </a:r>
            <a:r>
              <a:rPr lang="en-US" sz="3600" b="1" dirty="0">
                <a:solidFill>
                  <a:srgbClr val="FFFFFF"/>
                </a:solidFill>
                <a:latin typeface="Arial"/>
                <a:cs typeface="Arial"/>
              </a:rPr>
              <a:t>Who is like </a:t>
            </a:r>
            <a:br>
              <a:rPr lang="en-US" sz="3600" b="1" dirty="0">
                <a:solidFill>
                  <a:srgbClr val="FFFFFF"/>
                </a:solidFill>
                <a:latin typeface="Arial"/>
                <a:cs typeface="Arial"/>
              </a:rPr>
            </a:br>
            <a:r>
              <a:rPr lang="en-US" sz="3600" b="1" u="sng" dirty="0">
                <a:solidFill>
                  <a:srgbClr val="FFFFFF"/>
                </a:solidFill>
                <a:latin typeface="Arial"/>
                <a:cs typeface="Arial"/>
              </a:rPr>
              <a:t>the</a:t>
            </a:r>
            <a:r>
              <a:rPr lang="en-US" sz="3600" b="1" dirty="0">
                <a:solidFill>
                  <a:srgbClr val="FFFFFF"/>
                </a:solidFill>
                <a:latin typeface="Arial"/>
                <a:cs typeface="Arial"/>
              </a:rPr>
              <a:t> </a:t>
            </a:r>
            <a:r>
              <a:rPr lang="en-US" sz="3600" b="1" u="sng" dirty="0">
                <a:solidFill>
                  <a:srgbClr val="FFFFFF"/>
                </a:solidFill>
                <a:latin typeface="Arial"/>
                <a:cs typeface="Arial"/>
              </a:rPr>
              <a:t>Lord</a:t>
            </a:r>
            <a:r>
              <a:rPr lang="en-US" sz="3600" b="1" dirty="0">
                <a:solidFill>
                  <a:srgbClr val="FFFFFF"/>
                </a:solidFill>
                <a:latin typeface="Arial"/>
                <a:cs typeface="Arial"/>
              </a:rPr>
              <a:t>?</a:t>
            </a:r>
            <a:r>
              <a:rPr lang="mr-IN" altLang="ja-JP" sz="3600" b="1" dirty="0">
                <a:solidFill>
                  <a:srgbClr val="FFFFFF"/>
                </a:solidFill>
                <a:latin typeface="Arial"/>
                <a:cs typeface="Arial"/>
              </a:rPr>
              <a:t>"</a:t>
            </a:r>
            <a:r>
              <a:rPr lang="en-US" sz="3600" b="1" dirty="0">
                <a:solidFill>
                  <a:srgbClr val="FFFFFF"/>
                </a:solidFill>
                <a:latin typeface="Arial"/>
                <a:cs typeface="Arial"/>
              </a:rPr>
              <a:t> </a:t>
            </a:r>
          </a:p>
          <a:p>
            <a:pPr>
              <a:lnSpc>
                <a:spcPct val="90000"/>
              </a:lnSpc>
              <a:spcBef>
                <a:spcPct val="50000"/>
              </a:spcBef>
              <a:buFontTx/>
              <a:buAutoNum type="arabicPeriod"/>
              <a:defRPr/>
            </a:pPr>
            <a:r>
              <a:rPr lang="ko-KR" altLang="en-US" sz="3600" b="1" dirty="0" err="1">
                <a:solidFill>
                  <a:srgbClr val="FFFFFF"/>
                </a:solidFill>
                <a:latin typeface="Arial"/>
                <a:cs typeface="Arial"/>
              </a:rPr>
              <a:t>弥迦</a:t>
            </a:r>
            <a:r>
              <a:rPr lang="en-US" sz="3600" b="1" dirty="0">
                <a:solidFill>
                  <a:srgbClr val="FFFFFF"/>
                </a:solidFill>
                <a:latin typeface="Arial"/>
                <a:cs typeface="Arial"/>
              </a:rPr>
              <a:t> was a contemporary of ______.</a:t>
            </a:r>
          </a:p>
          <a:p>
            <a:pPr>
              <a:lnSpc>
                <a:spcPct val="90000"/>
              </a:lnSpc>
              <a:spcBef>
                <a:spcPct val="50000"/>
              </a:spcBef>
              <a:buFontTx/>
              <a:buAutoNum type="arabicPeriod"/>
              <a:defRPr/>
            </a:pPr>
            <a:r>
              <a:rPr lang="en-US" sz="3600" b="1" dirty="0">
                <a:solidFill>
                  <a:srgbClr val="FFFFFF"/>
                </a:solidFill>
                <a:latin typeface="Arial"/>
                <a:cs typeface="Arial"/>
              </a:rPr>
              <a:t>This book teaches God</a:t>
            </a:r>
            <a:r>
              <a:rPr lang="fr-FR" altLang="ja-JP" sz="3600" b="1" dirty="0">
                <a:solidFill>
                  <a:srgbClr val="FFFFFF"/>
                </a:solidFill>
                <a:latin typeface="Arial"/>
                <a:cs typeface="Arial"/>
              </a:rPr>
              <a:t>'</a:t>
            </a:r>
            <a:r>
              <a:rPr lang="en-US" sz="3600" b="1" dirty="0">
                <a:solidFill>
                  <a:srgbClr val="FFFFFF"/>
                </a:solidFill>
                <a:latin typeface="Arial"/>
                <a:cs typeface="Arial"/>
              </a:rPr>
              <a:t>s concern for social ______. </a:t>
            </a:r>
          </a:p>
          <a:p>
            <a:pPr>
              <a:lnSpc>
                <a:spcPct val="90000"/>
              </a:lnSpc>
              <a:spcBef>
                <a:spcPct val="50000"/>
              </a:spcBef>
              <a:buFontTx/>
              <a:buAutoNum type="arabicPeriod"/>
              <a:defRPr/>
            </a:pPr>
            <a:endParaRPr lang="en-US" sz="3600" b="1" dirty="0">
              <a:solidFill>
                <a:srgbClr val="FFFFFF"/>
              </a:solidFill>
              <a:latin typeface="Arial"/>
              <a:cs typeface="Arial"/>
            </a:endParaRPr>
          </a:p>
        </p:txBody>
      </p:sp>
    </p:spTree>
    <p:extLst>
      <p:ext uri="{BB962C8B-B14F-4D97-AF65-F5344CB8AC3E}">
        <p14:creationId xmlns:p14="http://schemas.microsoft.com/office/powerpoint/2010/main" val="297541545"/>
      </p:ext>
    </p:extLst>
  </p:cSld>
  <p:clrMapOvr>
    <a:masterClrMapping/>
  </p:clrMapOvr>
  <p:transition spd="slow"/>
</p:sld>
</file>

<file path=ppt/slides/slide1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5490"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a:cs typeface="Arial"/>
            </a:endParaRPr>
          </a:p>
        </p:txBody>
      </p:sp>
      <p:sp>
        <p:nvSpPr>
          <p:cNvPr id="575491" name="Text Box 3"/>
          <p:cNvSpPr txBox="1">
            <a:spLocks noChangeArrowheads="1"/>
          </p:cNvSpPr>
          <p:nvPr/>
        </p:nvSpPr>
        <p:spPr bwMode="auto">
          <a:xfrm>
            <a:off x="304800" y="306388"/>
            <a:ext cx="8686800" cy="6589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4000" b="1" dirty="0">
                <a:solidFill>
                  <a:srgbClr val="FFFFFF"/>
                </a:solidFill>
                <a:latin typeface="Arial"/>
                <a:cs typeface="Arial"/>
              </a:rPr>
              <a:t>REVIEW QUIZ on </a:t>
            </a:r>
            <a:r>
              <a:rPr lang="ko-KR" altLang="en-US" sz="4000" b="1" dirty="0" err="1">
                <a:solidFill>
                  <a:srgbClr val="FFFFFF"/>
                </a:solidFill>
                <a:latin typeface="Arial"/>
                <a:cs typeface="Arial"/>
              </a:rPr>
              <a:t>弥迦</a:t>
            </a:r>
            <a:endParaRPr lang="en-US" sz="4000" b="1" dirty="0">
              <a:solidFill>
                <a:srgbClr val="FFFFFF"/>
              </a:solidFill>
              <a:latin typeface="Arial"/>
              <a:cs typeface="Arial"/>
            </a:endParaRPr>
          </a:p>
          <a:p>
            <a:pPr>
              <a:lnSpc>
                <a:spcPct val="90000"/>
              </a:lnSpc>
              <a:spcBef>
                <a:spcPct val="50000"/>
              </a:spcBef>
              <a:buFontTx/>
              <a:buAutoNum type="arabicPeriod"/>
              <a:defRPr/>
            </a:pPr>
            <a:r>
              <a:rPr lang="ko-KR" altLang="en-US" sz="3600" b="1" dirty="0" err="1">
                <a:solidFill>
                  <a:srgbClr val="FFFFFF"/>
                </a:solidFill>
                <a:latin typeface="Arial"/>
                <a:cs typeface="Arial"/>
              </a:rPr>
              <a:t>弥迦</a:t>
            </a:r>
            <a:r>
              <a:rPr lang="en-US" sz="3600" b="1" dirty="0">
                <a:solidFill>
                  <a:srgbClr val="FFFFFF"/>
                </a:solidFill>
                <a:latin typeface="Arial"/>
                <a:cs typeface="Arial"/>
              </a:rPr>
              <a:t> was from the </a:t>
            </a:r>
            <a:r>
              <a:rPr lang="en-US" sz="3600" b="1" u="sng" dirty="0">
                <a:solidFill>
                  <a:srgbClr val="FFFFFF"/>
                </a:solidFill>
                <a:latin typeface="Arial"/>
                <a:cs typeface="Arial"/>
              </a:rPr>
              <a:t>southern</a:t>
            </a:r>
            <a:r>
              <a:rPr lang="en-US" sz="3600" b="1" dirty="0">
                <a:solidFill>
                  <a:srgbClr val="FFFFFF"/>
                </a:solidFill>
                <a:latin typeface="Arial"/>
                <a:cs typeface="Arial"/>
              </a:rPr>
              <a:t> kingdom.</a:t>
            </a:r>
          </a:p>
          <a:p>
            <a:pPr>
              <a:lnSpc>
                <a:spcPct val="90000"/>
              </a:lnSpc>
              <a:spcBef>
                <a:spcPct val="50000"/>
              </a:spcBef>
              <a:buFontTx/>
              <a:buAutoNum type="arabicPeriod"/>
              <a:defRPr/>
            </a:pPr>
            <a:r>
              <a:rPr lang="ko-KR" altLang="en-US" sz="3600" b="1" dirty="0" err="1">
                <a:solidFill>
                  <a:srgbClr val="FFFFFF"/>
                </a:solidFill>
                <a:latin typeface="Arial"/>
                <a:cs typeface="Arial"/>
              </a:rPr>
              <a:t>弥迦</a:t>
            </a:r>
            <a:r>
              <a:rPr lang="fr-FR" altLang="ja-JP" sz="3600" b="1" dirty="0">
                <a:solidFill>
                  <a:srgbClr val="FFFFFF"/>
                </a:solidFill>
                <a:latin typeface="Arial"/>
                <a:cs typeface="Arial"/>
              </a:rPr>
              <a:t>'</a:t>
            </a:r>
            <a:r>
              <a:rPr lang="en-US" sz="3600" b="1" dirty="0">
                <a:solidFill>
                  <a:srgbClr val="FFFFFF"/>
                </a:solidFill>
                <a:latin typeface="Arial"/>
                <a:cs typeface="Arial"/>
              </a:rPr>
              <a:t>s name means </a:t>
            </a:r>
            <a:r>
              <a:rPr lang="mr-IN" altLang="ja-JP" sz="3600" b="1" dirty="0">
                <a:solidFill>
                  <a:srgbClr val="FFFFFF"/>
                </a:solidFill>
                <a:latin typeface="Arial"/>
                <a:cs typeface="Arial"/>
              </a:rPr>
              <a:t>"</a:t>
            </a:r>
            <a:r>
              <a:rPr lang="en-US" sz="3600" b="1" dirty="0">
                <a:solidFill>
                  <a:srgbClr val="FFFFFF"/>
                </a:solidFill>
                <a:latin typeface="Arial"/>
                <a:cs typeface="Arial"/>
              </a:rPr>
              <a:t>Who is like </a:t>
            </a:r>
            <a:br>
              <a:rPr lang="en-US" sz="3600" b="1" dirty="0">
                <a:solidFill>
                  <a:srgbClr val="FFFFFF"/>
                </a:solidFill>
                <a:latin typeface="Arial"/>
                <a:cs typeface="Arial"/>
              </a:rPr>
            </a:br>
            <a:r>
              <a:rPr lang="en-US" sz="3600" b="1" u="sng" dirty="0">
                <a:solidFill>
                  <a:srgbClr val="FFFFFF"/>
                </a:solidFill>
                <a:latin typeface="Arial"/>
                <a:cs typeface="Arial"/>
              </a:rPr>
              <a:t>the</a:t>
            </a:r>
            <a:r>
              <a:rPr lang="en-US" sz="3600" b="1" dirty="0">
                <a:solidFill>
                  <a:srgbClr val="FFFFFF"/>
                </a:solidFill>
                <a:latin typeface="Arial"/>
                <a:cs typeface="Arial"/>
              </a:rPr>
              <a:t> </a:t>
            </a:r>
            <a:r>
              <a:rPr lang="en-US" sz="3600" b="1" u="sng" dirty="0">
                <a:solidFill>
                  <a:srgbClr val="FFFFFF"/>
                </a:solidFill>
                <a:latin typeface="Arial"/>
                <a:cs typeface="Arial"/>
              </a:rPr>
              <a:t>Lord</a:t>
            </a:r>
            <a:r>
              <a:rPr lang="en-US" sz="3600" b="1" dirty="0">
                <a:solidFill>
                  <a:srgbClr val="FFFFFF"/>
                </a:solidFill>
                <a:latin typeface="Arial"/>
                <a:cs typeface="Arial"/>
              </a:rPr>
              <a:t>?</a:t>
            </a:r>
            <a:r>
              <a:rPr lang="mr-IN" altLang="ja-JP" sz="3600" b="1" dirty="0">
                <a:solidFill>
                  <a:srgbClr val="FFFFFF"/>
                </a:solidFill>
                <a:latin typeface="Arial"/>
                <a:cs typeface="Arial"/>
              </a:rPr>
              <a:t>"</a:t>
            </a:r>
            <a:r>
              <a:rPr lang="en-US" sz="3600" b="1" dirty="0">
                <a:solidFill>
                  <a:srgbClr val="FFFFFF"/>
                </a:solidFill>
                <a:latin typeface="Arial"/>
                <a:cs typeface="Arial"/>
              </a:rPr>
              <a:t> </a:t>
            </a:r>
          </a:p>
          <a:p>
            <a:pPr>
              <a:lnSpc>
                <a:spcPct val="90000"/>
              </a:lnSpc>
              <a:spcBef>
                <a:spcPct val="50000"/>
              </a:spcBef>
              <a:buFontTx/>
              <a:buAutoNum type="arabicPeriod"/>
              <a:defRPr/>
            </a:pPr>
            <a:r>
              <a:rPr lang="ko-KR" altLang="en-US" sz="3600" b="1" dirty="0" err="1">
                <a:solidFill>
                  <a:srgbClr val="FFFFFF"/>
                </a:solidFill>
                <a:latin typeface="Arial"/>
                <a:cs typeface="Arial"/>
              </a:rPr>
              <a:t>弥迦</a:t>
            </a:r>
            <a:r>
              <a:rPr lang="en-US" sz="3600" b="1" dirty="0">
                <a:solidFill>
                  <a:srgbClr val="FFFFFF"/>
                </a:solidFill>
                <a:latin typeface="Arial"/>
                <a:cs typeface="Arial"/>
              </a:rPr>
              <a:t> was a contemporary of </a:t>
            </a:r>
            <a:br>
              <a:rPr lang="en-US" sz="3600" b="1" dirty="0">
                <a:solidFill>
                  <a:srgbClr val="FFFFFF"/>
                </a:solidFill>
                <a:latin typeface="Arial"/>
                <a:cs typeface="Arial"/>
              </a:rPr>
            </a:br>
            <a:r>
              <a:rPr lang="en-US" sz="3600" b="1" u="sng" dirty="0">
                <a:solidFill>
                  <a:srgbClr val="FFFFFF"/>
                </a:solidFill>
                <a:latin typeface="Arial"/>
                <a:cs typeface="Arial"/>
              </a:rPr>
              <a:t>Isaiah</a:t>
            </a:r>
            <a:r>
              <a:rPr lang="en-US" sz="3600" b="1" dirty="0">
                <a:solidFill>
                  <a:srgbClr val="FFFFFF"/>
                </a:solidFill>
                <a:latin typeface="Arial"/>
                <a:cs typeface="Arial"/>
              </a:rPr>
              <a:t>.</a:t>
            </a:r>
          </a:p>
          <a:p>
            <a:pPr>
              <a:lnSpc>
                <a:spcPct val="90000"/>
              </a:lnSpc>
              <a:spcBef>
                <a:spcPct val="50000"/>
              </a:spcBef>
              <a:buFontTx/>
              <a:buAutoNum type="arabicPeriod"/>
              <a:defRPr/>
            </a:pPr>
            <a:r>
              <a:rPr lang="en-US" sz="3600" b="1" dirty="0">
                <a:solidFill>
                  <a:srgbClr val="FFFFFF"/>
                </a:solidFill>
                <a:latin typeface="Arial"/>
                <a:cs typeface="Arial"/>
              </a:rPr>
              <a:t>This book teaches God</a:t>
            </a:r>
            <a:r>
              <a:rPr lang="fr-FR" altLang="ja-JP" sz="3600" b="1" dirty="0">
                <a:solidFill>
                  <a:srgbClr val="FFFFFF"/>
                </a:solidFill>
                <a:latin typeface="Arial"/>
                <a:cs typeface="Arial"/>
              </a:rPr>
              <a:t>'</a:t>
            </a:r>
            <a:r>
              <a:rPr lang="en-US" sz="3600" b="1" dirty="0">
                <a:solidFill>
                  <a:srgbClr val="FFFFFF"/>
                </a:solidFill>
                <a:latin typeface="Arial"/>
                <a:cs typeface="Arial"/>
              </a:rPr>
              <a:t>s concern for social ______. </a:t>
            </a:r>
          </a:p>
          <a:p>
            <a:pPr>
              <a:lnSpc>
                <a:spcPct val="90000"/>
              </a:lnSpc>
              <a:spcBef>
                <a:spcPct val="50000"/>
              </a:spcBef>
              <a:buFontTx/>
              <a:buAutoNum type="arabicPeriod"/>
              <a:defRPr/>
            </a:pPr>
            <a:endParaRPr lang="en-US" sz="3600" b="1" dirty="0">
              <a:solidFill>
                <a:srgbClr val="FFFFFF"/>
              </a:solidFill>
              <a:latin typeface="Arial"/>
              <a:cs typeface="Arial"/>
            </a:endParaRPr>
          </a:p>
        </p:txBody>
      </p:sp>
    </p:spTree>
    <p:extLst>
      <p:ext uri="{BB962C8B-B14F-4D97-AF65-F5344CB8AC3E}">
        <p14:creationId xmlns:p14="http://schemas.microsoft.com/office/powerpoint/2010/main" val="1270012722"/>
      </p:ext>
    </p:extLst>
  </p:cSld>
  <p:clrMapOvr>
    <a:masterClrMapping/>
  </p:clrMapOvr>
  <p:transition spd="slow"/>
</p:sld>
</file>

<file path=ppt/slides/slide1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6514"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a:cs typeface="Arial"/>
            </a:endParaRPr>
          </a:p>
        </p:txBody>
      </p:sp>
      <p:sp>
        <p:nvSpPr>
          <p:cNvPr id="576515" name="Text Box 3"/>
          <p:cNvSpPr txBox="1">
            <a:spLocks noChangeArrowheads="1"/>
          </p:cNvSpPr>
          <p:nvPr/>
        </p:nvSpPr>
        <p:spPr bwMode="auto">
          <a:xfrm>
            <a:off x="304800" y="306388"/>
            <a:ext cx="8686800" cy="6589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4000" b="1" dirty="0">
                <a:solidFill>
                  <a:srgbClr val="FFFFFF"/>
                </a:solidFill>
                <a:latin typeface="Arial"/>
                <a:cs typeface="Arial"/>
              </a:rPr>
              <a:t>REVIEW QUIZ on </a:t>
            </a:r>
            <a:r>
              <a:rPr lang="ko-KR" altLang="en-US" sz="4000" b="1" dirty="0" err="1">
                <a:solidFill>
                  <a:srgbClr val="FFFFFF"/>
                </a:solidFill>
                <a:latin typeface="Arial"/>
                <a:cs typeface="Arial"/>
              </a:rPr>
              <a:t>弥迦</a:t>
            </a:r>
            <a:endParaRPr lang="en-US" sz="4000" b="1" dirty="0">
              <a:solidFill>
                <a:srgbClr val="FFFFFF"/>
              </a:solidFill>
              <a:latin typeface="Arial"/>
              <a:cs typeface="Arial"/>
            </a:endParaRPr>
          </a:p>
          <a:p>
            <a:pPr>
              <a:lnSpc>
                <a:spcPct val="90000"/>
              </a:lnSpc>
              <a:spcBef>
                <a:spcPct val="50000"/>
              </a:spcBef>
              <a:buFontTx/>
              <a:buAutoNum type="arabicPeriod"/>
              <a:defRPr/>
            </a:pPr>
            <a:r>
              <a:rPr lang="ko-KR" altLang="en-US" sz="3600" b="1" dirty="0" err="1">
                <a:solidFill>
                  <a:srgbClr val="FFFFFF"/>
                </a:solidFill>
                <a:latin typeface="Arial"/>
                <a:cs typeface="Arial"/>
              </a:rPr>
              <a:t>弥迦</a:t>
            </a:r>
            <a:r>
              <a:rPr lang="en-US" sz="3600" b="1" dirty="0">
                <a:solidFill>
                  <a:srgbClr val="FFFFFF"/>
                </a:solidFill>
                <a:latin typeface="Arial"/>
                <a:cs typeface="Arial"/>
              </a:rPr>
              <a:t> was from the </a:t>
            </a:r>
            <a:r>
              <a:rPr lang="en-US" sz="3600" b="1" u="sng" dirty="0">
                <a:solidFill>
                  <a:srgbClr val="FFFFFF"/>
                </a:solidFill>
                <a:latin typeface="Arial"/>
                <a:cs typeface="Arial"/>
              </a:rPr>
              <a:t>southern</a:t>
            </a:r>
            <a:r>
              <a:rPr lang="en-US" sz="3600" b="1" dirty="0">
                <a:solidFill>
                  <a:srgbClr val="FFFFFF"/>
                </a:solidFill>
                <a:latin typeface="Arial"/>
                <a:cs typeface="Arial"/>
              </a:rPr>
              <a:t> kingdom.</a:t>
            </a:r>
          </a:p>
          <a:p>
            <a:pPr>
              <a:lnSpc>
                <a:spcPct val="90000"/>
              </a:lnSpc>
              <a:spcBef>
                <a:spcPct val="50000"/>
              </a:spcBef>
              <a:buFontTx/>
              <a:buAutoNum type="arabicPeriod"/>
              <a:defRPr/>
            </a:pPr>
            <a:r>
              <a:rPr lang="ko-KR" altLang="en-US" sz="3600" b="1" dirty="0" err="1">
                <a:solidFill>
                  <a:srgbClr val="FFFFFF"/>
                </a:solidFill>
                <a:latin typeface="Arial"/>
                <a:cs typeface="Arial"/>
              </a:rPr>
              <a:t>弥迦</a:t>
            </a:r>
            <a:r>
              <a:rPr lang="fr-FR" altLang="ja-JP" sz="3600" b="1" dirty="0">
                <a:solidFill>
                  <a:srgbClr val="FFFFFF"/>
                </a:solidFill>
                <a:latin typeface="Arial"/>
                <a:cs typeface="Arial"/>
              </a:rPr>
              <a:t>'</a:t>
            </a:r>
            <a:r>
              <a:rPr lang="en-US" sz="3600" b="1" dirty="0">
                <a:solidFill>
                  <a:srgbClr val="FFFFFF"/>
                </a:solidFill>
                <a:latin typeface="Arial"/>
                <a:cs typeface="Arial"/>
              </a:rPr>
              <a:t>s name means </a:t>
            </a:r>
            <a:r>
              <a:rPr lang="mr-IN" altLang="ja-JP" sz="3600" b="1" dirty="0">
                <a:solidFill>
                  <a:srgbClr val="FFFFFF"/>
                </a:solidFill>
                <a:latin typeface="Arial"/>
                <a:cs typeface="Arial"/>
              </a:rPr>
              <a:t>"</a:t>
            </a:r>
            <a:r>
              <a:rPr lang="en-US" sz="3600" b="1" dirty="0">
                <a:solidFill>
                  <a:srgbClr val="FFFFFF"/>
                </a:solidFill>
                <a:latin typeface="Arial"/>
                <a:cs typeface="Arial"/>
              </a:rPr>
              <a:t>Who is like </a:t>
            </a:r>
            <a:br>
              <a:rPr lang="en-US" sz="3600" b="1" dirty="0">
                <a:solidFill>
                  <a:srgbClr val="FFFFFF"/>
                </a:solidFill>
                <a:latin typeface="Arial"/>
                <a:cs typeface="Arial"/>
              </a:rPr>
            </a:br>
            <a:r>
              <a:rPr lang="en-US" sz="3600" b="1" u="sng" dirty="0">
                <a:solidFill>
                  <a:srgbClr val="FFFFFF"/>
                </a:solidFill>
                <a:latin typeface="Arial"/>
                <a:cs typeface="Arial"/>
              </a:rPr>
              <a:t>the</a:t>
            </a:r>
            <a:r>
              <a:rPr lang="en-US" sz="3600" b="1" dirty="0">
                <a:solidFill>
                  <a:srgbClr val="FFFFFF"/>
                </a:solidFill>
                <a:latin typeface="Arial"/>
                <a:cs typeface="Arial"/>
              </a:rPr>
              <a:t> </a:t>
            </a:r>
            <a:r>
              <a:rPr lang="en-US" sz="3600" b="1" u="sng" dirty="0">
                <a:solidFill>
                  <a:srgbClr val="FFFFFF"/>
                </a:solidFill>
                <a:latin typeface="Arial"/>
                <a:cs typeface="Arial"/>
              </a:rPr>
              <a:t>Lord</a:t>
            </a:r>
            <a:r>
              <a:rPr lang="en-US" sz="3600" b="1" dirty="0">
                <a:solidFill>
                  <a:srgbClr val="FFFFFF"/>
                </a:solidFill>
                <a:latin typeface="Arial"/>
                <a:cs typeface="Arial"/>
              </a:rPr>
              <a:t>?</a:t>
            </a:r>
            <a:r>
              <a:rPr lang="mr-IN" altLang="ja-JP" sz="3600" b="1" dirty="0">
                <a:solidFill>
                  <a:srgbClr val="FFFFFF"/>
                </a:solidFill>
                <a:latin typeface="Arial"/>
                <a:cs typeface="Arial"/>
              </a:rPr>
              <a:t>"</a:t>
            </a:r>
            <a:r>
              <a:rPr lang="en-US" sz="3600" b="1" dirty="0">
                <a:solidFill>
                  <a:srgbClr val="FFFFFF"/>
                </a:solidFill>
                <a:latin typeface="Arial"/>
                <a:cs typeface="Arial"/>
              </a:rPr>
              <a:t> </a:t>
            </a:r>
          </a:p>
          <a:p>
            <a:pPr>
              <a:lnSpc>
                <a:spcPct val="90000"/>
              </a:lnSpc>
              <a:spcBef>
                <a:spcPct val="50000"/>
              </a:spcBef>
              <a:buFontTx/>
              <a:buAutoNum type="arabicPeriod"/>
              <a:defRPr/>
            </a:pPr>
            <a:r>
              <a:rPr lang="ko-KR" altLang="en-US" sz="3600" b="1" dirty="0" err="1">
                <a:solidFill>
                  <a:srgbClr val="FFFFFF"/>
                </a:solidFill>
                <a:latin typeface="Arial"/>
                <a:cs typeface="Arial"/>
              </a:rPr>
              <a:t>弥迦</a:t>
            </a:r>
            <a:r>
              <a:rPr lang="en-US" sz="3600" b="1" dirty="0">
                <a:solidFill>
                  <a:srgbClr val="FFFFFF"/>
                </a:solidFill>
                <a:latin typeface="Arial"/>
                <a:cs typeface="Arial"/>
              </a:rPr>
              <a:t> was a contemporary of </a:t>
            </a:r>
            <a:br>
              <a:rPr lang="en-US" sz="3600" b="1" dirty="0">
                <a:solidFill>
                  <a:srgbClr val="FFFFFF"/>
                </a:solidFill>
                <a:latin typeface="Arial"/>
                <a:cs typeface="Arial"/>
              </a:rPr>
            </a:br>
            <a:r>
              <a:rPr lang="en-US" sz="3600" b="1" u="sng" dirty="0">
                <a:solidFill>
                  <a:srgbClr val="FFFFFF"/>
                </a:solidFill>
                <a:latin typeface="Arial"/>
                <a:cs typeface="Arial"/>
              </a:rPr>
              <a:t>Isaiah</a:t>
            </a:r>
            <a:r>
              <a:rPr lang="en-US" sz="3600" b="1" dirty="0">
                <a:solidFill>
                  <a:srgbClr val="FFFFFF"/>
                </a:solidFill>
                <a:latin typeface="Arial"/>
                <a:cs typeface="Arial"/>
              </a:rPr>
              <a:t>.</a:t>
            </a:r>
          </a:p>
          <a:p>
            <a:pPr>
              <a:lnSpc>
                <a:spcPct val="90000"/>
              </a:lnSpc>
              <a:spcBef>
                <a:spcPct val="50000"/>
              </a:spcBef>
              <a:buFontTx/>
              <a:buAutoNum type="arabicPeriod"/>
              <a:defRPr/>
            </a:pPr>
            <a:r>
              <a:rPr lang="en-US" sz="3600" b="1" dirty="0">
                <a:solidFill>
                  <a:srgbClr val="FFFFFF"/>
                </a:solidFill>
                <a:latin typeface="Arial"/>
                <a:cs typeface="Arial"/>
              </a:rPr>
              <a:t>This book teaches God</a:t>
            </a:r>
            <a:r>
              <a:rPr lang="fr-FR" altLang="ja-JP" sz="3600" b="1" dirty="0">
                <a:solidFill>
                  <a:srgbClr val="FFFFFF"/>
                </a:solidFill>
                <a:latin typeface="Arial"/>
                <a:cs typeface="Arial"/>
              </a:rPr>
              <a:t>'</a:t>
            </a:r>
            <a:r>
              <a:rPr lang="en-US" sz="3600" b="1" dirty="0">
                <a:solidFill>
                  <a:srgbClr val="FFFFFF"/>
                </a:solidFill>
                <a:latin typeface="Arial"/>
                <a:cs typeface="Arial"/>
              </a:rPr>
              <a:t>s concern for social </a:t>
            </a:r>
            <a:r>
              <a:rPr lang="en-US" sz="3600" b="1" u="sng" dirty="0">
                <a:solidFill>
                  <a:srgbClr val="FFFFFF"/>
                </a:solidFill>
                <a:latin typeface="Arial"/>
                <a:cs typeface="Arial"/>
              </a:rPr>
              <a:t>justice</a:t>
            </a:r>
            <a:r>
              <a:rPr lang="en-US" sz="3600" b="1" dirty="0">
                <a:solidFill>
                  <a:srgbClr val="FFFFFF"/>
                </a:solidFill>
                <a:latin typeface="Arial"/>
                <a:cs typeface="Arial"/>
              </a:rPr>
              <a:t>. </a:t>
            </a:r>
          </a:p>
          <a:p>
            <a:pPr>
              <a:lnSpc>
                <a:spcPct val="90000"/>
              </a:lnSpc>
              <a:spcBef>
                <a:spcPct val="50000"/>
              </a:spcBef>
              <a:buFontTx/>
              <a:buAutoNum type="arabicPeriod"/>
              <a:defRPr/>
            </a:pPr>
            <a:endParaRPr lang="en-US" sz="3600" b="1" dirty="0">
              <a:solidFill>
                <a:srgbClr val="FFFFFF"/>
              </a:solidFill>
              <a:latin typeface="Arial"/>
              <a:cs typeface="Arial"/>
            </a:endParaRPr>
          </a:p>
        </p:txBody>
      </p:sp>
    </p:spTree>
    <p:extLst>
      <p:ext uri="{BB962C8B-B14F-4D97-AF65-F5344CB8AC3E}">
        <p14:creationId xmlns:p14="http://schemas.microsoft.com/office/powerpoint/2010/main" val="3563886788"/>
      </p:ext>
    </p:extLst>
  </p:cSld>
  <p:clrMapOvr>
    <a:masterClrMapping/>
  </p:clrMapOvr>
  <p:transition spd="slow"/>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zh-CN" altLang="en-US" sz="4000" b="1">
                <a:solidFill>
                  <a:srgbClr val="FFFFFF"/>
                </a:solidFill>
                <a:latin typeface="Arial" charset="0"/>
                <a:ea typeface="SimSun" charset="0"/>
                <a:cs typeface="SimSun" charset="0"/>
              </a:rPr>
              <a:t>免费获取这讲解</a:t>
            </a:r>
            <a:r>
              <a:rPr lang="en-US" altLang="ja-JP" sz="4000" b="1">
                <a:solidFill>
                  <a:srgbClr val="FFFFFF"/>
                </a:solidFill>
                <a:latin typeface="Arial" charset="0"/>
                <a:cs typeface="Arial" charset="0"/>
              </a:rPr>
              <a:t>!</a:t>
            </a:r>
            <a:endParaRPr lang="en-US" sz="1400" b="1">
              <a:solidFill>
                <a:srgbClr val="FFFFFF"/>
              </a:solidFill>
              <a:latin typeface="Arial" charset="0"/>
              <a:cs typeface="Arial" charset="0"/>
            </a:endParaRPr>
          </a:p>
        </p:txBody>
      </p:sp>
      <p:sp>
        <p:nvSpPr>
          <p:cNvPr id="575489"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旧约全书概论链接地址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185172929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8800" b="1" dirty="0">
                <a:solidFill>
                  <a:srgbClr val="FFFFFF"/>
                </a:solidFill>
                <a:effectLst>
                  <a:glow rad="127000">
                    <a:srgbClr val="000000"/>
                  </a:glow>
                </a:effectLst>
                <a:latin typeface="Arial" charset="0"/>
                <a:ea typeface="ＭＳ Ｐゴシック" charset="0"/>
                <a:cs typeface="ＭＳ Ｐゴシック" charset="0"/>
              </a:rPr>
              <a:t>剥削</a:t>
            </a:r>
            <a:endParaRPr lang="en-US" sz="8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弥迦</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615</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247462666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75513586"/>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03840213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119810" name="Picture 10"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990600" y="2295525"/>
            <a:ext cx="792163"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Rectangle 12"/>
          <p:cNvSpPr>
            <a:spLocks noGrp="1" noChangeArrowheads="1"/>
          </p:cNvSpPr>
          <p:nvPr>
            <p:ph type="title" idx="4294967295"/>
          </p:nvPr>
        </p:nvSpPr>
        <p:spPr>
          <a:xfrm>
            <a:off x="762000" y="1524000"/>
            <a:ext cx="7772400" cy="3505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8000">
                <a:effectLst/>
                <a:latin typeface="Tempus Sans ITC" charset="0"/>
                <a:ea typeface="ＭＳ Ｐゴシック" charset="0"/>
              </a:rPr>
              <a:t>Interesting Facts</a:t>
            </a:r>
            <a:endParaRPr lang="en-US">
              <a:effectLst/>
              <a:latin typeface="Arial" charset="0"/>
              <a:ea typeface="ＭＳ Ｐゴシック" charset="0"/>
            </a:endParaRPr>
          </a:p>
        </p:txBody>
      </p:sp>
    </p:spTree>
    <p:extLst>
      <p:ext uri="{BB962C8B-B14F-4D97-AF65-F5344CB8AC3E}">
        <p14:creationId xmlns:p14="http://schemas.microsoft.com/office/powerpoint/2010/main" val="2816841273"/>
      </p:ext>
    </p:extLst>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ChangeArrowheads="1"/>
          </p:cNvSpPr>
          <p:nvPr/>
        </p:nvSpPr>
        <p:spPr bwMode="auto">
          <a:xfrm>
            <a:off x="2471738" y="1981200"/>
            <a:ext cx="9144000" cy="1588"/>
          </a:xfrm>
          <a:prstGeom prst="rect">
            <a:avLst/>
          </a:prstGeom>
          <a:noFill/>
          <a:ln w="9525">
            <a:noFill/>
            <a:round/>
            <a:headEnd/>
            <a:tailEnd/>
          </a:ln>
          <a:effectLst/>
        </p:spPr>
        <p:txBody>
          <a:bodyPr wrap="none" anchor="ctr"/>
          <a:lstStyle/>
          <a:p>
            <a:pPr defTabSz="449263">
              <a:lnSpc>
                <a:spcPct val="93000"/>
              </a:lnSpc>
              <a:buClr>
                <a:srgbClr val="FFFFFF"/>
              </a:buClr>
              <a:buSzPct val="100000"/>
              <a:buFont typeface="Arial" charset="0"/>
              <a:buNone/>
              <a:defRPr/>
            </a:pPr>
            <a:endParaRPr lang="en-US">
              <a:solidFill>
                <a:srgbClr val="FFFFFF"/>
              </a:solidFill>
              <a:effectLst>
                <a:outerShdw blurRad="38100" dist="38100" dir="2700000" algn="tl">
                  <a:srgbClr val="000000"/>
                </a:outerShdw>
              </a:effectLst>
              <a:latin typeface="Arial" charset="0"/>
            </a:endParaRPr>
          </a:p>
        </p:txBody>
      </p:sp>
      <p:sp>
        <p:nvSpPr>
          <p:cNvPr id="131074" name="Text Box 11"/>
          <p:cNvSpPr txBox="1">
            <a:spLocks noChangeArrowheads="1"/>
          </p:cNvSpPr>
          <p:nvPr/>
        </p:nvSpPr>
        <p:spPr bwMode="auto">
          <a:xfrm>
            <a:off x="8367713" y="55563"/>
            <a:ext cx="722312" cy="460375"/>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spcBef>
                <a:spcPts val="1500"/>
              </a:spcBef>
              <a:buClr>
                <a:srgbClr val="FFFFFF"/>
              </a:buClr>
              <a:buSzPct val="100000"/>
              <a:buFont typeface="Arial" charset="0"/>
              <a:buNone/>
            </a:pPr>
            <a:r>
              <a:rPr lang="en-GB" b="1">
                <a:solidFill>
                  <a:srgbClr val="FFFFFF"/>
                </a:solidFill>
                <a:latin typeface="Arial" charset="0"/>
                <a:cs typeface="Arial" charset="0"/>
              </a:rPr>
              <a:t>341</a:t>
            </a:r>
          </a:p>
        </p:txBody>
      </p:sp>
      <p:graphicFrame>
        <p:nvGraphicFramePr>
          <p:cNvPr id="2" name="Table 1"/>
          <p:cNvGraphicFramePr>
            <a:graphicFrameLocks noGrp="1"/>
          </p:cNvGraphicFramePr>
          <p:nvPr>
            <p:extLst>
              <p:ext uri="{D42A27DB-BD31-4B8C-83A1-F6EECF244321}">
                <p14:modId xmlns:p14="http://schemas.microsoft.com/office/powerpoint/2010/main" val="3966201251"/>
              </p:ext>
            </p:extLst>
          </p:nvPr>
        </p:nvGraphicFramePr>
        <p:xfrm>
          <a:off x="0" y="600075"/>
          <a:ext cx="9090025" cy="5581698"/>
        </p:xfrm>
        <a:graphic>
          <a:graphicData uri="http://schemas.openxmlformats.org/drawingml/2006/table">
            <a:tbl>
              <a:tblPr/>
              <a:tblGrid>
                <a:gridCol w="2271713">
                  <a:extLst>
                    <a:ext uri="{9D8B030D-6E8A-4147-A177-3AD203B41FA5}">
                      <a16:colId xmlns:a16="http://schemas.microsoft.com/office/drawing/2014/main" val="20000"/>
                    </a:ext>
                  </a:extLst>
                </a:gridCol>
                <a:gridCol w="2273300">
                  <a:extLst>
                    <a:ext uri="{9D8B030D-6E8A-4147-A177-3AD203B41FA5}">
                      <a16:colId xmlns:a16="http://schemas.microsoft.com/office/drawing/2014/main" val="20001"/>
                    </a:ext>
                  </a:extLst>
                </a:gridCol>
                <a:gridCol w="2271712">
                  <a:extLst>
                    <a:ext uri="{9D8B030D-6E8A-4147-A177-3AD203B41FA5}">
                      <a16:colId xmlns:a16="http://schemas.microsoft.com/office/drawing/2014/main" val="20002"/>
                    </a:ext>
                  </a:extLst>
                </a:gridCol>
                <a:gridCol w="2273300">
                  <a:extLst>
                    <a:ext uri="{9D8B030D-6E8A-4147-A177-3AD203B41FA5}">
                      <a16:colId xmlns:a16="http://schemas.microsoft.com/office/drawing/2014/main" val="20003"/>
                    </a:ext>
                  </a:extLst>
                </a:gridCol>
              </a:tblGrid>
              <a:tr h="518101">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latin typeface="Times New Roman" charset="0"/>
                          <a:ea typeface="ＭＳ Ｐゴシック" charset="0"/>
                          <a:cs typeface="ＭＳ Ｐゴシック" charset="0"/>
                        </a:rPr>
                        <a:t>向犹大、以色列、以东、以及亚述宣讲的先知</a:t>
                      </a:r>
                      <a:endParaRPr kumimoji="0" lang="en-US" sz="2800" b="1" i="0" u="none" strike="noStrike" cap="none" normalizeH="0" baseline="0" dirty="0">
                        <a:ln>
                          <a:noFill/>
                        </a:ln>
                        <a:solidFill>
                          <a:srgbClr val="FFFFFF"/>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1905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bg1"/>
                          </a:solidFill>
                          <a:effectLst/>
                          <a:latin typeface="Times New Roman" charset="0"/>
                          <a:ea typeface="ＭＳ Ｐゴシック" charset="0"/>
                          <a:cs typeface="ＭＳ Ｐゴシック" charset="0"/>
                        </a:rPr>
                        <a:t>犹大</a:t>
                      </a:r>
                      <a:endParaRPr kumimoji="0" lang="en-US" sz="1800" b="0" i="0" u="none" strike="noStrike" cap="none" normalizeH="0" baseline="0" dirty="0">
                        <a:ln>
                          <a:noFill/>
                        </a:ln>
                        <a:solidFill>
                          <a:schemeClr val="bg1"/>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chemeClr val="bg1"/>
                          </a:solidFill>
                          <a:effectLst/>
                          <a:latin typeface="Times New Roman" charset="0"/>
                          <a:ea typeface="ＭＳ Ｐゴシック" charset="0"/>
                          <a:cs typeface="ＭＳ Ｐゴシック" charset="0"/>
                        </a:rPr>
                        <a:t>以色列</a:t>
                      </a:r>
                      <a:endParaRPr kumimoji="0" lang="en-US" sz="1800" b="0" i="0" u="none" strike="noStrike" cap="none" normalizeH="0" baseline="0">
                        <a:ln>
                          <a:noFill/>
                        </a:ln>
                        <a:solidFill>
                          <a:schemeClr val="bg1"/>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chemeClr val="bg1"/>
                          </a:solidFill>
                          <a:effectLst/>
                          <a:latin typeface="Times New Roman" charset="0"/>
                          <a:ea typeface="ＭＳ Ｐゴシック" charset="0"/>
                          <a:cs typeface="ＭＳ Ｐゴシック" charset="0"/>
                        </a:rPr>
                        <a:t>以东</a:t>
                      </a:r>
                      <a:endParaRPr kumimoji="0" lang="en-US" sz="1800" b="0" i="0" u="none" strike="noStrike" cap="none" normalizeH="0" baseline="0">
                        <a:ln>
                          <a:noFill/>
                        </a:ln>
                        <a:solidFill>
                          <a:schemeClr val="bg1"/>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bg1"/>
                          </a:solidFill>
                          <a:effectLst/>
                          <a:latin typeface="Times New Roman" charset="0"/>
                          <a:ea typeface="ＭＳ Ｐゴシック" charset="0"/>
                          <a:cs typeface="ＭＳ Ｐゴシック" charset="0"/>
                        </a:rPr>
                        <a:t>亚述</a:t>
                      </a:r>
                      <a:endParaRPr kumimoji="0" lang="en-US" sz="1800" b="0" i="0" u="none" strike="noStrike" cap="none" normalizeH="0" baseline="0" dirty="0">
                        <a:ln>
                          <a:noFill/>
                        </a:ln>
                        <a:solidFill>
                          <a:schemeClr val="bg1"/>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227145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被掳前</a:t>
                      </a:r>
                      <a:r>
                        <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rPr>
                        <a:t>—</a:t>
                      </a: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犹大</a:t>
                      </a:r>
                      <a:endPar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约珥</a:t>
                      </a:r>
                      <a:endPar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sng" strike="noStrike" cap="none" normalizeH="0" baseline="0">
                          <a:ln>
                            <a:noFill/>
                          </a:ln>
                          <a:solidFill>
                            <a:srgbClr val="000000"/>
                          </a:solidFill>
                          <a:effectLst/>
                          <a:latin typeface="Times New Roman" charset="0"/>
                          <a:ea typeface="ＭＳ Ｐゴシック" charset="0"/>
                          <a:cs typeface="ＭＳ Ｐゴシック" charset="0"/>
                        </a:rPr>
                        <a:t>以赛亚</a:t>
                      </a:r>
                      <a:endParaRPr kumimoji="0" lang="en-US" altLang="zh-CN" sz="1800" b="0" i="0" u="sng" strike="noStrike" cap="none" normalizeH="0" baseline="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弥迦</a:t>
                      </a:r>
                      <a:endPar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耶利米</a:t>
                      </a:r>
                      <a:endPar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哈巴谷</a:t>
                      </a:r>
                      <a:endPar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西番雅</a:t>
                      </a:r>
                      <a:endParaRPr kumimoji="0" lang="en-US" sz="1800" b="0" i="0" u="none" strike="noStrike" cap="none" normalizeH="0" baseline="0">
                        <a:ln>
                          <a:noFill/>
                        </a:ln>
                        <a:solidFill>
                          <a:srgbClr val="000000"/>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800" b="0" i="0" u="none" strike="noStrike" cap="none" normalizeH="0" baseline="0" dirty="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800" b="0" i="0" u="none" strike="noStrike" cap="none" normalizeH="0" baseline="0" dirty="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rgbClr val="000000"/>
                          </a:solidFill>
                          <a:effectLst/>
                          <a:latin typeface="Times New Roman" charset="0"/>
                          <a:ea typeface="ＭＳ Ｐゴシック" charset="0"/>
                          <a:cs typeface="ＭＳ Ｐゴシック" charset="0"/>
                        </a:rPr>
                        <a:t>何西阿</a:t>
                      </a:r>
                      <a:endParaRPr kumimoji="0" lang="en-US" altLang="zh-CN" sz="1800" b="0" i="0" u="none" strike="noStrike" cap="none" normalizeH="0" baseline="0" dirty="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rgbClr val="000000"/>
                          </a:solidFill>
                          <a:effectLst/>
                          <a:latin typeface="Times New Roman" charset="0"/>
                          <a:ea typeface="ＭＳ Ｐゴシック" charset="0"/>
                          <a:cs typeface="ＭＳ Ｐゴシック" charset="0"/>
                        </a:rPr>
                        <a:t>阿摩斯</a:t>
                      </a:r>
                      <a:endParaRPr kumimoji="0" lang="en-US" sz="1800" b="0" i="0" u="none" strike="noStrike" cap="none" normalizeH="0" baseline="0" dirty="0">
                        <a:ln>
                          <a:noFill/>
                        </a:ln>
                        <a:solidFill>
                          <a:srgbClr val="000000"/>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俄巴底亚</a:t>
                      </a:r>
                      <a:endParaRPr kumimoji="0" lang="en-US" sz="1800" b="0" i="0" u="none" strike="noStrike" cap="none" normalizeH="0" baseline="0">
                        <a:ln>
                          <a:noFill/>
                        </a:ln>
                        <a:solidFill>
                          <a:srgbClr val="000000"/>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约拿</a:t>
                      </a:r>
                      <a:endPar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那鸿</a:t>
                      </a:r>
                      <a:endParaRPr kumimoji="0" lang="en-US" sz="1800" b="0" i="0" u="none" strike="noStrike" cap="none" normalizeH="0" baseline="0">
                        <a:ln>
                          <a:noFill/>
                        </a:ln>
                        <a:solidFill>
                          <a:srgbClr val="000000"/>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2"/>
                  </a:ext>
                </a:extLst>
              </a:tr>
              <a:tr h="103175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被掳中</a:t>
                      </a:r>
                      <a:r>
                        <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rPr>
                        <a:t>—</a:t>
                      </a: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巴比伦</a:t>
                      </a:r>
                      <a:endPar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以西结</a:t>
                      </a:r>
                      <a:endPar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但以理</a:t>
                      </a:r>
                      <a:endPar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3"/>
                  </a:ext>
                </a:extLst>
              </a:tr>
              <a:tr h="134128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被掳后</a:t>
                      </a:r>
                      <a:r>
                        <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rPr>
                        <a:t>—</a:t>
                      </a: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耶路撒冷</a:t>
                      </a:r>
                      <a:endPar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哈该</a:t>
                      </a:r>
                      <a:endPar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撒迦利亚</a:t>
                      </a:r>
                      <a:endPar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玛拉基</a:t>
                      </a:r>
                      <a:endParaRPr kumimoji="0" lang="en-US" sz="1800" b="0" i="0" u="none" strike="noStrike" cap="none" normalizeH="0" baseline="0">
                        <a:ln>
                          <a:noFill/>
                        </a:ln>
                        <a:solidFill>
                          <a:srgbClr val="000000"/>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4"/>
                  </a:ext>
                </a:extLst>
              </a:tr>
            </a:tbl>
          </a:graphicData>
        </a:graphic>
      </p:graphicFrame>
      <p:sp>
        <p:nvSpPr>
          <p:cNvPr id="3" name="Title 2"/>
          <p:cNvSpPr>
            <a:spLocks noGrp="1"/>
          </p:cNvSpPr>
          <p:nvPr>
            <p:ph type="title" idx="4294967295"/>
          </p:nvPr>
        </p:nvSpPr>
        <p:spPr>
          <a:xfrm>
            <a:off x="-53975" y="6181773"/>
            <a:ext cx="9144000" cy="671513"/>
          </a:xfrm>
        </p:spPr>
        <p:txBody>
          <a:bodyPr/>
          <a:lstStyle/>
          <a:p>
            <a:pPr eaLnBrk="1" hangingPunct="1">
              <a:defRPr/>
            </a:pPr>
            <a:r>
              <a:rPr lang="zh-CN" altLang="en-US" sz="4000" i="1" kern="1200" dirty="0">
                <a:solidFill>
                  <a:srgbClr val="FFFFFF"/>
                </a:solidFill>
                <a:effectLst>
                  <a:outerShdw blurRad="38100" dist="38100" dir="2700000" algn="tl" rotWithShape="0">
                    <a:srgbClr val="000000"/>
                  </a:outerShdw>
                </a:effectLst>
                <a:ea typeface="ＭＳ Ｐゴシック"/>
                <a:cs typeface="+mn-cs"/>
              </a:rPr>
              <a:t>谁写？关于谁</a:t>
            </a:r>
            <a:r>
              <a:rPr lang="en-US" altLang="zh-CN" sz="4000" i="1" kern="1200" dirty="0">
                <a:solidFill>
                  <a:srgbClr val="FFFFFF"/>
                </a:solidFill>
                <a:effectLst>
                  <a:outerShdw blurRad="38100" dist="38100" dir="2700000" algn="tl" rotWithShape="0">
                    <a:srgbClr val="000000"/>
                  </a:outerShdw>
                </a:effectLst>
                <a:ea typeface="ＭＳ Ｐゴシック"/>
                <a:cs typeface="+mn-cs"/>
              </a:rPr>
              <a:t>?</a:t>
            </a:r>
            <a:endParaRPr lang="en-US" dirty="0"/>
          </a:p>
        </p:txBody>
      </p:sp>
      <p:sp>
        <p:nvSpPr>
          <p:cNvPr id="131105" name="Text Box 11"/>
          <p:cNvSpPr txBox="1">
            <a:spLocks noChangeArrowheads="1"/>
          </p:cNvSpPr>
          <p:nvPr/>
        </p:nvSpPr>
        <p:spPr bwMode="auto">
          <a:xfrm>
            <a:off x="5724525" y="5229225"/>
            <a:ext cx="3170238" cy="833438"/>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spcBef>
                <a:spcPts val="1500"/>
              </a:spcBef>
              <a:buClr>
                <a:srgbClr val="FFFFFF"/>
              </a:buClr>
              <a:buSzPct val="100000"/>
              <a:buFont typeface="Arial" charset="0"/>
              <a:buNone/>
            </a:pPr>
            <a:r>
              <a:rPr lang="en-GB" b="1" i="1">
                <a:solidFill>
                  <a:srgbClr val="FFFFFF"/>
                </a:solidFill>
                <a:latin typeface="Arial" charset="0"/>
                <a:cs typeface="Arial" charset="0"/>
              </a:rPr>
              <a:t>Bible Knowledge Commentary, 1:1027</a:t>
            </a:r>
          </a:p>
        </p:txBody>
      </p:sp>
    </p:spTree>
  </p:cSld>
  <p:clrMapOvr>
    <a:masterClrMapping/>
  </p:clrMapOvr>
  <p:transition spd="med">
    <p:randomBar dir="vert"/>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41314" name="Text Box 4"/>
          <p:cNvSpPr txBox="1">
            <a:spLocks noChangeArrowheads="1"/>
          </p:cNvSpPr>
          <p:nvPr/>
        </p:nvSpPr>
        <p:spPr bwMode="auto">
          <a:xfrm>
            <a:off x="228600" y="1143000"/>
            <a:ext cx="7696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endParaRPr lang="en-GB" sz="4400" b="1" i="1">
              <a:solidFill>
                <a:srgbClr val="FF9933"/>
              </a:solidFill>
              <a:latin typeface="Jott 43 Extended" charset="0"/>
              <a:cs typeface="+mn-cs"/>
            </a:endParaRPr>
          </a:p>
        </p:txBody>
      </p:sp>
      <p:sp>
        <p:nvSpPr>
          <p:cNvPr id="141315" name="Line 5"/>
          <p:cNvSpPr>
            <a:spLocks noChangeShapeType="1"/>
          </p:cNvSpPr>
          <p:nvPr/>
        </p:nvSpPr>
        <p:spPr bwMode="auto">
          <a:xfrm>
            <a:off x="838200" y="838200"/>
            <a:ext cx="8229600" cy="0"/>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mn-cs"/>
            </a:endParaRPr>
          </a:p>
        </p:txBody>
      </p:sp>
      <p:sp>
        <p:nvSpPr>
          <p:cNvPr id="18438" name="Text Box 6"/>
          <p:cNvSpPr txBox="1">
            <a:spLocks noChangeArrowheads="1"/>
          </p:cNvSpPr>
          <p:nvPr/>
        </p:nvSpPr>
        <p:spPr bwMode="auto">
          <a:xfrm>
            <a:off x="457200" y="2543175"/>
            <a:ext cx="8686800" cy="126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nSpc>
                <a:spcPct val="120000"/>
              </a:lnSpc>
              <a:defRPr/>
            </a:pPr>
            <a:r>
              <a:rPr lang="zh-CN" altLang="en-US" b="1">
                <a:solidFill>
                  <a:srgbClr val="FFFFFF"/>
                </a:solidFill>
                <a:cs typeface="SimSun" charset="0"/>
              </a:rPr>
              <a:t>弥迦</a:t>
            </a:r>
            <a:r>
              <a:rPr lang="en-US" altLang="zh-CN">
                <a:solidFill>
                  <a:srgbClr val="FFFFFF"/>
                </a:solidFill>
                <a:latin typeface="Jott 43 Extended" charset="0"/>
                <a:cs typeface="SimSun" charset="0"/>
              </a:rPr>
              <a:t>1:1 </a:t>
            </a:r>
            <a:r>
              <a:rPr lang="zh-CN" altLang="en-US">
                <a:solidFill>
                  <a:srgbClr val="FFFFFF"/>
                </a:solidFill>
                <a:latin typeface="Jott 43 Extended" charset="0"/>
                <a:cs typeface="SimSun" charset="0"/>
              </a:rPr>
              <a:t>就描写了这本书的作者，著作时代，著作的原意与目的。</a:t>
            </a:r>
            <a:endParaRPr lang="en-US" altLang="zh-CN">
              <a:solidFill>
                <a:srgbClr val="FFFFFF"/>
              </a:solidFill>
              <a:latin typeface="Jott 43 Extended" charset="0"/>
              <a:cs typeface="SimSun" charset="0"/>
            </a:endParaRPr>
          </a:p>
        </p:txBody>
      </p:sp>
      <p:pic>
        <p:nvPicPr>
          <p:cNvPr id="161797" name="Picture 7"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8" name="Rectangle 8"/>
          <p:cNvSpPr>
            <a:spLocks noGrp="1" noChangeArrowheads="1"/>
          </p:cNvSpPr>
          <p:nvPr>
            <p:ph type="title" idx="4294967295"/>
          </p:nvPr>
        </p:nvSpPr>
        <p:spPr>
          <a:xfrm>
            <a:off x="381000" y="1371600"/>
            <a:ext cx="7772400" cy="1143000"/>
          </a:xfrm>
        </p:spPr>
        <p:txBody>
          <a:bodyPr/>
          <a:lstStyle/>
          <a:p>
            <a:pPr algn="l" eaLnBrk="1" hangingPunct="1">
              <a:defRPr/>
            </a:pPr>
            <a:r>
              <a:rPr lang="zh-CN" altLang="en-US" b="1">
                <a:solidFill>
                  <a:srgbClr val="FF9933"/>
                </a:solidFill>
                <a:latin typeface="Jott 43 Extended" charset="0"/>
                <a:cs typeface="SimSun" charset="0"/>
              </a:rPr>
              <a:t>內证</a:t>
            </a:r>
            <a:endParaRPr lang="zh-CN" altLang="en-US">
              <a:latin typeface="Times New Roman" charset="0"/>
              <a:cs typeface="SimSun" charset="0"/>
            </a:endParaRPr>
          </a:p>
        </p:txBody>
      </p:sp>
    </p:spTree>
    <p:extLst>
      <p:ext uri="{BB962C8B-B14F-4D97-AF65-F5344CB8AC3E}">
        <p14:creationId xmlns:p14="http://schemas.microsoft.com/office/powerpoint/2010/main" val="137072312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8438">
                                            <p:txEl>
                                              <p:pRg st="0" end="0"/>
                                            </p:txEl>
                                          </p:spTgt>
                                        </p:tgtEl>
                                        <p:attrNameLst>
                                          <p:attrName>style.visibility</p:attrName>
                                        </p:attrNameLst>
                                      </p:cBhvr>
                                      <p:to>
                                        <p:strVal val="visible"/>
                                      </p:to>
                                    </p:set>
                                    <p:animEffect transition="in" filter="box(out)">
                                      <p:cBhvr>
                                        <p:cTn id="7" dur="500"/>
                                        <p:tgtEl>
                                          <p:spTgt spid="184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22882" name="Text Box 3"/>
          <p:cNvSpPr txBox="1">
            <a:spLocks noChangeArrowheads="1"/>
          </p:cNvSpPr>
          <p:nvPr/>
        </p:nvSpPr>
        <p:spPr bwMode="auto">
          <a:xfrm>
            <a:off x="7524750" y="260350"/>
            <a:ext cx="1409700" cy="457200"/>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r>
              <a:rPr lang="zh-CN" altLang="en-US" sz="2400" b="1">
                <a:solidFill>
                  <a:srgbClr val="CC0000"/>
                </a:solidFill>
                <a:cs typeface="SimSun" charset="0"/>
              </a:rPr>
              <a:t>关于弥迦</a:t>
            </a:r>
            <a:endParaRPr lang="en-US" altLang="zh-CN" sz="2400" b="1">
              <a:solidFill>
                <a:srgbClr val="CC0000"/>
              </a:solidFill>
              <a:cs typeface="SimSun" charset="0"/>
            </a:endParaRPr>
          </a:p>
        </p:txBody>
      </p:sp>
      <p:sp>
        <p:nvSpPr>
          <p:cNvPr id="122883" name="Line 6"/>
          <p:cNvSpPr>
            <a:spLocks noChangeShapeType="1"/>
          </p:cNvSpPr>
          <p:nvPr/>
        </p:nvSpPr>
        <p:spPr bwMode="auto">
          <a:xfrm>
            <a:off x="838200" y="838200"/>
            <a:ext cx="8229600" cy="0"/>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0247" name="Text Box 7"/>
          <p:cNvSpPr txBox="1">
            <a:spLocks noChangeArrowheads="1"/>
          </p:cNvSpPr>
          <p:nvPr/>
        </p:nvSpPr>
        <p:spPr bwMode="auto">
          <a:xfrm>
            <a:off x="468313" y="2852738"/>
            <a:ext cx="8675687" cy="234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98463" indent="-398463">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r>
              <a:rPr lang="zh-CN" altLang="en-US" sz="4000" b="1" dirty="0">
                <a:solidFill>
                  <a:schemeClr val="bg1"/>
                </a:solidFill>
                <a:cs typeface="SimSun" charset="0"/>
              </a:rPr>
              <a:t>弥迦与米该亚革</a:t>
            </a:r>
            <a:endParaRPr lang="en-US" altLang="zh-CN" sz="4000" dirty="0">
              <a:solidFill>
                <a:schemeClr val="bg1"/>
              </a:solidFill>
              <a:latin typeface="Arial" charset="0"/>
              <a:cs typeface="SimSun" charset="0"/>
            </a:endParaRPr>
          </a:p>
          <a:p>
            <a:pPr>
              <a:buFontTx/>
              <a:buChar char="•"/>
              <a:defRPr/>
            </a:pPr>
            <a:r>
              <a:rPr lang="zh-CN" altLang="en-US" sz="3600" dirty="0">
                <a:solidFill>
                  <a:schemeClr val="bg1"/>
                </a:solidFill>
                <a:latin typeface="Arial" charset="0"/>
                <a:cs typeface="SimSun" charset="0"/>
              </a:rPr>
              <a:t>乃是这本书的希腊与拉丁语</a:t>
            </a:r>
            <a:r>
              <a:rPr lang="en-US" altLang="zh-CN" sz="3600" dirty="0">
                <a:solidFill>
                  <a:schemeClr val="bg1"/>
                </a:solidFill>
                <a:latin typeface="Arial" charset="0"/>
                <a:cs typeface="SimSun" charset="0"/>
              </a:rPr>
              <a:t> </a:t>
            </a:r>
          </a:p>
          <a:p>
            <a:pPr>
              <a:buFontTx/>
              <a:buChar char="•"/>
              <a:defRPr/>
            </a:pPr>
            <a:r>
              <a:rPr lang="zh-CN" altLang="en-US" sz="3600" dirty="0">
                <a:solidFill>
                  <a:schemeClr val="bg1"/>
                </a:solidFill>
                <a:latin typeface="Arial" charset="0"/>
                <a:cs typeface="SimSun" charset="0"/>
              </a:rPr>
              <a:t>这是速写　</a:t>
            </a:r>
            <a:r>
              <a:rPr lang="en-US" altLang="zh-CN" sz="3600" b="1" dirty="0">
                <a:solidFill>
                  <a:schemeClr val="bg1"/>
                </a:solidFill>
                <a:latin typeface="Bwhebb" charset="0"/>
                <a:cs typeface="SimSun" charset="0"/>
              </a:rPr>
              <a:t>Why&gt;</a:t>
            </a:r>
            <a:r>
              <a:rPr lang="en-US" altLang="zh-CN" sz="3600" b="1" dirty="0" err="1">
                <a:solidFill>
                  <a:schemeClr val="bg1"/>
                </a:solidFill>
                <a:latin typeface="Bwhebb" charset="0"/>
                <a:cs typeface="SimSun" charset="0"/>
              </a:rPr>
              <a:t>k‘m</a:t>
            </a:r>
            <a:r>
              <a:rPr lang="en-US" altLang="zh-CN" sz="3600" dirty="0">
                <a:solidFill>
                  <a:schemeClr val="bg1"/>
                </a:solidFill>
                <a:latin typeface="Arial" charset="0"/>
                <a:cs typeface="SimSun" charset="0"/>
              </a:rPr>
              <a:t> (7</a:t>
            </a:r>
            <a:r>
              <a:rPr lang="zh-CN" altLang="en-US" sz="3600" dirty="0">
                <a:solidFill>
                  <a:schemeClr val="bg1"/>
                </a:solidFill>
                <a:latin typeface="Arial" charset="0"/>
                <a:cs typeface="SimSun" charset="0"/>
              </a:rPr>
              <a:t>：</a:t>
            </a:r>
            <a:r>
              <a:rPr lang="en-US" altLang="zh-CN" sz="3600" dirty="0">
                <a:solidFill>
                  <a:schemeClr val="bg1"/>
                </a:solidFill>
                <a:latin typeface="Arial" charset="0"/>
                <a:cs typeface="SimSun" charset="0"/>
              </a:rPr>
              <a:t>18</a:t>
            </a:r>
            <a:r>
              <a:rPr lang="zh-CN" altLang="en-US" sz="3600" b="1" i="1" dirty="0">
                <a:solidFill>
                  <a:srgbClr val="FF9933"/>
                </a:solidFill>
                <a:cs typeface="SimSun" charset="0"/>
              </a:rPr>
              <a:t>米该亚革的意思是“谁能像耶和华？”</a:t>
            </a:r>
            <a:r>
              <a:rPr lang="en-US" altLang="zh-CN" sz="3600" dirty="0">
                <a:solidFill>
                  <a:schemeClr val="bg1"/>
                </a:solidFill>
                <a:latin typeface="Arial" charset="0"/>
                <a:cs typeface="SimSun" charset="0"/>
              </a:rPr>
              <a:t>)</a:t>
            </a:r>
          </a:p>
        </p:txBody>
      </p:sp>
      <p:pic>
        <p:nvPicPr>
          <p:cNvPr id="137221" name="Picture 8"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6" name="Rectangle 9"/>
          <p:cNvSpPr>
            <a:spLocks noGrp="1" noChangeArrowheads="1"/>
          </p:cNvSpPr>
          <p:nvPr>
            <p:ph type="title" idx="4294967295"/>
          </p:nvPr>
        </p:nvSpPr>
        <p:spPr>
          <a:xfrm>
            <a:off x="0" y="1219200"/>
            <a:ext cx="7772400" cy="1143000"/>
          </a:xfrm>
        </p:spPr>
        <p:txBody>
          <a:bodyPr/>
          <a:lstStyle/>
          <a:p>
            <a:pPr eaLnBrk="1" hangingPunct="1">
              <a:defRPr/>
            </a:pPr>
            <a:r>
              <a:rPr lang="zh-CN" altLang="en-US" b="1" i="1">
                <a:solidFill>
                  <a:srgbClr val="FF9933"/>
                </a:solidFill>
                <a:latin typeface="Arial" charset="0"/>
                <a:cs typeface="SimSun" charset="0"/>
              </a:rPr>
              <a:t>弥迦的名有何意义 </a:t>
            </a:r>
            <a:r>
              <a:rPr lang="en-US" altLang="zh-CN" sz="7200">
                <a:solidFill>
                  <a:srgbClr val="FF9933"/>
                </a:solidFill>
                <a:latin typeface="Bwhebb" charset="0"/>
                <a:cs typeface="SimSun" charset="0"/>
              </a:rPr>
              <a:t>hk‘ym</a:t>
            </a:r>
            <a:r>
              <a:rPr lang="en-US" altLang="zh-CN">
                <a:solidFill>
                  <a:srgbClr val="FF9933"/>
                </a:solidFill>
                <a:latin typeface="Bwhebb" charset="0"/>
                <a:cs typeface="SimSun" charset="0"/>
              </a:rPr>
              <a:t>i</a:t>
            </a:r>
            <a:r>
              <a:rPr lang="en-US" altLang="zh-CN" b="1" i="1">
                <a:solidFill>
                  <a:srgbClr val="FF9933"/>
                </a:solidFill>
                <a:latin typeface="Arial" charset="0"/>
                <a:cs typeface="SimSun" charset="0"/>
              </a:rPr>
              <a:t>?</a:t>
            </a:r>
            <a:endParaRPr lang="zh-CN" altLang="en-US" b="1" i="1">
              <a:solidFill>
                <a:srgbClr val="FF9933"/>
              </a:solidFill>
              <a:latin typeface="Arial" charset="0"/>
              <a:cs typeface="SimSun"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0247">
                                            <p:txEl>
                                              <p:pRg st="0" end="0"/>
                                            </p:txEl>
                                          </p:spTgt>
                                        </p:tgtEl>
                                        <p:attrNameLst>
                                          <p:attrName>style.visibility</p:attrName>
                                        </p:attrNameLst>
                                      </p:cBhvr>
                                      <p:to>
                                        <p:strVal val="visible"/>
                                      </p:to>
                                    </p:set>
                                    <p:animEffect transition="in" filter="box(out)">
                                      <p:cBhvr>
                                        <p:cTn id="7" dur="500"/>
                                        <p:tgtEl>
                                          <p:spTgt spid="102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0247">
                                            <p:txEl>
                                              <p:pRg st="1" end="1"/>
                                            </p:txEl>
                                          </p:spTgt>
                                        </p:tgtEl>
                                        <p:attrNameLst>
                                          <p:attrName>style.visibility</p:attrName>
                                        </p:attrNameLst>
                                      </p:cBhvr>
                                      <p:to>
                                        <p:strVal val="visible"/>
                                      </p:to>
                                    </p:set>
                                    <p:animEffect transition="in" filter="box(out)">
                                      <p:cBhvr>
                                        <p:cTn id="12" dur="500"/>
                                        <p:tgtEl>
                                          <p:spTgt spid="102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0247">
                                            <p:txEl>
                                              <p:pRg st="2" end="2"/>
                                            </p:txEl>
                                          </p:spTgt>
                                        </p:tgtEl>
                                        <p:attrNameLst>
                                          <p:attrName>style.visibility</p:attrName>
                                        </p:attrNameLst>
                                      </p:cBhvr>
                                      <p:to>
                                        <p:strVal val="visible"/>
                                      </p:to>
                                    </p:set>
                                    <p:animEffect transition="in" filter="box(out)">
                                      <p:cBhvr>
                                        <p:cTn id="17" dur="500"/>
                                        <p:tgtEl>
                                          <p:spTgt spid="102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7"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8002" name="Picture 30" descr="NNSCF009"/>
          <p:cNvPicPr>
            <a:picLocks noChangeAspect="1" noChangeArrowheads="1"/>
          </p:cNvPicPr>
          <p:nvPr/>
        </p:nvPicPr>
        <p:blipFill>
          <a:blip r:embed="rId2" cstate="email">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Text Box 29"/>
          <p:cNvSpPr txBox="1">
            <a:spLocks noChangeArrowheads="1"/>
          </p:cNvSpPr>
          <p:nvPr/>
        </p:nvSpPr>
        <p:spPr bwMode="auto">
          <a:xfrm>
            <a:off x="304800" y="139700"/>
            <a:ext cx="9067800" cy="5510213"/>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r>
              <a:rPr lang="zh-CN" altLang="en-US" b="1">
                <a:solidFill>
                  <a:schemeClr val="bg1"/>
                </a:solidFill>
                <a:cs typeface="SimSun" charset="0"/>
              </a:rPr>
              <a:t>有谁能像你？（</a:t>
            </a:r>
            <a:r>
              <a:rPr lang="en-US" altLang="zh-CN" b="1">
                <a:solidFill>
                  <a:schemeClr val="bg1"/>
                </a:solidFill>
                <a:cs typeface="SimSun" charset="0"/>
              </a:rPr>
              <a:t>Who Is There Like You?</a:t>
            </a:r>
            <a:r>
              <a:rPr lang="zh-CN" altLang="en-US" b="1">
                <a:solidFill>
                  <a:schemeClr val="bg1"/>
                </a:solidFill>
                <a:cs typeface="SimSun" charset="0"/>
              </a:rPr>
              <a:t>）</a:t>
            </a:r>
            <a:endParaRPr lang="en-US" altLang="zh-CN" b="1">
              <a:solidFill>
                <a:schemeClr val="bg1"/>
              </a:solidFill>
              <a:cs typeface="SimSun" charset="0"/>
            </a:endParaRPr>
          </a:p>
          <a:p>
            <a:pPr>
              <a:defRPr/>
            </a:pPr>
            <a:r>
              <a:rPr lang="zh-CN" altLang="en-US" b="1">
                <a:solidFill>
                  <a:schemeClr val="bg1"/>
                </a:solidFill>
                <a:cs typeface="SimSun" charset="0"/>
              </a:rPr>
              <a:t>哦主，有谁能像你？ </a:t>
            </a:r>
            <a:endParaRPr lang="en-US" altLang="zh-CN" b="1">
              <a:solidFill>
                <a:schemeClr val="bg1"/>
              </a:solidFill>
              <a:cs typeface="SimSun" charset="0"/>
            </a:endParaRPr>
          </a:p>
          <a:p>
            <a:pPr>
              <a:defRPr/>
            </a:pPr>
            <a:r>
              <a:rPr lang="zh-CN" altLang="en-US" b="1">
                <a:solidFill>
                  <a:schemeClr val="bg1"/>
                </a:solidFill>
                <a:cs typeface="SimSun" charset="0"/>
              </a:rPr>
              <a:t>在你形象中造了我们</a:t>
            </a:r>
            <a:endParaRPr lang="en-US" altLang="zh-CN" b="1">
              <a:solidFill>
                <a:schemeClr val="bg1"/>
              </a:solidFill>
              <a:cs typeface="SimSun" charset="0"/>
            </a:endParaRPr>
          </a:p>
          <a:p>
            <a:pPr>
              <a:defRPr/>
            </a:pPr>
            <a:r>
              <a:rPr lang="zh-CN" altLang="en-US" b="1">
                <a:solidFill>
                  <a:schemeClr val="bg1"/>
                </a:solidFill>
                <a:cs typeface="SimSun" charset="0"/>
              </a:rPr>
              <a:t>哦主，有谁能像你？</a:t>
            </a:r>
            <a:endParaRPr lang="en-US" altLang="zh-CN" b="1">
              <a:solidFill>
                <a:schemeClr val="bg1"/>
              </a:solidFill>
              <a:cs typeface="SimSun" charset="0"/>
            </a:endParaRPr>
          </a:p>
          <a:p>
            <a:pPr>
              <a:defRPr/>
            </a:pPr>
            <a:r>
              <a:rPr lang="zh-CN" altLang="en-US" b="1">
                <a:solidFill>
                  <a:schemeClr val="bg1"/>
                </a:solidFill>
                <a:cs typeface="SimSun" charset="0"/>
              </a:rPr>
              <a:t>敬拜你是我们一生所求</a:t>
            </a:r>
            <a:endParaRPr lang="en-US" altLang="zh-CN" b="1">
              <a:solidFill>
                <a:schemeClr val="bg1"/>
              </a:solidFill>
              <a:cs typeface="SimSun" charset="0"/>
            </a:endParaRPr>
          </a:p>
          <a:p>
            <a:pPr>
              <a:defRPr/>
            </a:pPr>
            <a:endParaRPr lang="en-US" altLang="zh-CN" b="1">
              <a:solidFill>
                <a:schemeClr val="bg1"/>
              </a:solidFill>
              <a:cs typeface="SimSun" charset="0"/>
            </a:endParaRPr>
          </a:p>
          <a:p>
            <a:pPr>
              <a:defRPr/>
            </a:pPr>
            <a:r>
              <a:rPr lang="zh-CN" altLang="en-US" b="1">
                <a:solidFill>
                  <a:schemeClr val="bg1"/>
                </a:solidFill>
                <a:cs typeface="SimSun" charset="0"/>
              </a:rPr>
              <a:t>我们向大能者高举手</a:t>
            </a:r>
            <a:endParaRPr lang="en-US" altLang="zh-CN" b="1">
              <a:solidFill>
                <a:schemeClr val="bg1"/>
              </a:solidFill>
              <a:cs typeface="SimSun" charset="0"/>
            </a:endParaRPr>
          </a:p>
          <a:p>
            <a:pPr>
              <a:defRPr/>
            </a:pPr>
            <a:r>
              <a:rPr lang="zh-CN" altLang="en-US" b="1">
                <a:solidFill>
                  <a:schemeClr val="bg1"/>
                </a:solidFill>
                <a:cs typeface="SimSun" charset="0"/>
              </a:rPr>
              <a:t>昔在今在永在全能者我们向大能者高举手</a:t>
            </a:r>
            <a:endParaRPr lang="en-US" altLang="zh-CN" b="1">
              <a:solidFill>
                <a:schemeClr val="bg1"/>
              </a:solidFill>
              <a:cs typeface="SimSun" charset="0"/>
            </a:endParaRPr>
          </a:p>
          <a:p>
            <a:pPr>
              <a:defRPr/>
            </a:pPr>
            <a:r>
              <a:rPr lang="zh-CN" altLang="en-US" b="1">
                <a:solidFill>
                  <a:schemeClr val="bg1"/>
                </a:solidFill>
                <a:cs typeface="SimSun" charset="0"/>
              </a:rPr>
              <a:t>谁能与你相比？</a:t>
            </a:r>
            <a:endParaRPr lang="en-US" altLang="zh-CN" b="1">
              <a:solidFill>
                <a:schemeClr val="bg1"/>
              </a:solidFill>
              <a:cs typeface="SimSun" charset="0"/>
            </a:endParaRPr>
          </a:p>
          <a:p>
            <a:pPr>
              <a:defRPr/>
            </a:pPr>
            <a:endParaRPr lang="en-US" altLang="zh-CN" b="1">
              <a:solidFill>
                <a:schemeClr val="bg1"/>
              </a:solidFill>
              <a:cs typeface="SimSun" charset="0"/>
            </a:endParaRPr>
          </a:p>
          <a:p>
            <a:pPr>
              <a:defRPr/>
            </a:pPr>
            <a:endParaRPr lang="en-US" altLang="zh-CN" b="1">
              <a:solidFill>
                <a:schemeClr val="bg1"/>
              </a:solidFill>
              <a:cs typeface="SimSun" charset="0"/>
            </a:endParaRPr>
          </a:p>
        </p:txBody>
      </p:sp>
      <p:sp>
        <p:nvSpPr>
          <p:cNvPr id="115716" name="Rectangle 32"/>
          <p:cNvSpPr>
            <a:spLocks noGrp="1" noChangeArrowheads="1"/>
          </p:cNvSpPr>
          <p:nvPr>
            <p:ph type="title" idx="4294967295"/>
          </p:nvPr>
        </p:nvSpPr>
        <p:spPr>
          <a:xfrm>
            <a:off x="3962400" y="6400800"/>
            <a:ext cx="5181600" cy="457200"/>
          </a:xfrm>
        </p:spPr>
        <p:txBody>
          <a:bodyPr/>
          <a:lstStyle/>
          <a:p>
            <a:pPr algn="r" eaLnBrk="1" hangingPunct="1">
              <a:defRPr/>
            </a:pPr>
            <a:r>
              <a:rPr lang="zh-CN" altLang="en-US" sz="2000">
                <a:solidFill>
                  <a:schemeClr val="bg1"/>
                </a:solidFill>
                <a:latin typeface="Times New Roman" charset="0"/>
                <a:cs typeface="SimSun" charset="0"/>
              </a:rPr>
              <a:t>歌词取自弥迦书</a:t>
            </a:r>
            <a:r>
              <a:rPr lang="en-US" altLang="zh-CN" sz="2000">
                <a:solidFill>
                  <a:schemeClr val="bg1"/>
                </a:solidFill>
                <a:latin typeface="Times New Roman" charset="0"/>
                <a:cs typeface="SimSun" charset="0"/>
              </a:rPr>
              <a:t>7:18</a:t>
            </a:r>
            <a:endParaRPr lang="en-US" altLang="zh-CN" sz="2400">
              <a:latin typeface="Times New Roman" charset="0"/>
              <a:cs typeface="SimSun" charset="0"/>
            </a:endParaRPr>
          </a:p>
        </p:txBody>
      </p:sp>
    </p:spTree>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43362" name="Line 5"/>
          <p:cNvSpPr>
            <a:spLocks noChangeShapeType="1"/>
          </p:cNvSpPr>
          <p:nvPr/>
        </p:nvSpPr>
        <p:spPr bwMode="auto">
          <a:xfrm>
            <a:off x="838200" y="838200"/>
            <a:ext cx="8229600" cy="0"/>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mn-cs"/>
            </a:endParaRPr>
          </a:p>
        </p:txBody>
      </p:sp>
      <p:sp>
        <p:nvSpPr>
          <p:cNvPr id="20486" name="Text Box 6"/>
          <p:cNvSpPr txBox="1">
            <a:spLocks noChangeArrowheads="1"/>
          </p:cNvSpPr>
          <p:nvPr/>
        </p:nvSpPr>
        <p:spPr bwMode="auto">
          <a:xfrm>
            <a:off x="457200" y="2057400"/>
            <a:ext cx="8229600" cy="294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98463" indent="-398463">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buFontTx/>
              <a:buChar char="•"/>
              <a:defRPr/>
            </a:pPr>
            <a:r>
              <a:rPr lang="zh-CN" altLang="en-US" sz="3600">
                <a:solidFill>
                  <a:srgbClr val="FFFFFF"/>
                </a:solidFill>
                <a:cs typeface="SimSun" charset="0"/>
              </a:rPr>
              <a:t>弥迦是当犹大王约坦（ </a:t>
            </a:r>
            <a:r>
              <a:rPr lang="en-US" altLang="zh-CN" sz="3600">
                <a:solidFill>
                  <a:srgbClr val="FFFFFF"/>
                </a:solidFill>
                <a:cs typeface="SimSun" charset="0"/>
              </a:rPr>
              <a:t>739-731</a:t>
            </a:r>
            <a:r>
              <a:rPr lang="zh-CN" altLang="en-US" sz="3600">
                <a:solidFill>
                  <a:srgbClr val="FFFFFF"/>
                </a:solidFill>
                <a:cs typeface="SimSun" charset="0"/>
              </a:rPr>
              <a:t> ）、亚哈斯（</a:t>
            </a:r>
            <a:r>
              <a:rPr lang="en-US" altLang="zh-CN" sz="3600">
                <a:solidFill>
                  <a:srgbClr val="FFFFFF"/>
                </a:solidFill>
                <a:cs typeface="SimSun" charset="0"/>
              </a:rPr>
              <a:t>735</a:t>
            </a:r>
            <a:r>
              <a:rPr lang="zh-CN" altLang="en-US" sz="3600">
                <a:solidFill>
                  <a:srgbClr val="FFFFFF"/>
                </a:solidFill>
                <a:cs typeface="SimSun" charset="0"/>
              </a:rPr>
              <a:t>－</a:t>
            </a:r>
            <a:r>
              <a:rPr lang="en-US" altLang="zh-CN" sz="3600">
                <a:solidFill>
                  <a:srgbClr val="FFFFFF"/>
                </a:solidFill>
                <a:cs typeface="SimSun" charset="0"/>
              </a:rPr>
              <a:t>715</a:t>
            </a:r>
            <a:r>
              <a:rPr lang="zh-CN" altLang="en-US" sz="3600">
                <a:solidFill>
                  <a:srgbClr val="FFFFFF"/>
                </a:solidFill>
                <a:cs typeface="SimSun" charset="0"/>
              </a:rPr>
              <a:t>）、希西家（</a:t>
            </a:r>
            <a:r>
              <a:rPr lang="en-US" altLang="zh-CN" sz="3600">
                <a:solidFill>
                  <a:srgbClr val="FFFFFF"/>
                </a:solidFill>
                <a:cs typeface="SimSun" charset="0"/>
              </a:rPr>
              <a:t>715</a:t>
            </a:r>
            <a:r>
              <a:rPr lang="zh-CN" altLang="en-US" sz="3600">
                <a:solidFill>
                  <a:srgbClr val="FFFFFF"/>
                </a:solidFill>
                <a:cs typeface="SimSun" charset="0"/>
              </a:rPr>
              <a:t>－</a:t>
            </a:r>
            <a:r>
              <a:rPr lang="en-US" altLang="zh-CN" sz="3600">
                <a:solidFill>
                  <a:srgbClr val="FFFFFF"/>
                </a:solidFill>
                <a:cs typeface="SimSun" charset="0"/>
              </a:rPr>
              <a:t>686</a:t>
            </a:r>
            <a:r>
              <a:rPr lang="zh-CN" altLang="en-US" sz="3600">
                <a:solidFill>
                  <a:srgbClr val="FFFFFF"/>
                </a:solidFill>
                <a:cs typeface="SimSun" charset="0"/>
              </a:rPr>
              <a:t>）在位的时候，得耶和华的默示</a:t>
            </a:r>
          </a:p>
          <a:p>
            <a:pPr>
              <a:defRPr/>
            </a:pPr>
            <a:endParaRPr lang="zh-CN" altLang="en-US" sz="3600">
              <a:solidFill>
                <a:srgbClr val="FFFFFF"/>
              </a:solidFill>
              <a:cs typeface="SimSun" charset="0"/>
            </a:endParaRPr>
          </a:p>
          <a:p>
            <a:pPr algn="just">
              <a:lnSpc>
                <a:spcPct val="120000"/>
              </a:lnSpc>
              <a:buFontTx/>
              <a:buChar char="•"/>
              <a:defRPr/>
            </a:pPr>
            <a:r>
              <a:rPr lang="zh-CN" altLang="en-US" sz="3600">
                <a:solidFill>
                  <a:srgbClr val="FFFFFF"/>
                </a:solidFill>
                <a:latin typeface="Arial" charset="0"/>
                <a:cs typeface="SimSun" charset="0"/>
              </a:rPr>
              <a:t>当先知的日期是主前</a:t>
            </a:r>
            <a:r>
              <a:rPr lang="en-US" altLang="zh-CN" sz="3600">
                <a:solidFill>
                  <a:srgbClr val="FFFFFF"/>
                </a:solidFill>
                <a:latin typeface="Arial" charset="0"/>
                <a:cs typeface="SimSun" charset="0"/>
              </a:rPr>
              <a:t>735-710</a:t>
            </a:r>
          </a:p>
        </p:txBody>
      </p:sp>
      <p:pic>
        <p:nvPicPr>
          <p:cNvPr id="163844" name="Picture 7"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Rectangle 8"/>
          <p:cNvSpPr>
            <a:spLocks noGrp="1" noChangeArrowheads="1"/>
          </p:cNvSpPr>
          <p:nvPr>
            <p:ph type="title" idx="4294967295"/>
          </p:nvPr>
        </p:nvSpPr>
        <p:spPr>
          <a:xfrm>
            <a:off x="609600" y="1295400"/>
            <a:ext cx="7772400" cy="762000"/>
          </a:xfrm>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t">
            <a:spAutoFit/>
          </a:bodyPr>
          <a:lstStyle/>
          <a:p>
            <a:pPr algn="l" eaLnBrk="1" hangingPunct="1">
              <a:defRPr/>
            </a:pPr>
            <a:r>
              <a:rPr lang="zh-CN" altLang="en-US" b="1" i="1">
                <a:solidFill>
                  <a:srgbClr val="FF9933"/>
                </a:solidFill>
                <a:latin typeface="Arial" charset="0"/>
                <a:cs typeface="SimSun" charset="0"/>
              </a:rPr>
              <a:t>日期</a:t>
            </a:r>
          </a:p>
        </p:txBody>
      </p:sp>
    </p:spTree>
    <p:extLst>
      <p:ext uri="{BB962C8B-B14F-4D97-AF65-F5344CB8AC3E}">
        <p14:creationId xmlns:p14="http://schemas.microsoft.com/office/powerpoint/2010/main" val="269154446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0486">
                                            <p:txEl>
                                              <p:pRg st="0" end="0"/>
                                            </p:txEl>
                                          </p:spTgt>
                                        </p:tgtEl>
                                        <p:attrNameLst>
                                          <p:attrName>style.visibility</p:attrName>
                                        </p:attrNameLst>
                                      </p:cBhvr>
                                      <p:to>
                                        <p:strVal val="visible"/>
                                      </p:to>
                                    </p:set>
                                    <p:animEffect transition="in" filter="box(out)">
                                      <p:cBhvr>
                                        <p:cTn id="7" dur="500"/>
                                        <p:tgtEl>
                                          <p:spTgt spid="2048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0486">
                                            <p:txEl>
                                              <p:pRg st="2" end="2"/>
                                            </p:txEl>
                                          </p:spTgt>
                                        </p:tgtEl>
                                        <p:attrNameLst>
                                          <p:attrName>style.visibility</p:attrName>
                                        </p:attrNameLst>
                                      </p:cBhvr>
                                      <p:to>
                                        <p:strVal val="visible"/>
                                      </p:to>
                                    </p:set>
                                    <p:animEffect transition="in" filter="box(out)">
                                      <p:cBhvr>
                                        <p:cTn id="12" dur="500"/>
                                        <p:tgtEl>
                                          <p:spTgt spid="2048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44386" name="Line 2"/>
          <p:cNvSpPr>
            <a:spLocks noChangeShapeType="1"/>
          </p:cNvSpPr>
          <p:nvPr/>
        </p:nvSpPr>
        <p:spPr bwMode="auto">
          <a:xfrm>
            <a:off x="838200" y="838200"/>
            <a:ext cx="8229600" cy="0"/>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mn-cs"/>
            </a:endParaRPr>
          </a:p>
        </p:txBody>
      </p:sp>
      <p:pic>
        <p:nvPicPr>
          <p:cNvPr id="164867" name="Picture 4"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8" name="Text Box 6"/>
          <p:cNvSpPr txBox="1">
            <a:spLocks noChangeArrowheads="1"/>
          </p:cNvSpPr>
          <p:nvPr/>
        </p:nvSpPr>
        <p:spPr bwMode="auto">
          <a:xfrm>
            <a:off x="3059113" y="836613"/>
            <a:ext cx="3889375" cy="935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zh-CN" altLang="en-US" sz="3200" b="1">
                <a:solidFill>
                  <a:srgbClr val="FFFFFF"/>
                </a:solidFill>
                <a:cs typeface="SimSun" charset="0"/>
              </a:rPr>
              <a:t>弥迦当先知的任期</a:t>
            </a:r>
            <a:endParaRPr lang="zh-CN" altLang="en-US" sz="3200">
              <a:solidFill>
                <a:srgbClr val="FFFFFF"/>
              </a:solidFill>
              <a:cs typeface="SimSun" charset="0"/>
            </a:endParaRPr>
          </a:p>
          <a:p>
            <a:pPr eaLnBrk="1" hangingPunct="1"/>
            <a:endParaRPr lang="zh-CN" altLang="en-GB" sz="3200">
              <a:solidFill>
                <a:srgbClr val="000000"/>
              </a:solidFill>
              <a:cs typeface="SimSun" charset="0"/>
            </a:endParaRPr>
          </a:p>
        </p:txBody>
      </p:sp>
      <p:sp>
        <p:nvSpPr>
          <p:cNvPr id="164869" name="Text Box 7"/>
          <p:cNvSpPr txBox="1">
            <a:spLocks noChangeArrowheads="1"/>
          </p:cNvSpPr>
          <p:nvPr/>
        </p:nvSpPr>
        <p:spPr bwMode="auto">
          <a:xfrm>
            <a:off x="0" y="2781300"/>
            <a:ext cx="1944688"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zh-CN" altLang="en-US" b="1">
                <a:solidFill>
                  <a:srgbClr val="FFFFFF"/>
                </a:solidFill>
                <a:cs typeface="SimSun" charset="0"/>
              </a:rPr>
              <a:t>大卫</a:t>
            </a:r>
          </a:p>
          <a:p>
            <a:pPr algn="just" eaLnBrk="1" hangingPunct="1"/>
            <a:r>
              <a:rPr lang="zh-CN" altLang="en-US" b="1">
                <a:solidFill>
                  <a:srgbClr val="FFFFFF"/>
                </a:solidFill>
                <a:cs typeface="SimSun" charset="0"/>
              </a:rPr>
              <a:t>主前</a:t>
            </a:r>
            <a:r>
              <a:rPr lang="en-US" altLang="zh-CN" b="1">
                <a:solidFill>
                  <a:srgbClr val="FFFFFF"/>
                </a:solidFill>
                <a:cs typeface="SimSun" charset="0"/>
              </a:rPr>
              <a:t>1000</a:t>
            </a:r>
            <a:r>
              <a:rPr lang="zh-CN" altLang="en-US" b="1">
                <a:solidFill>
                  <a:srgbClr val="FFFFFF"/>
                </a:solidFill>
                <a:cs typeface="SimSun" charset="0"/>
              </a:rPr>
              <a:t>年</a:t>
            </a:r>
            <a:r>
              <a:rPr lang="zh-CN" altLang="en-US">
                <a:solidFill>
                  <a:srgbClr val="000000"/>
                </a:solidFill>
                <a:cs typeface="SimSun" charset="0"/>
              </a:rPr>
              <a:t>　</a:t>
            </a:r>
            <a:endParaRPr lang="zh-CN" altLang="en-GB">
              <a:solidFill>
                <a:srgbClr val="000000"/>
              </a:solidFill>
              <a:cs typeface="SimSun" charset="0"/>
            </a:endParaRPr>
          </a:p>
        </p:txBody>
      </p:sp>
      <p:sp>
        <p:nvSpPr>
          <p:cNvPr id="164870" name="Text Box 8"/>
          <p:cNvSpPr txBox="1">
            <a:spLocks noChangeArrowheads="1"/>
          </p:cNvSpPr>
          <p:nvPr/>
        </p:nvSpPr>
        <p:spPr bwMode="auto">
          <a:xfrm>
            <a:off x="1331913" y="1989138"/>
            <a:ext cx="1871662"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zh-CN" altLang="en-US" b="1">
                <a:solidFill>
                  <a:srgbClr val="FFFFFF"/>
                </a:solidFill>
                <a:cs typeface="SimSun" charset="0"/>
              </a:rPr>
              <a:t>南北国分裂</a:t>
            </a:r>
          </a:p>
          <a:p>
            <a:pPr algn="just" eaLnBrk="1" hangingPunct="1"/>
            <a:r>
              <a:rPr lang="zh-CN" altLang="en-US" b="1">
                <a:solidFill>
                  <a:srgbClr val="FFFFFF"/>
                </a:solidFill>
                <a:cs typeface="SimSun" charset="0"/>
              </a:rPr>
              <a:t>主前</a:t>
            </a:r>
            <a:r>
              <a:rPr lang="en-US" altLang="zh-CN" b="1">
                <a:solidFill>
                  <a:srgbClr val="FFFFFF"/>
                </a:solidFill>
                <a:cs typeface="SimSun" charset="0"/>
              </a:rPr>
              <a:t>931</a:t>
            </a:r>
            <a:r>
              <a:rPr lang="zh-CN" altLang="en-US" b="1">
                <a:solidFill>
                  <a:srgbClr val="FFFFFF"/>
                </a:solidFill>
                <a:cs typeface="SimSun" charset="0"/>
              </a:rPr>
              <a:t>年</a:t>
            </a:r>
            <a:endParaRPr lang="zh-CN" altLang="en-GB">
              <a:solidFill>
                <a:srgbClr val="FFFFFF"/>
              </a:solidFill>
              <a:cs typeface="SimSun" charset="0"/>
            </a:endParaRPr>
          </a:p>
        </p:txBody>
      </p:sp>
      <p:sp>
        <p:nvSpPr>
          <p:cNvPr id="164871" name="Text Box 9"/>
          <p:cNvSpPr txBox="1">
            <a:spLocks noChangeArrowheads="1"/>
          </p:cNvSpPr>
          <p:nvPr/>
        </p:nvSpPr>
        <p:spPr bwMode="auto">
          <a:xfrm>
            <a:off x="2700338" y="2828925"/>
            <a:ext cx="15843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zh-CN" altLang="en-US" b="1">
                <a:solidFill>
                  <a:srgbClr val="FFFFFF"/>
                </a:solidFill>
                <a:cs typeface="SimSun" charset="0"/>
              </a:rPr>
              <a:t>约坦王</a:t>
            </a:r>
          </a:p>
          <a:p>
            <a:pPr algn="just" eaLnBrk="1" hangingPunct="1"/>
            <a:r>
              <a:rPr lang="zh-CN" altLang="en-US" b="1">
                <a:solidFill>
                  <a:srgbClr val="FFFFFF"/>
                </a:solidFill>
                <a:cs typeface="SimSun" charset="0"/>
              </a:rPr>
              <a:t>主前</a:t>
            </a:r>
            <a:r>
              <a:rPr lang="en-US" altLang="zh-CN" b="1">
                <a:solidFill>
                  <a:srgbClr val="FFFFFF"/>
                </a:solidFill>
                <a:cs typeface="SimSun" charset="0"/>
              </a:rPr>
              <a:t>750</a:t>
            </a:r>
            <a:r>
              <a:rPr lang="zh-CN" altLang="en-US" b="1">
                <a:solidFill>
                  <a:srgbClr val="FFFFFF"/>
                </a:solidFill>
                <a:cs typeface="SimSun" charset="0"/>
              </a:rPr>
              <a:t>年</a:t>
            </a:r>
          </a:p>
          <a:p>
            <a:pPr algn="just" eaLnBrk="1" hangingPunct="1"/>
            <a:endParaRPr lang="zh-CN" altLang="en-US">
              <a:solidFill>
                <a:srgbClr val="FFFFFF"/>
              </a:solidFill>
              <a:cs typeface="SimSun" charset="0"/>
            </a:endParaRPr>
          </a:p>
          <a:p>
            <a:pPr eaLnBrk="1" hangingPunct="1"/>
            <a:endParaRPr lang="zh-CN" altLang="en-GB">
              <a:solidFill>
                <a:srgbClr val="000000"/>
              </a:solidFill>
              <a:cs typeface="SimSun" charset="0"/>
            </a:endParaRPr>
          </a:p>
        </p:txBody>
      </p:sp>
      <p:sp>
        <p:nvSpPr>
          <p:cNvPr id="164872" name="Text Box 10"/>
          <p:cNvSpPr txBox="1">
            <a:spLocks noChangeArrowheads="1"/>
          </p:cNvSpPr>
          <p:nvPr/>
        </p:nvSpPr>
        <p:spPr bwMode="auto">
          <a:xfrm>
            <a:off x="3851275" y="1844675"/>
            <a:ext cx="20891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zh-CN" altLang="en-US" b="1" dirty="0">
                <a:solidFill>
                  <a:srgbClr val="FFFFFF"/>
                </a:solidFill>
                <a:cs typeface="SimSun" charset="0"/>
              </a:rPr>
              <a:t>被掳至巴比伦主前</a:t>
            </a:r>
            <a:r>
              <a:rPr lang="en-US" altLang="zh-CN" b="1" dirty="0">
                <a:solidFill>
                  <a:srgbClr val="FFFFFF"/>
                </a:solidFill>
                <a:cs typeface="SimSun" charset="0"/>
              </a:rPr>
              <a:t>722</a:t>
            </a:r>
            <a:r>
              <a:rPr lang="zh-CN" altLang="en-US" b="1" dirty="0">
                <a:solidFill>
                  <a:srgbClr val="FFFFFF"/>
                </a:solidFill>
                <a:cs typeface="SimSun" charset="0"/>
              </a:rPr>
              <a:t>年</a:t>
            </a:r>
          </a:p>
          <a:p>
            <a:pPr algn="just" eaLnBrk="1" hangingPunct="1"/>
            <a:endParaRPr lang="zh-CN" altLang="en-US" dirty="0">
              <a:solidFill>
                <a:srgbClr val="FFFFFF"/>
              </a:solidFill>
              <a:cs typeface="SimSun" charset="0"/>
            </a:endParaRPr>
          </a:p>
          <a:p>
            <a:pPr eaLnBrk="1" hangingPunct="1"/>
            <a:endParaRPr lang="zh-CN" altLang="en-GB" dirty="0">
              <a:solidFill>
                <a:srgbClr val="000000"/>
              </a:solidFill>
              <a:cs typeface="SimSun" charset="0"/>
            </a:endParaRPr>
          </a:p>
        </p:txBody>
      </p:sp>
      <p:sp>
        <p:nvSpPr>
          <p:cNvPr id="164873" name="Text Box 11"/>
          <p:cNvSpPr txBox="1">
            <a:spLocks noChangeArrowheads="1"/>
          </p:cNvSpPr>
          <p:nvPr/>
        </p:nvSpPr>
        <p:spPr bwMode="auto">
          <a:xfrm>
            <a:off x="5364163" y="2565400"/>
            <a:ext cx="216058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zh-CN" altLang="en-US" b="1">
                <a:solidFill>
                  <a:srgbClr val="FFFFFF"/>
                </a:solidFill>
                <a:cs typeface="SimSun" charset="0"/>
              </a:rPr>
              <a:t>希西家作王至主前</a:t>
            </a:r>
            <a:r>
              <a:rPr lang="en-US" altLang="zh-CN" b="1">
                <a:solidFill>
                  <a:srgbClr val="FFFFFF"/>
                </a:solidFill>
                <a:cs typeface="SimSun" charset="0"/>
              </a:rPr>
              <a:t>687</a:t>
            </a:r>
            <a:r>
              <a:rPr lang="zh-CN" altLang="en-US" b="1">
                <a:solidFill>
                  <a:srgbClr val="FFFFFF"/>
                </a:solidFill>
                <a:cs typeface="SimSun" charset="0"/>
              </a:rPr>
              <a:t>年</a:t>
            </a:r>
            <a:endParaRPr lang="zh-CN" altLang="en-GB">
              <a:solidFill>
                <a:srgbClr val="FFFFFF"/>
              </a:solidFill>
              <a:cs typeface="SimSun" charset="0"/>
            </a:endParaRPr>
          </a:p>
        </p:txBody>
      </p:sp>
      <p:sp>
        <p:nvSpPr>
          <p:cNvPr id="164874" name="Text Box 12"/>
          <p:cNvSpPr txBox="1">
            <a:spLocks noChangeArrowheads="1"/>
          </p:cNvSpPr>
          <p:nvPr/>
        </p:nvSpPr>
        <p:spPr bwMode="auto">
          <a:xfrm>
            <a:off x="7308850" y="1916113"/>
            <a:ext cx="1584325"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zh-CN" altLang="en-US" b="1">
                <a:solidFill>
                  <a:srgbClr val="FFFFFF"/>
                </a:solidFill>
                <a:cs typeface="SimSun" charset="0"/>
              </a:rPr>
              <a:t>耶稣</a:t>
            </a:r>
          </a:p>
          <a:p>
            <a:pPr algn="just" eaLnBrk="1" hangingPunct="1"/>
            <a:r>
              <a:rPr lang="zh-CN" altLang="en-US" b="1">
                <a:solidFill>
                  <a:srgbClr val="FFFFFF"/>
                </a:solidFill>
                <a:cs typeface="SimSun" charset="0"/>
              </a:rPr>
              <a:t>主前</a:t>
            </a:r>
            <a:r>
              <a:rPr lang="en-US" altLang="zh-CN" b="1">
                <a:solidFill>
                  <a:srgbClr val="FFFFFF"/>
                </a:solidFill>
                <a:cs typeface="SimSun" charset="0"/>
              </a:rPr>
              <a:t>4</a:t>
            </a:r>
            <a:r>
              <a:rPr lang="zh-CN" altLang="en-US" b="1">
                <a:solidFill>
                  <a:srgbClr val="FFFFFF"/>
                </a:solidFill>
                <a:cs typeface="SimSun" charset="0"/>
              </a:rPr>
              <a:t>年</a:t>
            </a:r>
            <a:endParaRPr lang="zh-CN" altLang="en-GB">
              <a:solidFill>
                <a:srgbClr val="FFFFFF"/>
              </a:solidFill>
              <a:cs typeface="SimSun" charset="0"/>
            </a:endParaRPr>
          </a:p>
        </p:txBody>
      </p:sp>
      <p:sp>
        <p:nvSpPr>
          <p:cNvPr id="164875" name="Line 13"/>
          <p:cNvSpPr>
            <a:spLocks noChangeShapeType="1"/>
          </p:cNvSpPr>
          <p:nvPr/>
        </p:nvSpPr>
        <p:spPr bwMode="auto">
          <a:xfrm>
            <a:off x="993775" y="4078288"/>
            <a:ext cx="6797675"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4876" name="Line 14"/>
          <p:cNvSpPr>
            <a:spLocks noChangeShapeType="1"/>
          </p:cNvSpPr>
          <p:nvPr/>
        </p:nvSpPr>
        <p:spPr bwMode="auto">
          <a:xfrm>
            <a:off x="993775" y="3733800"/>
            <a:ext cx="0" cy="34448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4877" name="Line 15"/>
          <p:cNvSpPr>
            <a:spLocks noChangeShapeType="1"/>
          </p:cNvSpPr>
          <p:nvPr/>
        </p:nvSpPr>
        <p:spPr bwMode="auto">
          <a:xfrm>
            <a:off x="2051050" y="2852738"/>
            <a:ext cx="0" cy="1208087"/>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4878" name="Line 16"/>
          <p:cNvSpPr>
            <a:spLocks noChangeShapeType="1"/>
          </p:cNvSpPr>
          <p:nvPr/>
        </p:nvSpPr>
        <p:spPr bwMode="auto">
          <a:xfrm>
            <a:off x="3617913" y="3654425"/>
            <a:ext cx="0" cy="34448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4879" name="Line 17"/>
          <p:cNvSpPr>
            <a:spLocks noChangeShapeType="1"/>
          </p:cNvSpPr>
          <p:nvPr/>
        </p:nvSpPr>
        <p:spPr bwMode="auto">
          <a:xfrm>
            <a:off x="5148263" y="3068638"/>
            <a:ext cx="20637" cy="930275"/>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4880" name="Line 18"/>
          <p:cNvSpPr>
            <a:spLocks noChangeShapeType="1"/>
          </p:cNvSpPr>
          <p:nvPr/>
        </p:nvSpPr>
        <p:spPr bwMode="auto">
          <a:xfrm>
            <a:off x="6480175" y="3733800"/>
            <a:ext cx="0" cy="34448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4881" name="Line 19"/>
          <p:cNvSpPr>
            <a:spLocks noChangeShapeType="1"/>
          </p:cNvSpPr>
          <p:nvPr/>
        </p:nvSpPr>
        <p:spPr bwMode="auto">
          <a:xfrm flipH="1">
            <a:off x="7791450" y="3068638"/>
            <a:ext cx="20638" cy="100965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4882" name="Line 20"/>
          <p:cNvSpPr>
            <a:spLocks noChangeShapeType="1"/>
          </p:cNvSpPr>
          <p:nvPr/>
        </p:nvSpPr>
        <p:spPr bwMode="auto">
          <a:xfrm>
            <a:off x="3708400" y="4581525"/>
            <a:ext cx="2628900" cy="0"/>
          </a:xfrm>
          <a:prstGeom prst="line">
            <a:avLst/>
          </a:prstGeom>
          <a:noFill/>
          <a:ln w="38100">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4883" name="Text Box 21"/>
          <p:cNvSpPr txBox="1">
            <a:spLocks noChangeArrowheads="1"/>
          </p:cNvSpPr>
          <p:nvPr/>
        </p:nvSpPr>
        <p:spPr bwMode="auto">
          <a:xfrm>
            <a:off x="4572000" y="4724400"/>
            <a:ext cx="8382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zh-CN" altLang="en-US" b="1">
                <a:solidFill>
                  <a:srgbClr val="FFFFFF"/>
                </a:solidFill>
                <a:cs typeface="SimSun" charset="0"/>
              </a:rPr>
              <a:t>任期</a:t>
            </a:r>
            <a:endParaRPr lang="zh-CN" altLang="en-GB">
              <a:solidFill>
                <a:srgbClr val="FFFFFF"/>
              </a:solidFill>
              <a:cs typeface="SimSun" charset="0"/>
            </a:endParaRPr>
          </a:p>
        </p:txBody>
      </p:sp>
    </p:spTree>
    <p:extLst>
      <p:ext uri="{BB962C8B-B14F-4D97-AF65-F5344CB8AC3E}">
        <p14:creationId xmlns:p14="http://schemas.microsoft.com/office/powerpoint/2010/main" val="1363730176"/>
      </p:ext>
    </p:extLst>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0753" name="Picture 4"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61975"/>
            <a:ext cx="914400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5795" name="Rectangle 3"/>
          <p:cNvSpPr>
            <a:spLocks noGrp="1" noChangeArrowheads="1"/>
          </p:cNvSpPr>
          <p:nvPr>
            <p:ph type="title"/>
          </p:nvPr>
        </p:nvSpPr>
        <p:spPr>
          <a:xfrm>
            <a:off x="0" y="-76200"/>
            <a:ext cx="7596188" cy="685800"/>
          </a:xfrm>
        </p:spPr>
        <p:txBody>
          <a:bodyPr/>
          <a:lstStyle/>
          <a:p>
            <a:pPr algn="ctr">
              <a:defRPr/>
            </a:pPr>
            <a:r>
              <a:rPr kumimoji="0" lang="en-US" sz="3200" b="1" dirty="0">
                <a:solidFill>
                  <a:schemeClr val="tx1"/>
                </a:solidFill>
                <a:latin typeface="Arial"/>
                <a:ea typeface="ＭＳ Ｐゴシック" charset="0"/>
                <a:cs typeface="Arial"/>
              </a:rPr>
              <a:t>Chart of OT Kings &amp; Prophets</a:t>
            </a:r>
          </a:p>
        </p:txBody>
      </p:sp>
      <p:sp>
        <p:nvSpPr>
          <p:cNvPr id="5" name="Text Box 4"/>
          <p:cNvSpPr txBox="1">
            <a:spLocks noChangeArrowheads="1"/>
          </p:cNvSpPr>
          <p:nvPr/>
        </p:nvSpPr>
        <p:spPr bwMode="auto">
          <a:xfrm>
            <a:off x="7391400" y="76200"/>
            <a:ext cx="1676400" cy="4000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a:defRPr/>
            </a:pPr>
            <a:r>
              <a:rPr lang="en-US" sz="2400" dirty="0">
                <a:solidFill>
                  <a:srgbClr val="FFFFFF"/>
                </a:solidFill>
              </a:rPr>
              <a:t>232 &amp; 342</a:t>
            </a:r>
          </a:p>
        </p:txBody>
      </p:sp>
    </p:spTree>
    <p:extLst>
      <p:ext uri="{BB962C8B-B14F-4D97-AF65-F5344CB8AC3E}">
        <p14:creationId xmlns:p14="http://schemas.microsoft.com/office/powerpoint/2010/main" val="3745318091"/>
      </p:ext>
    </p:extLst>
  </p:cSld>
  <p:clrMapOvr>
    <a:masterClrMapping/>
  </p:clrMapOvr>
  <p:transition spd="med">
    <p:zoom dir="in"/>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23906" name="Line 5"/>
          <p:cNvSpPr>
            <a:spLocks noChangeShapeType="1"/>
          </p:cNvSpPr>
          <p:nvPr/>
        </p:nvSpPr>
        <p:spPr bwMode="auto">
          <a:xfrm>
            <a:off x="838200" y="838200"/>
            <a:ext cx="8229600" cy="0"/>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1270" name="Text Box 6"/>
          <p:cNvSpPr txBox="1">
            <a:spLocks noChangeArrowheads="1"/>
          </p:cNvSpPr>
          <p:nvPr/>
        </p:nvSpPr>
        <p:spPr bwMode="auto">
          <a:xfrm>
            <a:off x="457200" y="2209800"/>
            <a:ext cx="8686800" cy="275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65138" indent="-465138">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marL="465138" marR="0" lvl="0" indent="-465138" algn="l" defTabSz="914400" rtl="0" eaLnBrk="1" fontAlgn="base" latinLnBrk="0" hangingPunct="1">
              <a:lnSpc>
                <a:spcPct val="12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uLnTx/>
                <a:uFillTx/>
                <a:latin typeface="Arial" charset="0"/>
                <a:ea typeface="ＭＳ Ｐゴシック" charset="0"/>
                <a:cs typeface="SimSun" charset="0"/>
              </a:rPr>
              <a:t>从写作的时间 </a:t>
            </a:r>
          </a:p>
          <a:p>
            <a:pPr marL="465138" marR="0" lvl="0" indent="-465138" algn="l" defTabSz="914400" rtl="0" eaLnBrk="1" fontAlgn="base" latinLnBrk="0" hangingPunct="1">
              <a:lnSpc>
                <a:spcPct val="120000"/>
              </a:lnSpc>
              <a:spcBef>
                <a:spcPct val="0"/>
              </a:spcBef>
              <a:spcAft>
                <a:spcPct val="0"/>
              </a:spcAft>
              <a:buClrTx/>
              <a:buSzTx/>
              <a:buFontTx/>
              <a:buChar char="•"/>
              <a:tabLst/>
              <a:defRPr/>
            </a:pPr>
            <a:r>
              <a:rPr kumimoji="0" lang="zh-CN" altLang="en-US" sz="3600" b="0" i="0" u="none" strike="noStrike" kern="1200" cap="none" spc="0" normalizeH="0" baseline="0" noProof="0">
                <a:ln>
                  <a:noFill/>
                </a:ln>
                <a:solidFill>
                  <a:srgbClr val="FFFFFF"/>
                </a:solidFill>
                <a:effectLst/>
                <a:uLnTx/>
                <a:uFillTx/>
                <a:latin typeface="Arial" charset="0"/>
                <a:ea typeface="ＭＳ Ｐゴシック" charset="0"/>
                <a:cs typeface="SimSun" charset="0"/>
              </a:rPr>
              <a:t>在希腊文正典里的十二小先知书当中排名第六</a:t>
            </a:r>
          </a:p>
          <a:p>
            <a:pPr marL="465138" marR="0" lvl="0" indent="-465138" algn="l" defTabSz="914400" rtl="0" eaLnBrk="1" fontAlgn="base" latinLnBrk="0" hangingPunct="1">
              <a:lnSpc>
                <a:spcPct val="120000"/>
              </a:lnSpc>
              <a:spcBef>
                <a:spcPct val="0"/>
              </a:spcBef>
              <a:spcAft>
                <a:spcPct val="0"/>
              </a:spcAft>
              <a:buClrTx/>
              <a:buSzTx/>
              <a:buFontTx/>
              <a:buChar char="•"/>
              <a:tabLst/>
              <a:defRPr/>
            </a:pPr>
            <a:r>
              <a:rPr kumimoji="0" lang="zh-CN" altLang="en-US" sz="3600" b="0" i="0" u="none" strike="noStrike" kern="1200" cap="none" spc="0" normalizeH="0" baseline="0" noProof="0">
                <a:ln>
                  <a:noFill/>
                </a:ln>
                <a:solidFill>
                  <a:srgbClr val="FFFFFF"/>
                </a:solidFill>
                <a:effectLst/>
                <a:uLnTx/>
                <a:uFillTx/>
                <a:latin typeface="Arial" charset="0"/>
                <a:ea typeface="ＭＳ Ｐゴシック" charset="0"/>
                <a:cs typeface="SimSun" charset="0"/>
              </a:rPr>
              <a:t>在七十士译本</a:t>
            </a:r>
            <a:r>
              <a:rPr kumimoji="0" lang="zh-CN" altLang="en-US" sz="3600" b="0"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里</a:t>
            </a:r>
            <a:r>
              <a:rPr kumimoji="0" lang="zh-CN" altLang="en-US" sz="3600" b="0" i="0" u="none" strike="noStrike" kern="1200" cap="none" spc="0" normalizeH="0" baseline="0" noProof="0">
                <a:ln>
                  <a:noFill/>
                </a:ln>
                <a:solidFill>
                  <a:srgbClr val="FFFFFF"/>
                </a:solidFill>
                <a:effectLst/>
                <a:uLnTx/>
                <a:uFillTx/>
                <a:latin typeface="Arial" charset="0"/>
                <a:ea typeface="ＭＳ Ｐゴシック" charset="0"/>
                <a:cs typeface="SimSun" charset="0"/>
              </a:rPr>
              <a:t>排名第三</a:t>
            </a:r>
          </a:p>
        </p:txBody>
      </p:sp>
      <p:pic>
        <p:nvPicPr>
          <p:cNvPr id="138244" name="Picture 7"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9" name="Rectangle 8"/>
          <p:cNvSpPr>
            <a:spLocks noGrp="1" noChangeArrowheads="1"/>
          </p:cNvSpPr>
          <p:nvPr>
            <p:ph type="title" idx="4294967295"/>
          </p:nvPr>
        </p:nvSpPr>
        <p:spPr>
          <a:xfrm>
            <a:off x="381000" y="1295400"/>
            <a:ext cx="7772400" cy="1143000"/>
          </a:xfrm>
        </p:spPr>
        <p:txBody>
          <a:bodyPr/>
          <a:lstStyle/>
          <a:p>
            <a:pPr algn="l" eaLnBrk="1" hangingPunct="1">
              <a:defRPr/>
            </a:pPr>
            <a:r>
              <a:rPr lang="zh-CN" altLang="en-US" sz="4000" b="1" i="1">
                <a:solidFill>
                  <a:srgbClr val="FF9933"/>
                </a:solidFill>
                <a:latin typeface="Arial" charset="0"/>
                <a:cs typeface="SimSun" charset="0"/>
              </a:rPr>
              <a:t>在正典里的排位？</a:t>
            </a:r>
            <a:endParaRPr lang="zh-CN" altLang="en-US" sz="4000">
              <a:latin typeface="Times New Roman" charset="0"/>
              <a:cs typeface="SimSun" charset="0"/>
            </a:endParaRPr>
          </a:p>
        </p:txBody>
      </p:sp>
      <p:sp>
        <p:nvSpPr>
          <p:cNvPr id="123910" name="Text Box 10"/>
          <p:cNvSpPr txBox="1">
            <a:spLocks noChangeArrowheads="1"/>
          </p:cNvSpPr>
          <p:nvPr/>
        </p:nvSpPr>
        <p:spPr bwMode="auto">
          <a:xfrm>
            <a:off x="7524750" y="260350"/>
            <a:ext cx="1409700" cy="457200"/>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CC0000"/>
                </a:solidFill>
                <a:effectLst/>
                <a:uLnTx/>
                <a:uFillTx/>
                <a:latin typeface="Times New Roman" charset="0"/>
                <a:ea typeface="ＭＳ Ｐゴシック" charset="0"/>
                <a:cs typeface="SimSun" charset="0"/>
              </a:rPr>
              <a:t>关于弥迦</a:t>
            </a:r>
            <a:endParaRPr kumimoji="0" lang="en-US" altLang="zh-CN" sz="2400" b="1" i="0" u="none" strike="noStrike" kern="1200" cap="none" spc="0" normalizeH="0" baseline="0" noProof="0">
              <a:ln>
                <a:noFill/>
              </a:ln>
              <a:solidFill>
                <a:srgbClr val="CC0000"/>
              </a:solidFill>
              <a:effectLst/>
              <a:uLnTx/>
              <a:uFillTx/>
              <a:latin typeface="Times New Roman" charset="0"/>
              <a:ea typeface="ＭＳ Ｐゴシック" charset="0"/>
              <a:cs typeface="SimSun" charset="0"/>
            </a:endParaRPr>
          </a:p>
        </p:txBody>
      </p:sp>
    </p:spTree>
    <p:extLst>
      <p:ext uri="{BB962C8B-B14F-4D97-AF65-F5344CB8AC3E}">
        <p14:creationId xmlns:p14="http://schemas.microsoft.com/office/powerpoint/2010/main" val="158254447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270">
                                            <p:txEl>
                                              <p:pRg st="0" end="0"/>
                                            </p:txEl>
                                          </p:spTgt>
                                        </p:tgtEl>
                                        <p:attrNameLst>
                                          <p:attrName>style.visibility</p:attrName>
                                        </p:attrNameLst>
                                      </p:cBhvr>
                                      <p:to>
                                        <p:strVal val="visible"/>
                                      </p:to>
                                    </p:set>
                                    <p:animEffect transition="in" filter="box(out)">
                                      <p:cBhvr>
                                        <p:cTn id="7" dur="500"/>
                                        <p:tgtEl>
                                          <p:spTgt spid="1127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1270">
                                            <p:txEl>
                                              <p:pRg st="1" end="1"/>
                                            </p:txEl>
                                          </p:spTgt>
                                        </p:tgtEl>
                                        <p:attrNameLst>
                                          <p:attrName>style.visibility</p:attrName>
                                        </p:attrNameLst>
                                      </p:cBhvr>
                                      <p:to>
                                        <p:strVal val="visible"/>
                                      </p:to>
                                    </p:set>
                                    <p:animEffect transition="in" filter="box(out)">
                                      <p:cBhvr>
                                        <p:cTn id="12" dur="500"/>
                                        <p:tgtEl>
                                          <p:spTgt spid="1127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1270">
                                            <p:txEl>
                                              <p:pRg st="2" end="2"/>
                                            </p:txEl>
                                          </p:spTgt>
                                        </p:tgtEl>
                                        <p:attrNameLst>
                                          <p:attrName>style.visibility</p:attrName>
                                        </p:attrNameLst>
                                      </p:cBhvr>
                                      <p:to>
                                        <p:strVal val="visible"/>
                                      </p:to>
                                    </p:set>
                                    <p:animEffect transition="in" filter="box(out)">
                                      <p:cBhvr>
                                        <p:cTn id="17" dur="500"/>
                                        <p:tgtEl>
                                          <p:spTgt spid="1127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ko-KR" altLang="en-US" sz="4800" b="1" dirty="0" err="1">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591056"/>
            <a:ext cx="9144000" cy="35112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4800" dirty="0">
                <a:solidFill>
                  <a:srgbClr val="FFFFFF"/>
                </a:solidFill>
                <a:latin typeface="Arial Black" charset="0"/>
                <a:cs typeface="Times New Roman" charset="0"/>
              </a:rPr>
              <a:t>以色列和犹大的宣判</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308</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弥迦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7877170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25954" name="Text Box 4"/>
          <p:cNvSpPr txBox="1">
            <a:spLocks noChangeArrowheads="1"/>
          </p:cNvSpPr>
          <p:nvPr/>
        </p:nvSpPr>
        <p:spPr bwMode="auto">
          <a:xfrm>
            <a:off x="381000" y="1736725"/>
            <a:ext cx="8763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4000" b="1" i="1" u="none" strike="noStrike" kern="1200" cap="none" spc="0" normalizeH="0" baseline="0" noProof="0">
              <a:ln>
                <a:noFill/>
              </a:ln>
              <a:solidFill>
                <a:srgbClr val="FF9933"/>
              </a:solidFill>
              <a:effectLst/>
              <a:uLnTx/>
              <a:uFillTx/>
              <a:latin typeface="Arial" charset="0"/>
              <a:ea typeface="ＭＳ Ｐゴシック" charset="0"/>
              <a:cs typeface="Arial" charset="0"/>
            </a:endParaRPr>
          </a:p>
        </p:txBody>
      </p:sp>
      <p:sp>
        <p:nvSpPr>
          <p:cNvPr id="125955" name="Line 5"/>
          <p:cNvSpPr>
            <a:spLocks noChangeShapeType="1"/>
          </p:cNvSpPr>
          <p:nvPr/>
        </p:nvSpPr>
        <p:spPr bwMode="auto">
          <a:xfrm>
            <a:off x="838200" y="838200"/>
            <a:ext cx="8229600" cy="0"/>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ＭＳ Ｐゴシック" charset="0"/>
              <a:cs typeface="+mn-cs"/>
            </a:endParaRPr>
          </a:p>
        </p:txBody>
      </p:sp>
      <p:sp>
        <p:nvSpPr>
          <p:cNvPr id="12294" name="Text Box 6"/>
          <p:cNvSpPr txBox="1">
            <a:spLocks noChangeArrowheads="1"/>
          </p:cNvSpPr>
          <p:nvPr/>
        </p:nvSpPr>
        <p:spPr bwMode="auto">
          <a:xfrm>
            <a:off x="276225" y="2636838"/>
            <a:ext cx="8591550" cy="2163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a:ln>
                  <a:noFill/>
                </a:ln>
                <a:solidFill>
                  <a:srgbClr val="FFFFFF"/>
                </a:solidFill>
                <a:effectLst/>
                <a:uLnTx/>
                <a:uFillTx/>
                <a:latin typeface="Arial" charset="0"/>
                <a:ea typeface="ＭＳ Ｐゴシック" charset="0"/>
                <a:cs typeface="SimSun" charset="0"/>
              </a:rPr>
              <a:t>这本书里三分之一论以色列的罪恶，</a:t>
            </a:r>
            <a:r>
              <a:rPr kumimoji="0" lang="zh-CN" altLang="en-US" sz="3200" b="0"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三分之一论上帝将会施行的审判，三分之一论刑法后的复兴</a:t>
            </a:r>
            <a:endParaRPr kumimoji="0" lang="zh-CN" altLang="en-US" sz="3200" b="0" i="0" u="none" strike="noStrike" kern="1200" cap="none" spc="0" normalizeH="0" baseline="0" noProof="0">
              <a:ln>
                <a:noFill/>
              </a:ln>
              <a:solidFill>
                <a:srgbClr val="FFFFFF"/>
              </a:solidFill>
              <a:effectLst/>
              <a:uLnTx/>
              <a:uFillTx/>
              <a:latin typeface="Arial" charset="0"/>
              <a:ea typeface="ＭＳ Ｐゴシック" charset="0"/>
              <a:cs typeface="SimSu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2000" b="0" i="0" u="none" strike="noStrike" kern="1200" cap="none" spc="0" normalizeH="0" baseline="0" noProof="0">
              <a:ln>
                <a:noFill/>
              </a:ln>
              <a:solidFill>
                <a:srgbClr val="FFFFFF"/>
              </a:solidFill>
              <a:effectLst/>
              <a:uLnTx/>
              <a:uFillTx/>
              <a:latin typeface="Arial" charset="0"/>
              <a:ea typeface="ＭＳ Ｐゴシック" charset="0"/>
              <a:cs typeface="SimSu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2000" b="0" i="0" u="none" strike="noStrike" kern="1200" cap="none" spc="0" normalizeH="0" baseline="0" noProof="0">
              <a:ln>
                <a:noFill/>
              </a:ln>
              <a:solidFill>
                <a:srgbClr val="FFFFFF"/>
              </a:solidFill>
              <a:effectLst/>
              <a:uLnTx/>
              <a:uFillTx/>
              <a:latin typeface="Arial" charset="0"/>
              <a:ea typeface="ＭＳ Ｐゴシック" charset="0"/>
              <a:cs typeface="SimSun" charset="0"/>
            </a:endParaRPr>
          </a:p>
        </p:txBody>
      </p:sp>
      <p:pic>
        <p:nvPicPr>
          <p:cNvPr id="140293" name="Picture 9"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8" name="Rectangle 11"/>
          <p:cNvSpPr>
            <a:spLocks noGrp="1" noChangeArrowheads="1"/>
          </p:cNvSpPr>
          <p:nvPr>
            <p:ph type="title" idx="4294967295"/>
          </p:nvPr>
        </p:nvSpPr>
        <p:spPr>
          <a:xfrm>
            <a:off x="0" y="1219200"/>
            <a:ext cx="9144000" cy="1143000"/>
          </a:xfrm>
        </p:spPr>
        <p:txBody>
          <a:bodyPr/>
          <a:lstStyle/>
          <a:p>
            <a:pPr eaLnBrk="1" hangingPunct="1">
              <a:defRPr/>
            </a:pPr>
            <a:r>
              <a:rPr lang="zh-CN" altLang="en-US" sz="4000" b="1" i="1">
                <a:solidFill>
                  <a:schemeClr val="bg1"/>
                </a:solidFill>
                <a:latin typeface="Arial" charset="0"/>
                <a:cs typeface="SimSun" charset="0"/>
              </a:rPr>
              <a:t>论以色列的罪，</a:t>
            </a:r>
            <a:r>
              <a:rPr lang="zh-CN" altLang="en-US" sz="4000" i="1">
                <a:solidFill>
                  <a:schemeClr val="bg1"/>
                </a:solidFill>
                <a:latin typeface="Times New Roman" charset="0"/>
                <a:cs typeface="SimSun" charset="0"/>
              </a:rPr>
              <a:t>审判与</a:t>
            </a:r>
            <a:r>
              <a:rPr lang="zh-CN" altLang="en-US" sz="4000" b="1" i="1">
                <a:solidFill>
                  <a:schemeClr val="bg1"/>
                </a:solidFill>
                <a:latin typeface="Arial" charset="0"/>
                <a:cs typeface="SimSun" charset="0"/>
              </a:rPr>
              <a:t>复兴</a:t>
            </a:r>
          </a:p>
        </p:txBody>
      </p:sp>
      <p:sp>
        <p:nvSpPr>
          <p:cNvPr id="125959" name="Text Box 13"/>
          <p:cNvSpPr txBox="1">
            <a:spLocks noChangeArrowheads="1"/>
          </p:cNvSpPr>
          <p:nvPr/>
        </p:nvSpPr>
        <p:spPr bwMode="auto">
          <a:xfrm>
            <a:off x="7524750" y="260350"/>
            <a:ext cx="1409700" cy="457200"/>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CC0000"/>
                </a:solidFill>
                <a:effectLst/>
                <a:uLnTx/>
                <a:uFillTx/>
                <a:latin typeface="Times New Roman" charset="0"/>
                <a:ea typeface="ＭＳ Ｐゴシック" charset="0"/>
                <a:cs typeface="SimSun" charset="0"/>
              </a:rPr>
              <a:t>关于弥迦</a:t>
            </a:r>
            <a:endParaRPr kumimoji="0" lang="en-US" altLang="zh-CN" sz="2400" b="1" i="0" u="none" strike="noStrike" kern="1200" cap="none" spc="0" normalizeH="0" baseline="0" noProof="0">
              <a:ln>
                <a:noFill/>
              </a:ln>
              <a:solidFill>
                <a:srgbClr val="CC0000"/>
              </a:solidFill>
              <a:effectLst/>
              <a:uLnTx/>
              <a:uFillTx/>
              <a:latin typeface="Times New Roman" charset="0"/>
              <a:ea typeface="ＭＳ Ｐゴシック" charset="0"/>
              <a:cs typeface="SimSun" charset="0"/>
            </a:endParaRPr>
          </a:p>
        </p:txBody>
      </p:sp>
    </p:spTree>
    <p:extLst>
      <p:ext uri="{BB962C8B-B14F-4D97-AF65-F5344CB8AC3E}">
        <p14:creationId xmlns:p14="http://schemas.microsoft.com/office/powerpoint/2010/main" val="258465570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2294">
                                            <p:txEl>
                                              <p:pRg st="0" end="0"/>
                                            </p:txEl>
                                          </p:spTgt>
                                        </p:tgtEl>
                                        <p:attrNameLst>
                                          <p:attrName>style.visibility</p:attrName>
                                        </p:attrNameLst>
                                      </p:cBhvr>
                                      <p:to>
                                        <p:strVal val="visible"/>
                                      </p:to>
                                    </p:set>
                                    <p:animEffect transition="in" filter="box(out)">
                                      <p:cBhvr>
                                        <p:cTn id="7" dur="500"/>
                                        <p:tgtEl>
                                          <p:spTgt spid="12294">
                                            <p:txEl>
                                              <p:pRg st="0" end="0"/>
                                            </p:txEl>
                                          </p:spTgt>
                                        </p:tgtEl>
                                      </p:cBhvr>
                                    </p:animEffect>
                                  </p:childTnLst>
                                  <p:subTnLst>
                                    <p:set>
                                      <p:cBhvr override="childStyle">
                                        <p:cTn dur="1" fill="hold" display="0" masterRel="nextClick" afterEffect="1"/>
                                        <p:tgtEl>
                                          <p:spTgt spid="12294">
                                            <p:txEl>
                                              <p:pRg st="0" end="0"/>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1510" name="Text Box 6"/>
          <p:cNvSpPr txBox="1">
            <a:spLocks noChangeArrowheads="1"/>
          </p:cNvSpPr>
          <p:nvPr/>
        </p:nvSpPr>
        <p:spPr bwMode="auto">
          <a:xfrm>
            <a:off x="457200" y="2024063"/>
            <a:ext cx="8229600" cy="366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9250" indent="-349250">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marL="349250" marR="0" lvl="0" indent="-349250" algn="just" defTabSz="914400" rtl="0" eaLnBrk="1" fontAlgn="base" latinLnBrk="0" hangingPunct="1">
              <a:lnSpc>
                <a:spcPct val="13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王下</a:t>
            </a:r>
            <a:r>
              <a:rPr kumimoji="0" lang="en-US" altLang="zh-CN" sz="2800" b="0" i="0" u="none" strike="noStrike" kern="1200" cap="none" spc="0" normalizeH="0" baseline="0" noProof="0">
                <a:ln>
                  <a:noFill/>
                </a:ln>
                <a:solidFill>
                  <a:srgbClr val="FFFFFF"/>
                </a:solidFill>
                <a:effectLst/>
                <a:uLnTx/>
                <a:uFillTx/>
                <a:latin typeface="Arial Narrow" charset="0"/>
                <a:ea typeface="ＭＳ Ｐゴシック" charset="0"/>
                <a:cs typeface="SimSun" charset="0"/>
              </a:rPr>
              <a:t>15:32-19:37; </a:t>
            </a:r>
            <a:r>
              <a:rPr kumimoji="0" lang="zh-CN" altLang="en-US" sz="2800" b="0" i="0" u="none" strike="noStrike" kern="1200" cap="none" spc="0" normalizeH="0" baseline="0" noProof="0">
                <a:ln>
                  <a:noFill/>
                </a:ln>
                <a:solidFill>
                  <a:srgbClr val="FFFFFF"/>
                </a:solidFill>
                <a:effectLst/>
                <a:uLnTx/>
                <a:uFillTx/>
                <a:latin typeface="Arial Narrow" charset="0"/>
                <a:ea typeface="ＭＳ Ｐゴシック" charset="0"/>
                <a:cs typeface="SimSun" charset="0"/>
              </a:rPr>
              <a:t>代下</a:t>
            </a:r>
            <a:r>
              <a:rPr kumimoji="0" lang="en-US" altLang="zh-CN" sz="2800" b="0" i="0" u="none" strike="noStrike" kern="1200" cap="none" spc="0" normalizeH="0" baseline="0" noProof="0">
                <a:ln>
                  <a:noFill/>
                </a:ln>
                <a:solidFill>
                  <a:srgbClr val="FFFFFF"/>
                </a:solidFill>
                <a:effectLst/>
                <a:uLnTx/>
                <a:uFillTx/>
                <a:latin typeface="Arial Narrow" charset="0"/>
                <a:ea typeface="ＭＳ Ｐゴシック" charset="0"/>
                <a:cs typeface="SimSun" charset="0"/>
              </a:rPr>
              <a:t> 27:1-32:23)</a:t>
            </a:r>
            <a:r>
              <a:rPr kumimoji="0" lang="en-US" altLang="zh-CN" sz="3600" b="0" i="0" u="none" strike="noStrike" kern="1200" cap="none" spc="0" normalizeH="0" baseline="0" noProof="0">
                <a:ln>
                  <a:noFill/>
                </a:ln>
                <a:solidFill>
                  <a:srgbClr val="FFFFFF"/>
                </a:solidFill>
                <a:effectLst/>
                <a:uLnTx/>
                <a:uFillTx/>
                <a:latin typeface="Arial" charset="0"/>
                <a:ea typeface="ＭＳ Ｐゴシック" charset="0"/>
                <a:cs typeface="SimSun" charset="0"/>
              </a:rPr>
              <a:t>  </a:t>
            </a:r>
          </a:p>
          <a:p>
            <a:pPr marL="349250" marR="0" lvl="0" indent="-349250" algn="just" defTabSz="914400" rtl="0" eaLnBrk="1" fontAlgn="base" latinLnBrk="0" hangingPunct="1">
              <a:lnSpc>
                <a:spcPct val="130000"/>
              </a:lnSpc>
              <a:spcBef>
                <a:spcPct val="0"/>
              </a:spcBef>
              <a:spcAft>
                <a:spcPct val="0"/>
              </a:spcAft>
              <a:buClrTx/>
              <a:buSzTx/>
              <a:buFontTx/>
              <a:buChar char="•"/>
              <a:tabLst/>
              <a:defRPr/>
            </a:pPr>
            <a:r>
              <a:rPr kumimoji="0" lang="zh-CN" altLang="en-US" sz="3600" b="0" i="0" u="none" strike="noStrike" kern="1200" cap="none" spc="0" normalizeH="0" baseline="0" noProof="0">
                <a:ln>
                  <a:noFill/>
                </a:ln>
                <a:solidFill>
                  <a:srgbClr val="FFFFFF"/>
                </a:solidFill>
                <a:effectLst/>
                <a:uLnTx/>
                <a:uFillTx/>
                <a:latin typeface="Arial" charset="0"/>
                <a:ea typeface="ＭＳ Ｐゴシック" charset="0"/>
                <a:cs typeface="SimSun" charset="0"/>
              </a:rPr>
              <a:t>经济繁荣</a:t>
            </a:r>
          </a:p>
          <a:p>
            <a:pPr marL="349250" marR="0" lvl="0" indent="-349250" algn="just" defTabSz="914400" rtl="0" eaLnBrk="1" fontAlgn="base" latinLnBrk="0" hangingPunct="1">
              <a:lnSpc>
                <a:spcPct val="130000"/>
              </a:lnSpc>
              <a:spcBef>
                <a:spcPct val="0"/>
              </a:spcBef>
              <a:spcAft>
                <a:spcPct val="0"/>
              </a:spcAft>
              <a:buClrTx/>
              <a:buSzTx/>
              <a:buFontTx/>
              <a:buChar char="•"/>
              <a:tabLst/>
              <a:defRPr/>
            </a:pPr>
            <a:r>
              <a:rPr kumimoji="0" lang="zh-CN" altLang="en-US" sz="3600" b="0" i="0" u="none" strike="noStrike" kern="1200" cap="none" spc="0" normalizeH="0" baseline="0" noProof="0">
                <a:ln>
                  <a:noFill/>
                </a:ln>
                <a:solidFill>
                  <a:srgbClr val="FFFFFF"/>
                </a:solidFill>
                <a:effectLst/>
                <a:uLnTx/>
                <a:uFillTx/>
                <a:latin typeface="Arial" charset="0"/>
                <a:ea typeface="ＭＳ Ｐゴシック" charset="0"/>
                <a:cs typeface="SimSun" charset="0"/>
              </a:rPr>
              <a:t>内政腐败－社会败坏 </a:t>
            </a:r>
          </a:p>
          <a:p>
            <a:pPr marL="349250" marR="0" lvl="0" indent="-349250" algn="just" defTabSz="914400" rtl="0" eaLnBrk="1" fontAlgn="base" latinLnBrk="0" hangingPunct="1">
              <a:lnSpc>
                <a:spcPct val="130000"/>
              </a:lnSpc>
              <a:spcBef>
                <a:spcPct val="0"/>
              </a:spcBef>
              <a:spcAft>
                <a:spcPct val="0"/>
              </a:spcAft>
              <a:buClrTx/>
              <a:buSzTx/>
              <a:buFontTx/>
              <a:buChar char="•"/>
              <a:tabLst/>
              <a:defRPr/>
            </a:pPr>
            <a:r>
              <a:rPr kumimoji="0" lang="zh-CN" altLang="en-US" sz="3600" b="0" i="0" u="none" strike="noStrike" kern="1200" cap="none" spc="0" normalizeH="0" baseline="0" noProof="0">
                <a:ln>
                  <a:noFill/>
                </a:ln>
                <a:solidFill>
                  <a:srgbClr val="FFFFFF"/>
                </a:solidFill>
                <a:effectLst/>
                <a:uLnTx/>
                <a:uFillTx/>
                <a:latin typeface="Arial" charset="0"/>
                <a:ea typeface="ＭＳ Ｐゴシック" charset="0"/>
                <a:cs typeface="SimSun" charset="0"/>
              </a:rPr>
              <a:t>异教崇拜</a:t>
            </a:r>
          </a:p>
          <a:p>
            <a:pPr marL="349250" marR="0" lvl="0" indent="-349250" algn="just" defTabSz="914400" rtl="0" eaLnBrk="1" fontAlgn="base" latinLnBrk="0" hangingPunct="1">
              <a:lnSpc>
                <a:spcPct val="130000"/>
              </a:lnSpc>
              <a:spcBef>
                <a:spcPct val="0"/>
              </a:spcBef>
              <a:spcAft>
                <a:spcPct val="0"/>
              </a:spcAft>
              <a:buClrTx/>
              <a:buSzTx/>
              <a:buFontTx/>
              <a:buChar char="•"/>
              <a:tabLst/>
              <a:defRPr/>
            </a:pPr>
            <a:r>
              <a:rPr kumimoji="0" lang="zh-CN" altLang="en-US" sz="3600" b="0" i="0" u="none" strike="noStrike" kern="1200" cap="none" spc="0" normalizeH="0" baseline="0" noProof="0">
                <a:ln>
                  <a:noFill/>
                </a:ln>
                <a:solidFill>
                  <a:srgbClr val="FFFFFF"/>
                </a:solidFill>
                <a:effectLst/>
                <a:uLnTx/>
                <a:uFillTx/>
                <a:latin typeface="Arial" charset="0"/>
                <a:ea typeface="ＭＳ Ｐゴシック" charset="0"/>
                <a:cs typeface="SimSun" charset="0"/>
              </a:rPr>
              <a:t>亚述的威胁</a:t>
            </a:r>
          </a:p>
        </p:txBody>
      </p:sp>
      <p:sp>
        <p:nvSpPr>
          <p:cNvPr id="145411" name="Line 5"/>
          <p:cNvSpPr>
            <a:spLocks noChangeShapeType="1"/>
          </p:cNvSpPr>
          <p:nvPr/>
        </p:nvSpPr>
        <p:spPr bwMode="auto">
          <a:xfrm>
            <a:off x="838200" y="838200"/>
            <a:ext cx="8229600" cy="0"/>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ＭＳ Ｐゴシック" charset="0"/>
              <a:cs typeface="+mn-cs"/>
            </a:endParaRPr>
          </a:p>
        </p:txBody>
      </p:sp>
      <p:pic>
        <p:nvPicPr>
          <p:cNvPr id="165892" name="Picture 7"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Rectangle 8"/>
          <p:cNvSpPr>
            <a:spLocks noGrp="1" noChangeArrowheads="1"/>
          </p:cNvSpPr>
          <p:nvPr>
            <p:ph type="title" idx="4294967295"/>
          </p:nvPr>
        </p:nvSpPr>
        <p:spPr>
          <a:xfrm>
            <a:off x="457200" y="1371600"/>
            <a:ext cx="7772400" cy="762000"/>
          </a:xfrm>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t">
            <a:spAutoFit/>
          </a:bodyPr>
          <a:lstStyle/>
          <a:p>
            <a:pPr algn="l" eaLnBrk="1" hangingPunct="1">
              <a:defRPr/>
            </a:pPr>
            <a:r>
              <a:rPr lang="zh-CN" altLang="en-US" b="1" i="1">
                <a:solidFill>
                  <a:srgbClr val="FF9933"/>
                </a:solidFill>
                <a:latin typeface="Arial" charset="0"/>
                <a:cs typeface="SimSun" charset="0"/>
              </a:rPr>
              <a:t>背景</a:t>
            </a:r>
          </a:p>
        </p:txBody>
      </p:sp>
    </p:spTree>
    <p:extLst>
      <p:ext uri="{BB962C8B-B14F-4D97-AF65-F5344CB8AC3E}">
        <p14:creationId xmlns:p14="http://schemas.microsoft.com/office/powerpoint/2010/main" val="346702965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1510">
                                            <p:txEl>
                                              <p:pRg st="0" end="0"/>
                                            </p:txEl>
                                          </p:spTgt>
                                        </p:tgtEl>
                                        <p:attrNameLst>
                                          <p:attrName>style.visibility</p:attrName>
                                        </p:attrNameLst>
                                      </p:cBhvr>
                                      <p:to>
                                        <p:strVal val="visible"/>
                                      </p:to>
                                    </p:set>
                                    <p:animEffect transition="in" filter="box(out)">
                                      <p:cBhvr>
                                        <p:cTn id="7" dur="500"/>
                                        <p:tgtEl>
                                          <p:spTgt spid="215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1510">
                                            <p:txEl>
                                              <p:pRg st="1" end="1"/>
                                            </p:txEl>
                                          </p:spTgt>
                                        </p:tgtEl>
                                        <p:attrNameLst>
                                          <p:attrName>style.visibility</p:attrName>
                                        </p:attrNameLst>
                                      </p:cBhvr>
                                      <p:to>
                                        <p:strVal val="visible"/>
                                      </p:to>
                                    </p:set>
                                    <p:animEffect transition="in" filter="box(out)">
                                      <p:cBhvr>
                                        <p:cTn id="12" dur="500"/>
                                        <p:tgtEl>
                                          <p:spTgt spid="2151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1510">
                                            <p:txEl>
                                              <p:pRg st="2" end="2"/>
                                            </p:txEl>
                                          </p:spTgt>
                                        </p:tgtEl>
                                        <p:attrNameLst>
                                          <p:attrName>style.visibility</p:attrName>
                                        </p:attrNameLst>
                                      </p:cBhvr>
                                      <p:to>
                                        <p:strVal val="visible"/>
                                      </p:to>
                                    </p:set>
                                    <p:animEffect transition="in" filter="box(out)">
                                      <p:cBhvr>
                                        <p:cTn id="17" dur="500"/>
                                        <p:tgtEl>
                                          <p:spTgt spid="2151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21510">
                                            <p:txEl>
                                              <p:pRg st="3" end="3"/>
                                            </p:txEl>
                                          </p:spTgt>
                                        </p:tgtEl>
                                        <p:attrNameLst>
                                          <p:attrName>style.visibility</p:attrName>
                                        </p:attrNameLst>
                                      </p:cBhvr>
                                      <p:to>
                                        <p:strVal val="visible"/>
                                      </p:to>
                                    </p:set>
                                    <p:animEffect transition="in" filter="box(out)">
                                      <p:cBhvr>
                                        <p:cTn id="22" dur="500"/>
                                        <p:tgtEl>
                                          <p:spTgt spid="2151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21510">
                                            <p:txEl>
                                              <p:pRg st="4" end="4"/>
                                            </p:txEl>
                                          </p:spTgt>
                                        </p:tgtEl>
                                        <p:attrNameLst>
                                          <p:attrName>style.visibility</p:attrName>
                                        </p:attrNameLst>
                                      </p:cBhvr>
                                      <p:to>
                                        <p:strVal val="visible"/>
                                      </p:to>
                                    </p:set>
                                    <p:animEffect transition="in" filter="box(out)">
                                      <p:cBhvr>
                                        <p:cTn id="27" dur="500"/>
                                        <p:tgtEl>
                                          <p:spTgt spid="215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813" y="-14772"/>
            <a:ext cx="9144000" cy="6067313"/>
          </a:xfrm>
          <a:prstGeom prst="rect">
            <a:avLst/>
          </a:prstGeom>
        </p:spPr>
      </p:pic>
      <p:sp>
        <p:nvSpPr>
          <p:cNvPr id="8" name="Rectangle 2"/>
          <p:cNvSpPr txBox="1">
            <a:spLocks noChangeArrowheads="1"/>
          </p:cNvSpPr>
          <p:nvPr/>
        </p:nvSpPr>
        <p:spPr bwMode="auto">
          <a:xfrm>
            <a:off x="-27261" y="407707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ko-KR" altLang="en-US" sz="5400" b="1" i="1" dirty="0" err="1">
                <a:solidFill>
                  <a:srgbClr val="FFFFFF"/>
                </a:solidFill>
                <a:effectLst>
                  <a:glow rad="127000">
                    <a:srgbClr val="000000"/>
                  </a:glow>
                </a:effectLst>
                <a:latin typeface="Arial" charset="0"/>
                <a:ea typeface="ＭＳ Ｐゴシック" charset="0"/>
                <a:cs typeface="ＭＳ Ｐゴシック" charset="0"/>
              </a:rPr>
              <a:t>弥迦</a:t>
            </a:r>
            <a:endParaRPr lang="en-US" sz="5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作个慷慨的人 </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 Singapore</a:t>
            </a:r>
          </a:p>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331955084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684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938"/>
            <a:ext cx="9144000" cy="685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9426" name="Rectangle 1026"/>
          <p:cNvSpPr>
            <a:spLocks noGrp="1" noChangeArrowheads="1"/>
          </p:cNvSpPr>
          <p:nvPr>
            <p:ph type="title"/>
          </p:nvPr>
        </p:nvSpPr>
        <p:spPr>
          <a:xfrm>
            <a:off x="4429125" y="0"/>
            <a:ext cx="4751388" cy="1395413"/>
          </a:xfrm>
          <a:solidFill>
            <a:srgbClr val="000000"/>
          </a:solidFill>
        </p:spPr>
        <p:txBody>
          <a:bodyPr anchor="ctr"/>
          <a:lstStyle/>
          <a:p>
            <a:pPr algn="ctr" eaLnBrk="1" hangingPunct="1">
              <a:defRPr/>
            </a:pPr>
            <a:r>
              <a:rPr lang="en-US" sz="3600" b="1" dirty="0">
                <a:solidFill>
                  <a:srgbClr val="FFFFFF"/>
                </a:solidFill>
                <a:latin typeface="Arial Black" charset="0"/>
                <a:ea typeface="ＭＳ Ｐゴシック" charset="0"/>
                <a:cs typeface="ＭＳ Ｐゴシック" charset="0"/>
              </a:rPr>
              <a:t>Jerusalem</a:t>
            </a:r>
            <a:br>
              <a:rPr lang="en-US" sz="3600" b="1" dirty="0">
                <a:solidFill>
                  <a:srgbClr val="FFFFFF"/>
                </a:solidFill>
                <a:latin typeface="Arial Black" charset="0"/>
                <a:ea typeface="ＭＳ Ｐゴシック" charset="0"/>
                <a:cs typeface="ＭＳ Ｐゴシック" charset="0"/>
              </a:rPr>
            </a:br>
            <a:r>
              <a:rPr lang="en-US" sz="3600" b="1" dirty="0">
                <a:solidFill>
                  <a:srgbClr val="FFFFFF"/>
                </a:solidFill>
                <a:latin typeface="Arial Black" charset="0"/>
                <a:ea typeface="ＭＳ Ｐゴシック" charset="0"/>
                <a:cs typeface="ＭＳ Ｐゴシック" charset="0"/>
              </a:rPr>
              <a:t>December 1995</a:t>
            </a:r>
            <a:endParaRPr lang="en-US" b="1" dirty="0">
              <a:solidFill>
                <a:srgbClr val="FFFFFF"/>
              </a:solidFill>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25578584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8897"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800" y="0"/>
            <a:ext cx="9220200" cy="58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9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052513"/>
            <a:ext cx="9218613" cy="580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9426" name="Rectangle 1026"/>
          <p:cNvSpPr>
            <a:spLocks noGrp="1" noChangeArrowheads="1"/>
          </p:cNvSpPr>
          <p:nvPr>
            <p:ph type="title"/>
          </p:nvPr>
        </p:nvSpPr>
        <p:spPr>
          <a:xfrm>
            <a:off x="4429125" y="0"/>
            <a:ext cx="4751388" cy="1395413"/>
          </a:xfrm>
          <a:solidFill>
            <a:srgbClr val="000000"/>
          </a:solidFill>
        </p:spPr>
        <p:txBody>
          <a:bodyPr anchor="ctr"/>
          <a:lstStyle/>
          <a:p>
            <a:pPr algn="ctr" eaLnBrk="1" hangingPunct="1">
              <a:defRPr/>
            </a:pPr>
            <a:r>
              <a:rPr lang="en-US" sz="3600" b="1" dirty="0">
                <a:solidFill>
                  <a:srgbClr val="FFFFFF"/>
                </a:solidFill>
                <a:latin typeface="Arial Black" charset="0"/>
                <a:ea typeface="ＭＳ Ｐゴシック" charset="0"/>
                <a:cs typeface="ＭＳ Ｐゴシック" charset="0"/>
              </a:rPr>
              <a:t>Mongolia</a:t>
            </a:r>
            <a:br>
              <a:rPr lang="en-US" sz="3600" b="1" dirty="0">
                <a:solidFill>
                  <a:srgbClr val="FFFFFF"/>
                </a:solidFill>
                <a:latin typeface="Arial Black" charset="0"/>
                <a:ea typeface="ＭＳ Ｐゴシック" charset="0"/>
                <a:cs typeface="ＭＳ Ｐゴシック" charset="0"/>
              </a:rPr>
            </a:br>
            <a:r>
              <a:rPr lang="en-US" sz="3600" b="1" dirty="0">
                <a:solidFill>
                  <a:srgbClr val="FFFFFF"/>
                </a:solidFill>
                <a:latin typeface="Arial Black" charset="0"/>
                <a:ea typeface="ＭＳ Ｐゴシック" charset="0"/>
                <a:cs typeface="ＭＳ Ｐゴシック" charset="0"/>
              </a:rPr>
              <a:t>December 1995</a:t>
            </a:r>
            <a:endParaRPr lang="en-US" b="1" dirty="0">
              <a:solidFill>
                <a:srgbClr val="FFFFFF"/>
              </a:solidFill>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9663289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736492"/>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To what extent has your money insulated you?</a:t>
            </a:r>
          </a:p>
        </p:txBody>
      </p:sp>
      <p:pic>
        <p:nvPicPr>
          <p:cNvPr id="2" name="Picture 1"/>
          <p:cNvPicPr>
            <a:picLocks noChangeAspect="1"/>
          </p:cNvPicPr>
          <p:nvPr/>
        </p:nvPicPr>
        <p:blipFill>
          <a:blip r:embed="rId3"/>
          <a:stretch>
            <a:fillRect/>
          </a:stretch>
        </p:blipFill>
        <p:spPr>
          <a:xfrm>
            <a:off x="1803400" y="1968500"/>
            <a:ext cx="5524500" cy="4610100"/>
          </a:xfrm>
          <a:prstGeom prst="rect">
            <a:avLst/>
          </a:prstGeom>
        </p:spPr>
      </p:pic>
    </p:spTree>
    <p:extLst>
      <p:ext uri="{BB962C8B-B14F-4D97-AF65-F5344CB8AC3E}">
        <p14:creationId xmlns:p14="http://schemas.microsoft.com/office/powerpoint/2010/main" val="1386731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为什么上帝希望</a:t>
            </a:r>
            <a:br>
              <a:rPr lang="en-US"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你对穷人</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慷慨</a:t>
            </a:r>
            <a:r>
              <a:rPr lang="zh-CN" altLang="en-US" sz="5400" b="1" dirty="0">
                <a:effectLst>
                  <a:glow rad="127000">
                    <a:schemeClr val="tx1"/>
                  </a:glow>
                </a:effectLst>
                <a:latin typeface="Arial" charset="0"/>
                <a:ea typeface="ＭＳ Ｐゴシック" charset="0"/>
                <a:cs typeface="ＭＳ Ｐゴシック" charset="0"/>
              </a:rPr>
              <a:t>？</a:t>
            </a:r>
            <a:br>
              <a:rPr lang="en-US" sz="5400" b="1" dirty="0">
                <a:effectLst>
                  <a:glow rad="127000">
                    <a:schemeClr val="tx1"/>
                  </a:glow>
                </a:effectLst>
                <a:latin typeface="Arial" charset="0"/>
                <a:ea typeface="ＭＳ Ｐゴシック" charset="0"/>
                <a:cs typeface="ＭＳ Ｐゴシック" charset="0"/>
              </a:rPr>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248619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035299" y="-2645"/>
            <a:ext cx="6132872" cy="6335612"/>
          </a:xfrm>
          <a:prstGeom prst="rect">
            <a:avLst/>
          </a:prstGeom>
        </p:spPr>
      </p:pic>
      <p:sp>
        <p:nvSpPr>
          <p:cNvPr id="900098" name="Rectangle 2"/>
          <p:cNvSpPr>
            <a:spLocks noGrp="1" noChangeArrowheads="1"/>
          </p:cNvSpPr>
          <p:nvPr>
            <p:ph type="ctrTitle"/>
          </p:nvPr>
        </p:nvSpPr>
        <p:spPr>
          <a:xfrm>
            <a:off x="24171" y="5571885"/>
            <a:ext cx="9144000" cy="769349"/>
          </a:xfrm>
          <a:effectLst>
            <a:outerShdw blurRad="63500" dist="35921" dir="2700000" algn="ctr" rotWithShape="0">
              <a:schemeClr val="tx2">
                <a:alpha val="74998"/>
              </a:schemeClr>
            </a:outerShdw>
          </a:effectLst>
        </p:spPr>
        <p:txBody>
          <a:bodyPr/>
          <a:lstStyle/>
          <a:p>
            <a:pPr algn="l">
              <a:defRPr/>
            </a:pPr>
            <a:r>
              <a:rPr lang="en-US" sz="6600" b="1" dirty="0">
                <a:effectLst>
                  <a:glow rad="127000">
                    <a:schemeClr val="tx1"/>
                  </a:glow>
                </a:effectLst>
                <a:latin typeface="Arial" charset="0"/>
                <a:ea typeface="ＭＳ Ｐゴシック" charset="0"/>
                <a:cs typeface="ＭＳ Ｐゴシック" charset="0"/>
              </a:rPr>
              <a:t>Background</a:t>
            </a:r>
          </a:p>
        </p:txBody>
      </p:sp>
    </p:spTree>
    <p:extLst>
      <p:ext uri="{BB962C8B-B14F-4D97-AF65-F5344CB8AC3E}">
        <p14:creationId xmlns:p14="http://schemas.microsoft.com/office/powerpoint/2010/main" val="24508632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1710" y="1079500"/>
            <a:ext cx="9144000" cy="4793358"/>
          </a:xfrm>
          <a:blipFill rotWithShape="1">
            <a:blip r:embed="rId3"/>
            <a:tile tx="0" ty="0" sx="100000" sy="100000" flip="none" algn="tl"/>
          </a:blipFill>
          <a:effectLst/>
        </p:spPr>
        <p:txBody>
          <a:bodyPr anchor="t"/>
          <a:lstStyle/>
          <a:p>
            <a:pPr>
              <a:defRPr/>
            </a:pPr>
            <a:r>
              <a:rPr lang="en-US" sz="9600" b="1" dirty="0">
                <a:effectLst>
                  <a:outerShdw blurRad="57150" dist="38100" dir="2700000" sx="101000" sy="101000" algn="tl" rotWithShape="0">
                    <a:srgbClr val="000000"/>
                  </a:outerShdw>
                </a:effectLst>
                <a:latin typeface="Times New Roman"/>
                <a:ea typeface="ＭＳ Ｐゴシック" charset="0"/>
                <a:cs typeface="Times New Roman"/>
              </a:rPr>
              <a:t>T</a:t>
            </a:r>
            <a:r>
              <a:rPr lang="en-US" sz="7200" b="1" dirty="0">
                <a:effectLst>
                  <a:outerShdw blurRad="57150" dist="38100" dir="2700000" sx="101000" sy="101000" algn="tl" rotWithShape="0">
                    <a:srgbClr val="000000"/>
                  </a:outerShdw>
                </a:effectLst>
                <a:latin typeface="Times New Roman"/>
                <a:ea typeface="ＭＳ Ｐゴシック" charset="0"/>
                <a:cs typeface="Times New Roman"/>
              </a:rPr>
              <a:t>HE</a:t>
            </a:r>
            <a:r>
              <a:rPr lang="en-US" sz="9600" b="1" dirty="0">
                <a:effectLst>
                  <a:outerShdw blurRad="57150" dist="38100" dir="2700000" sx="101000" sy="101000" algn="tl" rotWithShape="0">
                    <a:srgbClr val="000000"/>
                  </a:outerShdw>
                </a:effectLst>
                <a:latin typeface="Times New Roman"/>
                <a:ea typeface="ＭＳ Ｐゴシック" charset="0"/>
                <a:cs typeface="Times New Roman"/>
              </a:rPr>
              <a:t> </a:t>
            </a:r>
            <a:br>
              <a:rPr lang="en-US" sz="9600" b="1" dirty="0">
                <a:effectLst>
                  <a:outerShdw blurRad="57150" dist="38100" dir="2700000" sx="101000" sy="101000" algn="tl" rotWithShape="0">
                    <a:srgbClr val="000000"/>
                  </a:outerShdw>
                </a:effectLst>
                <a:latin typeface="Times New Roman"/>
                <a:ea typeface="ＭＳ Ｐゴシック" charset="0"/>
                <a:cs typeface="Times New Roman"/>
              </a:rPr>
            </a:br>
            <a:r>
              <a:rPr lang="en-US" sz="9600" b="1" dirty="0">
                <a:effectLst>
                  <a:outerShdw blurRad="57150" dist="38100" dir="2700000" sx="101000" sy="101000" algn="tl" rotWithShape="0">
                    <a:srgbClr val="000000"/>
                  </a:outerShdw>
                </a:effectLst>
                <a:latin typeface="Times New Roman"/>
                <a:ea typeface="ＭＳ Ｐゴシック" charset="0"/>
                <a:cs typeface="Times New Roman"/>
              </a:rPr>
              <a:t>M</a:t>
            </a:r>
            <a:r>
              <a:rPr lang="en-US" sz="7200" b="1" dirty="0">
                <a:effectLst>
                  <a:outerShdw blurRad="57150" dist="38100" dir="2700000" sx="101000" sy="101000" algn="tl" rotWithShape="0">
                    <a:srgbClr val="000000"/>
                  </a:outerShdw>
                </a:effectLst>
                <a:latin typeface="Times New Roman"/>
                <a:ea typeface="ＭＳ Ｐゴシック" charset="0"/>
                <a:cs typeface="Times New Roman"/>
              </a:rPr>
              <a:t>INOR</a:t>
            </a:r>
            <a:r>
              <a:rPr lang="en-US" sz="9600" b="1" dirty="0">
                <a:effectLst>
                  <a:outerShdw blurRad="57150" dist="38100" dir="2700000" sx="101000" sy="101000" algn="tl" rotWithShape="0">
                    <a:srgbClr val="000000"/>
                  </a:outerShdw>
                </a:effectLst>
                <a:latin typeface="Times New Roman"/>
                <a:ea typeface="ＭＳ Ｐゴシック" charset="0"/>
                <a:cs typeface="Times New Roman"/>
              </a:rPr>
              <a:t> </a:t>
            </a:r>
            <a:br>
              <a:rPr lang="en-US" sz="9600" b="1" dirty="0">
                <a:effectLst>
                  <a:outerShdw blurRad="57150" dist="38100" dir="2700000" sx="101000" sy="101000" algn="tl" rotWithShape="0">
                    <a:srgbClr val="000000"/>
                  </a:outerShdw>
                </a:effectLst>
                <a:latin typeface="Times New Roman"/>
                <a:ea typeface="ＭＳ Ｐゴシック" charset="0"/>
                <a:cs typeface="Times New Roman"/>
              </a:rPr>
            </a:br>
            <a:r>
              <a:rPr lang="en-US" sz="9600" b="1" dirty="0">
                <a:effectLst>
                  <a:outerShdw blurRad="57150" dist="38100" dir="2700000" sx="101000" sy="101000" algn="tl" rotWithShape="0">
                    <a:srgbClr val="000000"/>
                  </a:outerShdw>
                </a:effectLst>
                <a:latin typeface="Times New Roman"/>
                <a:ea typeface="ＭＳ Ｐゴシック" charset="0"/>
                <a:cs typeface="Times New Roman"/>
              </a:rPr>
              <a:t>P</a:t>
            </a:r>
            <a:r>
              <a:rPr lang="en-US" sz="7200" b="1" dirty="0">
                <a:effectLst>
                  <a:outerShdw blurRad="57150" dist="38100" dir="2700000" sx="101000" sy="101000" algn="tl" rotWithShape="0">
                    <a:srgbClr val="000000"/>
                  </a:outerShdw>
                </a:effectLst>
                <a:latin typeface="Times New Roman"/>
                <a:ea typeface="ＭＳ Ｐゴシック" charset="0"/>
                <a:cs typeface="Times New Roman"/>
              </a:rPr>
              <a:t>ROPHETS</a:t>
            </a:r>
            <a:endParaRPr lang="en-US" sz="9600" b="1" dirty="0">
              <a:effectLst>
                <a:outerShdw blurRad="57150" dist="38100" dir="2700000" sx="101000" sy="101000" algn="tl" rotWithShape="0">
                  <a:srgbClr val="000000"/>
                </a:outerShdw>
              </a:effectLst>
              <a:latin typeface="Times New Roman"/>
              <a:ea typeface="ＭＳ Ｐゴシック" charset="0"/>
              <a:cs typeface="Times New Roman"/>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2075389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540234"/>
            <a:ext cx="9144000" cy="1837719"/>
          </a:xfrm>
          <a:solidFill>
            <a:srgbClr val="0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Minor Prophets | Major Message</a:t>
            </a:r>
          </a:p>
        </p:txBody>
      </p:sp>
    </p:spTree>
    <p:extLst>
      <p:ext uri="{BB962C8B-B14F-4D97-AF65-F5344CB8AC3E}">
        <p14:creationId xmlns:p14="http://schemas.microsoft.com/office/powerpoint/2010/main" val="271749181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7"/>
            <a:ext cx="9144000" cy="359752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mr-IN"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世人哪！耶和华已经指示你甚么是善，</a:t>
            </a:r>
          </a:p>
          <a:p>
            <a:pPr defTabSz="457200">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他向你所要的又是甚么；</a:t>
            </a:r>
          </a:p>
          <a:p>
            <a:pPr defTabSz="457200">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无非是要你行公义，好怜悯，</a:t>
            </a:r>
          </a:p>
          <a:p>
            <a:pPr defTabSz="457200">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谦虚谨慎与你的　神同行。</a:t>
            </a:r>
            <a:r>
              <a:rPr lang="mr-IN"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a:t>
            </a:r>
          </a:p>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弥迦 </a:t>
            </a:r>
            <a:r>
              <a:rPr lang="en-US" sz="4000" b="1" dirty="0">
                <a:solidFill>
                  <a:srgbClr val="FFFFFF"/>
                </a:solidFill>
                <a:effectLst>
                  <a:glow rad="127000">
                    <a:srgbClr val="000000"/>
                  </a:glow>
                </a:effectLst>
                <a:latin typeface="Arial" charset="0"/>
                <a:ea typeface="ＭＳ Ｐゴシック" charset="0"/>
                <a:cs typeface="ＭＳ Ｐゴシック" charset="0"/>
              </a:rPr>
              <a:t>6:8).</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弥迦</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7823"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615</a:t>
            </a:r>
          </a:p>
        </p:txBody>
      </p:sp>
    </p:spTree>
    <p:extLst>
      <p:ext uri="{BB962C8B-B14F-4D97-AF65-F5344CB8AC3E}">
        <p14:creationId xmlns:p14="http://schemas.microsoft.com/office/powerpoint/2010/main" val="380798374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55650" name="Text Box 4"/>
          <p:cNvSpPr txBox="1">
            <a:spLocks noChangeArrowheads="1"/>
          </p:cNvSpPr>
          <p:nvPr/>
        </p:nvSpPr>
        <p:spPr bwMode="auto">
          <a:xfrm>
            <a:off x="228600" y="1143000"/>
            <a:ext cx="7696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1" u="none" strike="noStrike" kern="1200" cap="none" spc="0" normalizeH="0" baseline="0" noProof="0">
              <a:ln>
                <a:noFill/>
              </a:ln>
              <a:solidFill>
                <a:srgbClr val="FF9933"/>
              </a:solidFill>
              <a:effectLst/>
              <a:uLnTx/>
              <a:uFillTx/>
              <a:latin typeface="Arial" charset="0"/>
              <a:ea typeface="ＭＳ Ｐゴシック" charset="0"/>
              <a:cs typeface="Arial" charset="0"/>
            </a:endParaRPr>
          </a:p>
        </p:txBody>
      </p:sp>
      <p:sp>
        <p:nvSpPr>
          <p:cNvPr id="155651" name="Line 5"/>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9462" name="Text Box 6"/>
          <p:cNvSpPr txBox="1">
            <a:spLocks noChangeArrowheads="1"/>
          </p:cNvSpPr>
          <p:nvPr/>
        </p:nvSpPr>
        <p:spPr bwMode="auto">
          <a:xfrm>
            <a:off x="457200" y="2681288"/>
            <a:ext cx="35385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ＭＳ Ｐゴシック" charset="0"/>
              </a:rPr>
              <a:t>摩利沙人弥迦</a:t>
            </a:r>
          </a:p>
        </p:txBody>
      </p:sp>
      <p:pic>
        <p:nvPicPr>
          <p:cNvPr id="155653" name="Picture 7"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Rectangle 8"/>
          <p:cNvSpPr>
            <a:spLocks noGrp="1" noChangeArrowheads="1"/>
          </p:cNvSpPr>
          <p:nvPr>
            <p:ph type="title" idx="4294967295"/>
          </p:nvPr>
        </p:nvSpPr>
        <p:spPr>
          <a:xfrm>
            <a:off x="381000" y="1614488"/>
            <a:ext cx="7772400" cy="1143000"/>
          </a:xfrm>
        </p:spPr>
        <p:txBody>
          <a:bodyPr/>
          <a:lstStyle/>
          <a:p>
            <a:pPr algn="l" eaLnBrk="1" hangingPunct="1">
              <a:defRPr/>
            </a:pPr>
            <a:r>
              <a:rPr lang="zh-CN" altLang="en-US" i="1" dirty="0">
                <a:solidFill>
                  <a:srgbClr val="FF9933"/>
                </a:solidFill>
                <a:effectLst>
                  <a:outerShdw blurRad="38100" dist="38100" dir="2700000" algn="tl">
                    <a:srgbClr val="DDDDDD"/>
                  </a:outerShdw>
                </a:effectLst>
                <a:latin typeface="Arial" charset="0"/>
                <a:ea typeface="ＭＳ Ｐゴシック" charset="0"/>
                <a:cs typeface="Arial" charset="0"/>
              </a:rPr>
              <a:t>作者</a:t>
            </a:r>
            <a:endParaRPr lang="en-US" i="1" dirty="0">
              <a:solidFill>
                <a:srgbClr val="FF9933"/>
              </a:solidFill>
              <a:effectLst>
                <a:outerShdw blurRad="38100" dist="38100" dir="2700000" algn="tl">
                  <a:srgbClr val="DDDDDD"/>
                </a:outerShdw>
              </a:effectLst>
              <a:latin typeface="Arial" charset="0"/>
              <a:ea typeface="ＭＳ Ｐゴシック" charset="0"/>
              <a:cs typeface="Arial" charset="0"/>
            </a:endParaRPr>
          </a:p>
        </p:txBody>
      </p:sp>
      <p:sp>
        <p:nvSpPr>
          <p:cNvPr id="8" name="Text Box 3"/>
          <p:cNvSpPr txBox="1">
            <a:spLocks noChangeArrowheads="1"/>
          </p:cNvSpPr>
          <p:nvPr/>
        </p:nvSpPr>
        <p:spPr bwMode="auto">
          <a:xfrm>
            <a:off x="827088" y="0"/>
            <a:ext cx="5062537" cy="854075"/>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00"/>
                </a:solidFill>
                <a:effectLst/>
                <a:uLnTx/>
                <a:uFillTx/>
                <a:latin typeface="Tempus Sans ITC" pitchFamily="82" charset="0"/>
                <a:ea typeface="ＭＳ Ｐゴシック" charset="0"/>
                <a:cs typeface="+mn-cs"/>
              </a:rPr>
              <a:t>Interesting Facts</a:t>
            </a:r>
          </a:p>
        </p:txBody>
      </p:sp>
      <p:sp>
        <p:nvSpPr>
          <p:cNvPr id="155656" name="Text Box 77"/>
          <p:cNvSpPr txBox="1">
            <a:spLocks noChangeArrowheads="1"/>
          </p:cNvSpPr>
          <p:nvPr/>
        </p:nvSpPr>
        <p:spPr bwMode="auto">
          <a:xfrm>
            <a:off x="8366125"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616</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155657"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708400" y="1196975"/>
            <a:ext cx="39116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2787866"/>
      </p:ext>
    </p:extLst>
  </p:cSld>
  <p:clrMapOvr>
    <a:masterClrMapping/>
  </p:clrMapOvr>
  <p:transition>
    <p:fade thruBlk="1"/>
  </p:transition>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pic>
        <p:nvPicPr>
          <p:cNvPr id="2" name="Picture 1"/>
          <p:cNvPicPr>
            <a:picLocks noChangeAspect="1"/>
          </p:cNvPicPr>
          <p:nvPr/>
        </p:nvPicPr>
        <p:blipFill>
          <a:blip r:embed="rId3"/>
          <a:stretch>
            <a:fillRect/>
          </a:stretch>
        </p:blipFill>
        <p:spPr>
          <a:xfrm>
            <a:off x="0" y="1279996"/>
            <a:ext cx="9144000" cy="4813300"/>
          </a:xfrm>
          <a:prstGeom prst="rect">
            <a:avLst/>
          </a:prstGeom>
        </p:spPr>
      </p:pic>
      <p:sp>
        <p:nvSpPr>
          <p:cNvPr id="900098" name="Rectangle 2"/>
          <p:cNvSpPr>
            <a:spLocks noGrp="1" noChangeArrowheads="1"/>
          </p:cNvSpPr>
          <p:nvPr>
            <p:ph type="ctrTitle"/>
          </p:nvPr>
        </p:nvSpPr>
        <p:spPr>
          <a:xfrm>
            <a:off x="0" y="49784"/>
            <a:ext cx="9144000" cy="1435000"/>
          </a:xfrm>
          <a:solidFill>
            <a:srgbClr val="000000"/>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The split in 1 Kings would soon leave Judah as the Survivng Kingdom</a:t>
            </a:r>
          </a:p>
        </p:txBody>
      </p:sp>
    </p:spTree>
    <p:extLst>
      <p:ext uri="{BB962C8B-B14F-4D97-AF65-F5344CB8AC3E}">
        <p14:creationId xmlns:p14="http://schemas.microsoft.com/office/powerpoint/2010/main" val="171301625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0753" name="Picture 4"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61975"/>
            <a:ext cx="914400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5795" name="Rectangle 3"/>
          <p:cNvSpPr>
            <a:spLocks noGrp="1" noChangeArrowheads="1"/>
          </p:cNvSpPr>
          <p:nvPr>
            <p:ph type="title"/>
          </p:nvPr>
        </p:nvSpPr>
        <p:spPr>
          <a:xfrm>
            <a:off x="0" y="-76200"/>
            <a:ext cx="7596188" cy="685800"/>
          </a:xfrm>
        </p:spPr>
        <p:txBody>
          <a:bodyPr/>
          <a:lstStyle/>
          <a:p>
            <a:pPr algn="ctr">
              <a:defRPr/>
            </a:pPr>
            <a:r>
              <a:rPr kumimoji="0" lang="en-US" sz="3200" b="1" dirty="0">
                <a:solidFill>
                  <a:schemeClr val="tx1"/>
                </a:solidFill>
                <a:latin typeface="Arial"/>
                <a:ea typeface="ＭＳ Ｐゴシック" charset="0"/>
                <a:cs typeface="Arial"/>
              </a:rPr>
              <a:t>Chart of OT Kings &amp; Prophets</a:t>
            </a:r>
          </a:p>
        </p:txBody>
      </p:sp>
      <p:sp>
        <p:nvSpPr>
          <p:cNvPr id="5" name="Text Box 4"/>
          <p:cNvSpPr txBox="1">
            <a:spLocks noChangeArrowheads="1"/>
          </p:cNvSpPr>
          <p:nvPr/>
        </p:nvSpPr>
        <p:spPr bwMode="auto">
          <a:xfrm>
            <a:off x="7391400" y="76200"/>
            <a:ext cx="1676400" cy="4000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a:defRPr/>
            </a:pPr>
            <a:r>
              <a:rPr lang="en-US" sz="2400" dirty="0">
                <a:solidFill>
                  <a:srgbClr val="FFFFFF"/>
                </a:solidFill>
              </a:rPr>
              <a:t>232 &amp; 342</a:t>
            </a:r>
          </a:p>
        </p:txBody>
      </p:sp>
      <p:sp>
        <p:nvSpPr>
          <p:cNvPr id="2" name="Rectangle 1"/>
          <p:cNvSpPr/>
          <p:nvPr/>
        </p:nvSpPr>
        <p:spPr>
          <a:xfrm>
            <a:off x="2365375" y="2555875"/>
            <a:ext cx="3222625" cy="1841500"/>
          </a:xfrm>
          <a:prstGeom prst="rect">
            <a:avLst/>
          </a:prstGeom>
          <a:noFill/>
          <a:ln w="762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ndParaRPr>
          </a:p>
        </p:txBody>
      </p:sp>
    </p:spTree>
    <p:extLst>
      <p:ext uri="{BB962C8B-B14F-4D97-AF65-F5344CB8AC3E}">
        <p14:creationId xmlns:p14="http://schemas.microsoft.com/office/powerpoint/2010/main" val="3920684228"/>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Freeform 3"/>
          <p:cNvSpPr>
            <a:spLocks/>
          </p:cNvSpPr>
          <p:nvPr/>
        </p:nvSpPr>
        <p:spPr bwMode="auto">
          <a:xfrm rot="-1003895">
            <a:off x="5789613" y="19954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eaLnBrk="0" hangingPunct="0"/>
            <a:endParaRPr lang="en-US" sz="1800">
              <a:solidFill>
                <a:srgbClr val="FFFFFF"/>
              </a:solidFill>
              <a:latin typeface="Arial" charset="0"/>
            </a:endParaRPr>
          </a:p>
        </p:txBody>
      </p:sp>
      <p:sp>
        <p:nvSpPr>
          <p:cNvPr id="37892" name="Rectangle 4"/>
          <p:cNvSpPr>
            <a:spLocks noChangeArrowheads="1"/>
          </p:cNvSpPr>
          <p:nvPr/>
        </p:nvSpPr>
        <p:spPr bwMode="auto">
          <a:xfrm>
            <a:off x="685800" y="0"/>
            <a:ext cx="7772400" cy="1143000"/>
          </a:xfrm>
          <a:prstGeom prst="rect">
            <a:avLst/>
          </a:prstGeom>
          <a:noFill/>
          <a:ln w="9525">
            <a:noFill/>
            <a:miter lim="800000"/>
            <a:headEnd/>
            <a:tailEnd/>
          </a:ln>
          <a:effectLst/>
        </p:spPr>
        <p:txBody>
          <a:bodyPr anchor="ctr"/>
          <a:lstStyle/>
          <a:p>
            <a:pPr algn="ctr">
              <a:defRPr/>
            </a:pPr>
            <a:r>
              <a:rPr lang="ja-JP" altLang="en-US" sz="7200" b="1" dirty="0">
                <a:solidFill>
                  <a:srgbClr val="FFCC66"/>
                </a:solidFill>
                <a:latin typeface="Arial Black" charset="0"/>
                <a:cs typeface="+mn-cs"/>
              </a:rPr>
              <a:t>亚述威胁</a:t>
            </a:r>
            <a:endParaRPr lang="en-US" sz="7200" dirty="0">
              <a:solidFill>
                <a:srgbClr val="FFCC66"/>
              </a:solidFill>
              <a:latin typeface="Arial Black" charset="0"/>
              <a:cs typeface="+mn-cs"/>
            </a:endParaRPr>
          </a:p>
        </p:txBody>
      </p:sp>
      <p:sp>
        <p:nvSpPr>
          <p:cNvPr id="116739" name="Freeform 5"/>
          <p:cNvSpPr>
            <a:spLocks/>
          </p:cNvSpPr>
          <p:nvPr/>
        </p:nvSpPr>
        <p:spPr bwMode="auto">
          <a:xfrm>
            <a:off x="-152400" y="25400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chemeClr val="bg2"/>
          </a:solidFill>
          <a:ln w="38100">
            <a:solidFill>
              <a:schemeClr val="tx1"/>
            </a:solidFill>
            <a:round/>
            <a:headEnd/>
            <a:tailEnd/>
          </a:ln>
        </p:spPr>
        <p:txBody>
          <a:bodyPr wrap="none" anchor="ctr"/>
          <a:lstStyle/>
          <a:p>
            <a:pPr eaLnBrk="0" hangingPunct="0"/>
            <a:endParaRPr lang="en-US" sz="1800">
              <a:solidFill>
                <a:srgbClr val="FFFFFF"/>
              </a:solidFill>
              <a:latin typeface="Arial" charset="0"/>
            </a:endParaRPr>
          </a:p>
        </p:txBody>
      </p:sp>
      <p:sp>
        <p:nvSpPr>
          <p:cNvPr id="37894" name="Freeform 6"/>
          <p:cNvSpPr>
            <a:spLocks/>
          </p:cNvSpPr>
          <p:nvPr/>
        </p:nvSpPr>
        <p:spPr bwMode="auto">
          <a:xfrm>
            <a:off x="2058988" y="33004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chemeClr val="hlink"/>
          </a:solidFill>
          <a:ln w="9525">
            <a:solidFill>
              <a:schemeClr val="tx1"/>
            </a:solidFill>
            <a:round/>
            <a:headEnd/>
            <a:tailEnd/>
          </a:ln>
        </p:spPr>
        <p:txBody>
          <a:bodyPr wrap="none" anchor="ctr"/>
          <a:lstStyle/>
          <a:p>
            <a:pPr eaLnBrk="0" hangingPunct="0"/>
            <a:endParaRPr lang="en-US" sz="1800">
              <a:solidFill>
                <a:srgbClr val="FFFFFF"/>
              </a:solidFill>
              <a:latin typeface="Arial" charset="0"/>
            </a:endParaRPr>
          </a:p>
        </p:txBody>
      </p:sp>
      <p:sp>
        <p:nvSpPr>
          <p:cNvPr id="37895" name="Freeform 7"/>
          <p:cNvSpPr>
            <a:spLocks/>
          </p:cNvSpPr>
          <p:nvPr/>
        </p:nvSpPr>
        <p:spPr bwMode="auto">
          <a:xfrm>
            <a:off x="1892300" y="46545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eaLnBrk="0" hangingPunct="0"/>
            <a:endParaRPr lang="en-US" sz="1800">
              <a:solidFill>
                <a:srgbClr val="FFFFFF"/>
              </a:solidFill>
              <a:latin typeface="Arial" charset="0"/>
            </a:endParaRPr>
          </a:p>
        </p:txBody>
      </p:sp>
      <p:sp>
        <p:nvSpPr>
          <p:cNvPr id="37896" name="Text Box 8"/>
          <p:cNvSpPr txBox="1">
            <a:spLocks noChangeArrowheads="1"/>
          </p:cNvSpPr>
          <p:nvPr/>
        </p:nvSpPr>
        <p:spPr bwMode="auto">
          <a:xfrm>
            <a:off x="0" y="3225800"/>
            <a:ext cx="1600200" cy="579438"/>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0" hangingPunct="0">
              <a:spcBef>
                <a:spcPct val="50000"/>
              </a:spcBef>
              <a:defRPr/>
            </a:pPr>
            <a:r>
              <a:rPr lang="ja-JP" altLang="en-US" sz="3200" b="1" dirty="0">
                <a:solidFill>
                  <a:srgbClr val="FFFFFF"/>
                </a:solidFill>
                <a:effectLst>
                  <a:outerShdw blurRad="38100" dist="38100" dir="2700000" algn="tl">
                    <a:srgbClr val="000000"/>
                  </a:outerShdw>
                </a:effectLst>
                <a:latin typeface="Times" charset="0"/>
                <a:cs typeface="+mn-cs"/>
              </a:rPr>
              <a:t>地中海</a:t>
            </a:r>
            <a:r>
              <a:rPr lang="en-US" sz="3200" dirty="0">
                <a:solidFill>
                  <a:srgbClr val="FFFFFF"/>
                </a:solidFill>
                <a:effectLst>
                  <a:outerShdw blurRad="38100" dist="38100" dir="2700000" algn="tl">
                    <a:srgbClr val="000000"/>
                  </a:outerShdw>
                </a:effectLst>
                <a:latin typeface="Times" charset="0"/>
                <a:cs typeface="+mn-cs"/>
              </a:rPr>
              <a:t> </a:t>
            </a:r>
          </a:p>
        </p:txBody>
      </p:sp>
      <p:sp>
        <p:nvSpPr>
          <p:cNvPr id="37897" name="Text Box 9"/>
          <p:cNvSpPr txBox="1">
            <a:spLocks noChangeArrowheads="1"/>
          </p:cNvSpPr>
          <p:nvPr/>
        </p:nvSpPr>
        <p:spPr bwMode="auto">
          <a:xfrm>
            <a:off x="2057400" y="3454400"/>
            <a:ext cx="1066800" cy="579438"/>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0" hangingPunct="0">
              <a:spcBef>
                <a:spcPct val="50000"/>
              </a:spcBef>
              <a:defRPr/>
            </a:pPr>
            <a:r>
              <a:rPr lang="ja-JP" altLang="en-US" sz="3200" b="1">
                <a:solidFill>
                  <a:srgbClr val="FFFFFF"/>
                </a:solidFill>
                <a:effectLst>
                  <a:outerShdw blurRad="38100" dist="38100" dir="2700000" algn="tl">
                    <a:srgbClr val="000000"/>
                  </a:outerShdw>
                </a:effectLst>
                <a:latin typeface="Times" charset="0"/>
                <a:cs typeface="+mn-cs"/>
              </a:rPr>
              <a:t>亚兰</a:t>
            </a:r>
            <a:endParaRPr lang="en-US" sz="3200" b="1">
              <a:solidFill>
                <a:srgbClr val="FFFFFF"/>
              </a:solidFill>
              <a:effectLst>
                <a:outerShdw blurRad="38100" dist="38100" dir="2700000" algn="tl">
                  <a:srgbClr val="000000"/>
                </a:outerShdw>
              </a:effectLst>
              <a:latin typeface="Times" charset="0"/>
              <a:cs typeface="+mn-cs"/>
            </a:endParaRPr>
          </a:p>
        </p:txBody>
      </p:sp>
      <p:sp>
        <p:nvSpPr>
          <p:cNvPr id="37898" name="Text Box 10"/>
          <p:cNvSpPr txBox="1">
            <a:spLocks noChangeArrowheads="1"/>
          </p:cNvSpPr>
          <p:nvPr/>
        </p:nvSpPr>
        <p:spPr bwMode="auto">
          <a:xfrm>
            <a:off x="1981200" y="4779963"/>
            <a:ext cx="1143000" cy="579437"/>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0" hangingPunct="0">
              <a:spcBef>
                <a:spcPct val="50000"/>
              </a:spcBef>
              <a:defRPr/>
            </a:pPr>
            <a:r>
              <a:rPr lang="ja-JP" altLang="en-US" sz="3200" b="1">
                <a:solidFill>
                  <a:srgbClr val="FFFFFF"/>
                </a:solidFill>
                <a:effectLst>
                  <a:outerShdw blurRad="38100" dist="38100" dir="2700000" algn="tl">
                    <a:srgbClr val="000000"/>
                  </a:outerShdw>
                </a:effectLst>
                <a:latin typeface="Times" charset="0"/>
                <a:cs typeface="+mn-cs"/>
              </a:rPr>
              <a:t>犹太</a:t>
            </a:r>
            <a:endParaRPr lang="en-US" sz="3200">
              <a:solidFill>
                <a:srgbClr val="FFFFFF"/>
              </a:solidFill>
              <a:latin typeface="Times" charset="0"/>
              <a:cs typeface="+mn-cs"/>
            </a:endParaRPr>
          </a:p>
        </p:txBody>
      </p:sp>
      <p:sp>
        <p:nvSpPr>
          <p:cNvPr id="37899" name="Text Box 11"/>
          <p:cNvSpPr txBox="1">
            <a:spLocks noChangeArrowheads="1"/>
          </p:cNvSpPr>
          <p:nvPr/>
        </p:nvSpPr>
        <p:spPr bwMode="auto">
          <a:xfrm>
            <a:off x="533400" y="5715000"/>
            <a:ext cx="990600" cy="579438"/>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0" hangingPunct="0">
              <a:spcBef>
                <a:spcPct val="50000"/>
              </a:spcBef>
              <a:defRPr/>
            </a:pPr>
            <a:r>
              <a:rPr lang="ja-JP" altLang="en-US" sz="3200" b="1">
                <a:solidFill>
                  <a:srgbClr val="FFFFFF"/>
                </a:solidFill>
                <a:effectLst>
                  <a:outerShdw blurRad="38100" dist="38100" dir="2700000" algn="tl">
                    <a:srgbClr val="000000"/>
                  </a:outerShdw>
                </a:effectLst>
                <a:cs typeface="+mn-cs"/>
              </a:rPr>
              <a:t>埃及</a:t>
            </a:r>
            <a:endParaRPr lang="en-US" sz="3200" b="1">
              <a:solidFill>
                <a:srgbClr val="FFFFFF"/>
              </a:solidFill>
              <a:effectLst>
                <a:outerShdw blurRad="38100" dist="38100" dir="2700000" algn="tl">
                  <a:srgbClr val="000000"/>
                </a:outerShdw>
              </a:effectLst>
              <a:cs typeface="+mn-cs"/>
            </a:endParaRPr>
          </a:p>
        </p:txBody>
      </p:sp>
      <p:sp>
        <p:nvSpPr>
          <p:cNvPr id="116746" name="Freeform 12"/>
          <p:cNvSpPr>
            <a:spLocks/>
          </p:cNvSpPr>
          <p:nvPr/>
        </p:nvSpPr>
        <p:spPr bwMode="auto">
          <a:xfrm>
            <a:off x="2357438" y="6070600"/>
            <a:ext cx="277812" cy="676275"/>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chemeClr val="bg2"/>
          </a:solidFill>
          <a:ln w="9525">
            <a:solidFill>
              <a:schemeClr val="tx1"/>
            </a:solidFill>
            <a:round/>
            <a:headEnd/>
            <a:tailEnd/>
          </a:ln>
        </p:spPr>
        <p:txBody>
          <a:bodyPr wrap="none" anchor="ctr"/>
          <a:lstStyle/>
          <a:p>
            <a:pPr eaLnBrk="0" hangingPunct="0"/>
            <a:endParaRPr lang="en-US" sz="1800">
              <a:solidFill>
                <a:srgbClr val="FFFFFF"/>
              </a:solidFill>
              <a:latin typeface="Arial" charset="0"/>
            </a:endParaRPr>
          </a:p>
        </p:txBody>
      </p:sp>
      <p:sp>
        <p:nvSpPr>
          <p:cNvPr id="116747" name="Freeform 13"/>
          <p:cNvSpPr>
            <a:spLocks/>
          </p:cNvSpPr>
          <p:nvPr/>
        </p:nvSpPr>
        <p:spPr bwMode="auto">
          <a:xfrm>
            <a:off x="1600200" y="6121400"/>
            <a:ext cx="192088" cy="519113"/>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chemeClr val="bg2"/>
          </a:solidFill>
          <a:ln w="9525">
            <a:solidFill>
              <a:schemeClr val="tx1"/>
            </a:solidFill>
            <a:round/>
            <a:headEnd/>
            <a:tailEnd/>
          </a:ln>
        </p:spPr>
        <p:txBody>
          <a:bodyPr wrap="none" anchor="ctr"/>
          <a:lstStyle/>
          <a:p>
            <a:pPr eaLnBrk="0" hangingPunct="0"/>
            <a:endParaRPr lang="en-US" sz="1800">
              <a:solidFill>
                <a:srgbClr val="FFFFFF"/>
              </a:solidFill>
              <a:latin typeface="Arial" charset="0"/>
            </a:endParaRPr>
          </a:p>
        </p:txBody>
      </p:sp>
      <p:sp>
        <p:nvSpPr>
          <p:cNvPr id="37902" name="Text Box 14"/>
          <p:cNvSpPr txBox="1">
            <a:spLocks noChangeArrowheads="1"/>
          </p:cNvSpPr>
          <p:nvPr/>
        </p:nvSpPr>
        <p:spPr bwMode="auto">
          <a:xfrm>
            <a:off x="6248400" y="2006600"/>
            <a:ext cx="1524000" cy="579438"/>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0" hangingPunct="0">
              <a:spcBef>
                <a:spcPct val="50000"/>
              </a:spcBef>
              <a:defRPr/>
            </a:pPr>
            <a:r>
              <a:rPr lang="ja-JP" altLang="en-US" sz="3200" b="1">
                <a:solidFill>
                  <a:srgbClr val="FFFFFF"/>
                </a:solidFill>
                <a:effectLst>
                  <a:outerShdw blurRad="38100" dist="38100" dir="2700000" algn="tl">
                    <a:srgbClr val="000000"/>
                  </a:outerShdw>
                </a:effectLst>
                <a:latin typeface="Times" charset="0"/>
                <a:cs typeface="+mn-cs"/>
              </a:rPr>
              <a:t>尼尼微</a:t>
            </a:r>
            <a:endParaRPr lang="en-US" sz="3200" b="1">
              <a:solidFill>
                <a:srgbClr val="FFFFFF"/>
              </a:solidFill>
              <a:effectLst>
                <a:outerShdw blurRad="38100" dist="38100" dir="2700000" algn="tl">
                  <a:srgbClr val="000000"/>
                </a:outerShdw>
              </a:effectLst>
              <a:latin typeface="Times" charset="0"/>
              <a:cs typeface="+mn-cs"/>
            </a:endParaRPr>
          </a:p>
        </p:txBody>
      </p:sp>
      <p:grpSp>
        <p:nvGrpSpPr>
          <p:cNvPr id="116749" name="Group 15"/>
          <p:cNvGrpSpPr>
            <a:grpSpLocks/>
          </p:cNvGrpSpPr>
          <p:nvPr/>
        </p:nvGrpSpPr>
        <p:grpSpPr bwMode="auto">
          <a:xfrm>
            <a:off x="3178175" y="1295400"/>
            <a:ext cx="5203825" cy="4292600"/>
            <a:chOff x="2002" y="992"/>
            <a:chExt cx="3278" cy="2704"/>
          </a:xfrm>
        </p:grpSpPr>
        <p:sp>
          <p:nvSpPr>
            <p:cNvPr id="116766" name="Freeform 16"/>
            <p:cNvSpPr>
              <a:spLocks/>
            </p:cNvSpPr>
            <p:nvPr/>
          </p:nvSpPr>
          <p:spPr bwMode="auto">
            <a:xfrm>
              <a:off x="3474" y="1152"/>
              <a:ext cx="1806" cy="2544"/>
            </a:xfrm>
            <a:custGeom>
              <a:avLst/>
              <a:gdLst>
                <a:gd name="T0" fmla="*/ 2433 w 1556"/>
                <a:gd name="T1" fmla="*/ 4068 h 2012"/>
                <a:gd name="T2" fmla="*/ 2108 w 1556"/>
                <a:gd name="T3" fmla="*/ 3858 h 2012"/>
                <a:gd name="T4" fmla="*/ 1968 w 1556"/>
                <a:gd name="T5" fmla="*/ 3738 h 2012"/>
                <a:gd name="T6" fmla="*/ 1946 w 1556"/>
                <a:gd name="T7" fmla="*/ 3500 h 2012"/>
                <a:gd name="T8" fmla="*/ 1877 w 1556"/>
                <a:gd name="T9" fmla="*/ 3439 h 2012"/>
                <a:gd name="T10" fmla="*/ 1738 w 1556"/>
                <a:gd name="T11" fmla="*/ 3289 h 2012"/>
                <a:gd name="T12" fmla="*/ 1668 w 1556"/>
                <a:gd name="T13" fmla="*/ 3109 h 2012"/>
                <a:gd name="T14" fmla="*/ 1529 w 1556"/>
                <a:gd name="T15" fmla="*/ 2811 h 2012"/>
                <a:gd name="T16" fmla="*/ 1507 w 1556"/>
                <a:gd name="T17" fmla="*/ 2720 h 2012"/>
                <a:gd name="T18" fmla="*/ 1366 w 1556"/>
                <a:gd name="T19" fmla="*/ 2630 h 2012"/>
                <a:gd name="T20" fmla="*/ 1135 w 1556"/>
                <a:gd name="T21" fmla="*/ 1851 h 2012"/>
                <a:gd name="T22" fmla="*/ 1064 w 1556"/>
                <a:gd name="T23" fmla="*/ 1734 h 2012"/>
                <a:gd name="T24" fmla="*/ 1020 w 1556"/>
                <a:gd name="T25" fmla="*/ 1642 h 2012"/>
                <a:gd name="T26" fmla="*/ 880 w 1556"/>
                <a:gd name="T27" fmla="*/ 1522 h 2012"/>
                <a:gd name="T28" fmla="*/ 626 w 1556"/>
                <a:gd name="T29" fmla="*/ 1282 h 2012"/>
                <a:gd name="T30" fmla="*/ 510 w 1556"/>
                <a:gd name="T31" fmla="*/ 1103 h 2012"/>
                <a:gd name="T32" fmla="*/ 418 w 1556"/>
                <a:gd name="T33" fmla="*/ 803 h 2012"/>
                <a:gd name="T34" fmla="*/ 324 w 1556"/>
                <a:gd name="T35" fmla="*/ 625 h 2012"/>
                <a:gd name="T36" fmla="*/ 208 w 1556"/>
                <a:gd name="T37" fmla="*/ 296 h 2012"/>
                <a:gd name="T38" fmla="*/ 0 w 1556"/>
                <a:gd name="T39" fmla="*/ 85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sz="1800">
                <a:solidFill>
                  <a:srgbClr val="FFFFFF"/>
                </a:solidFill>
                <a:latin typeface="Arial" charset="0"/>
              </a:endParaRPr>
            </a:p>
          </p:txBody>
        </p:sp>
        <p:sp>
          <p:nvSpPr>
            <p:cNvPr id="116767" name="Freeform 17"/>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sz="1800">
                <a:solidFill>
                  <a:srgbClr val="FFFFFF"/>
                </a:solidFill>
                <a:latin typeface="Arial" charset="0"/>
              </a:endParaRPr>
            </a:p>
          </p:txBody>
        </p:sp>
      </p:grpSp>
      <p:sp>
        <p:nvSpPr>
          <p:cNvPr id="37906" name="Freeform 18"/>
          <p:cNvSpPr>
            <a:spLocks/>
          </p:cNvSpPr>
          <p:nvPr/>
        </p:nvSpPr>
        <p:spPr bwMode="auto">
          <a:xfrm>
            <a:off x="3200400" y="12398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eaLnBrk="0" hangingPunct="0"/>
            <a:endParaRPr lang="en-US" sz="1800">
              <a:solidFill>
                <a:srgbClr val="FFFFFF"/>
              </a:solidFill>
              <a:latin typeface="Arial" charset="0"/>
            </a:endParaRPr>
          </a:p>
        </p:txBody>
      </p:sp>
      <p:sp>
        <p:nvSpPr>
          <p:cNvPr id="37907" name="Freeform 19"/>
          <p:cNvSpPr>
            <a:spLocks/>
          </p:cNvSpPr>
          <p:nvPr/>
        </p:nvSpPr>
        <p:spPr bwMode="auto">
          <a:xfrm>
            <a:off x="990600" y="10668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eaLnBrk="0" hangingPunct="0"/>
            <a:endParaRPr lang="en-US" sz="1800">
              <a:solidFill>
                <a:srgbClr val="FFFFFF"/>
              </a:solidFill>
              <a:latin typeface="Arial" charset="0"/>
            </a:endParaRPr>
          </a:p>
        </p:txBody>
      </p:sp>
      <p:sp>
        <p:nvSpPr>
          <p:cNvPr id="37908" name="Freeform 20"/>
          <p:cNvSpPr>
            <a:spLocks/>
          </p:cNvSpPr>
          <p:nvPr/>
        </p:nvSpPr>
        <p:spPr bwMode="auto">
          <a:xfrm>
            <a:off x="2362200" y="21526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eaLnBrk="0" hangingPunct="0"/>
            <a:endParaRPr lang="en-US" sz="1800">
              <a:solidFill>
                <a:srgbClr val="FFFFFF"/>
              </a:solidFill>
              <a:latin typeface="Arial" charset="0"/>
            </a:endParaRPr>
          </a:p>
        </p:txBody>
      </p:sp>
      <p:sp>
        <p:nvSpPr>
          <p:cNvPr id="37909" name="Text Box 21"/>
          <p:cNvSpPr txBox="1">
            <a:spLocks noChangeArrowheads="1"/>
          </p:cNvSpPr>
          <p:nvPr/>
        </p:nvSpPr>
        <p:spPr bwMode="auto">
          <a:xfrm>
            <a:off x="1905000" y="1549400"/>
            <a:ext cx="4191000" cy="823913"/>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0" hangingPunct="0">
              <a:spcBef>
                <a:spcPct val="50000"/>
              </a:spcBef>
              <a:defRPr/>
            </a:pPr>
            <a:r>
              <a:rPr lang="ja-JP" altLang="en-US" sz="4800" b="1">
                <a:solidFill>
                  <a:srgbClr val="000000"/>
                </a:solidFill>
                <a:effectLst>
                  <a:outerShdw blurRad="38100" dist="38100" dir="2700000" algn="tl">
                    <a:srgbClr val="FFFFFF"/>
                  </a:outerShdw>
                </a:effectLst>
                <a:cs typeface="+mn-cs"/>
              </a:rPr>
              <a:t>亚述膨胀</a:t>
            </a:r>
            <a:endParaRPr lang="en-US" sz="4800" b="1">
              <a:solidFill>
                <a:srgbClr val="000000"/>
              </a:solidFill>
              <a:effectLst>
                <a:outerShdw blurRad="38100" dist="38100" dir="2700000" algn="tl">
                  <a:srgbClr val="FFFFFF"/>
                </a:outerShdw>
              </a:effectLst>
              <a:cs typeface="+mn-cs"/>
            </a:endParaRPr>
          </a:p>
        </p:txBody>
      </p:sp>
      <p:sp>
        <p:nvSpPr>
          <p:cNvPr id="37910" name="Freeform 22"/>
          <p:cNvSpPr>
            <a:spLocks/>
          </p:cNvSpPr>
          <p:nvPr/>
        </p:nvSpPr>
        <p:spPr bwMode="auto">
          <a:xfrm>
            <a:off x="2006600" y="39243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eaLnBrk="0" hangingPunct="0"/>
            <a:endParaRPr lang="en-US" sz="1800">
              <a:solidFill>
                <a:srgbClr val="FFFFFF"/>
              </a:solidFill>
              <a:latin typeface="Arial" charset="0"/>
            </a:endParaRPr>
          </a:p>
        </p:txBody>
      </p:sp>
      <p:grpSp>
        <p:nvGrpSpPr>
          <p:cNvPr id="116755" name="Group 23"/>
          <p:cNvGrpSpPr>
            <a:grpSpLocks/>
          </p:cNvGrpSpPr>
          <p:nvPr/>
        </p:nvGrpSpPr>
        <p:grpSpPr bwMode="auto">
          <a:xfrm>
            <a:off x="2422525" y="4105275"/>
            <a:ext cx="168275" cy="1227138"/>
            <a:chOff x="1046" y="2763"/>
            <a:chExt cx="106" cy="773"/>
          </a:xfrm>
        </p:grpSpPr>
        <p:sp>
          <p:nvSpPr>
            <p:cNvPr id="116763" name="Freeform 24"/>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sz="1800">
                <a:solidFill>
                  <a:srgbClr val="FFFFFF"/>
                </a:solidFill>
                <a:latin typeface="Arial" charset="0"/>
              </a:endParaRPr>
            </a:p>
          </p:txBody>
        </p:sp>
        <p:sp>
          <p:nvSpPr>
            <p:cNvPr id="116764" name="Freeform 25"/>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chemeClr val="accent1"/>
            </a:solidFill>
            <a:ln w="9525">
              <a:solidFill>
                <a:schemeClr val="tx1"/>
              </a:solidFill>
              <a:round/>
              <a:headEnd/>
              <a:tailEnd/>
            </a:ln>
          </p:spPr>
          <p:txBody>
            <a:bodyPr wrap="none" anchor="ctr"/>
            <a:lstStyle/>
            <a:p>
              <a:pPr eaLnBrk="0" hangingPunct="0"/>
              <a:endParaRPr lang="en-US" sz="1800">
                <a:solidFill>
                  <a:srgbClr val="FFFFFF"/>
                </a:solidFill>
                <a:latin typeface="Arial" charset="0"/>
              </a:endParaRPr>
            </a:p>
          </p:txBody>
        </p:sp>
        <p:sp>
          <p:nvSpPr>
            <p:cNvPr id="116765" name="Freeform 26"/>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chemeClr val="accent1"/>
            </a:solidFill>
            <a:ln w="9525">
              <a:solidFill>
                <a:schemeClr val="tx1"/>
              </a:solidFill>
              <a:round/>
              <a:headEnd/>
              <a:tailEnd/>
            </a:ln>
          </p:spPr>
          <p:txBody>
            <a:bodyPr wrap="none" anchor="ctr"/>
            <a:lstStyle/>
            <a:p>
              <a:pPr eaLnBrk="0" hangingPunct="0"/>
              <a:endParaRPr lang="en-US" sz="1800">
                <a:solidFill>
                  <a:srgbClr val="FFFFFF"/>
                </a:solidFill>
                <a:latin typeface="Arial" charset="0"/>
              </a:endParaRPr>
            </a:p>
          </p:txBody>
        </p:sp>
      </p:grpSp>
      <p:sp>
        <p:nvSpPr>
          <p:cNvPr id="116756" name="Freeform 28"/>
          <p:cNvSpPr>
            <a:spLocks/>
          </p:cNvSpPr>
          <p:nvPr/>
        </p:nvSpPr>
        <p:spPr bwMode="auto">
          <a:xfrm>
            <a:off x="7772400" y="5029200"/>
            <a:ext cx="1430338" cy="17557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chemeClr val="bg2"/>
          </a:solidFill>
          <a:ln w="9525">
            <a:solidFill>
              <a:schemeClr val="tx1"/>
            </a:solidFill>
            <a:round/>
            <a:headEnd/>
            <a:tailEnd/>
          </a:ln>
        </p:spPr>
        <p:txBody>
          <a:bodyPr wrap="none" anchor="ctr"/>
          <a:lstStyle/>
          <a:p>
            <a:pPr eaLnBrk="0" hangingPunct="0"/>
            <a:endParaRPr lang="en-US" sz="1800">
              <a:solidFill>
                <a:srgbClr val="FFFFFF"/>
              </a:solidFill>
              <a:latin typeface="Arial" charset="0"/>
            </a:endParaRPr>
          </a:p>
        </p:txBody>
      </p:sp>
      <p:sp>
        <p:nvSpPr>
          <p:cNvPr id="37917" name="Text Box 29"/>
          <p:cNvSpPr txBox="1">
            <a:spLocks noChangeArrowheads="1"/>
          </p:cNvSpPr>
          <p:nvPr/>
        </p:nvSpPr>
        <p:spPr bwMode="auto">
          <a:xfrm>
            <a:off x="8059738" y="5334000"/>
            <a:ext cx="1066800" cy="1066800"/>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0" hangingPunct="0">
              <a:spcBef>
                <a:spcPct val="50000"/>
              </a:spcBef>
              <a:defRPr/>
            </a:pPr>
            <a:r>
              <a:rPr lang="ja-JP" altLang="en-US" sz="3200" b="1">
                <a:solidFill>
                  <a:srgbClr val="FFFFFF"/>
                </a:solidFill>
                <a:effectLst>
                  <a:outerShdw blurRad="38100" dist="38100" dir="2700000" algn="tl">
                    <a:srgbClr val="000000"/>
                  </a:outerShdw>
                </a:effectLst>
                <a:latin typeface="Times" charset="0"/>
                <a:cs typeface="+mn-cs"/>
              </a:rPr>
              <a:t>波斯湾</a:t>
            </a:r>
            <a:r>
              <a:rPr lang="en-US" sz="3200" b="1">
                <a:solidFill>
                  <a:srgbClr val="FFFFFF"/>
                </a:solidFill>
                <a:effectLst>
                  <a:outerShdw blurRad="38100" dist="38100" dir="2700000" algn="tl">
                    <a:srgbClr val="000000"/>
                  </a:outerShdw>
                </a:effectLst>
                <a:latin typeface="Times" charset="0"/>
                <a:cs typeface="+mn-cs"/>
              </a:rPr>
              <a:t> </a:t>
            </a:r>
          </a:p>
        </p:txBody>
      </p:sp>
      <p:sp>
        <p:nvSpPr>
          <p:cNvPr id="37919" name="Freeform 31"/>
          <p:cNvSpPr>
            <a:spLocks/>
          </p:cNvSpPr>
          <p:nvPr/>
        </p:nvSpPr>
        <p:spPr bwMode="auto">
          <a:xfrm>
            <a:off x="2667000" y="2692400"/>
            <a:ext cx="1230313" cy="21844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sz="1800">
              <a:solidFill>
                <a:srgbClr val="FFFFFF"/>
              </a:solidFill>
              <a:latin typeface="Arial" charset="0"/>
            </a:endParaRPr>
          </a:p>
        </p:txBody>
      </p:sp>
      <p:sp>
        <p:nvSpPr>
          <p:cNvPr id="37921" name="AutoShape 33"/>
          <p:cNvSpPr>
            <a:spLocks noChangeArrowheads="1"/>
          </p:cNvSpPr>
          <p:nvPr/>
        </p:nvSpPr>
        <p:spPr bwMode="auto">
          <a:xfrm>
            <a:off x="5867400" y="2387600"/>
            <a:ext cx="533400" cy="533400"/>
          </a:xfrm>
          <a:prstGeom prst="irregularSeal2">
            <a:avLst/>
          </a:prstGeom>
          <a:solidFill>
            <a:srgbClr val="FF0000"/>
          </a:solidFill>
          <a:ln w="9525">
            <a:solidFill>
              <a:schemeClr val="tx1"/>
            </a:solidFill>
            <a:miter lim="800000"/>
            <a:headEnd/>
            <a:tailEnd/>
          </a:ln>
        </p:spPr>
        <p:txBody>
          <a:bodyPr wrap="none" anchor="ctr"/>
          <a:lstStyle/>
          <a:p>
            <a:pPr eaLnBrk="0" hangingPunct="0"/>
            <a:endParaRPr lang="en-US" sz="1800">
              <a:solidFill>
                <a:srgbClr val="FFFFFF"/>
              </a:solidFill>
              <a:latin typeface="Arial" charset="0"/>
            </a:endParaRPr>
          </a:p>
        </p:txBody>
      </p:sp>
      <p:sp>
        <p:nvSpPr>
          <p:cNvPr id="37923" name="Text Box 35"/>
          <p:cNvSpPr txBox="1">
            <a:spLocks noChangeArrowheads="1"/>
          </p:cNvSpPr>
          <p:nvPr/>
        </p:nvSpPr>
        <p:spPr bwMode="auto">
          <a:xfrm>
            <a:off x="1981200" y="4094163"/>
            <a:ext cx="1447800" cy="579437"/>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0" hangingPunct="0">
              <a:spcBef>
                <a:spcPct val="50000"/>
              </a:spcBef>
              <a:defRPr/>
            </a:pPr>
            <a:r>
              <a:rPr lang="ja-JP" altLang="en-US" sz="3200" b="1">
                <a:solidFill>
                  <a:srgbClr val="FFFFFF"/>
                </a:solidFill>
                <a:effectLst>
                  <a:outerShdw blurRad="38100" dist="38100" dir="2700000" algn="tl">
                    <a:srgbClr val="000000"/>
                  </a:outerShdw>
                </a:effectLst>
                <a:latin typeface="Times" charset="0"/>
                <a:cs typeface="+mn-cs"/>
              </a:rPr>
              <a:t>以色列</a:t>
            </a:r>
            <a:endParaRPr lang="en-US" sz="3200" b="1">
              <a:solidFill>
                <a:srgbClr val="FFFFFF"/>
              </a:solidFill>
              <a:effectLst>
                <a:outerShdw blurRad="38100" dist="38100" dir="2700000" algn="tl">
                  <a:srgbClr val="000000"/>
                </a:outerShdw>
              </a:effectLst>
              <a:latin typeface="Times" charset="0"/>
              <a:cs typeface="+mn-cs"/>
            </a:endParaRPr>
          </a:p>
        </p:txBody>
      </p:sp>
    </p:spTree>
    <p:extLst>
      <p:ext uri="{BB962C8B-B14F-4D97-AF65-F5344CB8AC3E}">
        <p14:creationId xmlns:p14="http://schemas.microsoft.com/office/powerpoint/2010/main" val="7395952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iterate type="lt">
                                    <p:tmPct val="100000"/>
                                  </p:iterate>
                                  <p:childTnLst>
                                    <p:set>
                                      <p:cBhvr>
                                        <p:cTn id="6" dur="1" fill="hold">
                                          <p:stCondLst>
                                            <p:cond delay="0"/>
                                          </p:stCondLst>
                                        </p:cTn>
                                        <p:tgtEl>
                                          <p:spTgt spid="37892"/>
                                        </p:tgtEl>
                                        <p:attrNameLst>
                                          <p:attrName>style.visibility</p:attrName>
                                        </p:attrNameLst>
                                      </p:cBhvr>
                                      <p:to>
                                        <p:strVal val="visible"/>
                                      </p:to>
                                    </p:set>
                                    <p:anim calcmode="lin" valueType="num">
                                      <p:cBhvr>
                                        <p:cTn id="7" dur="75" fill="hold"/>
                                        <p:tgtEl>
                                          <p:spTgt spid="37892"/>
                                        </p:tgtEl>
                                        <p:attrNameLst>
                                          <p:attrName>ppt_w</p:attrName>
                                        </p:attrNameLst>
                                      </p:cBhvr>
                                      <p:tavLst>
                                        <p:tav tm="0">
                                          <p:val>
                                            <p:fltVal val="0"/>
                                          </p:val>
                                        </p:tav>
                                        <p:tav tm="100000">
                                          <p:val>
                                            <p:strVal val="#ppt_w"/>
                                          </p:val>
                                        </p:tav>
                                      </p:tavLst>
                                    </p:anim>
                                    <p:anim calcmode="lin" valueType="num">
                                      <p:cBhvr>
                                        <p:cTn id="8" dur="75" fill="hold"/>
                                        <p:tgtEl>
                                          <p:spTgt spid="37892"/>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300"/>
                            </p:stCondLst>
                            <p:childTnLst>
                              <p:par>
                                <p:cTn id="10" presetID="1" presetClass="entr" presetSubtype="0" fill="hold" grpId="0" nodeType="afterEffect">
                                  <p:stCondLst>
                                    <p:cond delay="1000"/>
                                  </p:stCondLst>
                                  <p:childTnLst>
                                    <p:set>
                                      <p:cBhvr>
                                        <p:cTn id="11" dur="1" fill="hold">
                                          <p:stCondLst>
                                            <p:cond delay="499"/>
                                          </p:stCondLst>
                                        </p:cTn>
                                        <p:tgtEl>
                                          <p:spTgt spid="37921"/>
                                        </p:tgtEl>
                                        <p:attrNameLst>
                                          <p:attrName>style.visibility</p:attrName>
                                        </p:attrNameLst>
                                      </p:cBhvr>
                                      <p:to>
                                        <p:strVal val="visible"/>
                                      </p:to>
                                    </p:set>
                                  </p:childTnLst>
                                </p:cTn>
                              </p:par>
                            </p:childTnLst>
                          </p:cTn>
                        </p:par>
                        <p:par>
                          <p:cTn id="12" fill="hold" nodeType="afterGroup">
                            <p:stCondLst>
                              <p:cond delay="1800"/>
                            </p:stCondLst>
                            <p:childTnLst>
                              <p:par>
                                <p:cTn id="13" presetID="4" presetClass="entr" presetSubtype="32" fill="hold" grpId="0" nodeType="afterEffect">
                                  <p:stCondLst>
                                    <p:cond delay="1000"/>
                                  </p:stCondLst>
                                  <p:childTnLst>
                                    <p:set>
                                      <p:cBhvr>
                                        <p:cTn id="14" dur="1" fill="hold">
                                          <p:stCondLst>
                                            <p:cond delay="0"/>
                                          </p:stCondLst>
                                        </p:cTn>
                                        <p:tgtEl>
                                          <p:spTgt spid="37902"/>
                                        </p:tgtEl>
                                        <p:attrNameLst>
                                          <p:attrName>style.visibility</p:attrName>
                                        </p:attrNameLst>
                                      </p:cBhvr>
                                      <p:to>
                                        <p:strVal val="visible"/>
                                      </p:to>
                                    </p:set>
                                    <p:animEffect transition="in" filter="box(out)">
                                      <p:cBhvr>
                                        <p:cTn id="15" dur="500"/>
                                        <p:tgtEl>
                                          <p:spTgt spid="37902"/>
                                        </p:tgtEl>
                                      </p:cBhvr>
                                    </p:animEffect>
                                  </p:childTnLst>
                                </p:cTn>
                              </p:par>
                            </p:childTnLst>
                          </p:cTn>
                        </p:par>
                        <p:par>
                          <p:cTn id="16" fill="hold" nodeType="afterGroup">
                            <p:stCondLst>
                              <p:cond delay="3300"/>
                            </p:stCondLst>
                            <p:childTnLst>
                              <p:par>
                                <p:cTn id="17" presetID="4" presetClass="entr" presetSubtype="32" fill="hold" grpId="0" nodeType="afterEffect">
                                  <p:stCondLst>
                                    <p:cond delay="1000"/>
                                  </p:stCondLst>
                                  <p:childTnLst>
                                    <p:set>
                                      <p:cBhvr>
                                        <p:cTn id="18" dur="1" fill="hold">
                                          <p:stCondLst>
                                            <p:cond delay="0"/>
                                          </p:stCondLst>
                                        </p:cTn>
                                        <p:tgtEl>
                                          <p:spTgt spid="37891"/>
                                        </p:tgtEl>
                                        <p:attrNameLst>
                                          <p:attrName>style.visibility</p:attrName>
                                        </p:attrNameLst>
                                      </p:cBhvr>
                                      <p:to>
                                        <p:strVal val="visible"/>
                                      </p:to>
                                    </p:set>
                                    <p:animEffect transition="in" filter="box(out)">
                                      <p:cBhvr>
                                        <p:cTn id="19" dur="500"/>
                                        <p:tgtEl>
                                          <p:spTgt spid="37891"/>
                                        </p:tgtEl>
                                      </p:cBhvr>
                                    </p:animEffect>
                                  </p:childTnLst>
                                </p:cTn>
                              </p:par>
                            </p:childTnLst>
                          </p:cTn>
                        </p:par>
                        <p:par>
                          <p:cTn id="20" fill="hold" nodeType="afterGroup">
                            <p:stCondLst>
                              <p:cond delay="4800"/>
                            </p:stCondLst>
                            <p:childTnLst>
                              <p:par>
                                <p:cTn id="21" presetID="22" presetClass="entr" presetSubtype="2" fill="hold" grpId="0" nodeType="afterEffect">
                                  <p:stCondLst>
                                    <p:cond delay="1000"/>
                                  </p:stCondLst>
                                  <p:childTnLst>
                                    <p:set>
                                      <p:cBhvr>
                                        <p:cTn id="22" dur="1" fill="hold">
                                          <p:stCondLst>
                                            <p:cond delay="0"/>
                                          </p:stCondLst>
                                        </p:cTn>
                                        <p:tgtEl>
                                          <p:spTgt spid="37906"/>
                                        </p:tgtEl>
                                        <p:attrNameLst>
                                          <p:attrName>style.visibility</p:attrName>
                                        </p:attrNameLst>
                                      </p:cBhvr>
                                      <p:to>
                                        <p:strVal val="visible"/>
                                      </p:to>
                                    </p:set>
                                    <p:animEffect transition="in" filter="wipe(right)">
                                      <p:cBhvr>
                                        <p:cTn id="23" dur="500"/>
                                        <p:tgtEl>
                                          <p:spTgt spid="37906"/>
                                        </p:tgtEl>
                                      </p:cBhvr>
                                    </p:animEffect>
                                  </p:childTnLst>
                                </p:cTn>
                              </p:par>
                            </p:childTnLst>
                          </p:cTn>
                        </p:par>
                        <p:par>
                          <p:cTn id="24" fill="hold" nodeType="afterGroup">
                            <p:stCondLst>
                              <p:cond delay="6300"/>
                            </p:stCondLst>
                            <p:childTnLst>
                              <p:par>
                                <p:cTn id="25" presetID="22" presetClass="entr" presetSubtype="2" fill="hold" grpId="0" nodeType="afterEffect">
                                  <p:stCondLst>
                                    <p:cond delay="1000"/>
                                  </p:stCondLst>
                                  <p:childTnLst>
                                    <p:set>
                                      <p:cBhvr>
                                        <p:cTn id="26" dur="1" fill="hold">
                                          <p:stCondLst>
                                            <p:cond delay="0"/>
                                          </p:stCondLst>
                                        </p:cTn>
                                        <p:tgtEl>
                                          <p:spTgt spid="37907"/>
                                        </p:tgtEl>
                                        <p:attrNameLst>
                                          <p:attrName>style.visibility</p:attrName>
                                        </p:attrNameLst>
                                      </p:cBhvr>
                                      <p:to>
                                        <p:strVal val="visible"/>
                                      </p:to>
                                    </p:set>
                                    <p:animEffect transition="in" filter="wipe(right)">
                                      <p:cBhvr>
                                        <p:cTn id="27" dur="500"/>
                                        <p:tgtEl>
                                          <p:spTgt spid="37907"/>
                                        </p:tgtEl>
                                      </p:cBhvr>
                                    </p:animEffect>
                                  </p:childTnLst>
                                </p:cTn>
                              </p:par>
                            </p:childTnLst>
                          </p:cTn>
                        </p:par>
                        <p:par>
                          <p:cTn id="28" fill="hold" nodeType="afterGroup">
                            <p:stCondLst>
                              <p:cond delay="7800"/>
                            </p:stCondLst>
                            <p:childTnLst>
                              <p:par>
                                <p:cTn id="29" presetID="22" presetClass="entr" presetSubtype="2" fill="hold" grpId="0" nodeType="afterEffect">
                                  <p:stCondLst>
                                    <p:cond delay="1000"/>
                                  </p:stCondLst>
                                  <p:childTnLst>
                                    <p:set>
                                      <p:cBhvr>
                                        <p:cTn id="30" dur="1" fill="hold">
                                          <p:stCondLst>
                                            <p:cond delay="0"/>
                                          </p:stCondLst>
                                        </p:cTn>
                                        <p:tgtEl>
                                          <p:spTgt spid="37908"/>
                                        </p:tgtEl>
                                        <p:attrNameLst>
                                          <p:attrName>style.visibility</p:attrName>
                                        </p:attrNameLst>
                                      </p:cBhvr>
                                      <p:to>
                                        <p:strVal val="visible"/>
                                      </p:to>
                                    </p:set>
                                    <p:animEffect transition="in" filter="wipe(right)">
                                      <p:cBhvr>
                                        <p:cTn id="31" dur="500"/>
                                        <p:tgtEl>
                                          <p:spTgt spid="37908"/>
                                        </p:tgtEl>
                                      </p:cBhvr>
                                    </p:animEffect>
                                  </p:childTnLst>
                                </p:cTn>
                              </p:par>
                            </p:childTnLst>
                          </p:cTn>
                        </p:par>
                        <p:par>
                          <p:cTn id="32" fill="hold" nodeType="afterGroup">
                            <p:stCondLst>
                              <p:cond delay="9300"/>
                            </p:stCondLst>
                            <p:childTnLst>
                              <p:par>
                                <p:cTn id="33" presetID="3" presetClass="entr" presetSubtype="10" fill="hold" grpId="0" nodeType="afterEffect">
                                  <p:stCondLst>
                                    <p:cond delay="1000"/>
                                  </p:stCondLst>
                                  <p:childTnLst>
                                    <p:set>
                                      <p:cBhvr>
                                        <p:cTn id="34" dur="1" fill="hold">
                                          <p:stCondLst>
                                            <p:cond delay="0"/>
                                          </p:stCondLst>
                                        </p:cTn>
                                        <p:tgtEl>
                                          <p:spTgt spid="37909"/>
                                        </p:tgtEl>
                                        <p:attrNameLst>
                                          <p:attrName>style.visibility</p:attrName>
                                        </p:attrNameLst>
                                      </p:cBhvr>
                                      <p:to>
                                        <p:strVal val="visible"/>
                                      </p:to>
                                    </p:set>
                                    <p:animEffect transition="in" filter="blinds(horizontal)">
                                      <p:cBhvr>
                                        <p:cTn id="35" dur="500"/>
                                        <p:tgtEl>
                                          <p:spTgt spid="37909"/>
                                        </p:tgtEl>
                                      </p:cBhvr>
                                    </p:animEffect>
                                  </p:childTnLst>
                                </p:cTn>
                              </p:par>
                            </p:childTnLst>
                          </p:cTn>
                        </p:par>
                        <p:par>
                          <p:cTn id="36" fill="hold" nodeType="afterGroup">
                            <p:stCondLst>
                              <p:cond delay="10800"/>
                            </p:stCondLst>
                            <p:childTnLst>
                              <p:par>
                                <p:cTn id="37" presetID="9" presetClass="entr" presetSubtype="0" fill="hold" grpId="0" nodeType="afterEffect">
                                  <p:stCondLst>
                                    <p:cond delay="1000"/>
                                  </p:stCondLst>
                                  <p:childTnLst>
                                    <p:set>
                                      <p:cBhvr>
                                        <p:cTn id="38" dur="1" fill="hold">
                                          <p:stCondLst>
                                            <p:cond delay="0"/>
                                          </p:stCondLst>
                                        </p:cTn>
                                        <p:tgtEl>
                                          <p:spTgt spid="37894"/>
                                        </p:tgtEl>
                                        <p:attrNameLst>
                                          <p:attrName>style.visibility</p:attrName>
                                        </p:attrNameLst>
                                      </p:cBhvr>
                                      <p:to>
                                        <p:strVal val="visible"/>
                                      </p:to>
                                    </p:set>
                                    <p:animEffect transition="in" filter="dissolve">
                                      <p:cBhvr>
                                        <p:cTn id="39" dur="500"/>
                                        <p:tgtEl>
                                          <p:spTgt spid="37894"/>
                                        </p:tgtEl>
                                      </p:cBhvr>
                                    </p:animEffect>
                                  </p:childTnLst>
                                </p:cTn>
                              </p:par>
                            </p:childTnLst>
                          </p:cTn>
                        </p:par>
                        <p:par>
                          <p:cTn id="40" fill="hold" nodeType="afterGroup">
                            <p:stCondLst>
                              <p:cond delay="12300"/>
                            </p:stCondLst>
                            <p:childTnLst>
                              <p:par>
                                <p:cTn id="41" presetID="9" presetClass="entr" presetSubtype="0" fill="hold" grpId="0" nodeType="afterEffect">
                                  <p:stCondLst>
                                    <p:cond delay="1000"/>
                                  </p:stCondLst>
                                  <p:childTnLst>
                                    <p:set>
                                      <p:cBhvr>
                                        <p:cTn id="42" dur="1" fill="hold">
                                          <p:stCondLst>
                                            <p:cond delay="0"/>
                                          </p:stCondLst>
                                        </p:cTn>
                                        <p:tgtEl>
                                          <p:spTgt spid="37897"/>
                                        </p:tgtEl>
                                        <p:attrNameLst>
                                          <p:attrName>style.visibility</p:attrName>
                                        </p:attrNameLst>
                                      </p:cBhvr>
                                      <p:to>
                                        <p:strVal val="visible"/>
                                      </p:to>
                                    </p:set>
                                    <p:animEffect transition="in" filter="dissolve">
                                      <p:cBhvr>
                                        <p:cTn id="43" dur="500"/>
                                        <p:tgtEl>
                                          <p:spTgt spid="37897"/>
                                        </p:tgtEl>
                                      </p:cBhvr>
                                    </p:animEffect>
                                  </p:childTnLst>
                                </p:cTn>
                              </p:par>
                            </p:childTnLst>
                          </p:cTn>
                        </p:par>
                        <p:par>
                          <p:cTn id="44" fill="hold" nodeType="afterGroup">
                            <p:stCondLst>
                              <p:cond delay="13800"/>
                            </p:stCondLst>
                            <p:childTnLst>
                              <p:par>
                                <p:cTn id="45" presetID="9" presetClass="entr" presetSubtype="0" fill="hold" grpId="0" nodeType="afterEffect">
                                  <p:stCondLst>
                                    <p:cond delay="1000"/>
                                  </p:stCondLst>
                                  <p:childTnLst>
                                    <p:set>
                                      <p:cBhvr>
                                        <p:cTn id="46" dur="1" fill="hold">
                                          <p:stCondLst>
                                            <p:cond delay="0"/>
                                          </p:stCondLst>
                                        </p:cTn>
                                        <p:tgtEl>
                                          <p:spTgt spid="37910"/>
                                        </p:tgtEl>
                                        <p:attrNameLst>
                                          <p:attrName>style.visibility</p:attrName>
                                        </p:attrNameLst>
                                      </p:cBhvr>
                                      <p:to>
                                        <p:strVal val="visible"/>
                                      </p:to>
                                    </p:set>
                                    <p:animEffect transition="in" filter="dissolve">
                                      <p:cBhvr>
                                        <p:cTn id="47" dur="500"/>
                                        <p:tgtEl>
                                          <p:spTgt spid="37910"/>
                                        </p:tgtEl>
                                      </p:cBhvr>
                                    </p:animEffect>
                                  </p:childTnLst>
                                </p:cTn>
                              </p:par>
                            </p:childTnLst>
                          </p:cTn>
                        </p:par>
                        <p:par>
                          <p:cTn id="48" fill="hold" nodeType="afterGroup">
                            <p:stCondLst>
                              <p:cond delay="15300"/>
                            </p:stCondLst>
                            <p:childTnLst>
                              <p:par>
                                <p:cTn id="49" presetID="9" presetClass="entr" presetSubtype="0" fill="hold" grpId="0" nodeType="afterEffect">
                                  <p:stCondLst>
                                    <p:cond delay="1000"/>
                                  </p:stCondLst>
                                  <p:childTnLst>
                                    <p:set>
                                      <p:cBhvr>
                                        <p:cTn id="50" dur="1" fill="hold">
                                          <p:stCondLst>
                                            <p:cond delay="0"/>
                                          </p:stCondLst>
                                        </p:cTn>
                                        <p:tgtEl>
                                          <p:spTgt spid="37895"/>
                                        </p:tgtEl>
                                        <p:attrNameLst>
                                          <p:attrName>style.visibility</p:attrName>
                                        </p:attrNameLst>
                                      </p:cBhvr>
                                      <p:to>
                                        <p:strVal val="visible"/>
                                      </p:to>
                                    </p:set>
                                    <p:animEffect transition="in" filter="dissolve">
                                      <p:cBhvr>
                                        <p:cTn id="51" dur="500"/>
                                        <p:tgtEl>
                                          <p:spTgt spid="37895"/>
                                        </p:tgtEl>
                                      </p:cBhvr>
                                    </p:animEffect>
                                  </p:childTnLst>
                                </p:cTn>
                              </p:par>
                            </p:childTnLst>
                          </p:cTn>
                        </p:par>
                        <p:par>
                          <p:cTn id="52" fill="hold" nodeType="afterGroup">
                            <p:stCondLst>
                              <p:cond delay="16800"/>
                            </p:stCondLst>
                            <p:childTnLst>
                              <p:par>
                                <p:cTn id="53" presetID="9" presetClass="entr" presetSubtype="0" fill="hold" grpId="0" nodeType="afterEffect">
                                  <p:stCondLst>
                                    <p:cond delay="1000"/>
                                  </p:stCondLst>
                                  <p:childTnLst>
                                    <p:set>
                                      <p:cBhvr>
                                        <p:cTn id="54" dur="1" fill="hold">
                                          <p:stCondLst>
                                            <p:cond delay="0"/>
                                          </p:stCondLst>
                                        </p:cTn>
                                        <p:tgtEl>
                                          <p:spTgt spid="37898"/>
                                        </p:tgtEl>
                                        <p:attrNameLst>
                                          <p:attrName>style.visibility</p:attrName>
                                        </p:attrNameLst>
                                      </p:cBhvr>
                                      <p:to>
                                        <p:strVal val="visible"/>
                                      </p:to>
                                    </p:set>
                                    <p:animEffect transition="in" filter="dissolve">
                                      <p:cBhvr>
                                        <p:cTn id="55" dur="500"/>
                                        <p:tgtEl>
                                          <p:spTgt spid="37898"/>
                                        </p:tgtEl>
                                      </p:cBhvr>
                                    </p:animEffect>
                                  </p:childTnLst>
                                </p:cTn>
                              </p:par>
                            </p:childTnLst>
                          </p:cTn>
                        </p:par>
                        <p:par>
                          <p:cTn id="56" fill="hold" nodeType="afterGroup">
                            <p:stCondLst>
                              <p:cond delay="18300"/>
                            </p:stCondLst>
                            <p:childTnLst>
                              <p:par>
                                <p:cTn id="57" presetID="22" presetClass="entr" presetSubtype="4" fill="hold" grpId="0" nodeType="afterEffect">
                                  <p:stCondLst>
                                    <p:cond delay="7000"/>
                                  </p:stCondLst>
                                  <p:childTnLst>
                                    <p:set>
                                      <p:cBhvr>
                                        <p:cTn id="58" dur="1" fill="hold">
                                          <p:stCondLst>
                                            <p:cond delay="0"/>
                                          </p:stCondLst>
                                        </p:cTn>
                                        <p:tgtEl>
                                          <p:spTgt spid="37919"/>
                                        </p:tgtEl>
                                        <p:attrNameLst>
                                          <p:attrName>style.visibility</p:attrName>
                                        </p:attrNameLst>
                                      </p:cBhvr>
                                      <p:to>
                                        <p:strVal val="visible"/>
                                      </p:to>
                                    </p:set>
                                    <p:animEffect transition="in" filter="wipe(down)">
                                      <p:cBhvr>
                                        <p:cTn id="59" dur="500"/>
                                        <p:tgtEl>
                                          <p:spTgt spid="37919"/>
                                        </p:tgtEl>
                                      </p:cBhvr>
                                    </p:animEffect>
                                  </p:childTnLst>
                                </p:cTn>
                              </p:par>
                            </p:childTnLst>
                          </p:cTn>
                        </p:par>
                        <p:par>
                          <p:cTn id="60" fill="hold" nodeType="afterGroup">
                            <p:stCondLst>
                              <p:cond delay="25800"/>
                            </p:stCondLst>
                            <p:childTnLst>
                              <p:par>
                                <p:cTn id="61" presetID="9" presetClass="entr" presetSubtype="0" fill="hold" grpId="0" nodeType="afterEffect">
                                  <p:stCondLst>
                                    <p:cond delay="1000"/>
                                  </p:stCondLst>
                                  <p:childTnLst>
                                    <p:set>
                                      <p:cBhvr>
                                        <p:cTn id="62" dur="1" fill="hold">
                                          <p:stCondLst>
                                            <p:cond delay="0"/>
                                          </p:stCondLst>
                                        </p:cTn>
                                        <p:tgtEl>
                                          <p:spTgt spid="37923"/>
                                        </p:tgtEl>
                                        <p:attrNameLst>
                                          <p:attrName>style.visibility</p:attrName>
                                        </p:attrNameLst>
                                      </p:cBhvr>
                                      <p:to>
                                        <p:strVal val="visible"/>
                                      </p:to>
                                    </p:set>
                                    <p:animEffect transition="in" filter="dissolve">
                                      <p:cBhvr>
                                        <p:cTn id="63" dur="500"/>
                                        <p:tgtEl>
                                          <p:spTgt spid="37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animBg="1"/>
      <p:bldP spid="37892" grpId="0" autoUpdateAnimBg="0"/>
      <p:bldP spid="37894" grpId="0" animBg="1"/>
      <p:bldP spid="37895" grpId="0" animBg="1"/>
      <p:bldP spid="37897" grpId="0" autoUpdateAnimBg="0"/>
      <p:bldP spid="37898" grpId="0" autoUpdateAnimBg="0"/>
      <p:bldP spid="37902" grpId="0" autoUpdateAnimBg="0"/>
      <p:bldP spid="37906" grpId="0" animBg="1"/>
      <p:bldP spid="37907" grpId="0" animBg="1"/>
      <p:bldP spid="37908" grpId="0" animBg="1"/>
      <p:bldP spid="37909" grpId="0" autoUpdateAnimBg="0"/>
      <p:bldP spid="37910" grpId="0" animBg="1"/>
      <p:bldP spid="37919" grpId="0" animBg="1"/>
      <p:bldP spid="37921" grpId="0" animBg="1"/>
      <p:bldP spid="37923"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5835" y="765810"/>
            <a:ext cx="9144000" cy="6092190"/>
          </a:xfrm>
          <a:prstGeom prst="rect">
            <a:avLst/>
          </a:prstGeom>
        </p:spPr>
      </p:pic>
      <p:sp>
        <p:nvSpPr>
          <p:cNvPr id="900098" name="Rectangle 2"/>
          <p:cNvSpPr>
            <a:spLocks noGrp="1" noChangeArrowheads="1"/>
          </p:cNvSpPr>
          <p:nvPr>
            <p:ph type="ctrTitle"/>
          </p:nvPr>
        </p:nvSpPr>
        <p:spPr>
          <a:xfrm>
            <a:off x="0" y="29469"/>
            <a:ext cx="9144000" cy="1023267"/>
          </a:xfrm>
          <a:solidFill>
            <a:schemeClr val="tx1"/>
          </a:solidFill>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Assyrians conquered Israel in </a:t>
            </a:r>
            <a:r>
              <a:rPr lang="ko-KR" altLang="en-US" sz="3200" b="1" dirty="0" err="1">
                <a:effectLst>
                  <a:glow rad="127000">
                    <a:schemeClr val="tx1"/>
                  </a:glow>
                </a:effectLst>
                <a:latin typeface="Arial" charset="0"/>
                <a:ea typeface="ＭＳ Ｐゴシック" charset="0"/>
                <a:cs typeface="ＭＳ Ｐゴシック" charset="0"/>
              </a:rPr>
              <a:t>弥迦</a:t>
            </a:r>
            <a:r>
              <a:rPr lang="en-US" sz="3200" b="1" dirty="0">
                <a:effectLst>
                  <a:glow rad="127000">
                    <a:schemeClr val="tx1"/>
                  </a:glow>
                </a:effectLst>
                <a:latin typeface="Arial" charset="0"/>
                <a:ea typeface="ＭＳ Ｐゴシック" charset="0"/>
                <a:cs typeface="ＭＳ Ｐゴシック" charset="0"/>
              </a:rPr>
              <a:t>’s Time</a:t>
            </a:r>
          </a:p>
        </p:txBody>
      </p:sp>
    </p:spTree>
    <p:extLst>
      <p:ext uri="{BB962C8B-B14F-4D97-AF65-F5344CB8AC3E}">
        <p14:creationId xmlns:p14="http://schemas.microsoft.com/office/powerpoint/2010/main" val="202255751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768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27384"/>
            <a:ext cx="9270265" cy="6947867"/>
          </a:xfrm>
          <a:prstGeom prst="rect">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pic>
      <p:sp>
        <p:nvSpPr>
          <p:cNvPr id="676866" name="Text Box 2"/>
          <p:cNvSpPr txBox="1">
            <a:spLocks noChangeArrowheads="1"/>
          </p:cNvSpPr>
          <p:nvPr/>
        </p:nvSpPr>
        <p:spPr bwMode="auto">
          <a:xfrm>
            <a:off x="3048000" y="4953000"/>
            <a:ext cx="6096000" cy="1295400"/>
          </a:xfrm>
          <a:prstGeom prst="rect">
            <a:avLst/>
          </a:prstGeom>
          <a:blipFill dpi="0" rotWithShape="0">
            <a:blip r:embed="rId4"/>
            <a:srcRect/>
            <a:tile tx="0" ty="0" sx="100000" sy="100000" flip="none" algn="tl"/>
          </a:blipFill>
          <a:ln w="9360">
            <a:solidFill>
              <a:srgbClr val="FF9900"/>
            </a:solidFill>
            <a:miter lim="800000"/>
            <a:headEnd/>
            <a:tailEnd/>
          </a:ln>
          <a:effectLst>
            <a:outerShdw dist="38184" dir="2700000" algn="ctr" rotWithShape="0">
              <a:srgbClr val="000066">
                <a:alpha val="75014"/>
              </a:srgbClr>
            </a:outerShdw>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449263" eaLnBrk="1" hangingPunct="1">
              <a:buClr>
                <a:srgbClr val="FFFF00"/>
              </a:buClr>
              <a:buSzPct val="100000"/>
              <a:buFont typeface="Arial" charset="0"/>
              <a:buNone/>
            </a:pPr>
            <a:r>
              <a:rPr lang="en-GB" sz="3600" b="1" dirty="0">
                <a:solidFill>
                  <a:srgbClr val="FFFF00"/>
                </a:solidFill>
                <a:cs typeface="Arial" charset="0"/>
              </a:rPr>
              <a:t>Isaiah</a:t>
            </a:r>
            <a:r>
              <a:rPr lang="uk-UA" altLang="ja-JP" sz="3600" b="1" dirty="0">
                <a:solidFill>
                  <a:srgbClr val="FFFF00"/>
                </a:solidFill>
                <a:cs typeface="Arial" charset="0"/>
              </a:rPr>
              <a:t>'</a:t>
            </a:r>
            <a:r>
              <a:rPr lang="en-GB" altLang="ja-JP" sz="3600" b="1" dirty="0">
                <a:solidFill>
                  <a:srgbClr val="FFFF00"/>
                </a:solidFill>
                <a:cs typeface="Arial" charset="0"/>
              </a:rPr>
              <a:t>s 60-Year Ministry</a:t>
            </a:r>
            <a:br>
              <a:rPr lang="en-GB" altLang="ja-JP" sz="3600" b="1" dirty="0">
                <a:solidFill>
                  <a:srgbClr val="FFFF00"/>
                </a:solidFill>
                <a:cs typeface="Arial" charset="0"/>
              </a:rPr>
            </a:br>
            <a:r>
              <a:rPr lang="en-GB" altLang="ja-JP" b="1" dirty="0">
                <a:solidFill>
                  <a:srgbClr val="FFFF00"/>
                </a:solidFill>
                <a:cs typeface="Arial" charset="0"/>
              </a:rPr>
              <a:t>(739-680 </a:t>
            </a:r>
            <a:r>
              <a:rPr lang="en-GB" altLang="ja-JP" sz="1800" b="1" dirty="0">
                <a:solidFill>
                  <a:srgbClr val="FFFF00"/>
                </a:solidFill>
                <a:cs typeface="Arial" charset="0"/>
              </a:rPr>
              <a:t>BC</a:t>
            </a:r>
            <a:r>
              <a:rPr lang="en-GB" altLang="ja-JP" b="1" dirty="0">
                <a:solidFill>
                  <a:srgbClr val="FFFF00"/>
                </a:solidFill>
                <a:cs typeface="Arial" charset="0"/>
              </a:rPr>
              <a:t>)</a:t>
            </a:r>
            <a:endParaRPr lang="en-GB" b="1" dirty="0">
              <a:solidFill>
                <a:srgbClr val="FFFF00"/>
              </a:solidFill>
              <a:cs typeface="Arial" charset="0"/>
            </a:endParaRPr>
          </a:p>
        </p:txBody>
      </p:sp>
      <p:sp>
        <p:nvSpPr>
          <p:cNvPr id="676867" name="Rectangle 3"/>
          <p:cNvSpPr>
            <a:spLocks noChangeArrowheads="1"/>
          </p:cNvSpPr>
          <p:nvPr/>
        </p:nvSpPr>
        <p:spPr bwMode="auto">
          <a:xfrm>
            <a:off x="1468438" y="3962400"/>
            <a:ext cx="1731962" cy="533400"/>
          </a:xfrm>
          <a:prstGeom prst="rect">
            <a:avLst/>
          </a:prstGeom>
          <a:solidFill>
            <a:srgbClr val="66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cs typeface="Arial" charset="0"/>
              </a:rPr>
              <a:t>Uzziah</a:t>
            </a:r>
          </a:p>
        </p:txBody>
      </p:sp>
      <p:sp>
        <p:nvSpPr>
          <p:cNvPr id="676868" name="Rectangle 4"/>
          <p:cNvSpPr>
            <a:spLocks noChangeArrowheads="1"/>
          </p:cNvSpPr>
          <p:nvPr/>
        </p:nvSpPr>
        <p:spPr bwMode="auto">
          <a:xfrm>
            <a:off x="3297238" y="3962400"/>
            <a:ext cx="1731962" cy="533400"/>
          </a:xfrm>
          <a:prstGeom prst="rect">
            <a:avLst/>
          </a:prstGeom>
          <a:solidFill>
            <a:srgbClr val="FF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cs typeface="Arial" charset="0"/>
              </a:rPr>
              <a:t>Jotham</a:t>
            </a:r>
          </a:p>
        </p:txBody>
      </p:sp>
      <p:sp>
        <p:nvSpPr>
          <p:cNvPr id="676869" name="Rectangle 5"/>
          <p:cNvSpPr>
            <a:spLocks noChangeArrowheads="1"/>
          </p:cNvSpPr>
          <p:nvPr/>
        </p:nvSpPr>
        <p:spPr bwMode="auto">
          <a:xfrm>
            <a:off x="5126038" y="3962400"/>
            <a:ext cx="1731962" cy="533400"/>
          </a:xfrm>
          <a:prstGeom prst="rect">
            <a:avLst/>
          </a:prstGeom>
          <a:solidFill>
            <a:srgbClr val="660033"/>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cs typeface="Arial" charset="0"/>
              </a:rPr>
              <a:t>Ahaz</a:t>
            </a:r>
          </a:p>
        </p:txBody>
      </p:sp>
      <p:sp>
        <p:nvSpPr>
          <p:cNvPr id="676870" name="Rectangle 6"/>
          <p:cNvSpPr>
            <a:spLocks noChangeArrowheads="1"/>
          </p:cNvSpPr>
          <p:nvPr/>
        </p:nvSpPr>
        <p:spPr bwMode="auto">
          <a:xfrm>
            <a:off x="6923088" y="3962400"/>
            <a:ext cx="2068512" cy="533400"/>
          </a:xfrm>
          <a:prstGeom prst="rect">
            <a:avLst/>
          </a:prstGeom>
          <a:solidFill>
            <a:srgbClr val="3366FF"/>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cs typeface="Arial" charset="0"/>
              </a:rPr>
              <a:t>Hezekiah</a:t>
            </a:r>
          </a:p>
        </p:txBody>
      </p:sp>
      <p:sp>
        <p:nvSpPr>
          <p:cNvPr id="676871" name="Rectangle 7"/>
          <p:cNvSpPr>
            <a:spLocks noChangeArrowheads="1"/>
          </p:cNvSpPr>
          <p:nvPr/>
        </p:nvSpPr>
        <p:spPr bwMode="auto">
          <a:xfrm>
            <a:off x="2414588" y="2819400"/>
            <a:ext cx="2057400" cy="533400"/>
          </a:xfrm>
          <a:prstGeom prst="rect">
            <a:avLst/>
          </a:prstGeom>
          <a:solidFill>
            <a:srgbClr val="00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cs typeface="Arial" charset="0"/>
              </a:rPr>
              <a:t>Pekah</a:t>
            </a:r>
          </a:p>
        </p:txBody>
      </p:sp>
      <p:sp>
        <p:nvSpPr>
          <p:cNvPr id="676872" name="Rectangle 8"/>
          <p:cNvSpPr>
            <a:spLocks noChangeArrowheads="1"/>
          </p:cNvSpPr>
          <p:nvPr/>
        </p:nvSpPr>
        <p:spPr bwMode="auto">
          <a:xfrm>
            <a:off x="4568825" y="2819400"/>
            <a:ext cx="1731963" cy="533400"/>
          </a:xfrm>
          <a:prstGeom prst="rect">
            <a:avLst/>
          </a:prstGeom>
          <a:solidFill>
            <a:srgbClr val="00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cs typeface="Arial" charset="0"/>
              </a:rPr>
              <a:t>Hoshea</a:t>
            </a:r>
          </a:p>
        </p:txBody>
      </p:sp>
      <p:sp>
        <p:nvSpPr>
          <p:cNvPr id="676873" name="Text Box 9"/>
          <p:cNvSpPr txBox="1">
            <a:spLocks noChangeArrowheads="1"/>
          </p:cNvSpPr>
          <p:nvPr/>
        </p:nvSpPr>
        <p:spPr bwMode="auto">
          <a:xfrm>
            <a:off x="76200" y="2667000"/>
            <a:ext cx="27432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hangingPunct="1">
              <a:buClr>
                <a:srgbClr val="FFFFFF"/>
              </a:buClr>
              <a:buSzPct val="100000"/>
              <a:buFont typeface="Arial" charset="0"/>
              <a:buNone/>
            </a:pPr>
            <a:r>
              <a:rPr lang="en-GB" b="1" i="1">
                <a:solidFill>
                  <a:srgbClr val="FFFFFF"/>
                </a:solidFill>
                <a:cs typeface="Arial" charset="0"/>
              </a:rPr>
              <a:t>End of the </a:t>
            </a:r>
          </a:p>
          <a:p>
            <a:pPr defTabSz="449263" eaLnBrk="1" hangingPunct="1">
              <a:buClr>
                <a:srgbClr val="FFFFFF"/>
              </a:buClr>
              <a:buSzPct val="100000"/>
              <a:buFont typeface="Arial" charset="0"/>
              <a:buNone/>
            </a:pPr>
            <a:r>
              <a:rPr lang="en-GB" b="1" i="1">
                <a:solidFill>
                  <a:srgbClr val="FFFFFF"/>
                </a:solidFill>
                <a:cs typeface="Arial" charset="0"/>
              </a:rPr>
              <a:t>Kings of Israel</a:t>
            </a:r>
          </a:p>
        </p:txBody>
      </p:sp>
      <p:sp>
        <p:nvSpPr>
          <p:cNvPr id="676874" name="Text Box 10"/>
          <p:cNvSpPr txBox="1">
            <a:spLocks noChangeArrowheads="1"/>
          </p:cNvSpPr>
          <p:nvPr/>
        </p:nvSpPr>
        <p:spPr bwMode="auto">
          <a:xfrm>
            <a:off x="76200" y="3825875"/>
            <a:ext cx="16922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hangingPunct="1">
              <a:buClr>
                <a:srgbClr val="FFFFFF"/>
              </a:buClr>
              <a:buSzPct val="100000"/>
              <a:buFont typeface="Arial" charset="0"/>
              <a:buNone/>
            </a:pPr>
            <a:r>
              <a:rPr lang="en-GB" b="1" i="1">
                <a:solidFill>
                  <a:srgbClr val="FFFFFF"/>
                </a:solidFill>
                <a:cs typeface="Arial" charset="0"/>
              </a:rPr>
              <a:t>Kings of Judah</a:t>
            </a:r>
          </a:p>
        </p:txBody>
      </p:sp>
      <p:sp>
        <p:nvSpPr>
          <p:cNvPr id="676875" name="Text Box 11"/>
          <p:cNvSpPr txBox="1">
            <a:spLocks noChangeArrowheads="1"/>
          </p:cNvSpPr>
          <p:nvPr/>
        </p:nvSpPr>
        <p:spPr bwMode="auto">
          <a:xfrm>
            <a:off x="8413750" y="55563"/>
            <a:ext cx="7223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1500"/>
              </a:spcBef>
              <a:buClr>
                <a:srgbClr val="FFFFFF"/>
              </a:buClr>
              <a:buSzPct val="100000"/>
              <a:buFont typeface="Arial" charset="0"/>
              <a:buNone/>
            </a:pPr>
            <a:r>
              <a:rPr lang="en-GB" b="1">
                <a:solidFill>
                  <a:srgbClr val="FFFFFF"/>
                </a:solidFill>
                <a:cs typeface="Arial" charset="0"/>
              </a:rPr>
              <a:t>453</a:t>
            </a:r>
          </a:p>
        </p:txBody>
      </p:sp>
      <p:sp>
        <p:nvSpPr>
          <p:cNvPr id="2" name="Title 1"/>
          <p:cNvSpPr>
            <a:spLocks noGrp="1"/>
          </p:cNvSpPr>
          <p:nvPr>
            <p:ph type="title" idx="4294967295"/>
          </p:nvPr>
        </p:nvSpPr>
        <p:spPr>
          <a:xfrm>
            <a:off x="0" y="609601"/>
            <a:ext cx="9144000" cy="875184"/>
          </a:xfrm>
          <a:solidFill>
            <a:schemeClr val="tx1"/>
          </a:solidFill>
        </p:spPr>
        <p:txBody>
          <a:bodyPr/>
          <a:lstStyle/>
          <a:p>
            <a:r>
              <a:rPr lang="en-US" sz="4000" b="1" dirty="0">
                <a:solidFill>
                  <a:schemeClr val="bg1"/>
                </a:solidFill>
              </a:rPr>
              <a:t>When Hosea, Isaiah &amp; </a:t>
            </a:r>
            <a:r>
              <a:rPr lang="ko-KR" altLang="en-US" sz="4000" b="1" dirty="0" err="1">
                <a:solidFill>
                  <a:schemeClr val="bg1"/>
                </a:solidFill>
              </a:rPr>
              <a:t>弥迦</a:t>
            </a:r>
            <a:r>
              <a:rPr lang="en-US" sz="4000" b="1" dirty="0">
                <a:solidFill>
                  <a:schemeClr val="bg1"/>
                </a:solidFill>
              </a:rPr>
              <a:t> Wrote</a:t>
            </a:r>
          </a:p>
        </p:txBody>
      </p:sp>
    </p:spTree>
    <p:extLst>
      <p:ext uri="{BB962C8B-B14F-4D97-AF65-F5344CB8AC3E}">
        <p14:creationId xmlns:p14="http://schemas.microsoft.com/office/powerpoint/2010/main" val="585730259"/>
      </p:ext>
    </p:extLst>
  </p:cSld>
  <p:clrMapOvr>
    <a:masterClrMapping/>
  </p:clrMapOvr>
  <p:transition>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bwMode="auto">
          <a:xfrm>
            <a:off x="0" y="31745"/>
            <a:ext cx="9144000" cy="6840000"/>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pPr>
            <a:endParaRPr lang="en-US" sz="2800">
              <a:solidFill>
                <a:srgbClr val="FFFFFF"/>
              </a:solidFill>
              <a:latin typeface="Times New Roman" pitchFamily="-112" charset="0"/>
            </a:endParaRPr>
          </a:p>
        </p:txBody>
      </p:sp>
      <p:pic>
        <p:nvPicPr>
          <p:cNvPr id="376833"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079500"/>
            <a:ext cx="914400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7" name="Rectangle 3"/>
          <p:cNvSpPr>
            <a:spLocks noGrp="1" noChangeArrowheads="1"/>
          </p:cNvSpPr>
          <p:nvPr>
            <p:ph type="title"/>
          </p:nvPr>
        </p:nvSpPr>
        <p:spPr>
          <a:xfrm>
            <a:off x="0" y="-76200"/>
            <a:ext cx="8229600" cy="685800"/>
          </a:xfrm>
          <a:solidFill>
            <a:srgbClr val="000090"/>
          </a:solidFill>
        </p:spPr>
        <p:txBody>
          <a:bodyPr/>
          <a:lstStyle/>
          <a:p>
            <a:pPr>
              <a:defRPr/>
            </a:pPr>
            <a:r>
              <a:rPr kumimoji="0" lang="en-US" sz="2800" b="1" dirty="0">
                <a:solidFill>
                  <a:schemeClr val="tx1"/>
                </a:solidFill>
                <a:latin typeface="Arial"/>
                <a:ea typeface="ＭＳ Ｐゴシック" charset="0"/>
                <a:cs typeface="Arial"/>
              </a:rPr>
              <a:t>OT Kings &amp; Prophets at Israel's Fall</a:t>
            </a:r>
          </a:p>
        </p:txBody>
      </p:sp>
      <p:sp>
        <p:nvSpPr>
          <p:cNvPr id="158723" name="Text Box 4"/>
          <p:cNvSpPr txBox="1">
            <a:spLocks noChangeArrowheads="1"/>
          </p:cNvSpPr>
          <p:nvPr/>
        </p:nvSpPr>
        <p:spPr bwMode="auto">
          <a:xfrm>
            <a:off x="7020272" y="0"/>
            <a:ext cx="2123728" cy="609600"/>
          </a:xfrm>
          <a:prstGeom prst="rect">
            <a:avLst/>
          </a:prstGeom>
          <a:solidFill>
            <a:srgbClr val="000090"/>
          </a:solidFill>
          <a:ln w="9525">
            <a:noFill/>
            <a:miter lim="800000"/>
            <a:headEnd/>
            <a:tailEnd/>
          </a:ln>
          <a:effec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algn="ctr">
              <a:defRPr/>
            </a:pPr>
            <a:r>
              <a:rPr lang="en-US" sz="2400" dirty="0">
                <a:solidFill>
                  <a:srgbClr val="FFFFFF"/>
                </a:solidFill>
              </a:rPr>
              <a:t>232 &amp; 342</a:t>
            </a:r>
          </a:p>
        </p:txBody>
      </p:sp>
      <p:sp>
        <p:nvSpPr>
          <p:cNvPr id="7" name="Rectangle 3"/>
          <p:cNvSpPr txBox="1">
            <a:spLocks noChangeArrowheads="1"/>
          </p:cNvSpPr>
          <p:nvPr/>
        </p:nvSpPr>
        <p:spPr bwMode="auto">
          <a:xfrm>
            <a:off x="0" y="574675"/>
            <a:ext cx="9144000" cy="441325"/>
          </a:xfrm>
          <a:prstGeom prst="rect">
            <a:avLst/>
          </a:prstGeom>
          <a:solidFill>
            <a:srgbClr val="FFFFFF"/>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defTabSz="457200">
              <a:defRPr/>
            </a:pPr>
            <a:r>
              <a:rPr kumimoji="0" lang="en-US" sz="2000" b="1" dirty="0">
                <a:solidFill>
                  <a:srgbClr val="000000"/>
                </a:solidFill>
                <a:effectLst/>
                <a:latin typeface="Arial"/>
                <a:ea typeface="ＭＳ Ｐゴシック" charset="0"/>
                <a:cs typeface="Arial"/>
              </a:rPr>
              <a:t>John C. Whitcomb, 4</a:t>
            </a:r>
            <a:r>
              <a:rPr kumimoji="0" lang="en-US" sz="2000" b="1" baseline="30000" dirty="0">
                <a:solidFill>
                  <a:srgbClr val="000000"/>
                </a:solidFill>
                <a:effectLst/>
                <a:latin typeface="Arial"/>
                <a:ea typeface="ＭＳ Ｐゴシック" charset="0"/>
                <a:cs typeface="Arial"/>
              </a:rPr>
              <a:t>th</a:t>
            </a:r>
            <a:r>
              <a:rPr kumimoji="0" lang="en-US" sz="2000" b="1" dirty="0">
                <a:solidFill>
                  <a:srgbClr val="000000"/>
                </a:solidFill>
                <a:effectLst/>
                <a:latin typeface="Arial"/>
                <a:ea typeface="ＭＳ Ｐゴシック" charset="0"/>
                <a:cs typeface="Arial"/>
              </a:rPr>
              <a:t> ed. (Winona Lake, IN: BMH Books, 1968), 2</a:t>
            </a:r>
          </a:p>
        </p:txBody>
      </p:sp>
      <p:sp>
        <p:nvSpPr>
          <p:cNvPr id="8" name="Rectangle 3"/>
          <p:cNvSpPr txBox="1">
            <a:spLocks noChangeArrowheads="1"/>
          </p:cNvSpPr>
          <p:nvPr/>
        </p:nvSpPr>
        <p:spPr bwMode="auto">
          <a:xfrm>
            <a:off x="537288" y="6045125"/>
            <a:ext cx="8229600" cy="685800"/>
          </a:xfrm>
          <a:prstGeom prst="rect">
            <a:avLst/>
          </a:prstGeom>
          <a:solidFill>
            <a:srgbClr val="000090"/>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algn="ctr" defTabSz="457200">
              <a:defRPr/>
            </a:pPr>
            <a:r>
              <a:rPr kumimoji="0" lang="en-US" sz="3600" b="1" dirty="0">
                <a:solidFill>
                  <a:srgbClr val="FFFFFF"/>
                </a:solidFill>
                <a:latin typeface="Arial"/>
                <a:ea typeface="ＭＳ Ｐゴシック" charset="0"/>
                <a:cs typeface="Arial"/>
              </a:rPr>
              <a:t>HIM = Hosea + Isaiah + </a:t>
            </a:r>
            <a:r>
              <a:rPr kumimoji="0" lang="ko-KR" altLang="en-US" sz="3600" b="1" dirty="0" err="1">
                <a:solidFill>
                  <a:srgbClr val="FFFFFF"/>
                </a:solidFill>
                <a:latin typeface="Arial"/>
                <a:ea typeface="ＭＳ Ｐゴシック" charset="0"/>
                <a:cs typeface="Arial"/>
              </a:rPr>
              <a:t>弥迦</a:t>
            </a:r>
            <a:endParaRPr kumimoji="0" lang="en-US" sz="3600" b="1" dirty="0">
              <a:solidFill>
                <a:srgbClr val="FFFFFF"/>
              </a:solidFill>
              <a:latin typeface="Arial"/>
              <a:ea typeface="ＭＳ Ｐゴシック" charset="0"/>
              <a:cs typeface="Arial"/>
            </a:endParaRPr>
          </a:p>
        </p:txBody>
      </p:sp>
    </p:spTree>
    <p:extLst>
      <p:ext uri="{BB962C8B-B14F-4D97-AF65-F5344CB8AC3E}">
        <p14:creationId xmlns:p14="http://schemas.microsoft.com/office/powerpoint/2010/main" val="2902584173"/>
      </p:ext>
    </p:extLst>
  </p:cSld>
  <p:clrMapOvr>
    <a:masterClrMapping/>
  </p:clrMapOvr>
  <p:transition spd="med">
    <p:zoom dir="in"/>
  </p:transition>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4800" spc="-100" dirty="0">
                <a:solidFill>
                  <a:srgbClr val="000090"/>
                </a:solidFill>
                <a:latin typeface="Helvetica Neue Black Condensed"/>
                <a:ea typeface="ＭＳ Ｐゴシック" charset="0"/>
                <a:cs typeface="Helvetica Neue Black Condensed"/>
              </a:rPr>
              <a:t>“ 听！”</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(1:2)</a:t>
            </a:r>
          </a:p>
        </p:txBody>
      </p:sp>
      <p:sp>
        <p:nvSpPr>
          <p:cNvPr id="5" name="Rectangle 2"/>
          <p:cNvSpPr txBox="1">
            <a:spLocks noChangeArrowheads="1"/>
          </p:cNvSpPr>
          <p:nvPr/>
        </p:nvSpPr>
        <p:spPr bwMode="auto">
          <a:xfrm>
            <a:off x="3179372"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4800" spc="-100" dirty="0">
                <a:solidFill>
                  <a:srgbClr val="000090"/>
                </a:solidFill>
                <a:latin typeface="Helvetica Neue Black Condensed"/>
                <a:ea typeface="ＭＳ Ｐゴシック" charset="0"/>
                <a:cs typeface="Helvetica Neue Black Condensed"/>
              </a:rPr>
              <a:t>“ 听！”</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a:t>
            </a:r>
            <a:r>
              <a:rPr lang="en-US" altLang="zh-CN" sz="4800" spc="-100" dirty="0">
                <a:solidFill>
                  <a:srgbClr val="000090"/>
                </a:solidFill>
                <a:latin typeface="Helvetica Neue Black Condensed"/>
                <a:ea typeface="ＭＳ Ｐゴシック" charset="0"/>
                <a:cs typeface="Helvetica Neue Black Condensed"/>
              </a:rPr>
              <a:t>3</a:t>
            </a:r>
            <a:r>
              <a:rPr lang="en-US" sz="4800" spc="-100" dirty="0">
                <a:solidFill>
                  <a:srgbClr val="000090"/>
                </a:solidFill>
                <a:latin typeface="Helvetica Neue Black Condensed"/>
                <a:ea typeface="ＭＳ Ｐゴシック" charset="0"/>
                <a:cs typeface="Helvetica Neue Black Condensed"/>
              </a:rPr>
              <a:t>:</a:t>
            </a:r>
            <a:r>
              <a:rPr lang="en-US" altLang="zh-CN" sz="4800" spc="-100" dirty="0">
                <a:solidFill>
                  <a:srgbClr val="000090"/>
                </a:solidFill>
                <a:latin typeface="Helvetica Neue Black Condensed"/>
                <a:ea typeface="ＭＳ Ｐゴシック" charset="0"/>
                <a:cs typeface="Helvetica Neue Black Condensed"/>
              </a:rPr>
              <a:t>1</a:t>
            </a:r>
            <a:r>
              <a:rPr lang="en-US" sz="4800" spc="-100" dirty="0">
                <a:solidFill>
                  <a:srgbClr val="000090"/>
                </a:solidFill>
                <a:latin typeface="Helvetica Neue Black Condensed"/>
                <a:ea typeface="ＭＳ Ｐゴシック" charset="0"/>
                <a:cs typeface="Helvetica Neue Black Condensed"/>
              </a:rPr>
              <a:t>)</a:t>
            </a:r>
          </a:p>
        </p:txBody>
      </p:sp>
      <p:sp>
        <p:nvSpPr>
          <p:cNvPr id="6" name="Rectangle 2"/>
          <p:cNvSpPr txBox="1">
            <a:spLocks noChangeArrowheads="1"/>
          </p:cNvSpPr>
          <p:nvPr/>
        </p:nvSpPr>
        <p:spPr bwMode="auto">
          <a:xfrm>
            <a:off x="6196412"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4800" spc="-100" dirty="0">
                <a:solidFill>
                  <a:srgbClr val="000090"/>
                </a:solidFill>
                <a:latin typeface="Helvetica Neue Black Condensed"/>
                <a:ea typeface="ＭＳ Ｐゴシック" charset="0"/>
                <a:cs typeface="Helvetica Neue Black Condensed"/>
              </a:rPr>
              <a:t>“ 听！”</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a:t>
            </a:r>
            <a:r>
              <a:rPr lang="en-US" altLang="zh-CN" sz="4800" spc="-100" dirty="0">
                <a:solidFill>
                  <a:srgbClr val="000090"/>
                </a:solidFill>
                <a:latin typeface="Helvetica Neue Black Condensed"/>
                <a:ea typeface="ＭＳ Ｐゴシック" charset="0"/>
                <a:cs typeface="Helvetica Neue Black Condensed"/>
              </a:rPr>
              <a:t>6</a:t>
            </a:r>
            <a:r>
              <a:rPr lang="en-US" sz="4800" spc="-100" dirty="0">
                <a:solidFill>
                  <a:srgbClr val="000090"/>
                </a:solidFill>
                <a:latin typeface="Helvetica Neue Black Condensed"/>
                <a:ea typeface="ＭＳ Ｐゴシック" charset="0"/>
                <a:cs typeface="Helvetica Neue Black Condensed"/>
              </a:rPr>
              <a:t>:</a:t>
            </a:r>
            <a:r>
              <a:rPr lang="en-US" altLang="zh-CN" sz="4800" spc="-100" dirty="0">
                <a:solidFill>
                  <a:srgbClr val="000090"/>
                </a:solidFill>
                <a:latin typeface="Helvetica Neue Black Condensed"/>
                <a:ea typeface="ＭＳ Ｐゴシック" charset="0"/>
                <a:cs typeface="Helvetica Neue Black Condensed"/>
              </a:rPr>
              <a:t>1</a:t>
            </a:r>
            <a:r>
              <a:rPr lang="en-US" sz="4800" spc="-100" dirty="0">
                <a:solidFill>
                  <a:srgbClr val="000090"/>
                </a:solidFill>
                <a:latin typeface="Helvetica Neue Black Condensed"/>
                <a:ea typeface="ＭＳ Ｐゴシック" charset="0"/>
                <a:cs typeface="Helvetica Neue Black Condensed"/>
              </a:rPr>
              <a:t>)</a:t>
            </a:r>
          </a:p>
        </p:txBody>
      </p:sp>
      <p:sp>
        <p:nvSpPr>
          <p:cNvPr id="9" name="Rectangle 2"/>
          <p:cNvSpPr txBox="1">
            <a:spLocks noChangeArrowheads="1"/>
          </p:cNvSpPr>
          <p:nvPr/>
        </p:nvSpPr>
        <p:spPr bwMode="auto">
          <a:xfrm>
            <a:off x="0" y="-4762"/>
            <a:ext cx="9144000" cy="1428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ko-KR" altLang="en-US" sz="5400" b="1" i="1" kern="0">
                <a:effectLst>
                  <a:glow rad="190500">
                    <a:schemeClr val="tx1"/>
                  </a:glow>
                </a:effectLst>
                <a:latin typeface="Arial" charset="0"/>
                <a:ea typeface="ＭＳ Ｐゴシック" charset="0"/>
                <a:cs typeface="ＭＳ Ｐゴシック" charset="0"/>
              </a:rPr>
              <a:t>弥迦</a:t>
            </a:r>
            <a:r>
              <a:rPr lang="zh-CN" altLang="en-US" sz="5400" b="1" i="1" kern="0">
                <a:effectLst>
                  <a:glow rad="190500">
                    <a:schemeClr val="tx1"/>
                  </a:glow>
                </a:effectLst>
                <a:latin typeface="Arial" charset="0"/>
                <a:ea typeface="ＭＳ Ｐゴシック" charset="0"/>
                <a:cs typeface="ＭＳ Ｐゴシック" charset="0"/>
              </a:rPr>
              <a:t>的三个讲章</a:t>
            </a:r>
            <a:endParaRPr lang="en-US" sz="5400" b="1" i="1" kern="0" dirty="0">
              <a:effectLst>
                <a:glow rad="190500">
                  <a:schemeClr val="tx1"/>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5400" b="1" i="1" dirty="0">
                <a:effectLst>
                  <a:glow rad="190500">
                    <a:schemeClr val="tx1"/>
                  </a:glow>
                </a:effectLst>
                <a:latin typeface="Arial" charset="0"/>
                <a:ea typeface="ＭＳ Ｐゴシック" charset="0"/>
                <a:cs typeface="ＭＳ Ｐゴシック" charset="0"/>
              </a:rPr>
              <a:t>为什么你应该慷慨</a:t>
            </a:r>
          </a:p>
        </p:txBody>
      </p:sp>
    </p:spTree>
    <p:extLst>
      <p:ext uri="{BB962C8B-B14F-4D97-AF65-F5344CB8AC3E}">
        <p14:creationId xmlns:p14="http://schemas.microsoft.com/office/powerpoint/2010/main" val="37447285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par>
                          <p:cTn id="16" fill="hold">
                            <p:stCondLst>
                              <p:cond delay="2000"/>
                            </p:stCondLst>
                            <p:childTnLst>
                              <p:par>
                                <p:cTn id="17" presetID="5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Scale>
                                      <p:cBhvr>
                                        <p:cTn id="19"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
                                        </p:tgtEl>
                                        <p:attrNameLst>
                                          <p:attrName>ppt_x</p:attrName>
                                          <p:attrName>ppt_y</p:attrName>
                                        </p:attrNameLst>
                                      </p:cBhvr>
                                    </p:animMotion>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Keep in mind...</a:t>
            </a:r>
          </a:p>
        </p:txBody>
      </p:sp>
      <p:pic>
        <p:nvPicPr>
          <p:cNvPr id="3" name="Picture 2"/>
          <p:cNvPicPr>
            <a:picLocks noChangeAspect="1"/>
          </p:cNvPicPr>
          <p:nvPr/>
        </p:nvPicPr>
        <p:blipFill>
          <a:blip r:embed="rId3"/>
          <a:stretch>
            <a:fillRect/>
          </a:stretch>
        </p:blipFill>
        <p:spPr>
          <a:xfrm>
            <a:off x="762000" y="901700"/>
            <a:ext cx="7620000" cy="5956300"/>
          </a:xfrm>
          <a:prstGeom prst="rect">
            <a:avLst/>
          </a:prstGeom>
        </p:spPr>
      </p:pic>
    </p:spTree>
    <p:extLst>
      <p:ext uri="{BB962C8B-B14F-4D97-AF65-F5344CB8AC3E}">
        <p14:creationId xmlns:p14="http://schemas.microsoft.com/office/powerpoint/2010/main" val="109822071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弥迦</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1049417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ko-KR" altLang="en-US" sz="4000" b="1" dirty="0">
                <a:solidFill>
                  <a:srgbClr val="FFFFFF"/>
                </a:solidFill>
                <a:effectLst>
                  <a:glow rad="127000">
                    <a:srgbClr val="000000"/>
                  </a:glow>
                </a:effectLst>
                <a:latin typeface="Arial" charset="0"/>
              </a:rPr>
              <a:t>弥迦</a:t>
            </a:r>
            <a:r>
              <a:rPr lang="zh-CN" altLang="en-US" sz="4000" b="1" dirty="0">
                <a:solidFill>
                  <a:srgbClr val="FFFFFF"/>
                </a:solidFill>
                <a:effectLst>
                  <a:glow rad="127000">
                    <a:srgbClr val="000000"/>
                  </a:glow>
                </a:effectLst>
                <a:latin typeface="Arial" charset="0"/>
              </a:rPr>
              <a:t>国度声明</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zh-CN" altLang="en-US" b="1" dirty="0">
                <a:solidFill>
                  <a:prstClr val="white"/>
                </a:solidFill>
                <a:effectLst>
                  <a:glow rad="101600">
                    <a:prstClr val="black">
                      <a:alpha val="99000"/>
                    </a:prstClr>
                  </a:glow>
                </a:effectLst>
              </a:rPr>
              <a:t>以色列民欺压穷人，而遭到上帝的审判，当他们悔改后，上帝就会在弥赛亚的国度中祝福他们（</a:t>
            </a:r>
            <a:r>
              <a:rPr lang="en-US" altLang="zh-CN" b="1" dirty="0">
                <a:solidFill>
                  <a:prstClr val="white"/>
                </a:solidFill>
                <a:effectLst>
                  <a:glow rad="101600">
                    <a:prstClr val="black">
                      <a:alpha val="99000"/>
                    </a:prstClr>
                  </a:glow>
                </a:effectLst>
              </a:rPr>
              <a:t>2</a:t>
            </a:r>
            <a:r>
              <a:rPr lang="zh-CN" altLang="en-US" b="1" dirty="0">
                <a:solidFill>
                  <a:prstClr val="white"/>
                </a:solidFill>
                <a:effectLst>
                  <a:glow rad="101600">
                    <a:prstClr val="black">
                      <a:alpha val="99000"/>
                    </a:prstClr>
                  </a:glow>
                </a:effectLst>
              </a:rPr>
              <a:t>：</a:t>
            </a:r>
            <a:r>
              <a:rPr lang="en-US" altLang="zh-CN" b="1" dirty="0">
                <a:solidFill>
                  <a:prstClr val="white"/>
                </a:solidFill>
                <a:effectLst>
                  <a:glow rad="101600">
                    <a:prstClr val="black">
                      <a:alpha val="99000"/>
                    </a:prstClr>
                  </a:glow>
                </a:effectLst>
              </a:rPr>
              <a:t>12-13; 4</a:t>
            </a:r>
            <a:r>
              <a:rPr lang="zh-CN" altLang="en-US" b="1" dirty="0">
                <a:solidFill>
                  <a:prstClr val="white"/>
                </a:solidFill>
                <a:effectLst>
                  <a:glow rad="101600">
                    <a:prstClr val="black">
                      <a:alpha val="99000"/>
                    </a:prstClr>
                  </a:glow>
                </a:effectLst>
              </a:rPr>
              <a:t>：</a:t>
            </a:r>
            <a:r>
              <a:rPr lang="en-US" altLang="zh-CN" b="1" dirty="0">
                <a:solidFill>
                  <a:prstClr val="white"/>
                </a:solidFill>
                <a:effectLst>
                  <a:glow rad="101600">
                    <a:prstClr val="black">
                      <a:alpha val="99000"/>
                    </a:prstClr>
                  </a:glow>
                </a:effectLst>
              </a:rPr>
              <a:t>1-5</a:t>
            </a:r>
            <a:r>
              <a:rPr lang="zh-CN" altLang="en-US" b="1" dirty="0">
                <a:solidFill>
                  <a:prstClr val="white"/>
                </a:solidFill>
                <a:effectLst>
                  <a:glow rad="101600">
                    <a:prstClr val="black">
                      <a:alpha val="99000"/>
                    </a:prstClr>
                  </a:glow>
                </a:effectLst>
              </a:rPr>
              <a:t>：</a:t>
            </a:r>
            <a:r>
              <a:rPr lang="en-US" altLang="zh-CN" b="1" dirty="0">
                <a:solidFill>
                  <a:prstClr val="white"/>
                </a:solidFill>
                <a:effectLst>
                  <a:glow rad="101600">
                    <a:prstClr val="black">
                      <a:alpha val="99000"/>
                    </a:prstClr>
                  </a:glow>
                </a:effectLst>
              </a:rPr>
              <a:t>15; 7</a:t>
            </a:r>
            <a:r>
              <a:rPr lang="zh-CN" altLang="en-US" b="1" dirty="0">
                <a:solidFill>
                  <a:prstClr val="white"/>
                </a:solidFill>
                <a:effectLst>
                  <a:glow rad="101600">
                    <a:prstClr val="black">
                      <a:alpha val="99000"/>
                    </a:prstClr>
                  </a:glow>
                </a:effectLst>
              </a:rPr>
              <a:t>：</a:t>
            </a:r>
            <a:r>
              <a:rPr lang="en-US" altLang="zh-CN" b="1" dirty="0">
                <a:solidFill>
                  <a:prstClr val="white"/>
                </a:solidFill>
                <a:effectLst>
                  <a:glow rad="101600">
                    <a:prstClr val="black">
                      <a:alpha val="99000"/>
                    </a:prstClr>
                  </a:glow>
                </a:effectLst>
              </a:rPr>
              <a:t>7-20</a:t>
            </a:r>
            <a:r>
              <a:rPr lang="zh-CN" altLang="en-US" b="1" dirty="0">
                <a:solidFill>
                  <a:prstClr val="white"/>
                </a:solidFill>
                <a:effectLst>
                  <a:glow rad="101600">
                    <a:prstClr val="black">
                      <a:alpha val="99000"/>
                    </a:prstClr>
                  </a:glow>
                </a:effectLst>
              </a:rPr>
              <a:t>）。</a:t>
            </a:r>
            <a:r>
              <a:rPr lang="en-US" b="1" dirty="0">
                <a:solidFill>
                  <a:prstClr val="white"/>
                </a:solidFill>
                <a:effectLst>
                  <a:glow rad="101600">
                    <a:prstClr val="black">
                      <a:alpha val="99000"/>
                    </a:prstClr>
                  </a:glow>
                </a:effectLst>
              </a:rPr>
              <a:t> </a:t>
            </a: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32592076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62"/>
            <a:ext cx="9144000" cy="1428750"/>
          </a:xfrm>
          <a:effectLst>
            <a:outerShdw blurRad="63500" dist="35921" dir="2700000" algn="ctr" rotWithShape="0">
              <a:schemeClr val="tx2">
                <a:alpha val="74998"/>
              </a:schemeClr>
            </a:outerShdw>
          </a:effectLst>
        </p:spPr>
        <p:txBody>
          <a:bodyPr/>
          <a:lstStyle/>
          <a:p>
            <a:pPr>
              <a:defRPr/>
            </a:pPr>
            <a:r>
              <a:rPr lang="ko-KR" altLang="en-US" sz="5400" b="1" i="1" dirty="0">
                <a:effectLst>
                  <a:glow rad="190500">
                    <a:schemeClr val="tx1"/>
                  </a:glow>
                </a:effectLst>
                <a:latin typeface="Arial" charset="0"/>
                <a:ea typeface="ＭＳ Ｐゴシック" charset="0"/>
                <a:cs typeface="ＭＳ Ｐゴシック" charset="0"/>
              </a:rPr>
              <a:t>弥迦</a:t>
            </a:r>
            <a:r>
              <a:rPr lang="zh-CN" altLang="en-US" sz="5400" b="1" i="1" dirty="0">
                <a:effectLst>
                  <a:glow rad="190500">
                    <a:schemeClr val="tx1"/>
                  </a:glow>
                </a:effectLst>
                <a:latin typeface="Arial" charset="0"/>
                <a:ea typeface="ＭＳ Ｐゴシック" charset="0"/>
                <a:cs typeface="ＭＳ Ｐゴシック" charset="0"/>
              </a:rPr>
              <a:t>的三个讲章</a:t>
            </a:r>
            <a:endParaRPr lang="en-US" sz="5400" b="1" i="1" dirty="0">
              <a:effectLst>
                <a:glow rad="1905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CN" altLang="en-US" sz="4800" spc="-100" dirty="0">
                <a:solidFill>
                  <a:srgbClr val="000090"/>
                </a:solidFill>
                <a:latin typeface="Helvetica Neue Black Condensed"/>
                <a:ea typeface="ＭＳ Ｐゴシック" charset="0"/>
                <a:cs typeface="Helvetica Neue Black Condensed"/>
              </a:rPr>
              <a:t>“ </a:t>
            </a: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(1:2)</a:t>
            </a:r>
          </a:p>
        </p:txBody>
      </p:sp>
      <p:sp>
        <p:nvSpPr>
          <p:cNvPr id="7" name="Rectangle 2"/>
          <p:cNvSpPr txBox="1">
            <a:spLocks noChangeArrowheads="1"/>
          </p:cNvSpPr>
          <p:nvPr/>
        </p:nvSpPr>
        <p:spPr bwMode="auto">
          <a:xfrm>
            <a:off x="-36512"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5400" b="1" i="1" dirty="0">
                <a:effectLst>
                  <a:glow rad="190500">
                    <a:schemeClr val="tx1"/>
                  </a:glow>
                </a:effectLst>
                <a:latin typeface="Arial" charset="0"/>
                <a:ea typeface="ＭＳ Ｐゴシック" charset="0"/>
                <a:cs typeface="ＭＳ Ｐゴシック" charset="0"/>
              </a:rPr>
              <a:t>为什么你应该慷慨</a:t>
            </a:r>
          </a:p>
        </p:txBody>
      </p:sp>
      <p:sp>
        <p:nvSpPr>
          <p:cNvPr id="8" name="Rectangle 2"/>
          <p:cNvSpPr txBox="1">
            <a:spLocks noChangeArrowheads="1"/>
          </p:cNvSpPr>
          <p:nvPr/>
        </p:nvSpPr>
        <p:spPr bwMode="auto">
          <a:xfrm>
            <a:off x="3270250" y="1423988"/>
            <a:ext cx="5873750" cy="31080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4800" b="1" i="1" dirty="0">
                <a:solidFill>
                  <a:srgbClr val="FFFFFF"/>
                </a:solidFill>
                <a:effectLst>
                  <a:glow rad="241300">
                    <a:srgbClr val="000000"/>
                  </a:glow>
                </a:effectLst>
                <a:latin typeface="Arial" charset="0"/>
                <a:ea typeface="ＭＳ Ｐゴシック" charset="0"/>
                <a:cs typeface="ＭＳ Ｐゴシック" charset="0"/>
              </a:rPr>
              <a:t>一。 上帝会慷慨的</a:t>
            </a:r>
            <a:br>
              <a:rPr lang="en-US" altLang="zh-CN" sz="4800" b="1" i="1" dirty="0">
                <a:solidFill>
                  <a:srgbClr val="FFFFFF"/>
                </a:solidFill>
                <a:effectLst>
                  <a:glow rad="241300">
                    <a:srgbClr val="000000"/>
                  </a:glow>
                </a:effectLst>
                <a:latin typeface="Arial" charset="0"/>
                <a:ea typeface="ＭＳ Ｐゴシック" charset="0"/>
                <a:cs typeface="ＭＳ Ｐゴシック" charset="0"/>
              </a:rPr>
            </a:br>
            <a:r>
              <a:rPr lang="zh-CN" altLang="en-US" sz="4800" b="1" i="1" dirty="0">
                <a:solidFill>
                  <a:srgbClr val="FFFF00"/>
                </a:solidFill>
                <a:effectLst>
                  <a:glow rad="241300">
                    <a:srgbClr val="000000"/>
                  </a:glow>
                </a:effectLst>
                <a:latin typeface="Arial" charset="0"/>
                <a:ea typeface="ＭＳ Ｐゴシック" charset="0"/>
                <a:cs typeface="ＭＳ Ｐゴシック" charset="0"/>
              </a:rPr>
              <a:t>奖励</a:t>
            </a:r>
            <a:b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br>
            <a: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a:t>
            </a:r>
            <a:r>
              <a:rPr kumimoji="0" lang="ko-KR" altLang="en-US" sz="4800" b="1" i="1" u="none" strike="noStrike" kern="1200" cap="none" spc="0" normalizeH="0" baseline="0" noProof="0" dirty="0" err="1">
                <a:ln>
                  <a:noFill/>
                </a:ln>
                <a:solidFill>
                  <a:srgbClr val="FFFFFF"/>
                </a:solidFill>
                <a:effectLst>
                  <a:glow rad="241300">
                    <a:srgbClr val="000000"/>
                  </a:glow>
                </a:effectLst>
                <a:uLnTx/>
                <a:uFillTx/>
                <a:latin typeface="Arial" charset="0"/>
                <a:ea typeface="ＭＳ Ｐゴシック" charset="0"/>
                <a:cs typeface="ＭＳ Ｐゴシック" charset="0"/>
              </a:rPr>
              <a:t>弥迦</a:t>
            </a:r>
            <a: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 1–2). </a:t>
            </a:r>
          </a:p>
        </p:txBody>
      </p:sp>
    </p:spTree>
    <p:extLst>
      <p:ext uri="{BB962C8B-B14F-4D97-AF65-F5344CB8AC3E}">
        <p14:creationId xmlns:p14="http://schemas.microsoft.com/office/powerpoint/2010/main" val="30833792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142264893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83888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万民哪！你们都要听；</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地和地上所遍满的，你们要聆听；</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主耶和华要指证你们的不是，</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主必从他的圣殿指证你们的不是。</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(1:2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868354"/>
            <a:ext cx="9144000" cy="3989646"/>
          </a:xfrm>
          <a:prstGeom prst="rect">
            <a:avLst/>
          </a:prstGeom>
        </p:spPr>
      </p:pic>
    </p:spTree>
    <p:extLst>
      <p:ext uri="{BB962C8B-B14F-4D97-AF65-F5344CB8AC3E}">
        <p14:creationId xmlns:p14="http://schemas.microsoft.com/office/powerpoint/2010/main" val="1696474135"/>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5798813"/>
          </a:xfrm>
          <a:effectLst>
            <a:outerShdw blurRad="63500" dist="35921" dir="2700000" algn="ctr" rotWithShape="0">
              <a:schemeClr val="tx2">
                <a:alpha val="74998"/>
              </a:schemeClr>
            </a:outerShdw>
          </a:effectLst>
        </p:spPr>
        <p:txBody>
          <a:bodyPr anchor="t"/>
          <a:lstStyle/>
          <a:p>
            <a:r>
              <a:rPr lang="ko-KR" altLang="en-US" sz="3600" b="1" dirty="0" err="1">
                <a:effectLst>
                  <a:glow rad="127000">
                    <a:schemeClr val="tx1"/>
                  </a:glow>
                </a:effectLst>
                <a:latin typeface="Arial" charset="0"/>
                <a:ea typeface="ＭＳ Ｐゴシック" charset="0"/>
                <a:cs typeface="ＭＳ Ｐゴシック" charset="0"/>
              </a:rPr>
              <a:t>看哪</a:t>
            </a:r>
            <a:r>
              <a:rPr lang="ko-KR" altLang="en-US" sz="3600" b="1" dirty="0">
                <a:effectLst>
                  <a:glow rad="127000">
                    <a:schemeClr val="tx1"/>
                  </a:glow>
                </a:effectLst>
                <a:latin typeface="Arial" charset="0"/>
                <a:ea typeface="ＭＳ Ｐゴシック" charset="0"/>
                <a:cs typeface="ＭＳ Ｐゴシック" charset="0"/>
              </a:rPr>
              <a:t>！ </a:t>
            </a:r>
            <a:r>
              <a:rPr lang="ko-KR" altLang="en-US" sz="3600" b="1" dirty="0" err="1">
                <a:effectLst>
                  <a:glow rad="127000">
                    <a:schemeClr val="tx1"/>
                  </a:glow>
                </a:effectLst>
                <a:latin typeface="Arial" charset="0"/>
                <a:ea typeface="ＭＳ Ｐゴシック" charset="0"/>
                <a:cs typeface="ＭＳ Ｐゴシック" charset="0"/>
              </a:rPr>
              <a:t>耶和华离开自己的地方，他降下来，踏在地的高处</a:t>
            </a:r>
            <a:r>
              <a:rPr lang="ko-KR" altLang="en-US" sz="3600" b="1" dirty="0">
                <a:effectLst>
                  <a:glow rad="127000">
                    <a:schemeClr val="tx1"/>
                  </a:glow>
                </a:effectLst>
                <a:latin typeface="Arial" charset="0"/>
                <a:ea typeface="ＭＳ Ｐゴシック" charset="0"/>
                <a:cs typeface="ＭＳ Ｐゴシック" charset="0"/>
              </a:rPr>
              <a:t>。 </a:t>
            </a:r>
            <a:r>
              <a:rPr lang="en-US" altLang="ko-KR" sz="3600" b="1" dirty="0">
                <a:effectLst>
                  <a:glow rad="127000">
                    <a:schemeClr val="tx1"/>
                  </a:glow>
                </a:effectLst>
                <a:latin typeface="Arial" charset="0"/>
                <a:ea typeface="ＭＳ Ｐゴシック" charset="0"/>
                <a:cs typeface="ＭＳ Ｐゴシック" charset="0"/>
              </a:rPr>
              <a:t>4 </a:t>
            </a:r>
            <a:r>
              <a:rPr lang="ko-KR" altLang="en-US" sz="3600" b="1" dirty="0" err="1">
                <a:effectLst>
                  <a:glow rad="127000">
                    <a:schemeClr val="tx1"/>
                  </a:glow>
                </a:effectLst>
                <a:latin typeface="Arial" charset="0"/>
                <a:ea typeface="ＭＳ Ｐゴシック" charset="0"/>
                <a:cs typeface="ＭＳ Ｐゴシック" charset="0"/>
              </a:rPr>
              <a:t>群山在他脚下融化，众谷裂开</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如蜡在火前一般</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像水冲下斜坡一般</a:t>
            </a:r>
            <a:br>
              <a:rPr lang="ko-KR" alt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弥迦</a:t>
            </a:r>
            <a:r>
              <a:rPr lang="en-US" sz="3600" b="1" dirty="0">
                <a:effectLst>
                  <a:glow rad="127000">
                    <a:schemeClr val="tx1"/>
                  </a:glow>
                </a:effectLst>
                <a:latin typeface="Arial" charset="0"/>
                <a:ea typeface="ＭＳ Ｐゴシック" charset="0"/>
                <a:cs typeface="ＭＳ Ｐゴシック" charset="0"/>
              </a:rPr>
              <a:t> 1:3-4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6042552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828531"/>
          </a:xfrm>
          <a:effectLst>
            <a:outerShdw blurRad="63500" dist="35921" dir="2700000" algn="ctr" rotWithShape="0">
              <a:schemeClr val="tx2">
                <a:alpha val="74998"/>
              </a:schemeClr>
            </a:outerShdw>
          </a:effectLst>
        </p:spPr>
        <p:txBody>
          <a:bodyPr anchor="t"/>
          <a:lstStyle/>
          <a:p>
            <a:r>
              <a:rPr lang="ko-KR" altLang="en-US" sz="3600" b="1" dirty="0" err="1">
                <a:effectLst>
                  <a:glow rad="127000">
                    <a:schemeClr val="tx1"/>
                  </a:glow>
                </a:effectLst>
                <a:latin typeface="Arial" charset="0"/>
                <a:ea typeface="ＭＳ Ｐゴシック" charset="0"/>
                <a:cs typeface="ＭＳ Ｐゴシック" charset="0"/>
              </a:rPr>
              <a:t>这都是因为雅各的过犯，以色列家的罪恶</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雅各的过犯是甚么呢</a:t>
            </a:r>
            <a:r>
              <a:rPr lang="ko-KR" altLang="en-US" sz="3600" b="1" dirty="0">
                <a:effectLst>
                  <a:glow rad="127000">
                    <a:schemeClr val="tx1"/>
                  </a:glow>
                </a:effectLst>
                <a:latin typeface="Arial" charset="0"/>
                <a:ea typeface="ＭＳ Ｐゴシック" charset="0"/>
                <a:cs typeface="ＭＳ Ｐゴシック" charset="0"/>
              </a:rPr>
              <a:t>？ </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不就是撒玛利亚吗</a:t>
            </a:r>
            <a:r>
              <a:rPr lang="ko-KR" altLang="en-US" sz="3600" b="1" dirty="0">
                <a:effectLst>
                  <a:glow rad="127000">
                    <a:schemeClr val="tx1"/>
                  </a:glow>
                </a:effectLst>
                <a:latin typeface="Arial" charset="0"/>
                <a:ea typeface="ＭＳ Ｐゴシック" charset="0"/>
                <a:cs typeface="ＭＳ Ｐゴシック" charset="0"/>
              </a:rPr>
              <a:t>？ </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犹大家的罪恶是甚么呢</a:t>
            </a:r>
            <a:r>
              <a:rPr lang="ko-KR" altLang="en-US" sz="3600" b="1" dirty="0">
                <a:effectLst>
                  <a:glow rad="127000">
                    <a:schemeClr val="tx1"/>
                  </a:glow>
                </a:effectLst>
                <a:latin typeface="Arial" charset="0"/>
                <a:ea typeface="ＭＳ Ｐゴシック" charset="0"/>
                <a:cs typeface="ＭＳ Ｐゴシック" charset="0"/>
              </a:rPr>
              <a:t>？ </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不就是耶路撒冷吗</a:t>
            </a:r>
            <a:r>
              <a:rPr lang="ko-KR" altLang="en-US" sz="3600" b="1" dirty="0">
                <a:effectLst>
                  <a:glow rad="127000">
                    <a:schemeClr val="tx1"/>
                  </a:glow>
                </a:effectLst>
                <a:latin typeface="Arial" charset="0"/>
                <a:ea typeface="ＭＳ Ｐゴシック" charset="0"/>
                <a:cs typeface="ＭＳ Ｐゴシック" charset="0"/>
              </a:rPr>
              <a:t>？ </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撒玛利亚的刑罚</a:t>
            </a:r>
            <a:br>
              <a:rPr lang="ko-KR" altLang="en-US" sz="3600" b="1" dirty="0">
                <a:effectLst>
                  <a:glow rad="127000">
                    <a:schemeClr val="tx1"/>
                  </a:glow>
                </a:effectLst>
                <a:latin typeface="Arial" charset="0"/>
                <a:ea typeface="ＭＳ Ｐゴシック" charset="0"/>
                <a:cs typeface="ＭＳ Ｐゴシック" charset="0"/>
              </a:rPr>
            </a:br>
            <a:r>
              <a:rPr lang="en-US" altLang="ko-KR" sz="3600" b="1" dirty="0">
                <a:effectLst>
                  <a:glow rad="127000">
                    <a:schemeClr val="tx1"/>
                  </a:glow>
                </a:effectLst>
                <a:latin typeface="Arial" charset="0"/>
                <a:ea typeface="ＭＳ Ｐゴシック" charset="0"/>
                <a:cs typeface="ＭＳ Ｐゴシック" charset="0"/>
              </a:rPr>
              <a:t>6 </a:t>
            </a:r>
            <a:r>
              <a:rPr lang="ko-KR" altLang="en-US" sz="3600" b="1" dirty="0" err="1">
                <a:effectLst>
                  <a:glow rad="127000">
                    <a:schemeClr val="tx1"/>
                  </a:glow>
                </a:effectLst>
                <a:latin typeface="Arial" charset="0"/>
                <a:ea typeface="ＭＳ Ｐゴシック" charset="0"/>
                <a:cs typeface="ＭＳ Ｐゴシック" charset="0"/>
              </a:rPr>
              <a:t>所以我必使撒玛利亚变成田间的废堆</a:t>
            </a:r>
            <a:r>
              <a:rPr lang="ko-KR" altLang="en-US" sz="3600" b="1" dirty="0">
                <a:effectLst>
                  <a:glow rad="127000">
                    <a:schemeClr val="tx1"/>
                  </a:glow>
                </a:effectLst>
                <a:latin typeface="Arial" charset="0"/>
                <a:ea typeface="ＭＳ Ｐゴシック" charset="0"/>
                <a:cs typeface="ＭＳ Ｐゴシック" charset="0"/>
              </a:rPr>
              <a:t>，</a:t>
            </a:r>
            <a:br>
              <a:rPr lang="en-US" altLang="ko-KR"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作栽种葡萄之处</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我必把撒玛利亚的石头倒在谷中</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连它的根基都露出来</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弥迦</a:t>
            </a:r>
            <a:r>
              <a:rPr lang="en-US" sz="3600" b="1" dirty="0">
                <a:effectLst>
                  <a:glow rad="127000">
                    <a:schemeClr val="tx1"/>
                  </a:glow>
                </a:effectLst>
                <a:latin typeface="Arial" charset="0"/>
                <a:ea typeface="ＭＳ Ｐゴシック" charset="0"/>
                <a:cs typeface="ＭＳ Ｐゴシック" charset="0"/>
              </a:rPr>
              <a:t> 1:5-6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3490433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5798813"/>
          </a:xfrm>
          <a:effectLst>
            <a:outerShdw blurRad="63500" dist="35921" dir="2700000" algn="ctr" rotWithShape="0">
              <a:schemeClr val="tx2">
                <a:alpha val="74998"/>
              </a:schemeClr>
            </a:outerShdw>
          </a:effectLst>
        </p:spPr>
        <p:txBody>
          <a:bodyPr anchor="t"/>
          <a:lstStyle/>
          <a:p>
            <a:r>
              <a:rPr lang="ko-KR" altLang="en-US" sz="3600" b="1" dirty="0" err="1">
                <a:effectLst>
                  <a:glow rad="127000">
                    <a:schemeClr val="tx1"/>
                  </a:glow>
                </a:effectLst>
                <a:latin typeface="Arial" charset="0"/>
                <a:ea typeface="ＭＳ Ｐゴシック" charset="0"/>
                <a:cs typeface="ＭＳ Ｐゴシック" charset="0"/>
              </a:rPr>
              <a:t>它一切雕刻的偶像必被打碎；它全部的钱财，都要用火烧尽</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它所有的偶像，我都要毁灭</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因为从妓女钱财榨取的</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最后也必归为妓女的钱财</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犹大的刑罚</a:t>
            </a:r>
            <a:br>
              <a:rPr lang="ko-KR" alt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弥迦</a:t>
            </a:r>
            <a:r>
              <a:rPr lang="en-US" sz="3600" b="1" dirty="0">
                <a:effectLst>
                  <a:glow rad="127000">
                    <a:schemeClr val="tx1"/>
                  </a:glow>
                </a:effectLst>
                <a:latin typeface="Arial" charset="0"/>
                <a:ea typeface="ＭＳ Ｐゴシック" charset="0"/>
                <a:cs typeface="ＭＳ Ｐゴシック" charset="0"/>
              </a:rPr>
              <a:t> 1:7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6655089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4191743"/>
          </a:xfrm>
          <a:effectLst>
            <a:outerShdw blurRad="63500" dist="35921" dir="2700000" algn="ctr" rotWithShape="0">
              <a:schemeClr val="tx2">
                <a:alpha val="74998"/>
              </a:schemeClr>
            </a:outerShdw>
          </a:effectLst>
        </p:spPr>
        <p:txBody>
          <a:bodyPr anchor="t"/>
          <a:lstStyle/>
          <a:p>
            <a:r>
              <a:rPr lang="ko-KR" altLang="en-US" sz="3600" b="1" dirty="0" err="1">
                <a:effectLst>
                  <a:glow rad="127000">
                    <a:schemeClr val="tx1"/>
                  </a:glow>
                </a:effectLst>
                <a:latin typeface="Arial" charset="0"/>
                <a:ea typeface="ＭＳ Ｐゴシック" charset="0"/>
                <a:cs typeface="ＭＳ Ｐゴシック" charset="0"/>
              </a:rPr>
              <a:t>为此我要痛哭哀号，赤膊光脚而行</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又要哀号如豺狼</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悲鸣像鸵鸟</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弥迦</a:t>
            </a:r>
            <a:r>
              <a:rPr lang="en-US" sz="3600" b="1" dirty="0">
                <a:effectLst>
                  <a:glow rad="127000">
                    <a:schemeClr val="tx1"/>
                  </a:glow>
                </a:effectLst>
                <a:latin typeface="Arial" charset="0"/>
                <a:ea typeface="ＭＳ Ｐゴシック" charset="0"/>
                <a:cs typeface="ＭＳ Ｐゴシック" charset="0"/>
              </a:rPr>
              <a:t> 1:8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5861520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Oval 3"/>
          <p:cNvSpPr>
            <a:spLocks noChangeArrowheads="1"/>
          </p:cNvSpPr>
          <p:nvPr/>
        </p:nvSpPr>
        <p:spPr bwMode="auto">
          <a:xfrm>
            <a:off x="1828800" y="3352800"/>
            <a:ext cx="222250" cy="220663"/>
          </a:xfrm>
          <a:prstGeom prst="ellipse">
            <a:avLst/>
          </a:prstGeom>
          <a:solidFill>
            <a:schemeClr val="bg1"/>
          </a:solidFill>
          <a:ln w="57150" cmpd="sng">
            <a:solidFill>
              <a:srgbClr val="000000"/>
            </a:solidFill>
            <a:round/>
            <a:headEnd/>
            <a:tailEnd/>
          </a:ln>
          <a:effectLst/>
        </p:spPr>
        <p:txBody>
          <a:bodyPr wrap="none" anchor="ctr"/>
          <a:lstStyle/>
          <a:p>
            <a:pPr>
              <a:defRPr/>
            </a:pPr>
            <a:endParaRPr lang="en-US">
              <a:solidFill>
                <a:srgbClr val="000000"/>
              </a:solidFill>
              <a:effectLst>
                <a:glow rad="127000">
                  <a:srgbClr val="000000">
                    <a:alpha val="96000"/>
                  </a:srgbClr>
                </a:glow>
              </a:effectLst>
              <a:latin typeface="Arial"/>
              <a:cs typeface="Arial"/>
            </a:endParaRPr>
          </a:p>
        </p:txBody>
      </p:sp>
      <p:sp>
        <p:nvSpPr>
          <p:cNvPr id="76804" name="Text Box 4"/>
          <p:cNvSpPr txBox="1">
            <a:spLocks noChangeArrowheads="1"/>
          </p:cNvSpPr>
          <p:nvPr/>
        </p:nvSpPr>
        <p:spPr bwMode="auto">
          <a:xfrm>
            <a:off x="838200" y="2651125"/>
            <a:ext cx="4267200" cy="701675"/>
          </a:xfrm>
          <a:prstGeom prst="rect">
            <a:avLst/>
          </a:prstGeom>
          <a:noFill/>
          <a:ln w="9525">
            <a:noFill/>
            <a:miter lim="800000"/>
            <a:headEnd/>
            <a:tailEnd/>
          </a:ln>
          <a:effectLst/>
        </p:spPr>
        <p:txBody>
          <a:bodyPr>
            <a:spAutoFit/>
          </a:bodyPr>
          <a:lstStyle/>
          <a:p>
            <a:pPr>
              <a:spcBef>
                <a:spcPct val="50000"/>
              </a:spcBef>
              <a:defRPr/>
            </a:pPr>
            <a:endParaRPr lang="en-US" sz="4000" b="1">
              <a:solidFill>
                <a:srgbClr val="FFFFFF"/>
              </a:solidFill>
              <a:effectLst>
                <a:glow rad="127000">
                  <a:srgbClr val="000000">
                    <a:alpha val="96000"/>
                  </a:srgbClr>
                </a:glow>
              </a:effectLst>
              <a:latin typeface="Arial"/>
              <a:cs typeface="Arial"/>
            </a:endParaRPr>
          </a:p>
        </p:txBody>
      </p:sp>
      <p:sp>
        <p:nvSpPr>
          <p:cNvPr id="76805" name="Text Box 5"/>
          <p:cNvSpPr txBox="1">
            <a:spLocks noChangeArrowheads="1"/>
          </p:cNvSpPr>
          <p:nvPr/>
        </p:nvSpPr>
        <p:spPr bwMode="auto">
          <a:xfrm>
            <a:off x="2627784" y="3519413"/>
            <a:ext cx="4267200" cy="701675"/>
          </a:xfrm>
          <a:prstGeom prst="rect">
            <a:avLst/>
          </a:prstGeom>
          <a:noFill/>
          <a:ln w="9525">
            <a:noFill/>
            <a:miter lim="800000"/>
            <a:headEnd/>
            <a:tailEnd/>
          </a:ln>
          <a:effectLst/>
        </p:spPr>
        <p:txBody>
          <a:bodyPr>
            <a:spAutoFit/>
          </a:bodyPr>
          <a:lstStyle/>
          <a:p>
            <a:pPr>
              <a:spcBef>
                <a:spcPct val="50000"/>
              </a:spcBef>
              <a:buFontTx/>
              <a:buChar char="•"/>
              <a:defRPr/>
            </a:pPr>
            <a:r>
              <a:rPr lang="zh-CN" altLang="en-US" sz="4000" b="1" dirty="0">
                <a:solidFill>
                  <a:srgbClr val="00CC99">
                    <a:lumMod val="60000"/>
                    <a:lumOff val="40000"/>
                  </a:srgbClr>
                </a:solidFill>
                <a:effectLst>
                  <a:glow rad="127000">
                    <a:srgbClr val="000000">
                      <a:alpha val="96000"/>
                    </a:srgbClr>
                  </a:glow>
                </a:effectLst>
                <a:latin typeface="Arial"/>
                <a:cs typeface="Arial"/>
              </a:rPr>
              <a:t>耶路撒冷</a:t>
            </a:r>
            <a:endParaRPr lang="en-US" sz="4000" b="1" dirty="0">
              <a:solidFill>
                <a:srgbClr val="00CC99">
                  <a:lumMod val="60000"/>
                  <a:lumOff val="40000"/>
                </a:srgbClr>
              </a:solidFill>
              <a:effectLst>
                <a:glow rad="127000">
                  <a:srgbClr val="000000">
                    <a:alpha val="96000"/>
                  </a:srgbClr>
                </a:glow>
              </a:effectLst>
              <a:latin typeface="Arial"/>
              <a:cs typeface="Arial"/>
            </a:endParaRPr>
          </a:p>
        </p:txBody>
      </p:sp>
      <p:sp>
        <p:nvSpPr>
          <p:cNvPr id="76806" name="Text Box 6"/>
          <p:cNvSpPr txBox="1">
            <a:spLocks noChangeArrowheads="1"/>
          </p:cNvSpPr>
          <p:nvPr/>
        </p:nvSpPr>
        <p:spPr bwMode="auto">
          <a:xfrm>
            <a:off x="3276600" y="1371600"/>
            <a:ext cx="4267200" cy="769938"/>
          </a:xfrm>
          <a:prstGeom prst="rect">
            <a:avLst/>
          </a:prstGeom>
          <a:noFill/>
          <a:ln w="9525">
            <a:noFill/>
            <a:miter lim="800000"/>
            <a:headEnd/>
            <a:tailEnd/>
          </a:ln>
          <a:effectLst/>
        </p:spPr>
        <p:txBody>
          <a:bodyPr>
            <a:spAutoFit/>
          </a:bodyPr>
          <a:lstStyle/>
          <a:p>
            <a:pPr>
              <a:spcBef>
                <a:spcPct val="50000"/>
              </a:spcBef>
              <a:defRPr/>
            </a:pPr>
            <a:r>
              <a:rPr lang="zh-CN" altLang="en-US" sz="4400" b="1" dirty="0">
                <a:solidFill>
                  <a:srgbClr val="FFFF00"/>
                </a:solidFill>
                <a:effectLst>
                  <a:glow rad="127000">
                    <a:srgbClr val="000000">
                      <a:alpha val="96000"/>
                    </a:srgbClr>
                  </a:glow>
                </a:effectLst>
                <a:latin typeface="Arial"/>
                <a:cs typeface="Arial"/>
              </a:rPr>
              <a:t>以色列</a:t>
            </a:r>
            <a:endParaRPr lang="en-US" sz="4400" b="1" dirty="0">
              <a:solidFill>
                <a:srgbClr val="FFFF00"/>
              </a:solidFill>
              <a:effectLst>
                <a:glow rad="127000">
                  <a:srgbClr val="000000">
                    <a:alpha val="96000"/>
                  </a:srgbClr>
                </a:glow>
              </a:effectLst>
              <a:latin typeface="Arial"/>
              <a:cs typeface="Arial"/>
            </a:endParaRPr>
          </a:p>
        </p:txBody>
      </p:sp>
      <p:sp>
        <p:nvSpPr>
          <p:cNvPr id="76807" name="Text Box 7"/>
          <p:cNvSpPr txBox="1">
            <a:spLocks noChangeArrowheads="1"/>
          </p:cNvSpPr>
          <p:nvPr/>
        </p:nvSpPr>
        <p:spPr bwMode="auto">
          <a:xfrm>
            <a:off x="914400" y="3505200"/>
            <a:ext cx="2578100" cy="762000"/>
          </a:xfrm>
          <a:prstGeom prst="rect">
            <a:avLst/>
          </a:prstGeom>
          <a:noFill/>
          <a:ln w="9525">
            <a:noFill/>
            <a:miter lim="800000"/>
            <a:headEnd/>
            <a:tailEnd/>
          </a:ln>
          <a:effectLst/>
        </p:spPr>
        <p:txBody>
          <a:bodyPr>
            <a:spAutoFit/>
          </a:bodyPr>
          <a:lstStyle/>
          <a:p>
            <a:pPr>
              <a:spcBef>
                <a:spcPct val="50000"/>
              </a:spcBef>
              <a:defRPr/>
            </a:pPr>
            <a:r>
              <a:rPr lang="zh-CN" altLang="en-US" sz="4400" b="1" dirty="0">
                <a:solidFill>
                  <a:srgbClr val="47FFD1"/>
                </a:solidFill>
                <a:effectLst>
                  <a:glow rad="127000">
                    <a:srgbClr val="000000">
                      <a:alpha val="96000"/>
                    </a:srgbClr>
                  </a:glow>
                </a:effectLst>
                <a:latin typeface="Arial"/>
                <a:cs typeface="Arial"/>
              </a:rPr>
              <a:t>犹大</a:t>
            </a:r>
            <a:endParaRPr lang="en-US" sz="4400" b="1" dirty="0">
              <a:solidFill>
                <a:srgbClr val="47FFD1"/>
              </a:solidFill>
              <a:effectLst>
                <a:glow rad="127000">
                  <a:srgbClr val="000000">
                    <a:alpha val="96000"/>
                  </a:srgbClr>
                </a:glow>
              </a:effectLst>
              <a:latin typeface="Arial"/>
              <a:cs typeface="Arial"/>
            </a:endParaRPr>
          </a:p>
        </p:txBody>
      </p:sp>
      <p:sp>
        <p:nvSpPr>
          <p:cNvPr id="11" name="Text Box 5"/>
          <p:cNvSpPr txBox="1">
            <a:spLocks noChangeArrowheads="1"/>
          </p:cNvSpPr>
          <p:nvPr/>
        </p:nvSpPr>
        <p:spPr bwMode="auto">
          <a:xfrm>
            <a:off x="4419600" y="1981200"/>
            <a:ext cx="4267200" cy="701675"/>
          </a:xfrm>
          <a:prstGeom prst="rect">
            <a:avLst/>
          </a:prstGeom>
          <a:noFill/>
          <a:ln w="9525">
            <a:noFill/>
            <a:miter lim="800000"/>
            <a:headEnd/>
            <a:tailEnd/>
          </a:ln>
          <a:effectLst/>
        </p:spPr>
        <p:txBody>
          <a:bodyPr>
            <a:spAutoFit/>
          </a:bodyPr>
          <a:lstStyle/>
          <a:p>
            <a:pPr>
              <a:spcBef>
                <a:spcPct val="50000"/>
              </a:spcBef>
              <a:buFontTx/>
              <a:buChar char="•"/>
              <a:defRPr/>
            </a:pPr>
            <a:r>
              <a:rPr lang="zh-CN" altLang="en-US" sz="4000" b="1" dirty="0">
                <a:solidFill>
                  <a:srgbClr val="FFFF00"/>
                </a:solidFill>
                <a:effectLst>
                  <a:glow rad="127000">
                    <a:srgbClr val="000000">
                      <a:alpha val="96000"/>
                    </a:srgbClr>
                  </a:glow>
                </a:effectLst>
                <a:latin typeface="Arial"/>
                <a:cs typeface="Arial"/>
              </a:rPr>
              <a:t>撒玛利亚</a:t>
            </a:r>
            <a:endParaRPr lang="en-US" sz="4000" b="1" dirty="0">
              <a:solidFill>
                <a:srgbClr val="FFFF00"/>
              </a:solidFill>
              <a:effectLst>
                <a:glow rad="127000">
                  <a:srgbClr val="000000">
                    <a:alpha val="96000"/>
                  </a:srgbClr>
                </a:glow>
              </a:effectLst>
              <a:latin typeface="Arial"/>
              <a:cs typeface="Arial"/>
            </a:endParaRPr>
          </a:p>
        </p:txBody>
      </p:sp>
      <p:sp>
        <p:nvSpPr>
          <p:cNvPr id="12" name="Text Box 5"/>
          <p:cNvSpPr txBox="1">
            <a:spLocks noChangeArrowheads="1"/>
          </p:cNvSpPr>
          <p:nvPr/>
        </p:nvSpPr>
        <p:spPr bwMode="auto">
          <a:xfrm>
            <a:off x="3886200" y="2667000"/>
            <a:ext cx="5195888" cy="830263"/>
          </a:xfrm>
          <a:prstGeom prst="rect">
            <a:avLst/>
          </a:prstGeom>
          <a:solidFill>
            <a:srgbClr val="000000"/>
          </a:solidFill>
          <a:ln w="9525">
            <a:noFill/>
            <a:miter lim="800000"/>
            <a:headEnd/>
            <a:tailEnd/>
          </a:ln>
          <a:effectLst/>
        </p:spPr>
        <p:txBody>
          <a:bodyPr>
            <a:spAutoFit/>
          </a:bodyPr>
          <a:lstStyle>
            <a:lvl1pPr marL="534988" indent="-534988"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eaLnBrk="1" hangingPunct="1">
              <a:defRPr/>
            </a:pPr>
            <a:r>
              <a:rPr lang="mr-IN" altLang="ja-JP" b="1" dirty="0">
                <a:solidFill>
                  <a:srgbClr val="FFFFFF"/>
                </a:solidFill>
                <a:effectLst>
                  <a:glow rad="127000">
                    <a:srgbClr val="000000">
                      <a:alpha val="96000"/>
                    </a:srgbClr>
                  </a:glow>
                </a:effectLst>
                <a:latin typeface="Arial" charset="0"/>
                <a:cs typeface="Arial" charset="0"/>
              </a:rPr>
              <a:t>"</a:t>
            </a:r>
            <a:r>
              <a:rPr lang="zh-CN" altLang="en-US" b="1" dirty="0">
                <a:solidFill>
                  <a:srgbClr val="FFFFFF"/>
                </a:solidFill>
                <a:effectLst>
                  <a:glow rad="127000">
                    <a:srgbClr val="000000">
                      <a:alpha val="96000"/>
                    </a:srgbClr>
                  </a:glow>
                </a:effectLst>
                <a:latin typeface="Arial" charset="0"/>
                <a:cs typeface="Arial" charset="0"/>
              </a:rPr>
              <a:t>所以我必使</a:t>
            </a:r>
            <a:r>
              <a:rPr lang="zh-CN" altLang="en-US" b="1" dirty="0">
                <a:solidFill>
                  <a:srgbClr val="FFFF00"/>
                </a:solidFill>
                <a:effectLst>
                  <a:glow rad="127000">
                    <a:srgbClr val="000000">
                      <a:alpha val="96000"/>
                    </a:srgbClr>
                  </a:glow>
                </a:effectLst>
                <a:latin typeface="Arial" charset="0"/>
                <a:cs typeface="Arial" charset="0"/>
              </a:rPr>
              <a:t>撒玛利亚</a:t>
            </a:r>
            <a:r>
              <a:rPr lang="zh-CN" altLang="en-US" b="1" dirty="0">
                <a:solidFill>
                  <a:srgbClr val="FFFFFF"/>
                </a:solidFill>
                <a:effectLst>
                  <a:glow rad="127000">
                    <a:srgbClr val="000000">
                      <a:alpha val="96000"/>
                    </a:srgbClr>
                  </a:glow>
                </a:effectLst>
                <a:latin typeface="Arial" charset="0"/>
                <a:cs typeface="Arial" charset="0"/>
              </a:rPr>
              <a:t>变成田间的废堆</a:t>
            </a:r>
            <a:r>
              <a:rPr lang="en-US" b="1" dirty="0">
                <a:solidFill>
                  <a:srgbClr val="FFFFFF"/>
                </a:solidFill>
                <a:effectLst>
                  <a:glow rad="127000">
                    <a:srgbClr val="000000">
                      <a:alpha val="96000"/>
                    </a:srgbClr>
                  </a:glow>
                </a:effectLst>
                <a:latin typeface="Arial" charset="0"/>
                <a:cs typeface="Arial" charset="0"/>
              </a:rPr>
              <a:t>…</a:t>
            </a:r>
            <a:r>
              <a:rPr lang="mr-IN" altLang="ja-JP" b="1" dirty="0">
                <a:solidFill>
                  <a:srgbClr val="FFFFFF"/>
                </a:solidFill>
                <a:effectLst>
                  <a:glow rad="127000">
                    <a:srgbClr val="000000">
                      <a:alpha val="96000"/>
                    </a:srgbClr>
                  </a:glow>
                </a:effectLst>
                <a:latin typeface="Arial" charset="0"/>
                <a:cs typeface="Arial" charset="0"/>
              </a:rPr>
              <a:t>"</a:t>
            </a:r>
            <a:r>
              <a:rPr lang="en-US" b="1" dirty="0">
                <a:solidFill>
                  <a:srgbClr val="FFFFFF"/>
                </a:solidFill>
                <a:effectLst>
                  <a:glow rad="127000">
                    <a:srgbClr val="000000">
                      <a:alpha val="96000"/>
                    </a:srgbClr>
                  </a:glow>
                </a:effectLst>
                <a:latin typeface="Arial" charset="0"/>
                <a:cs typeface="Arial" charset="0"/>
              </a:rPr>
              <a:t> (1:6)</a:t>
            </a:r>
          </a:p>
        </p:txBody>
      </p:sp>
      <p:sp>
        <p:nvSpPr>
          <p:cNvPr id="14" name="Text Box 5"/>
          <p:cNvSpPr txBox="1">
            <a:spLocks noChangeArrowheads="1"/>
          </p:cNvSpPr>
          <p:nvPr/>
        </p:nvSpPr>
        <p:spPr bwMode="auto">
          <a:xfrm>
            <a:off x="179388" y="4449763"/>
            <a:ext cx="8964612" cy="1569660"/>
          </a:xfrm>
          <a:prstGeom prst="rect">
            <a:avLst/>
          </a:prstGeom>
          <a:solidFill>
            <a:srgbClr val="000000"/>
          </a:solidFill>
          <a:ln w="9525">
            <a:noFill/>
            <a:miter lim="800000"/>
            <a:headEnd/>
            <a:tailEnd/>
          </a:ln>
          <a:effectLst/>
        </p:spPr>
        <p:txBody>
          <a:bodyPr>
            <a:spAutoFit/>
          </a:bodyPr>
          <a:lstStyle/>
          <a:p>
            <a:pPr marL="355600" indent="-355600">
              <a:defRPr/>
            </a:pPr>
            <a:r>
              <a:rPr lang="mr-IN" b="1" dirty="0">
                <a:solidFill>
                  <a:srgbClr val="FFFFFF"/>
                </a:solidFill>
                <a:effectLst>
                  <a:glow rad="127000">
                    <a:srgbClr val="000000">
                      <a:alpha val="96000"/>
                    </a:srgbClr>
                  </a:glow>
                </a:effectLst>
                <a:latin typeface="Arial"/>
                <a:cs typeface="Arial"/>
              </a:rPr>
              <a:t>"</a:t>
            </a:r>
            <a:r>
              <a:rPr lang="zh-CN" altLang="en-US" b="1" dirty="0">
                <a:solidFill>
                  <a:srgbClr val="FFFFFF"/>
                </a:solidFill>
                <a:effectLst>
                  <a:glow rad="127000">
                    <a:srgbClr val="000000">
                      <a:alpha val="96000"/>
                    </a:srgbClr>
                  </a:glow>
                </a:effectLst>
                <a:latin typeface="Arial"/>
                <a:cs typeface="Arial"/>
              </a:rPr>
              <a:t>犹大啊！为你所喜爱的儿女，</a:t>
            </a:r>
          </a:p>
          <a:p>
            <a:pPr marL="355600" indent="-355600">
              <a:defRPr/>
            </a:pPr>
            <a:r>
              <a:rPr lang="zh-CN" altLang="en-US" b="1" dirty="0">
                <a:solidFill>
                  <a:srgbClr val="FFFFFF"/>
                </a:solidFill>
                <a:effectLst>
                  <a:glow rad="127000">
                    <a:srgbClr val="000000">
                      <a:alpha val="96000"/>
                    </a:srgbClr>
                  </a:glow>
                </a:effectLst>
                <a:latin typeface="Arial"/>
                <a:cs typeface="Arial"/>
              </a:rPr>
              <a:t>你要剃头，使你的头光秃，</a:t>
            </a:r>
          </a:p>
          <a:p>
            <a:pPr marL="355600" indent="-355600">
              <a:defRPr/>
            </a:pPr>
            <a:r>
              <a:rPr lang="zh-CN" altLang="en-US" b="1" dirty="0">
                <a:solidFill>
                  <a:srgbClr val="FFFFFF"/>
                </a:solidFill>
                <a:effectLst>
                  <a:glow rad="127000">
                    <a:srgbClr val="000000">
                      <a:alpha val="96000"/>
                    </a:srgbClr>
                  </a:glow>
                </a:effectLst>
                <a:latin typeface="Arial"/>
                <a:cs typeface="Arial"/>
              </a:rPr>
              <a:t>完全光秃如同秃鹰；</a:t>
            </a:r>
          </a:p>
          <a:p>
            <a:pPr marL="355600" indent="-355600">
              <a:defRPr/>
            </a:pPr>
            <a:r>
              <a:rPr lang="zh-CN" altLang="en-US" b="1" dirty="0">
                <a:solidFill>
                  <a:srgbClr val="FFFFFF"/>
                </a:solidFill>
                <a:effectLst>
                  <a:glow rad="127000">
                    <a:srgbClr val="000000">
                      <a:alpha val="96000"/>
                    </a:srgbClr>
                  </a:glow>
                </a:effectLst>
                <a:latin typeface="Arial"/>
                <a:cs typeface="Arial"/>
              </a:rPr>
              <a:t>因为他们都从你那里被掳去了。</a:t>
            </a:r>
            <a:r>
              <a:rPr lang="mr-IN" b="1" dirty="0">
                <a:solidFill>
                  <a:srgbClr val="FFFFFF"/>
                </a:solidFill>
                <a:effectLst>
                  <a:glow rad="127000">
                    <a:srgbClr val="000000">
                      <a:alpha val="96000"/>
                    </a:srgbClr>
                  </a:glow>
                </a:effectLst>
                <a:latin typeface="Arial"/>
                <a:cs typeface="Arial"/>
              </a:rPr>
              <a:t>"</a:t>
            </a:r>
            <a:r>
              <a:rPr lang="en-US" b="1" dirty="0">
                <a:solidFill>
                  <a:srgbClr val="FFFFFF"/>
                </a:solidFill>
                <a:effectLst>
                  <a:glow rad="127000">
                    <a:srgbClr val="000000">
                      <a:alpha val="96000"/>
                    </a:srgbClr>
                  </a:glow>
                </a:effectLst>
                <a:latin typeface="Arial"/>
                <a:cs typeface="Arial"/>
              </a:rPr>
              <a:t> (1:16).</a:t>
            </a:r>
          </a:p>
        </p:txBody>
      </p:sp>
      <p:sp>
        <p:nvSpPr>
          <p:cNvPr id="76808" name="Rectangle 8"/>
          <p:cNvSpPr>
            <a:spLocks noGrp="1" noChangeArrowheads="1"/>
          </p:cNvSpPr>
          <p:nvPr>
            <p:ph type="title" idx="4294967295"/>
          </p:nvPr>
        </p:nvSpPr>
        <p:spPr>
          <a:xfrm>
            <a:off x="0" y="2667000"/>
            <a:ext cx="4067175" cy="762000"/>
          </a:xfrm>
        </p:spPr>
        <p:txBody>
          <a:bodyPr/>
          <a:lstStyle/>
          <a:p>
            <a:pPr algn="l" eaLnBrk="1" hangingPunct="1">
              <a:defRPr/>
            </a:pPr>
            <a:r>
              <a:rPr lang="en-US" sz="3200" dirty="0" err="1">
                <a:effectLst>
                  <a:glow rad="127000">
                    <a:schemeClr val="tx1">
                      <a:alpha val="96000"/>
                    </a:schemeClr>
                  </a:glow>
                </a:effectLst>
                <a:latin typeface="Arial" charset="0"/>
                <a:ea typeface="ＭＳ Ｐゴシック" charset="0"/>
              </a:rPr>
              <a:t>Moresheth-gath</a:t>
            </a:r>
            <a:endParaRPr lang="en-US" sz="3600" dirty="0">
              <a:effectLst>
                <a:glow rad="127000">
                  <a:schemeClr val="tx1">
                    <a:alpha val="96000"/>
                  </a:schemeClr>
                </a:glow>
              </a:effectLst>
              <a:latin typeface="Arial" charset="0"/>
              <a:ea typeface="ＭＳ Ｐゴシック" charset="0"/>
            </a:endParaRPr>
          </a:p>
        </p:txBody>
      </p:sp>
    </p:spTree>
    <p:extLst>
      <p:ext uri="{BB962C8B-B14F-4D97-AF65-F5344CB8AC3E}">
        <p14:creationId xmlns:p14="http://schemas.microsoft.com/office/powerpoint/2010/main" val="8928108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059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33600" y="609600"/>
            <a:ext cx="419100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4" name="Rectangle 3"/>
          <p:cNvSpPr>
            <a:spLocks noChangeArrowheads="1"/>
          </p:cNvSpPr>
          <p:nvPr/>
        </p:nvSpPr>
        <p:spPr bwMode="auto">
          <a:xfrm>
            <a:off x="0" y="3276600"/>
            <a:ext cx="914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solidFill>
                  <a:srgbClr val="000000"/>
                </a:solidFill>
                <a:cs typeface="Times New Roman" charset="0"/>
              </a:rPr>
              <a:t>Judgment for Exploitation</a:t>
            </a:r>
            <a:r>
              <a:rPr lang="en-US" sz="1400">
                <a:solidFill>
                  <a:srgbClr val="000000"/>
                </a:solidFill>
                <a:cs typeface="Times New Roman" charset="0"/>
              </a:rPr>
              <a:t> </a:t>
            </a:r>
            <a:endParaRPr lang="en-US">
              <a:solidFill>
                <a:srgbClr val="000000"/>
              </a:solidFill>
              <a:cs typeface="Times New Roman" charset="0"/>
            </a:endParaRPr>
          </a:p>
        </p:txBody>
      </p:sp>
      <p:sp>
        <p:nvSpPr>
          <p:cNvPr id="110595" name="Rectangle 4"/>
          <p:cNvSpPr>
            <a:spLocks noChangeArrowheads="1"/>
          </p:cNvSpPr>
          <p:nvPr/>
        </p:nvSpPr>
        <p:spPr bwMode="auto">
          <a:xfrm>
            <a:off x="0" y="3276600"/>
            <a:ext cx="914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solidFill>
                  <a:srgbClr val="000000"/>
                </a:solidFill>
                <a:cs typeface="Times New Roman" charset="0"/>
              </a:rPr>
              <a:t>Judgment for Exploitation</a:t>
            </a:r>
            <a:r>
              <a:rPr lang="en-US" sz="1400">
                <a:solidFill>
                  <a:srgbClr val="000000"/>
                </a:solidFill>
                <a:cs typeface="Times New Roman" charset="0"/>
              </a:rPr>
              <a:t> </a:t>
            </a:r>
            <a:endParaRPr lang="en-US">
              <a:solidFill>
                <a:srgbClr val="000000"/>
              </a:solidFill>
              <a:cs typeface="Times New Roman" charset="0"/>
            </a:endParaRPr>
          </a:p>
        </p:txBody>
      </p:sp>
      <p:grpSp>
        <p:nvGrpSpPr>
          <p:cNvPr id="2" name="Group 5"/>
          <p:cNvGrpSpPr>
            <a:grpSpLocks/>
          </p:cNvGrpSpPr>
          <p:nvPr/>
        </p:nvGrpSpPr>
        <p:grpSpPr bwMode="auto">
          <a:xfrm>
            <a:off x="1985963" y="3429001"/>
            <a:ext cx="5540375" cy="1643063"/>
            <a:chOff x="1203" y="2496"/>
            <a:chExt cx="3490" cy="1035"/>
          </a:xfrm>
        </p:grpSpPr>
        <p:pic>
          <p:nvPicPr>
            <p:cNvPr id="110600" name="Picture 6"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2400" y="2496"/>
              <a:ext cx="327" cy="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3" name="Text Box 7"/>
            <p:cNvSpPr txBox="1">
              <a:spLocks noChangeArrowheads="1"/>
            </p:cNvSpPr>
            <p:nvPr/>
          </p:nvSpPr>
          <p:spPr bwMode="auto">
            <a:xfrm>
              <a:off x="1203" y="2542"/>
              <a:ext cx="349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9600" dirty="0" err="1">
                  <a:solidFill>
                    <a:srgbClr val="000000"/>
                  </a:solidFill>
                  <a:latin typeface="Bwhebb" charset="0"/>
                  <a:cs typeface="Times New Roman" charset="0"/>
                </a:rPr>
                <a:t>hk</a:t>
              </a:r>
              <a:r>
                <a:rPr lang="fr-FR" sz="9600" dirty="0">
                  <a:solidFill>
                    <a:srgbClr val="000000"/>
                  </a:solidFill>
                  <a:latin typeface="Bwhebb" charset="0"/>
                  <a:cs typeface="Times New Roman" charset="0"/>
                </a:rPr>
                <a:t>'</a:t>
              </a:r>
              <a:r>
                <a:rPr lang="en-US" sz="9600" dirty="0" err="1">
                  <a:solidFill>
                    <a:srgbClr val="000000"/>
                  </a:solidFill>
                  <a:latin typeface="Bwhebb" charset="0"/>
                  <a:cs typeface="Times New Roman" charset="0"/>
                </a:rPr>
                <a:t>ymi</a:t>
              </a:r>
              <a:r>
                <a:rPr lang="en-US" sz="9600" dirty="0">
                  <a:solidFill>
                    <a:srgbClr val="FFFFFF"/>
                  </a:solidFill>
                  <a:latin typeface="Bwhebb" charset="0"/>
                  <a:cs typeface="Times New Roman" charset="0"/>
                </a:rPr>
                <a:t>  </a:t>
              </a:r>
              <a:r>
                <a:rPr lang="ko-KR" altLang="en-US" sz="9600" dirty="0" err="1">
                  <a:solidFill>
                    <a:srgbClr val="000000"/>
                  </a:solidFill>
                  <a:ea typeface="Times New Roman" charset="0"/>
                  <a:cs typeface="Times New Roman" charset="0"/>
                </a:rPr>
                <a:t>弥迦</a:t>
              </a:r>
              <a:endParaRPr lang="en-US" sz="9600" dirty="0">
                <a:solidFill>
                  <a:srgbClr val="FFFFFF"/>
                </a:solidFill>
                <a:ea typeface="Times New Roman" charset="0"/>
                <a:cs typeface="Times New Roman" charset="0"/>
              </a:endParaRPr>
            </a:p>
          </p:txBody>
        </p:sp>
      </p:grpSp>
      <p:pic>
        <p:nvPicPr>
          <p:cNvPr id="110597" name="Picture 8" descr="glassclock"/>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6804025" y="1484313"/>
            <a:ext cx="17526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Rectangle 9"/>
          <p:cNvSpPr>
            <a:spLocks noGrp="1" noChangeArrowheads="1"/>
          </p:cNvSpPr>
          <p:nvPr>
            <p:ph type="title" idx="4294967295"/>
          </p:nvPr>
        </p:nvSpPr>
        <p:spPr>
          <a:xfrm>
            <a:off x="-533399" y="4076700"/>
            <a:ext cx="8839200" cy="1676400"/>
          </a:xfrm>
        </p:spPr>
        <p:txBody>
          <a:bodyPr/>
          <a:lstStyle/>
          <a:p>
            <a:pPr algn="r" eaLnBrk="1" hangingPunct="1">
              <a:defRPr/>
            </a:pPr>
            <a:r>
              <a:rPr lang="en-US" sz="7200" dirty="0" err="1">
                <a:effectLst>
                  <a:outerShdw blurRad="50800" dist="38100" dir="2700000">
                    <a:srgbClr val="000000">
                      <a:alpha val="43000"/>
                    </a:srgbClr>
                  </a:outerShdw>
                </a:effectLst>
                <a:latin typeface="Bwhebb" charset="0"/>
                <a:ea typeface="ＭＳ Ｐゴシック" charset="0"/>
                <a:cs typeface="Times New Roman" charset="0"/>
              </a:rPr>
              <a:t>hk</a:t>
            </a:r>
            <a:r>
              <a:rPr lang="fr-FR" sz="7200" dirty="0">
                <a:effectLst>
                  <a:outerShdw blurRad="50800" dist="38100" dir="2700000">
                    <a:srgbClr val="000000">
                      <a:alpha val="43000"/>
                    </a:srgbClr>
                  </a:outerShdw>
                </a:effectLst>
                <a:latin typeface="Bwhebb" charset="0"/>
                <a:ea typeface="ＭＳ Ｐゴシック" charset="0"/>
                <a:cs typeface="Times New Roman" charset="0"/>
              </a:rPr>
              <a:t>'</a:t>
            </a:r>
            <a:r>
              <a:rPr lang="en-US" sz="7200" dirty="0" err="1">
                <a:effectLst>
                  <a:outerShdw blurRad="50800" dist="38100" dir="2700000">
                    <a:srgbClr val="000000">
                      <a:alpha val="43000"/>
                    </a:srgbClr>
                  </a:outerShdw>
                </a:effectLst>
                <a:latin typeface="Bwhebb" charset="0"/>
                <a:ea typeface="ＭＳ Ｐゴシック" charset="0"/>
                <a:cs typeface="Times New Roman" charset="0"/>
              </a:rPr>
              <a:t>ymi</a:t>
            </a:r>
            <a:r>
              <a:rPr lang="en-US" sz="7200" dirty="0">
                <a:effectLst>
                  <a:outerShdw blurRad="50800" dist="38100" dir="2700000" algn="tl">
                    <a:srgbClr val="000000">
                      <a:alpha val="43000"/>
                    </a:srgbClr>
                  </a:outerShdw>
                </a:effectLst>
                <a:latin typeface="Bwhebb" charset="0"/>
                <a:ea typeface="ＭＳ Ｐゴシック" charset="0"/>
                <a:cs typeface="Times New Roman" charset="0"/>
              </a:rPr>
              <a:t>   </a:t>
            </a:r>
            <a:r>
              <a:rPr lang="ko-KR" altLang="en-US" sz="7200" dirty="0" err="1">
                <a:effectLst>
                  <a:outerShdw blurRad="50800" dist="38100" dir="2700000" algn="tl">
                    <a:srgbClr val="000000">
                      <a:alpha val="43000"/>
                    </a:srgbClr>
                  </a:outerShdw>
                </a:effectLst>
                <a:latin typeface="Capitals" charset="0"/>
                <a:ea typeface="ＭＳ Ｐゴシック" charset="0"/>
                <a:cs typeface="Capitals" charset="0"/>
              </a:rPr>
              <a:t>弥迦</a:t>
            </a:r>
            <a:r>
              <a:rPr lang="en-US" sz="7200" dirty="0">
                <a:effectLst>
                  <a:outerShdw blurRad="50800" dist="38100" dir="2700000" algn="tl">
                    <a:srgbClr val="000000">
                      <a:alpha val="43000"/>
                    </a:srgbClr>
                  </a:outerShdw>
                </a:effectLst>
                <a:latin typeface="Capitals" charset="0"/>
                <a:ea typeface="ＭＳ Ｐゴシック" charset="0"/>
                <a:cs typeface="Capitals" charset="0"/>
              </a:rPr>
              <a:t>'s Lament</a:t>
            </a:r>
            <a:endParaRPr lang="en-US" sz="3200" dirty="0">
              <a:effectLst>
                <a:outerShdw blurRad="50800" dist="38100" dir="2700000" algn="tl">
                  <a:srgbClr val="000000">
                    <a:alpha val="43000"/>
                  </a:srgbClr>
                </a:outerShdw>
              </a:effectLst>
              <a:latin typeface="Capitals" charset="0"/>
              <a:ea typeface="ＭＳ Ｐゴシック" charset="0"/>
              <a:cs typeface="Capitals" charset="0"/>
            </a:endParaRPr>
          </a:p>
        </p:txBody>
      </p:sp>
      <p:pic>
        <p:nvPicPr>
          <p:cNvPr id="3" name="Picture 2" descr="Screen Shot 2016-06-29 at 6.49.32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3420" y="3717032"/>
            <a:ext cx="3238500" cy="1790700"/>
          </a:xfrm>
          <a:prstGeom prst="rect">
            <a:avLst/>
          </a:prstGeom>
        </p:spPr>
      </p:pic>
    </p:spTree>
    <p:extLst>
      <p:ext uri="{BB962C8B-B14F-4D97-AF65-F5344CB8AC3E}">
        <p14:creationId xmlns:p14="http://schemas.microsoft.com/office/powerpoint/2010/main" val="872409142"/>
      </p:ext>
    </p:extLst>
  </p:cSld>
  <p:clrMapOvr>
    <a:masterClrMapping/>
  </p:clrMapOvr>
  <p:transition>
    <p:fade thruBlk="1"/>
  </p:transition>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1:8-16</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
        <p:nvSpPr>
          <p:cNvPr id="50" name="Rectangle 2"/>
          <p:cNvSpPr txBox="1">
            <a:spLocks noChangeArrowheads="1"/>
          </p:cNvSpPr>
          <p:nvPr/>
        </p:nvSpPr>
        <p:spPr bwMode="auto">
          <a:xfrm>
            <a:off x="3598172" y="1352592"/>
            <a:ext cx="5545827" cy="4354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为此我要痛哭哀号，</a:t>
            </a:r>
          </a:p>
          <a:p>
            <a:pPr defTabSz="457200">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赤膊光脚而行；</a:t>
            </a:r>
          </a:p>
          <a:p>
            <a:pPr defTabSz="457200">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又要哀号如豺狼，</a:t>
            </a:r>
          </a:p>
          <a:p>
            <a:pPr defTabSz="457200">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悲鸣像鸵鸟。</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p>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(1:8 </a:t>
            </a:r>
            <a:r>
              <a:rPr lang="en-US" altLang="zh-CN" sz="3600" b="1" dirty="0">
                <a:solidFill>
                  <a:srgbClr val="FFFFFF"/>
                </a:solidFill>
                <a:effectLst>
                  <a:glow rad="127000">
                    <a:srgbClr val="000000"/>
                  </a:glow>
                </a:effectLst>
                <a:latin typeface="Arial" charset="0"/>
                <a:ea typeface="ＭＳ Ｐゴシック" charset="0"/>
                <a:cs typeface="ＭＳ Ｐゴシック" charset="0"/>
              </a:rPr>
              <a:t>CNV</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72122974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200" b="1" kern="0">
                <a:solidFill>
                  <a:srgbClr val="FFFFFF"/>
                </a:solidFill>
                <a:effectLst>
                  <a:glow rad="127000">
                    <a:srgbClr val="000000"/>
                  </a:glow>
                </a:effectLst>
                <a:latin typeface="Arial" charset="0"/>
                <a:ea typeface="ＭＳ Ｐゴシック" charset="0"/>
                <a:cs typeface="ＭＳ Ｐゴシック" charset="0"/>
              </a:rPr>
              <a:t>上帝控告以色列和犹大的罪恶和对穷人的剥削，并宣告在被掳期间的审判，以期他们可以悔改，并应许赦免以及在救主弥赛亚之下国度的祝福，以实现对亚伯拉罕之约。</a:t>
            </a:r>
            <a:endParaRPr lang="en-US" sz="32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zh-CN" altLang="en-US" sz="3600" b="1">
                <a:solidFill>
                  <a:srgbClr val="FFFFFF"/>
                </a:solidFill>
                <a:effectLst>
                  <a:glow rad="127000">
                    <a:srgbClr val="000000"/>
                  </a:glow>
                </a:effectLst>
                <a:latin typeface="Arial" charset="0"/>
                <a:ea typeface="ＭＳ Ｐゴシック" charset="0"/>
                <a:cs typeface="ＭＳ Ｐゴシック" charset="0"/>
              </a:rPr>
              <a:t>弥迦书</a:t>
            </a:r>
            <a:br>
              <a:rPr lang="en-US" sz="3600" b="1">
                <a:solidFill>
                  <a:srgbClr val="FFFFFF"/>
                </a:solidFill>
                <a:latin typeface="Arial"/>
                <a:cs typeface="Arial"/>
              </a:rPr>
            </a:br>
            <a:r>
              <a:rPr lang="zh-CN" altLang="en-US" sz="3600" b="1">
                <a:solidFill>
                  <a:srgbClr val="FFFFFF"/>
                </a:solidFill>
                <a:latin typeface="Arial"/>
                <a:cs typeface="Arial"/>
              </a:rPr>
              <a:t>信息声明</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a:solidFill>
                  <a:srgbClr val="000000"/>
                </a:solidFill>
                <a:cs typeface="MS PGothic" charset="0"/>
              </a:rPr>
              <a:t>615</a:t>
            </a:r>
          </a:p>
          <a:p>
            <a:pPr algn="ctr" eaLnBrk="1" hangingPunct="1">
              <a:defRPr/>
            </a:pPr>
            <a:r>
              <a:rPr lang="en-US" altLang="zh-CN" b="1" kern="0" dirty="0">
                <a:solidFill>
                  <a:srgbClr val="000000"/>
                </a:solidFill>
                <a:cs typeface="MS PGothic" charset="0"/>
              </a:rPr>
              <a:t>346</a:t>
            </a:r>
          </a:p>
        </p:txBody>
      </p:sp>
    </p:spTree>
    <p:extLst>
      <p:ext uri="{BB962C8B-B14F-4D97-AF65-F5344CB8AC3E}">
        <p14:creationId xmlns:p14="http://schemas.microsoft.com/office/powerpoint/2010/main" val="3102751708"/>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8800" b="1" dirty="0">
                <a:solidFill>
                  <a:srgbClr val="FFFFFF"/>
                </a:solidFill>
                <a:effectLst>
                  <a:glow rad="127000">
                    <a:srgbClr val="000000"/>
                  </a:glow>
                </a:effectLst>
                <a:latin typeface="Arial" charset="0"/>
                <a:ea typeface="ＭＳ Ｐゴシック" charset="0"/>
                <a:cs typeface="ＭＳ Ｐゴシック" charset="0"/>
              </a:rPr>
              <a:t>剥削</a:t>
            </a:r>
            <a:endParaRPr lang="en-US" sz="8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弥迦</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615</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1535792040"/>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弥迦</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989544861"/>
      </p:ext>
    </p:extLst>
  </p:cSld>
  <p:clrMapOvr>
    <a:overrideClrMapping bg1="lt1" tx1="dk1" bg2="lt2" tx2="dk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2:1-5</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721229746"/>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65100"/>
            <a:ext cx="9144000" cy="65151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579881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那些在床上图谋不义，</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并且行恶的人有祸了！</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因为他们的手有力量，</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天一亮，就作出来了。</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他们要田地，就去抢夺；</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想要房屋，就去强取。</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他们欺压人和他的家眷，</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取人和人的产业。</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(2:1-2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562903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blinds(horizontal)">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5798813"/>
          </a:xfrm>
          <a:effectLst>
            <a:outerShdw blurRad="63500" dist="35921" dir="2700000" algn="ctr" rotWithShape="0">
              <a:schemeClr val="tx2">
                <a:alpha val="74998"/>
              </a:schemeClr>
            </a:outerShdw>
          </a:effectLst>
        </p:spPr>
        <p:txBody>
          <a:bodyPr anchor="t"/>
          <a:lstStyle/>
          <a:p>
            <a:r>
              <a:rPr lang="ko-KR" altLang="en-US" sz="3600" b="1" dirty="0" err="1">
                <a:effectLst>
                  <a:glow rad="127000">
                    <a:schemeClr val="tx1"/>
                  </a:glow>
                </a:effectLst>
                <a:latin typeface="Arial" charset="0"/>
                <a:ea typeface="ＭＳ Ｐゴシック" charset="0"/>
                <a:cs typeface="ＭＳ Ｐゴシック" charset="0"/>
              </a:rPr>
              <a:t>因此耶和华这样说：看哪</a:t>
            </a:r>
            <a:r>
              <a:rPr lang="ko-KR" altLang="en-US" sz="3600" b="1" dirty="0">
                <a:effectLst>
                  <a:glow rad="127000">
                    <a:schemeClr val="tx1"/>
                  </a:glow>
                </a:effectLst>
                <a:latin typeface="Arial" charset="0"/>
                <a:ea typeface="ＭＳ Ｐゴシック" charset="0"/>
                <a:cs typeface="ＭＳ Ｐゴシック" charset="0"/>
              </a:rPr>
              <a:t>！ </a:t>
            </a:r>
            <a:r>
              <a:rPr lang="ko-KR" altLang="en-US" sz="3600" b="1" dirty="0" err="1">
                <a:effectLst>
                  <a:glow rad="127000">
                    <a:schemeClr val="tx1"/>
                  </a:glow>
                </a:effectLst>
                <a:latin typeface="Arial" charset="0"/>
                <a:ea typeface="ＭＳ Ｐゴシック" charset="0"/>
                <a:cs typeface="ＭＳ Ｐゴシック" charset="0"/>
              </a:rPr>
              <a:t>我策划灾祸攻击这家族</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你们无法缩起颈项避开这灾祸</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你们不能昂首而行</a:t>
            </a:r>
            <a:r>
              <a:rPr lang="ko-KR" alt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昂首而行</a:t>
            </a:r>
            <a:r>
              <a:rPr lang="ko-KR" altLang="en-US" sz="3600" b="1" dirty="0">
                <a:effectLst>
                  <a:glow rad="127000">
                    <a:schemeClr val="tx1"/>
                  </a:glow>
                </a:effectLst>
                <a:latin typeface="Arial" charset="0"/>
                <a:ea typeface="ＭＳ Ｐゴシック" charset="0"/>
                <a:cs typeface="ＭＳ Ｐゴシック" charset="0"/>
              </a:rPr>
              <a:t>” </a:t>
            </a:r>
            <a:r>
              <a:rPr lang="ko-KR" altLang="en-US" sz="3600" b="1" dirty="0" err="1">
                <a:effectLst>
                  <a:glow rad="127000">
                    <a:schemeClr val="tx1"/>
                  </a:glow>
                </a:effectLst>
                <a:latin typeface="Arial" charset="0"/>
                <a:ea typeface="ＭＳ Ｐゴシック" charset="0"/>
                <a:cs typeface="ＭＳ Ｐゴシック" charset="0"/>
              </a:rPr>
              <a:t>或译</a:t>
            </a:r>
            <a:r>
              <a:rPr lang="ko-KR" alt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高视阔步</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因为这是个灾难的时代</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弥迦</a:t>
            </a:r>
            <a:r>
              <a:rPr lang="en-US" sz="3600" b="1" dirty="0">
                <a:effectLst>
                  <a:glow rad="127000">
                    <a:schemeClr val="tx1"/>
                  </a:glow>
                </a:effectLst>
                <a:latin typeface="Arial" charset="0"/>
                <a:ea typeface="ＭＳ Ｐゴシック" charset="0"/>
                <a:cs typeface="ＭＳ Ｐゴシック" charset="0"/>
              </a:rPr>
              <a:t> 2:3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67937065"/>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828531"/>
          </a:xfrm>
          <a:effectLst>
            <a:outerShdw blurRad="63500" dist="35921" dir="2700000" algn="ctr" rotWithShape="0">
              <a:schemeClr val="tx2">
                <a:alpha val="74998"/>
              </a:schemeClr>
            </a:outerShdw>
          </a:effectLst>
        </p:spPr>
        <p:txBody>
          <a:bodyPr anchor="t"/>
          <a:lstStyle/>
          <a:p>
            <a:r>
              <a:rPr lang="ko-KR" altLang="en-US" sz="3600" b="1" dirty="0" err="1">
                <a:effectLst>
                  <a:glow rad="127000">
                    <a:schemeClr val="tx1"/>
                  </a:glow>
                </a:effectLst>
                <a:latin typeface="Arial" charset="0"/>
                <a:ea typeface="ＭＳ Ｐゴシック" charset="0"/>
                <a:cs typeface="ＭＳ Ｐゴシック" charset="0"/>
              </a:rPr>
              <a:t>到那日，必有人作歌讽刺你们</a:t>
            </a:r>
            <a:r>
              <a:rPr lang="ko-KR" altLang="en-US" sz="3600" b="1" dirty="0">
                <a:effectLst>
                  <a:glow rad="127000">
                    <a:schemeClr val="tx1"/>
                  </a:glow>
                </a:effectLst>
                <a:latin typeface="Arial" charset="0"/>
                <a:ea typeface="ＭＳ Ｐゴシック" charset="0"/>
                <a:cs typeface="ＭＳ Ｐゴシック" charset="0"/>
              </a:rPr>
              <a:t>，</a:t>
            </a:r>
            <a:br>
              <a:rPr lang="en-US" altLang="ko-KR"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唱悲伤的哀歌，说</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我们彻底被毁灭了</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我子民分内的产业，他竟转给别人了</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他怎可从我这里挪去</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把我们的田地分给掳掠我们的人</a:t>
            </a:r>
            <a:br>
              <a:rPr lang="en-US" altLang="ko-KR" sz="3600" b="1" dirty="0">
                <a:effectLst>
                  <a:glow rad="127000">
                    <a:schemeClr val="tx1"/>
                  </a:glow>
                </a:effectLst>
                <a:latin typeface="Arial" charset="0"/>
                <a:ea typeface="ＭＳ Ｐゴシック" charset="0"/>
                <a:cs typeface="ＭＳ Ｐゴシック" charset="0"/>
              </a:rPr>
            </a:br>
            <a:r>
              <a:rPr lang="ko-KR" alt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分给掳掠我们的人</a:t>
            </a:r>
            <a:r>
              <a:rPr lang="ko-KR" altLang="en-US" sz="3600" b="1" dirty="0">
                <a:effectLst>
                  <a:glow rad="127000">
                    <a:schemeClr val="tx1"/>
                  </a:glow>
                </a:effectLst>
                <a:latin typeface="Arial" charset="0"/>
                <a:ea typeface="ＭＳ Ｐゴシック" charset="0"/>
                <a:cs typeface="ＭＳ Ｐゴシック" charset="0"/>
              </a:rPr>
              <a:t>” </a:t>
            </a:r>
            <a:r>
              <a:rPr lang="ko-KR" altLang="en-US" sz="3600" b="1" dirty="0" err="1">
                <a:effectLst>
                  <a:glow rad="127000">
                    <a:schemeClr val="tx1"/>
                  </a:glow>
                </a:effectLst>
                <a:latin typeface="Arial" charset="0"/>
                <a:ea typeface="ＭＳ Ｐゴシック" charset="0"/>
                <a:cs typeface="ＭＳ Ｐゴシック" charset="0"/>
              </a:rPr>
              <a:t>或译</a:t>
            </a:r>
            <a:r>
              <a:rPr lang="ko-KR" alt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分给背道的人</a:t>
            </a:r>
            <a:r>
              <a:rPr lang="ko-KR" altLang="en-US" sz="3600" b="1" dirty="0">
                <a:effectLst>
                  <a:glow rad="127000">
                    <a:schemeClr val="tx1"/>
                  </a:glow>
                </a:effectLst>
                <a:latin typeface="Arial" charset="0"/>
                <a:ea typeface="ＭＳ Ｐゴシック" charset="0"/>
                <a:cs typeface="ＭＳ Ｐゴシック" charset="0"/>
              </a:rPr>
              <a:t>”） ！” </a:t>
            </a:r>
            <a:br>
              <a:rPr lang="en-US" altLang="ko-KR" sz="3600" b="1" dirty="0">
                <a:effectLst>
                  <a:glow rad="127000">
                    <a:schemeClr val="tx1"/>
                  </a:glow>
                </a:effectLst>
                <a:latin typeface="Arial" charset="0"/>
                <a:ea typeface="ＭＳ Ｐゴシック" charset="0"/>
                <a:cs typeface="ＭＳ Ｐゴシック" charset="0"/>
              </a:rPr>
            </a:br>
            <a:r>
              <a:rPr lang="en-US" altLang="ko-KR" sz="3600" b="1" dirty="0">
                <a:effectLst>
                  <a:glow rad="127000">
                    <a:schemeClr val="tx1"/>
                  </a:glow>
                </a:effectLst>
                <a:latin typeface="Arial" charset="0"/>
                <a:ea typeface="ＭＳ Ｐゴシック" charset="0"/>
                <a:cs typeface="ＭＳ Ｐゴシック" charset="0"/>
              </a:rPr>
              <a:t>5</a:t>
            </a:r>
            <a:r>
              <a:rPr lang="ko-KR" altLang="en-US" sz="3600" b="1" dirty="0" err="1">
                <a:effectLst>
                  <a:glow rad="127000">
                    <a:schemeClr val="tx1"/>
                  </a:glow>
                </a:effectLst>
                <a:latin typeface="Arial" charset="0"/>
                <a:ea typeface="ＭＳ Ｐゴシック" charset="0"/>
                <a:cs typeface="ＭＳ Ｐゴシック" charset="0"/>
              </a:rPr>
              <a:t>因此你在耶和华的会众中</a:t>
            </a:r>
            <a:r>
              <a:rPr lang="ko-KR" altLang="en-US" sz="3600" b="1" dirty="0">
                <a:effectLst>
                  <a:glow rad="127000">
                    <a:schemeClr val="tx1"/>
                  </a:glow>
                </a:effectLst>
                <a:latin typeface="Arial" charset="0"/>
                <a:ea typeface="ＭＳ Ｐゴシック" charset="0"/>
                <a:cs typeface="ＭＳ Ｐゴシック" charset="0"/>
              </a:rPr>
              <a:t>，</a:t>
            </a:r>
            <a:br>
              <a:rPr lang="en-US" altLang="ko-KR"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必没有抽籤拉准绳的人了</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攻击先知的话</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弥迦</a:t>
            </a:r>
            <a:r>
              <a:rPr lang="en-US" sz="3600" b="1" dirty="0">
                <a:effectLst>
                  <a:glow rad="127000">
                    <a:schemeClr val="tx1"/>
                  </a:glow>
                </a:effectLst>
                <a:latin typeface="Arial" charset="0"/>
                <a:ea typeface="ＭＳ Ｐゴシック" charset="0"/>
                <a:cs typeface="ＭＳ Ｐゴシック" charset="0"/>
              </a:rPr>
              <a:t> 2:4-5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4750457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2:6-11</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2:1-5</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721229746"/>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bwMode="auto">
          <a:xfrm>
            <a:off x="2316500" y="29469"/>
            <a:ext cx="6667285" cy="3815479"/>
          </a:xfrm>
          <a:prstGeom prst="wedgeRoundRectCallout">
            <a:avLst>
              <a:gd name="adj1" fmla="val -60516"/>
              <a:gd name="adj2" fmla="val 96091"/>
              <a:gd name="adj3" fmla="val 16667"/>
            </a:avLst>
          </a:prstGeom>
          <a:solidFill>
            <a:srgbClr val="0000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528160" y="620688"/>
            <a:ext cx="6615840" cy="3224260"/>
          </a:xfrm>
          <a:effectLst>
            <a:outerShdw blurRad="63500" dist="35921" dir="2700000" algn="ctr" rotWithShape="0">
              <a:schemeClr val="tx2">
                <a:alpha val="74998"/>
              </a:schemeClr>
            </a:outerShdw>
          </a:effectLst>
        </p:spPr>
        <p:txBody>
          <a:bodyPr anchor="t"/>
          <a:lstStyle/>
          <a:p>
            <a:pPr>
              <a:defRPr/>
            </a:pPr>
            <a:r>
              <a:rPr lang="ko-KR" altLang="en-US" sz="3600" b="1" dirty="0" err="1">
                <a:effectLst>
                  <a:glow rad="127000">
                    <a:schemeClr val="tx1"/>
                  </a:glow>
                </a:effectLst>
                <a:latin typeface="Arial" charset="0"/>
                <a:ea typeface="ＭＳ Ｐゴシック" charset="0"/>
                <a:cs typeface="ＭＳ Ｐゴシック" charset="0"/>
              </a:rPr>
              <a:t>有人预言说</a:t>
            </a:r>
            <a:r>
              <a:rPr lang="ko-KR" alt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你们不要说预言；人不可预言这些事</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羞耻不会临到我们</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弥迦</a:t>
            </a:r>
            <a:r>
              <a:rPr lang="en-US" sz="3600" b="1" dirty="0">
                <a:effectLst>
                  <a:glow rad="127000">
                    <a:schemeClr val="tx1"/>
                  </a:glow>
                </a:effectLst>
                <a:latin typeface="Arial" charset="0"/>
                <a:ea typeface="ＭＳ Ｐゴシック" charset="0"/>
                <a:cs typeface="ＭＳ Ｐゴシック" charset="0"/>
              </a:rPr>
              <a:t> 2:6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13830641"/>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931416"/>
          </a:xfrm>
          <a:effectLst>
            <a:outerShdw blurRad="63500" dist="35921" dir="2700000" algn="ctr" rotWithShape="0">
              <a:schemeClr val="tx2">
                <a:alpha val="74998"/>
              </a:schemeClr>
            </a:outerShdw>
          </a:effectLst>
        </p:spPr>
        <p:txBody>
          <a:bodyPr anchor="t"/>
          <a:lstStyle/>
          <a:p>
            <a:pPr>
              <a:defRPr/>
            </a:pPr>
            <a:r>
              <a:rPr lang="ko-KR" altLang="en-US" sz="3600" b="1" dirty="0" err="1">
                <a:effectLst>
                  <a:glow rad="127000">
                    <a:schemeClr val="tx1"/>
                  </a:glow>
                </a:effectLst>
                <a:latin typeface="Arial" charset="0"/>
                <a:ea typeface="ＭＳ Ｐゴシック" charset="0"/>
                <a:cs typeface="ＭＳ Ｐゴシック" charset="0"/>
              </a:rPr>
              <a:t>雅各家啊</a:t>
            </a:r>
            <a:r>
              <a:rPr lang="ko-KR" altLang="en-US" sz="3600" b="1" dirty="0">
                <a:effectLst>
                  <a:glow rad="127000">
                    <a:schemeClr val="tx1"/>
                  </a:glow>
                </a:effectLst>
                <a:latin typeface="Arial" charset="0"/>
                <a:ea typeface="ＭＳ Ｐゴシック" charset="0"/>
                <a:cs typeface="ＭＳ Ｐゴシック" charset="0"/>
              </a:rPr>
              <a:t>！ </a:t>
            </a:r>
            <a:br>
              <a:rPr lang="en-US" altLang="ko-KR"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人怎可说</a:t>
            </a:r>
            <a:r>
              <a:rPr lang="ko-KR" alt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耶和华的心着急</a:t>
            </a:r>
            <a:br>
              <a:rPr lang="en-US" altLang="ko-KR" sz="3600" b="1" dirty="0">
                <a:effectLst>
                  <a:glow rad="127000">
                    <a:schemeClr val="tx1"/>
                  </a:glow>
                </a:effectLst>
                <a:latin typeface="Arial" charset="0"/>
                <a:ea typeface="ＭＳ Ｐゴシック" charset="0"/>
                <a:cs typeface="ＭＳ Ｐゴシック" charset="0"/>
              </a:rPr>
            </a:br>
            <a:r>
              <a:rPr lang="ko-KR" alt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耶和华的心着急</a:t>
            </a:r>
            <a:r>
              <a:rPr lang="ko-KR" altLang="en-US" sz="3600" b="1" dirty="0">
                <a:effectLst>
                  <a:glow rad="127000">
                    <a:schemeClr val="tx1"/>
                  </a:glow>
                </a:effectLst>
                <a:latin typeface="Arial" charset="0"/>
                <a:ea typeface="ＭＳ Ｐゴシック" charset="0"/>
                <a:cs typeface="ＭＳ Ｐゴシック" charset="0"/>
              </a:rPr>
              <a:t>” </a:t>
            </a:r>
            <a:r>
              <a:rPr lang="ko-KR" altLang="en-US" sz="3600" b="1" dirty="0" err="1">
                <a:effectLst>
                  <a:glow rad="127000">
                    <a:schemeClr val="tx1"/>
                  </a:glow>
                </a:effectLst>
                <a:latin typeface="Arial" charset="0"/>
                <a:ea typeface="ＭＳ Ｐゴシック" charset="0"/>
                <a:cs typeface="ＭＳ Ｐゴシック" charset="0"/>
              </a:rPr>
              <a:t>直译作“耶和华的灵是短的吗</a:t>
            </a:r>
            <a:r>
              <a:rPr lang="ko-KR" altLang="en-US" sz="3600" b="1" dirty="0">
                <a:effectLst>
                  <a:glow rad="127000">
                    <a:schemeClr val="tx1"/>
                  </a:glow>
                </a:effectLst>
                <a:latin typeface="Arial" charset="0"/>
                <a:ea typeface="ＭＳ Ｐゴシック" charset="0"/>
                <a:cs typeface="ＭＳ Ｐゴシック" charset="0"/>
              </a:rPr>
              <a:t>”），</a:t>
            </a:r>
            <a:br>
              <a:rPr lang="en-US" altLang="ko-KR"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不能忍耐呢</a:t>
            </a:r>
            <a:r>
              <a:rPr lang="ko-KR" altLang="en-US" sz="3600" b="1" dirty="0">
                <a:effectLst>
                  <a:glow rad="127000">
                    <a:schemeClr val="tx1"/>
                  </a:glow>
                </a:effectLst>
                <a:latin typeface="Arial" charset="0"/>
                <a:ea typeface="ＭＳ Ｐゴシック" charset="0"/>
                <a:cs typeface="ＭＳ Ｐゴシック" charset="0"/>
              </a:rPr>
              <a:t>？ </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这些是他的作为吗</a:t>
            </a:r>
            <a:r>
              <a:rPr lang="ko-KR" altLang="en-US" sz="3600" b="1" dirty="0">
                <a:effectLst>
                  <a:glow rad="127000">
                    <a:schemeClr val="tx1"/>
                  </a:glow>
                </a:effectLst>
                <a:latin typeface="Arial" charset="0"/>
                <a:ea typeface="ＭＳ Ｐゴシック" charset="0"/>
                <a:cs typeface="ＭＳ Ｐゴシック" charset="0"/>
              </a:rPr>
              <a:t>？” </a:t>
            </a:r>
            <a:br>
              <a:rPr lang="ko-KR" altLang="en-US" sz="3600" b="1" dirty="0">
                <a:effectLst>
                  <a:glow rad="127000">
                    <a:schemeClr val="tx1"/>
                  </a:glow>
                </a:effectLst>
                <a:latin typeface="Arial" charset="0"/>
                <a:ea typeface="ＭＳ Ｐゴシック" charset="0"/>
                <a:cs typeface="ＭＳ Ｐゴシック" charset="0"/>
              </a:rPr>
            </a:br>
            <a:r>
              <a:rPr lang="ko-KR" altLang="en-US" sz="3200" b="1" dirty="0" err="1">
                <a:effectLst>
                  <a:glow rad="127000">
                    <a:schemeClr val="tx1"/>
                  </a:glow>
                </a:effectLst>
                <a:latin typeface="Arial" charset="0"/>
                <a:ea typeface="ＭＳ Ｐゴシック" charset="0"/>
                <a:cs typeface="ＭＳ Ｐゴシック" charset="0"/>
              </a:rPr>
              <a:t>我耶和华的话对行事正直的人不是有益的吗</a:t>
            </a:r>
            <a:r>
              <a:rPr lang="ko-KR" altLang="en-US" sz="32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弥迦</a:t>
            </a:r>
            <a:r>
              <a:rPr lang="en-US" sz="3600" b="1" dirty="0">
                <a:effectLst>
                  <a:glow rad="127000">
                    <a:schemeClr val="tx1"/>
                  </a:glow>
                </a:effectLst>
                <a:latin typeface="Arial" charset="0"/>
                <a:ea typeface="ＭＳ Ｐゴシック" charset="0"/>
                <a:cs typeface="ＭＳ Ｐゴシック" charset="0"/>
              </a:rPr>
              <a:t> 2:7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071908203"/>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931416"/>
          </a:xfrm>
          <a:effectLst>
            <a:outerShdw blurRad="63500" dist="35921" dir="2700000" algn="ctr" rotWithShape="0">
              <a:schemeClr val="tx2">
                <a:alpha val="74998"/>
              </a:schemeClr>
            </a:outerShdw>
          </a:effectLst>
        </p:spPr>
        <p:txBody>
          <a:bodyPr anchor="t"/>
          <a:lstStyle/>
          <a:p>
            <a:pPr>
              <a:defRPr/>
            </a:pPr>
            <a:r>
              <a:rPr lang="ko-KR" altLang="en-US" sz="3600" b="1" dirty="0" err="1">
                <a:effectLst>
                  <a:glow rad="127000">
                    <a:schemeClr val="tx1"/>
                  </a:glow>
                </a:effectLst>
                <a:latin typeface="Arial" charset="0"/>
                <a:ea typeface="ＭＳ Ｐゴシック" charset="0"/>
                <a:cs typeface="ＭＳ Ｐゴシック" charset="0"/>
              </a:rPr>
              <a:t>你们却像仇敌一样，起来攻击我的子民</a:t>
            </a:r>
            <a:br>
              <a:rPr lang="en-US" altLang="ko-KR" sz="3600" b="1" dirty="0">
                <a:effectLst>
                  <a:glow rad="127000">
                    <a:schemeClr val="tx1"/>
                  </a:glow>
                </a:effectLst>
                <a:latin typeface="Arial" charset="0"/>
                <a:ea typeface="ＭＳ Ｐゴシック" charset="0"/>
                <a:cs typeface="ＭＳ Ｐゴシック" charset="0"/>
              </a:rPr>
            </a:br>
            <a:r>
              <a:rPr lang="ko-KR" alt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你们却像仇敌一样</a:t>
            </a:r>
            <a:r>
              <a:rPr lang="ko-KR" altLang="en-US" sz="3600" b="1" dirty="0">
                <a:effectLst>
                  <a:glow rad="127000">
                    <a:schemeClr val="tx1"/>
                  </a:glow>
                </a:effectLst>
                <a:latin typeface="Arial" charset="0"/>
                <a:ea typeface="ＭＳ Ｐゴシック" charset="0"/>
                <a:cs typeface="ＭＳ Ｐゴシック" charset="0"/>
              </a:rPr>
              <a:t>，</a:t>
            </a:r>
            <a:br>
              <a:rPr lang="en-US" altLang="ko-KR"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起来攻击我的子民</a:t>
            </a:r>
            <a:r>
              <a:rPr lang="ko-KR" altLang="en-US" sz="3600" b="1" dirty="0">
                <a:effectLst>
                  <a:glow rad="127000">
                    <a:schemeClr val="tx1"/>
                  </a:glow>
                </a:effectLst>
                <a:latin typeface="Arial" charset="0"/>
                <a:ea typeface="ＭＳ Ｐゴシック" charset="0"/>
                <a:cs typeface="ＭＳ Ｐゴシック" charset="0"/>
              </a:rPr>
              <a:t>” </a:t>
            </a:r>
            <a:r>
              <a:rPr lang="ko-KR" altLang="en-US" sz="3600" b="1" dirty="0" err="1">
                <a:effectLst>
                  <a:glow rad="127000">
                    <a:schemeClr val="tx1"/>
                  </a:glow>
                </a:effectLst>
                <a:latin typeface="Arial" charset="0"/>
                <a:ea typeface="ＭＳ Ｐゴシック" charset="0"/>
                <a:cs typeface="ＭＳ Ｐゴシック" charset="0"/>
              </a:rPr>
              <a:t>或译</a:t>
            </a:r>
            <a:r>
              <a:rPr lang="ko-KR" altLang="en-US" sz="3600" b="1" dirty="0">
                <a:effectLst>
                  <a:glow rad="127000">
                    <a:schemeClr val="tx1"/>
                  </a:glow>
                </a:effectLst>
                <a:latin typeface="Arial" charset="0"/>
                <a:ea typeface="ＭＳ Ｐゴシック" charset="0"/>
                <a:cs typeface="ＭＳ Ｐゴシック" charset="0"/>
              </a:rPr>
              <a:t>：</a:t>
            </a:r>
            <a:br>
              <a:rPr lang="en-US" altLang="ko-KR" sz="3600" b="1" dirty="0">
                <a:effectLst>
                  <a:glow rad="127000">
                    <a:schemeClr val="tx1"/>
                  </a:glow>
                </a:effectLst>
                <a:latin typeface="Arial" charset="0"/>
                <a:ea typeface="ＭＳ Ｐゴシック" charset="0"/>
                <a:cs typeface="ＭＳ Ｐゴシック" charset="0"/>
              </a:rPr>
            </a:br>
            <a:r>
              <a:rPr lang="ko-KR" alt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然而，我的子民竟兴起来像仇敌一样</a:t>
            </a:r>
            <a:r>
              <a:rPr lang="ko-KR" altLang="en-US" sz="3600" b="1" dirty="0">
                <a:effectLst>
                  <a:glow rad="127000">
                    <a:schemeClr val="tx1"/>
                  </a:glow>
                </a:effectLst>
                <a:latin typeface="Arial" charset="0"/>
                <a:ea typeface="ＭＳ Ｐゴシック" charset="0"/>
                <a:cs typeface="ＭＳ Ｐゴシック" charset="0"/>
              </a:rPr>
              <a:t>”）；</a:t>
            </a:r>
            <a:br>
              <a:rPr lang="en-US" altLang="ko-KR"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你们竟从安详过路的人身上剥去衣服</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从不愿作战的人身上剥去外衣</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弥迦</a:t>
            </a:r>
            <a:r>
              <a:rPr lang="en-US" sz="3600" b="1" dirty="0">
                <a:effectLst>
                  <a:glow rad="127000">
                    <a:schemeClr val="tx1"/>
                  </a:glow>
                </a:effectLst>
                <a:latin typeface="Arial" charset="0"/>
                <a:ea typeface="ＭＳ Ｐゴシック" charset="0"/>
                <a:cs typeface="ＭＳ Ｐゴシック" charset="0"/>
              </a:rPr>
              <a:t> 2:8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4180628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圣约</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弥迦忽视了摩西之约的律例，但最终还是获得亚伯拉罕之约的祝福。（</a:t>
            </a:r>
            <a:r>
              <a:rPr lang="en-US" altLang="zh-CN" sz="3600" b="1" dirty="0">
                <a:solidFill>
                  <a:srgbClr val="FFFFFF"/>
                </a:solidFill>
                <a:effectLst>
                  <a:glow rad="127000">
                    <a:srgbClr val="000000"/>
                  </a:glow>
                </a:effectLst>
                <a:latin typeface="Arial" charset="0"/>
                <a:ea typeface="ＭＳ Ｐゴシック" charset="0"/>
                <a:cs typeface="ＭＳ Ｐゴシック" charset="0"/>
              </a:rPr>
              <a:t>2</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600" b="1" dirty="0">
                <a:solidFill>
                  <a:srgbClr val="FFFFFF"/>
                </a:solidFill>
                <a:effectLst>
                  <a:glow rad="127000">
                    <a:srgbClr val="000000"/>
                  </a:glow>
                </a:effectLst>
                <a:latin typeface="Arial" charset="0"/>
                <a:ea typeface="ＭＳ Ｐゴシック" charset="0"/>
                <a:cs typeface="ＭＳ Ｐゴシック" charset="0"/>
              </a:rPr>
              <a:t>12-13; 4-5; 7</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600" b="1" dirty="0">
                <a:solidFill>
                  <a:srgbClr val="FFFFFF"/>
                </a:solidFill>
                <a:effectLst>
                  <a:glow rad="127000">
                    <a:srgbClr val="000000"/>
                  </a:glow>
                </a:effectLst>
                <a:latin typeface="Arial" charset="0"/>
                <a:ea typeface="ＭＳ Ｐゴシック" charset="0"/>
                <a:cs typeface="ＭＳ Ｐゴシック" charset="0"/>
              </a:rPr>
              <a:t>7-20</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a:t>
            </a:r>
            <a:endParaRPr lang="en-SG" sz="3600" b="1" dirty="0">
              <a:solidFill>
                <a:srgbClr val="FFFFFF"/>
              </a:solidFill>
              <a:effectLst>
                <a:glow rad="127000">
                  <a:srgbClr val="000000"/>
                </a:glow>
              </a:effectLst>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966573" y="44450"/>
            <a:ext cx="10724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347d</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弥迦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78571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5798813"/>
          </a:xfrm>
          <a:effectLst>
            <a:outerShdw blurRad="63500" dist="35921" dir="2700000" algn="ctr" rotWithShape="0">
              <a:schemeClr val="tx2">
                <a:alpha val="74998"/>
              </a:schemeClr>
            </a:outerShdw>
          </a:effectLst>
        </p:spPr>
        <p:txBody>
          <a:bodyPr anchor="t"/>
          <a:lstStyle/>
          <a:p>
            <a:pPr>
              <a:defRPr/>
            </a:pPr>
            <a:r>
              <a:rPr lang="ko-KR" altLang="en-US" sz="3600" b="1" dirty="0" err="1">
                <a:effectLst>
                  <a:glow rad="127000">
                    <a:schemeClr val="tx1"/>
                  </a:glow>
                </a:effectLst>
                <a:latin typeface="Arial" charset="0"/>
                <a:ea typeface="ＭＳ Ｐゴシック" charset="0"/>
                <a:cs typeface="ＭＳ Ｐゴシック" charset="0"/>
              </a:rPr>
              <a:t>你们把我民中的妇女赶逐，离开欢乐的家园</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你们把我的尊荣，从她们的婴孩身上夺去</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直到永远</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弥迦</a:t>
            </a:r>
            <a:r>
              <a:rPr lang="en-US" sz="3600" b="1" dirty="0">
                <a:effectLst>
                  <a:glow rad="127000">
                    <a:schemeClr val="tx1"/>
                  </a:glow>
                </a:effectLst>
                <a:latin typeface="Arial" charset="0"/>
                <a:ea typeface="ＭＳ Ｐゴシック" charset="0"/>
                <a:cs typeface="ＭＳ Ｐゴシック" charset="0"/>
              </a:rPr>
              <a:t> 2:9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51404711"/>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5798813"/>
          </a:xfrm>
          <a:effectLst>
            <a:outerShdw blurRad="63500" dist="35921" dir="2700000" algn="ctr" rotWithShape="0">
              <a:schemeClr val="tx2">
                <a:alpha val="74998"/>
              </a:schemeClr>
            </a:outerShdw>
          </a:effectLst>
        </p:spPr>
        <p:txBody>
          <a:bodyPr anchor="t"/>
          <a:lstStyle/>
          <a:p>
            <a:pPr>
              <a:defRPr/>
            </a:pPr>
            <a:r>
              <a:rPr lang="ko-KR" altLang="en-US" sz="3600" b="1" dirty="0" err="1">
                <a:effectLst>
                  <a:glow rad="127000">
                    <a:schemeClr val="tx1"/>
                  </a:glow>
                </a:effectLst>
                <a:latin typeface="Arial" charset="0"/>
                <a:ea typeface="ＭＳ Ｐゴシック" charset="0"/>
                <a:cs typeface="ＭＳ Ｐゴシック" charset="0"/>
              </a:rPr>
              <a:t>起来，走吧</a:t>
            </a:r>
            <a:r>
              <a:rPr lang="ko-KR" altLang="en-US" sz="3600" b="1" dirty="0">
                <a:effectLst>
                  <a:glow rad="127000">
                    <a:schemeClr val="tx1"/>
                  </a:glow>
                </a:effectLst>
                <a:latin typeface="Arial" charset="0"/>
                <a:ea typeface="ＭＳ Ｐゴシック" charset="0"/>
                <a:cs typeface="ＭＳ Ｐゴシック" charset="0"/>
              </a:rPr>
              <a:t>！ </a:t>
            </a:r>
            <a:br>
              <a:rPr lang="en-US" altLang="ko-KR"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这不是你们安息之地</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你们因为不洁净的缘故</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必被毁灭</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是不可挽救的毁灭</a:t>
            </a:r>
            <a:r>
              <a:rPr lang="ko-KR" altLang="en-US" sz="3600" b="1" dirty="0">
                <a:effectLst>
                  <a:glow rad="127000">
                    <a:schemeClr val="tx1"/>
                  </a:glow>
                </a:effectLst>
                <a:latin typeface="Arial" charset="0"/>
                <a:ea typeface="ＭＳ Ｐゴシック" charset="0"/>
                <a:cs typeface="ＭＳ Ｐゴシック" charset="0"/>
              </a:rPr>
              <a:t>。 </a:t>
            </a:r>
            <a:r>
              <a:rPr lang="en-US" altLang="ko-KR" sz="3600" b="1" dirty="0">
                <a:effectLst>
                  <a:glow rad="127000">
                    <a:schemeClr val="tx1"/>
                  </a:glow>
                </a:effectLst>
                <a:latin typeface="Arial" charset="0"/>
                <a:ea typeface="ＭＳ Ｐゴシック" charset="0"/>
                <a:cs typeface="ＭＳ Ｐゴシック" charset="0"/>
              </a:rPr>
              <a:t>11   </a:t>
            </a:r>
            <a:r>
              <a:rPr lang="ko-KR" altLang="en-US" sz="3600" b="1" dirty="0" err="1">
                <a:effectLst>
                  <a:glow rad="127000">
                    <a:schemeClr val="tx1"/>
                  </a:glow>
                </a:effectLst>
                <a:latin typeface="Arial" charset="0"/>
                <a:ea typeface="ＭＳ Ｐゴシック" charset="0"/>
                <a:cs typeface="ＭＳ Ｐゴシック" charset="0"/>
              </a:rPr>
              <a:t>若有人随从虚假的心，撒谎说</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我要向你们说清酒和烈酒的预言</a:t>
            </a:r>
            <a:r>
              <a:rPr lang="ko-KR" altLang="en-US" sz="3600" b="1" dirty="0">
                <a:effectLst>
                  <a:glow rad="127000">
                    <a:schemeClr val="tx1"/>
                  </a:glow>
                </a:effectLst>
                <a:latin typeface="Arial" charset="0"/>
                <a:ea typeface="ＭＳ Ｐゴシック" charset="0"/>
                <a:cs typeface="ＭＳ Ｐゴシック" charset="0"/>
              </a:rPr>
              <a:t>。” </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那人就是这民的预言家了</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弥迦</a:t>
            </a:r>
            <a:r>
              <a:rPr lang="en-US" sz="3600" b="1" dirty="0">
                <a:effectLst>
                  <a:glow rad="127000">
                    <a:schemeClr val="tx1"/>
                  </a:glow>
                </a:effectLst>
                <a:latin typeface="Arial" charset="0"/>
                <a:ea typeface="ＭＳ Ｐゴシック" charset="0"/>
                <a:cs typeface="ＭＳ Ｐゴシック" charset="0"/>
              </a:rPr>
              <a:t> 2:10-11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48438901"/>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2:6-11</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2:12-</a:t>
              </a:r>
              <a:br>
                <a:rPr lang="en-US" sz="2800" b="1" dirty="0">
                  <a:solidFill>
                    <a:srgbClr val="FFFFFF"/>
                  </a:solidFill>
                  <a:latin typeface="Arial" charset="0"/>
                  <a:ea typeface="ＭＳ Ｐゴシック" charset="0"/>
                  <a:cs typeface="ＭＳ Ｐゴシック" charset="0"/>
                </a:rPr>
              </a:br>
              <a:r>
                <a:rPr lang="en-US" sz="2800" b="1" dirty="0">
                  <a:solidFill>
                    <a:srgbClr val="FFFFFF"/>
                  </a:solidFill>
                  <a:latin typeface="Arial" charset="0"/>
                  <a:ea typeface="ＭＳ Ｐゴシック" charset="0"/>
                  <a:cs typeface="ＭＳ Ｐゴシック" charset="0"/>
                </a:rPr>
                <a:t>13</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721229746"/>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FFFFFF"/>
              </a:solidFill>
            </a:endParaRPr>
          </a:p>
        </p:txBody>
      </p:sp>
      <p:pic>
        <p:nvPicPr>
          <p:cNvPr id="78233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2070100"/>
            <a:ext cx="50800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2340"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156200" y="2070100"/>
            <a:ext cx="3987800"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2341" name="Picture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8" y="1635125"/>
            <a:ext cx="9144000"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1" name="Rectangle 3"/>
          <p:cNvSpPr>
            <a:spLocks noGrp="1" noChangeArrowheads="1"/>
          </p:cNvSpPr>
          <p:nvPr>
            <p:ph type="title" idx="4294967295"/>
          </p:nvPr>
        </p:nvSpPr>
        <p:spPr>
          <a:xfrm>
            <a:off x="0" y="-1"/>
            <a:ext cx="9145588" cy="2295497"/>
          </a:xfrm>
          <a:solidFill>
            <a:srgbClr val="000000"/>
          </a:solidFill>
        </p:spPr>
        <p:txBody>
          <a:bodyPr/>
          <a:lstStyle/>
          <a:p>
            <a:pPr>
              <a:defRPr/>
            </a:pPr>
            <a:r>
              <a:rPr lang="ru-RU" sz="2800" b="1" dirty="0">
                <a:solidFill>
                  <a:schemeClr val="tx1"/>
                </a:solidFill>
                <a:cs typeface="+mj-cs"/>
              </a:rPr>
              <a:t>“</a:t>
            </a:r>
            <a:r>
              <a:rPr lang="zh-CN" altLang="en-US" sz="2800" b="1" dirty="0">
                <a:solidFill>
                  <a:schemeClr val="tx1"/>
                </a:solidFill>
                <a:cs typeface="+mj-cs"/>
              </a:rPr>
              <a:t>雅各家啊！我必召集你们所有的人，</a:t>
            </a:r>
            <a:br>
              <a:rPr lang="zh-CN" altLang="en-US" sz="2800" b="1" dirty="0">
                <a:solidFill>
                  <a:schemeClr val="tx1"/>
                </a:solidFill>
                <a:cs typeface="+mj-cs"/>
              </a:rPr>
            </a:br>
            <a:r>
              <a:rPr lang="zh-CN" altLang="en-US" sz="2800" b="1" dirty="0">
                <a:solidFill>
                  <a:schemeClr val="tx1"/>
                </a:solidFill>
                <a:cs typeface="+mj-cs"/>
              </a:rPr>
              <a:t>聚集以色列的余民；</a:t>
            </a:r>
            <a:br>
              <a:rPr lang="zh-CN" altLang="en-US" sz="2800" b="1" dirty="0">
                <a:solidFill>
                  <a:schemeClr val="tx1"/>
                </a:solidFill>
                <a:cs typeface="+mj-cs"/>
              </a:rPr>
            </a:br>
            <a:r>
              <a:rPr lang="zh-CN" altLang="en-US" sz="2800" b="1" dirty="0">
                <a:solidFill>
                  <a:schemeClr val="tx1"/>
                </a:solidFill>
                <a:cs typeface="+mj-cs"/>
              </a:rPr>
              <a:t>我要把他们安置在一起，像羊在羊圈里，</a:t>
            </a:r>
            <a:br>
              <a:rPr lang="zh-CN" altLang="en-US" sz="2800" b="1" dirty="0">
                <a:solidFill>
                  <a:schemeClr val="tx1"/>
                </a:solidFill>
                <a:cs typeface="+mj-cs"/>
              </a:rPr>
            </a:br>
            <a:r>
              <a:rPr lang="zh-CN" altLang="en-US" sz="2800" b="1" dirty="0">
                <a:solidFill>
                  <a:schemeClr val="tx1"/>
                </a:solidFill>
                <a:cs typeface="+mj-cs"/>
              </a:rPr>
              <a:t>像群羊远离了人，在草场上喧哗。</a:t>
            </a:r>
            <a:r>
              <a:rPr lang="en-US" sz="2800" b="1" dirty="0">
                <a:solidFill>
                  <a:schemeClr val="tx1"/>
                </a:solidFill>
                <a:cs typeface="+mj-cs"/>
              </a:rPr>
              <a:t>” </a:t>
            </a:r>
            <a:br>
              <a:rPr lang="en-US" sz="2800" b="1" dirty="0">
                <a:solidFill>
                  <a:schemeClr val="tx1"/>
                </a:solidFill>
                <a:cs typeface="+mj-cs"/>
              </a:rPr>
            </a:br>
            <a:r>
              <a:rPr lang="en-US" sz="2800" b="1" dirty="0">
                <a:solidFill>
                  <a:schemeClr val="tx1"/>
                </a:solidFill>
              </a:rPr>
              <a:t>(</a:t>
            </a:r>
            <a:r>
              <a:rPr lang="zh-CN" altLang="en-US" sz="2800" b="1" dirty="0">
                <a:solidFill>
                  <a:schemeClr val="tx1"/>
                </a:solidFill>
              </a:rPr>
              <a:t>弥迦 </a:t>
            </a:r>
            <a:r>
              <a:rPr lang="en-US" sz="2800" b="1" dirty="0">
                <a:solidFill>
                  <a:schemeClr val="tx1"/>
                </a:solidFill>
              </a:rPr>
              <a:t>2:12 </a:t>
            </a:r>
            <a:r>
              <a:rPr lang="en-US" altLang="zh-CN" sz="2800" b="1" dirty="0">
                <a:solidFill>
                  <a:schemeClr val="tx1"/>
                </a:solidFill>
              </a:rPr>
              <a:t>CNV</a:t>
            </a:r>
            <a:r>
              <a:rPr lang="en-US" sz="2800" b="1" dirty="0">
                <a:solidFill>
                  <a:schemeClr val="tx1"/>
                </a:solidFill>
              </a:rPr>
              <a:t>).</a:t>
            </a:r>
            <a:endParaRPr lang="en-US" sz="2800" b="1" dirty="0">
              <a:solidFill>
                <a:schemeClr val="tx1"/>
              </a:solidFill>
              <a:cs typeface="+mj-cs"/>
            </a:endParaRPr>
          </a:p>
        </p:txBody>
      </p:sp>
    </p:spTree>
    <p:extLst>
      <p:ext uri="{BB962C8B-B14F-4D97-AF65-F5344CB8AC3E}">
        <p14:creationId xmlns:p14="http://schemas.microsoft.com/office/powerpoint/2010/main" val="2080319699"/>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FFFFFF"/>
              </a:solidFill>
            </a:endParaRPr>
          </a:p>
        </p:txBody>
      </p:sp>
      <p:pic>
        <p:nvPicPr>
          <p:cNvPr id="78233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2070100"/>
            <a:ext cx="50800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2340"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156200" y="2070100"/>
            <a:ext cx="3987800"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2341" name="Picture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8" y="1635125"/>
            <a:ext cx="9144000"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1" name="Rectangle 3"/>
          <p:cNvSpPr>
            <a:spLocks noGrp="1" noChangeArrowheads="1"/>
          </p:cNvSpPr>
          <p:nvPr>
            <p:ph type="title" idx="4294967295"/>
          </p:nvPr>
        </p:nvSpPr>
        <p:spPr>
          <a:xfrm>
            <a:off x="0" y="0"/>
            <a:ext cx="9145588" cy="2070100"/>
          </a:xfrm>
          <a:solidFill>
            <a:srgbClr val="000000"/>
          </a:solidFill>
        </p:spPr>
        <p:txBody>
          <a:bodyPr/>
          <a:lstStyle/>
          <a:p>
            <a:pPr>
              <a:defRPr/>
            </a:pPr>
            <a:r>
              <a:rPr lang="ru-RU" sz="2800" b="1" dirty="0">
                <a:solidFill>
                  <a:schemeClr val="tx1"/>
                </a:solidFill>
                <a:cs typeface="+mj-cs"/>
              </a:rPr>
              <a:t>“</a:t>
            </a:r>
            <a:r>
              <a:rPr lang="zh-CN" altLang="en-US" sz="2800" b="1" dirty="0">
                <a:solidFill>
                  <a:schemeClr val="tx1"/>
                </a:solidFill>
                <a:cs typeface="+mj-cs"/>
              </a:rPr>
              <a:t>开路的人领先上去；</a:t>
            </a:r>
            <a:br>
              <a:rPr lang="zh-CN" altLang="en-US" sz="2800" b="1" dirty="0">
                <a:solidFill>
                  <a:schemeClr val="tx1"/>
                </a:solidFill>
                <a:cs typeface="+mj-cs"/>
              </a:rPr>
            </a:br>
            <a:r>
              <a:rPr lang="zh-CN" altLang="en-US" sz="2800" b="1" dirty="0">
                <a:solidFill>
                  <a:schemeClr val="tx1"/>
                </a:solidFill>
                <a:cs typeface="+mj-cs"/>
              </a:rPr>
              <a:t>他们开路，闯门进入，又从门里出来；</a:t>
            </a:r>
            <a:br>
              <a:rPr lang="zh-CN" altLang="en-US" sz="2800" b="1" dirty="0">
                <a:solidFill>
                  <a:schemeClr val="tx1"/>
                </a:solidFill>
                <a:cs typeface="+mj-cs"/>
              </a:rPr>
            </a:br>
            <a:r>
              <a:rPr lang="zh-CN" altLang="en-US" sz="2800" b="1" dirty="0">
                <a:solidFill>
                  <a:schemeClr val="tx1"/>
                </a:solidFill>
                <a:cs typeface="+mj-cs"/>
              </a:rPr>
              <a:t>他们的王在他们面前走过，</a:t>
            </a:r>
            <a:br>
              <a:rPr lang="zh-CN" altLang="en-US" sz="2800" b="1" dirty="0">
                <a:solidFill>
                  <a:schemeClr val="tx1"/>
                </a:solidFill>
                <a:cs typeface="+mj-cs"/>
              </a:rPr>
            </a:br>
            <a:r>
              <a:rPr lang="zh-CN" altLang="en-US" sz="2800" b="1" dirty="0">
                <a:solidFill>
                  <a:schemeClr val="tx1"/>
                </a:solidFill>
                <a:cs typeface="+mj-cs"/>
              </a:rPr>
              <a:t>耶和华领导他们。</a:t>
            </a:r>
            <a:r>
              <a:rPr lang="ru-RU" sz="2800" b="1" dirty="0">
                <a:solidFill>
                  <a:schemeClr val="tx1"/>
                </a:solidFill>
                <a:cs typeface="+mj-cs"/>
              </a:rPr>
              <a:t>”</a:t>
            </a:r>
            <a:r>
              <a:rPr lang="en-US" sz="2800" b="1" dirty="0">
                <a:solidFill>
                  <a:schemeClr val="tx1"/>
                </a:solidFill>
                <a:cs typeface="+mj-cs"/>
              </a:rPr>
              <a:t> (</a:t>
            </a:r>
            <a:r>
              <a:rPr lang="zh-CN" altLang="en-US" sz="2800" b="1" dirty="0">
                <a:solidFill>
                  <a:schemeClr val="tx1"/>
                </a:solidFill>
                <a:cs typeface="+mj-cs"/>
              </a:rPr>
              <a:t>弥迦 </a:t>
            </a:r>
            <a:r>
              <a:rPr lang="en-US" sz="2800" b="1" dirty="0">
                <a:solidFill>
                  <a:schemeClr val="tx1"/>
                </a:solidFill>
                <a:cs typeface="+mj-cs"/>
              </a:rPr>
              <a:t>2:13 </a:t>
            </a:r>
            <a:r>
              <a:rPr lang="en-US" altLang="zh-CN" sz="2800" b="1" dirty="0">
                <a:solidFill>
                  <a:schemeClr val="tx1"/>
                </a:solidFill>
                <a:cs typeface="+mj-cs"/>
              </a:rPr>
              <a:t>CNV</a:t>
            </a:r>
            <a:r>
              <a:rPr lang="en-US" sz="2800" b="1" dirty="0">
                <a:solidFill>
                  <a:schemeClr val="tx1"/>
                </a:solidFill>
                <a:cs typeface="+mj-cs"/>
              </a:rPr>
              <a:t>).</a:t>
            </a:r>
          </a:p>
        </p:txBody>
      </p:sp>
    </p:spTree>
    <p:extLst>
      <p:ext uri="{BB962C8B-B14F-4D97-AF65-F5344CB8AC3E}">
        <p14:creationId xmlns:p14="http://schemas.microsoft.com/office/powerpoint/2010/main" val="61588880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5513" y="0"/>
            <a:ext cx="8678487" cy="6858000"/>
          </a:xfrm>
          <a:prstGeom prst="rect">
            <a:avLst/>
          </a:prstGeom>
        </p:spPr>
      </p:pic>
      <p:sp>
        <p:nvSpPr>
          <p:cNvPr id="900098" name="Rectangle 2"/>
          <p:cNvSpPr>
            <a:spLocks noGrp="1" noChangeArrowheads="1"/>
          </p:cNvSpPr>
          <p:nvPr>
            <p:ph type="ctrTitle"/>
          </p:nvPr>
        </p:nvSpPr>
        <p:spPr>
          <a:xfrm>
            <a:off x="-16281" y="345967"/>
            <a:ext cx="9144000" cy="769349"/>
          </a:xfrm>
          <a:effectLst>
            <a:outerShdw blurRad="63500" dist="35921" dir="2700000" algn="ctr" rotWithShape="0">
              <a:schemeClr val="tx2">
                <a:alpha val="74998"/>
              </a:schemeClr>
            </a:outerShdw>
          </a:effectLst>
        </p:spPr>
        <p:txBody>
          <a:bodyPr/>
          <a:lstStyle/>
          <a:p>
            <a:pPr algn="l">
              <a:defRPr/>
            </a:pPr>
            <a:r>
              <a:rPr lang="en-US" sz="6600" b="1" dirty="0">
                <a:effectLst>
                  <a:glow rad="127000">
                    <a:schemeClr val="tx1"/>
                  </a:glow>
                </a:effectLst>
                <a:latin typeface="Arial" charset="0"/>
                <a:ea typeface="ＭＳ Ｐゴシック" charset="0"/>
                <a:cs typeface="ＭＳ Ｐゴシック" charset="0"/>
              </a:rPr>
              <a:t>What about us?</a:t>
            </a:r>
          </a:p>
        </p:txBody>
      </p:sp>
      <p:sp>
        <p:nvSpPr>
          <p:cNvPr id="4" name="Rectangle 2"/>
          <p:cNvSpPr txBox="1">
            <a:spLocks noChangeArrowheads="1"/>
          </p:cNvSpPr>
          <p:nvPr/>
        </p:nvSpPr>
        <p:spPr bwMode="auto">
          <a:xfrm>
            <a:off x="162811" y="1286129"/>
            <a:ext cx="3695864" cy="54538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God will judge or bless us based on how we treat the poor.</a:t>
            </a:r>
          </a:p>
        </p:txBody>
      </p:sp>
    </p:spTree>
    <p:extLst>
      <p:ext uri="{BB962C8B-B14F-4D97-AF65-F5344CB8AC3E}">
        <p14:creationId xmlns:p14="http://schemas.microsoft.com/office/powerpoint/2010/main" val="2258822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zh-CN" altLang="en-US" b="1" dirty="0">
                <a:cs typeface="+mj-cs"/>
              </a:rPr>
              <a:t>教导事工 </a:t>
            </a:r>
            <a:r>
              <a:rPr lang="en-US" b="1" dirty="0">
                <a:cs typeface="+mj-cs"/>
              </a:rPr>
              <a:t>1997-2016</a:t>
            </a:r>
          </a:p>
        </p:txBody>
      </p:sp>
      <p:grpSp>
        <p:nvGrpSpPr>
          <p:cNvPr id="2" name="Group 1"/>
          <p:cNvGrpSpPr/>
          <p:nvPr/>
        </p:nvGrpSpPr>
        <p:grpSpPr>
          <a:xfrm>
            <a:off x="3209900" y="1620838"/>
            <a:ext cx="3715576" cy="4424362"/>
            <a:chOff x="3209900" y="1620838"/>
            <a:chExt cx="3715576" cy="4424362"/>
          </a:xfrm>
        </p:grpSpPr>
        <p:sp>
          <p:nvSpPr>
            <p:cNvPr id="361476" name="AutoShape 4"/>
            <p:cNvSpPr>
              <a:spLocks noChangeArrowheads="1"/>
            </p:cNvSpPr>
            <p:nvPr/>
          </p:nvSpPr>
          <p:spPr bwMode="auto">
            <a:xfrm rot="18984757">
              <a:off x="3771900" y="2466975"/>
              <a:ext cx="381000"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defTabSz="457200" eaLnBrk="0" fontAlgn="auto" hangingPunct="0">
                <a:spcBef>
                  <a:spcPts val="0"/>
                </a:spcBef>
                <a:spcAft>
                  <a:spcPts val="0"/>
                </a:spcAft>
                <a:defRPr/>
              </a:pPr>
              <a:endParaRPr lang="en-US" sz="1800">
                <a:solidFill>
                  <a:srgbClr val="FFFFFF"/>
                </a:solidFill>
                <a:latin typeface="Arial" charset="0"/>
                <a:ea typeface="+mn-ea"/>
                <a:cs typeface="+mn-cs"/>
              </a:endParaRPr>
            </a:p>
          </p:txBody>
        </p:sp>
        <p:sp>
          <p:nvSpPr>
            <p:cNvPr id="361479" name="AutoShape 7"/>
            <p:cNvSpPr>
              <a:spLocks noChangeArrowheads="1"/>
            </p:cNvSpPr>
            <p:nvPr/>
          </p:nvSpPr>
          <p:spPr bwMode="auto">
            <a:xfrm rot="-2225631">
              <a:off x="4346575" y="2987675"/>
              <a:ext cx="381000"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defTabSz="457200" eaLnBrk="0" fontAlgn="auto" hangingPunct="0">
                <a:spcBef>
                  <a:spcPts val="0"/>
                </a:spcBef>
                <a:spcAft>
                  <a:spcPts val="0"/>
                </a:spcAft>
                <a:defRPr/>
              </a:pPr>
              <a:endParaRPr lang="en-US" sz="1800">
                <a:solidFill>
                  <a:srgbClr val="FFFFFF"/>
                </a:solidFill>
                <a:latin typeface="Arial" charset="0"/>
                <a:ea typeface="+mn-ea"/>
                <a:cs typeface="+mn-cs"/>
              </a:endParaRPr>
            </a:p>
          </p:txBody>
        </p:sp>
        <p:sp>
          <p:nvSpPr>
            <p:cNvPr id="361480" name="AutoShape 8"/>
            <p:cNvSpPr>
              <a:spLocks noChangeArrowheads="1"/>
            </p:cNvSpPr>
            <p:nvPr/>
          </p:nvSpPr>
          <p:spPr bwMode="auto">
            <a:xfrm rot="2496691">
              <a:off x="6544476" y="3249304"/>
              <a:ext cx="381000" cy="2615417"/>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defTabSz="457200" eaLnBrk="0" fontAlgn="auto" hangingPunct="0">
                <a:spcBef>
                  <a:spcPts val="0"/>
                </a:spcBef>
                <a:spcAft>
                  <a:spcPts val="0"/>
                </a:spcAft>
                <a:defRPr/>
              </a:pPr>
              <a:endParaRPr lang="en-US" sz="1800">
                <a:solidFill>
                  <a:srgbClr val="FFFFFF"/>
                </a:solidFill>
                <a:latin typeface="Arial" charset="0"/>
                <a:ea typeface="+mn-ea"/>
                <a:cs typeface="+mn-cs"/>
              </a:endParaRPr>
            </a:p>
          </p:txBody>
        </p:sp>
        <p:sp>
          <p:nvSpPr>
            <p:cNvPr id="361481" name="AutoShape 9"/>
            <p:cNvSpPr>
              <a:spLocks noChangeArrowheads="1"/>
            </p:cNvSpPr>
            <p:nvPr/>
          </p:nvSpPr>
          <p:spPr bwMode="auto">
            <a:xfrm>
              <a:off x="5181600" y="1620838"/>
              <a:ext cx="381000"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defTabSz="457200" eaLnBrk="0" fontAlgn="auto" hangingPunct="0">
                <a:spcBef>
                  <a:spcPts val="0"/>
                </a:spcBef>
                <a:spcAft>
                  <a:spcPts val="0"/>
                </a:spcAft>
                <a:defRPr/>
              </a:pPr>
              <a:endParaRPr lang="en-US" sz="1800">
                <a:solidFill>
                  <a:srgbClr val="FFFFFF"/>
                </a:solidFill>
                <a:latin typeface="Arial" charset="0"/>
                <a:ea typeface="+mn-ea"/>
                <a:cs typeface="+mn-cs"/>
              </a:endParaRPr>
            </a:p>
          </p:txBody>
        </p:sp>
        <p:sp>
          <p:nvSpPr>
            <p:cNvPr id="36" name="AutoShape 4"/>
            <p:cNvSpPr>
              <a:spLocks noChangeArrowheads="1"/>
            </p:cNvSpPr>
            <p:nvPr/>
          </p:nvSpPr>
          <p:spPr bwMode="auto">
            <a:xfrm rot="16563811">
              <a:off x="4124781" y="4118848"/>
              <a:ext cx="381000" cy="2210761"/>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defTabSz="457200" eaLnBrk="0" fontAlgn="auto" hangingPunct="0">
                <a:spcBef>
                  <a:spcPts val="0"/>
                </a:spcBef>
                <a:spcAft>
                  <a:spcPts val="0"/>
                </a:spcAft>
                <a:defRPr/>
              </a:pPr>
              <a:endParaRPr lang="en-US" sz="1800">
                <a:solidFill>
                  <a:srgbClr val="FFFFFF"/>
                </a:solidFill>
                <a:latin typeface="Arial" charset="0"/>
                <a:ea typeface="+mn-ea"/>
                <a:cs typeface="+mn-cs"/>
              </a:endParaRPr>
            </a:p>
          </p:txBody>
        </p:sp>
      </p:grpSp>
      <p:sp>
        <p:nvSpPr>
          <p:cNvPr id="361489" name="Text Box 17"/>
          <p:cNvSpPr txBox="1">
            <a:spLocks noChangeArrowheads="1"/>
          </p:cNvSpPr>
          <p:nvPr/>
        </p:nvSpPr>
        <p:spPr bwMode="auto">
          <a:xfrm>
            <a:off x="3995936" y="1268760"/>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蒙古</a:t>
            </a:r>
            <a:endParaRPr lang="en-US" sz="1800" b="1" dirty="0">
              <a:solidFill>
                <a:srgbClr val="FFFFFF"/>
              </a:solidFill>
              <a:latin typeface="Arial" charset="0"/>
              <a:ea typeface="+mn-ea"/>
              <a:cs typeface="+mn-cs"/>
            </a:endParaRPr>
          </a:p>
        </p:txBody>
      </p:sp>
      <p:sp>
        <p:nvSpPr>
          <p:cNvPr id="361491" name="Text Box 19"/>
          <p:cNvSpPr txBox="1">
            <a:spLocks noChangeArrowheads="1"/>
          </p:cNvSpPr>
          <p:nvPr/>
        </p:nvSpPr>
        <p:spPr bwMode="auto">
          <a:xfrm>
            <a:off x="2018928" y="3717032"/>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印度</a:t>
            </a:r>
            <a:endParaRPr lang="en-US" sz="1800" b="1" dirty="0">
              <a:solidFill>
                <a:srgbClr val="FFFFFF"/>
              </a:solidFill>
              <a:latin typeface="Arial" charset="0"/>
              <a:ea typeface="+mn-ea"/>
              <a:cs typeface="+mn-cs"/>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缅甸</a:t>
            </a:r>
            <a:endParaRPr lang="en-US" sz="1800" b="1" dirty="0">
              <a:solidFill>
                <a:srgbClr val="FFFFFF"/>
              </a:solidFill>
              <a:latin typeface="Arial" charset="0"/>
              <a:ea typeface="+mn-ea"/>
              <a:cs typeface="+mn-cs"/>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0" fontAlgn="auto" hangingPunct="0">
              <a:spcBef>
                <a:spcPts val="0"/>
              </a:spcBef>
              <a:spcAft>
                <a:spcPts val="0"/>
              </a:spcAft>
              <a:defRPr/>
            </a:pPr>
            <a:endParaRPr lang="en-US" sz="1800">
              <a:solidFill>
                <a:srgbClr val="FFFFFF"/>
              </a:solidFill>
              <a:latin typeface="Arial" charset="0"/>
              <a:ea typeface="+mn-ea"/>
              <a:cs typeface="+mn-cs"/>
            </a:endParaRPr>
          </a:p>
        </p:txBody>
      </p:sp>
      <p:sp>
        <p:nvSpPr>
          <p:cNvPr id="361500"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0" fontAlgn="auto" hangingPunct="0">
              <a:spcBef>
                <a:spcPct val="50000"/>
              </a:spcBef>
              <a:spcAft>
                <a:spcPts val="0"/>
              </a:spcAft>
            </a:pPr>
            <a:r>
              <a:rPr lang="zh-CN" altLang="en-US" sz="1800" b="1" dirty="0">
                <a:solidFill>
                  <a:srgbClr val="FFFFFF"/>
                </a:solidFill>
              </a:rPr>
              <a:t>新神</a:t>
            </a:r>
            <a:endParaRPr lang="en-US" sz="1800" b="1" dirty="0">
              <a:solidFill>
                <a:srgbClr val="FFFFFF"/>
              </a:solidFill>
            </a:endParaRPr>
          </a:p>
        </p:txBody>
      </p:sp>
      <p:sp>
        <p:nvSpPr>
          <p:cNvPr id="361496" name="Text Box 24"/>
          <p:cNvSpPr txBox="1">
            <a:spLocks noChangeArrowheads="1"/>
          </p:cNvSpPr>
          <p:nvPr/>
        </p:nvSpPr>
        <p:spPr bwMode="auto">
          <a:xfrm>
            <a:off x="4572000" y="5075892"/>
            <a:ext cx="1656184" cy="36933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新加坡</a:t>
            </a:r>
            <a:endParaRPr lang="en-US" sz="1800" b="1" dirty="0">
              <a:solidFill>
                <a:srgbClr val="FFFFFF"/>
              </a:solidFill>
              <a:latin typeface="Arial" charset="0"/>
              <a:ea typeface="+mn-ea"/>
              <a:cs typeface="+mn-cs"/>
            </a:endParaRPr>
          </a:p>
        </p:txBody>
      </p:sp>
      <p:sp>
        <p:nvSpPr>
          <p:cNvPr id="24" name="Text Box 17"/>
          <p:cNvSpPr txBox="1">
            <a:spLocks noChangeArrowheads="1"/>
          </p:cNvSpPr>
          <p:nvPr/>
        </p:nvSpPr>
        <p:spPr bwMode="auto">
          <a:xfrm>
            <a:off x="4139952" y="2348880"/>
            <a:ext cx="216024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中国</a:t>
            </a:r>
            <a:endParaRPr lang="en-US" sz="1800" b="1" dirty="0">
              <a:solidFill>
                <a:srgbClr val="FFFFFF"/>
              </a:solidFill>
              <a:latin typeface="Arial" charset="0"/>
              <a:ea typeface="+mn-ea"/>
              <a:cs typeface="+mn-cs"/>
            </a:endParaRPr>
          </a:p>
        </p:txBody>
      </p:sp>
      <p:sp>
        <p:nvSpPr>
          <p:cNvPr id="25" name="Text Box 17"/>
          <p:cNvSpPr txBox="1">
            <a:spLocks noChangeArrowheads="1"/>
          </p:cNvSpPr>
          <p:nvPr/>
        </p:nvSpPr>
        <p:spPr bwMode="auto">
          <a:xfrm>
            <a:off x="5076056" y="4180215"/>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越南</a:t>
            </a:r>
            <a:endParaRPr lang="en-US" sz="1800" b="1" dirty="0">
              <a:solidFill>
                <a:srgbClr val="FFFFFF"/>
              </a:solidFill>
              <a:latin typeface="Arial" charset="0"/>
              <a:ea typeface="+mn-ea"/>
              <a:cs typeface="+mn-cs"/>
            </a:endParaRPr>
          </a:p>
        </p:txBody>
      </p:sp>
      <p:sp>
        <p:nvSpPr>
          <p:cNvPr id="26" name="Text Box 17"/>
          <p:cNvSpPr txBox="1">
            <a:spLocks noChangeArrowheads="1"/>
          </p:cNvSpPr>
          <p:nvPr/>
        </p:nvSpPr>
        <p:spPr bwMode="auto">
          <a:xfrm>
            <a:off x="4572000" y="4628054"/>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马来西亚</a:t>
            </a:r>
            <a:endParaRPr lang="en-US" sz="1800" b="1" dirty="0">
              <a:solidFill>
                <a:srgbClr val="FFFFFF"/>
              </a:solidFill>
              <a:latin typeface="Arial" charset="0"/>
              <a:ea typeface="+mn-ea"/>
              <a:cs typeface="+mn-cs"/>
            </a:endParaRPr>
          </a:p>
        </p:txBody>
      </p:sp>
      <p:sp>
        <p:nvSpPr>
          <p:cNvPr id="28" name="Text Box 21"/>
          <p:cNvSpPr txBox="1">
            <a:spLocks noChangeArrowheads="1"/>
          </p:cNvSpPr>
          <p:nvPr/>
        </p:nvSpPr>
        <p:spPr bwMode="auto">
          <a:xfrm>
            <a:off x="4427984" y="3732376"/>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泰国</a:t>
            </a:r>
            <a:endParaRPr lang="en-US" sz="1800" b="1" dirty="0">
              <a:solidFill>
                <a:srgbClr val="FFFFFF"/>
              </a:solidFill>
              <a:latin typeface="Arial" charset="0"/>
              <a:ea typeface="+mn-ea"/>
              <a:cs typeface="+mn-cs"/>
            </a:endParaRPr>
          </a:p>
        </p:txBody>
      </p:sp>
      <p:sp>
        <p:nvSpPr>
          <p:cNvPr id="30" name="Text Box 17"/>
          <p:cNvSpPr txBox="1">
            <a:spLocks noChangeArrowheads="1"/>
          </p:cNvSpPr>
          <p:nvPr/>
        </p:nvSpPr>
        <p:spPr bwMode="auto">
          <a:xfrm>
            <a:off x="6372200" y="5373216"/>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印尼</a:t>
            </a:r>
            <a:endParaRPr lang="en-US" sz="1800" b="1" dirty="0">
              <a:solidFill>
                <a:srgbClr val="FFFFFF"/>
              </a:solidFill>
              <a:latin typeface="Arial" charset="0"/>
              <a:ea typeface="+mn-ea"/>
              <a:cs typeface="+mn-cs"/>
            </a:endParaRPr>
          </a:p>
        </p:txBody>
      </p:sp>
      <p:sp>
        <p:nvSpPr>
          <p:cNvPr id="31" name="Text Box 17"/>
          <p:cNvSpPr txBox="1">
            <a:spLocks noChangeArrowheads="1"/>
          </p:cNvSpPr>
          <p:nvPr/>
        </p:nvSpPr>
        <p:spPr bwMode="auto">
          <a:xfrm>
            <a:off x="6228184" y="1772816"/>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韩国</a:t>
            </a:r>
            <a:endParaRPr lang="en-US" sz="1800" b="1" dirty="0">
              <a:solidFill>
                <a:srgbClr val="FFFFFF"/>
              </a:solidFill>
              <a:latin typeface="Arial" charset="0"/>
              <a:ea typeface="+mn-ea"/>
              <a:cs typeface="+mn-cs"/>
            </a:endParaRPr>
          </a:p>
        </p:txBody>
      </p:sp>
      <p:sp>
        <p:nvSpPr>
          <p:cNvPr id="33" name="Text Box 19"/>
          <p:cNvSpPr txBox="1">
            <a:spLocks noChangeArrowheads="1"/>
          </p:cNvSpPr>
          <p:nvPr/>
        </p:nvSpPr>
        <p:spPr bwMode="auto">
          <a:xfrm>
            <a:off x="113928" y="1524124"/>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约旦</a:t>
            </a:r>
            <a:endParaRPr lang="en-US" sz="1800" b="1" dirty="0">
              <a:solidFill>
                <a:srgbClr val="FFFFFF"/>
              </a:solidFill>
              <a:latin typeface="Arial" charset="0"/>
              <a:ea typeface="+mn-ea"/>
              <a:cs typeface="+mn-cs"/>
            </a:endParaRPr>
          </a:p>
        </p:txBody>
      </p:sp>
      <p:sp>
        <p:nvSpPr>
          <p:cNvPr id="34" name="Text Box 21"/>
          <p:cNvSpPr txBox="1">
            <a:spLocks noChangeArrowheads="1"/>
          </p:cNvSpPr>
          <p:nvPr/>
        </p:nvSpPr>
        <p:spPr bwMode="auto">
          <a:xfrm>
            <a:off x="2300112" y="2715592"/>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尼泊尔</a:t>
            </a:r>
            <a:endParaRPr lang="en-US" sz="1800" b="1" dirty="0">
              <a:solidFill>
                <a:srgbClr val="FFFFFF"/>
              </a:solidFill>
              <a:latin typeface="Arial" charset="0"/>
              <a:ea typeface="+mn-ea"/>
              <a:cs typeface="+mn-cs"/>
            </a:endParaRPr>
          </a:p>
        </p:txBody>
      </p:sp>
      <p:sp>
        <p:nvSpPr>
          <p:cNvPr id="35" name="Text Box 19"/>
          <p:cNvSpPr txBox="1">
            <a:spLocks noChangeArrowheads="1"/>
          </p:cNvSpPr>
          <p:nvPr/>
        </p:nvSpPr>
        <p:spPr bwMode="auto">
          <a:xfrm>
            <a:off x="1314004" y="5189860"/>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斯里兰卡</a:t>
            </a:r>
            <a:endParaRPr lang="en-US" sz="1800" b="1" dirty="0">
              <a:solidFill>
                <a:srgbClr val="FFFFFF"/>
              </a:solidFill>
              <a:latin typeface="Arial" charset="0"/>
              <a:ea typeface="+mn-ea"/>
              <a:cs typeface="+mn-cs"/>
            </a:endParaRPr>
          </a:p>
        </p:txBody>
      </p:sp>
    </p:spTree>
    <p:extLst>
      <p:ext uri="{BB962C8B-B14F-4D97-AF65-F5344CB8AC3E}">
        <p14:creationId xmlns:p14="http://schemas.microsoft.com/office/powerpoint/2010/main" val="23425333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Dies den Engelsen</a:t>
            </a:r>
          </a:p>
        </p:txBody>
      </p:sp>
      <p:pic>
        <p:nvPicPr>
          <p:cNvPr id="2" name="Picture 1"/>
          <p:cNvPicPr>
            <a:picLocks noChangeAspect="1"/>
          </p:cNvPicPr>
          <p:nvPr/>
        </p:nvPicPr>
        <p:blipFill>
          <a:blip r:embed="rId3"/>
          <a:stretch>
            <a:fillRect/>
          </a:stretch>
        </p:blipFill>
        <p:spPr>
          <a:xfrm>
            <a:off x="1206500" y="1651000"/>
            <a:ext cx="6731000" cy="5207000"/>
          </a:xfrm>
          <a:prstGeom prst="rect">
            <a:avLst/>
          </a:prstGeom>
        </p:spPr>
      </p:pic>
    </p:spTree>
    <p:extLst>
      <p:ext uri="{BB962C8B-B14F-4D97-AF65-F5344CB8AC3E}">
        <p14:creationId xmlns:p14="http://schemas.microsoft.com/office/powerpoint/2010/main" val="3414120079"/>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0011" y="1120462"/>
            <a:ext cx="6001555" cy="5100034"/>
          </a:xfrm>
          <a:prstGeom prst="rect">
            <a:avLst/>
          </a:prstGeom>
          <a:blipFill dpi="0" rotWithShape="1">
            <a:blip r:embed="rId2">
              <a:alphaModFix amt="7000"/>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sym typeface="Arial"/>
              <a:rtl val="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369435">
            <a:off x="4131287" y="887555"/>
            <a:ext cx="4597757" cy="3067566"/>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9622" y="3981629"/>
            <a:ext cx="4679324" cy="230456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4829" y="478664"/>
            <a:ext cx="2351370" cy="2586507"/>
          </a:xfrm>
          <a:prstGeom prst="rect">
            <a:avLst/>
          </a:prstGeom>
        </p:spPr>
      </p:pic>
    </p:spTree>
    <p:extLst>
      <p:ext uri="{BB962C8B-B14F-4D97-AF65-F5344CB8AC3E}">
        <p14:creationId xmlns:p14="http://schemas.microsoft.com/office/powerpoint/2010/main" val="402320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0011" y="1120462"/>
            <a:ext cx="6001555" cy="5100034"/>
          </a:xfrm>
          <a:prstGeom prst="rect">
            <a:avLst/>
          </a:prstGeom>
          <a:blipFill dpi="0" rotWithShape="1">
            <a:blip r:embed="rId2">
              <a:alphaModFix amt="7000"/>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prstClr val="white"/>
              </a:solidFill>
              <a:sym typeface="Arial"/>
              <a:rtl val="0"/>
            </a:endParaRPr>
          </a:p>
        </p:txBody>
      </p:sp>
      <p:pic>
        <p:nvPicPr>
          <p:cNvPr id="17" name="Picture 1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4518" y="1133331"/>
            <a:ext cx="7332363" cy="4668592"/>
          </a:xfrm>
          <a:prstGeom prst="rect">
            <a:avLst/>
          </a:prstGeom>
        </p:spPr>
      </p:pic>
      <p:sp>
        <p:nvSpPr>
          <p:cNvPr id="4" name="TextBox 3"/>
          <p:cNvSpPr txBox="1"/>
          <p:nvPr/>
        </p:nvSpPr>
        <p:spPr>
          <a:xfrm>
            <a:off x="1700011" y="197123"/>
            <a:ext cx="5032147" cy="923330"/>
          </a:xfrm>
          <a:prstGeom prst="rect">
            <a:avLst/>
          </a:prstGeom>
          <a:noFill/>
        </p:spPr>
        <p:txBody>
          <a:bodyPr wrap="none" rtlCol="0">
            <a:spAutoFit/>
          </a:bodyPr>
          <a:lstStyle/>
          <a:p>
            <a:pPr defTabSz="457200" fontAlgn="auto">
              <a:spcBef>
                <a:spcPts val="0"/>
              </a:spcBef>
              <a:spcAft>
                <a:spcPts val="0"/>
              </a:spcAft>
            </a:pPr>
            <a:r>
              <a:rPr lang="zh-CN" altLang="en-US" sz="5400" dirty="0">
                <a:solidFill>
                  <a:prstClr val="black"/>
                </a:solidFill>
                <a:latin typeface="Bauhaus 93" panose="04030905020B02020C02" pitchFamily="82" charset="0"/>
                <a:ea typeface="Arial"/>
                <a:cs typeface="Arial"/>
                <a:sym typeface="Arial"/>
                <a:rtl val="0"/>
              </a:rPr>
              <a:t>最爱的足球队？</a:t>
            </a:r>
            <a:endParaRPr lang="en-US" sz="5400" dirty="0">
              <a:solidFill>
                <a:prstClr val="black"/>
              </a:solidFill>
              <a:latin typeface="Bauhaus 93" panose="04030905020B02020C02" pitchFamily="82" charset="0"/>
              <a:ea typeface="Arial"/>
              <a:cs typeface="Arial"/>
              <a:sym typeface="Arial"/>
              <a:rtl val="0"/>
            </a:endParaRPr>
          </a:p>
        </p:txBody>
      </p:sp>
      <p:sp>
        <p:nvSpPr>
          <p:cNvPr id="18" name="TextBox 17"/>
          <p:cNvSpPr txBox="1"/>
          <p:nvPr/>
        </p:nvSpPr>
        <p:spPr>
          <a:xfrm>
            <a:off x="600971" y="5458235"/>
            <a:ext cx="8079456" cy="923330"/>
          </a:xfrm>
          <a:prstGeom prst="rect">
            <a:avLst/>
          </a:prstGeom>
          <a:noFill/>
        </p:spPr>
        <p:txBody>
          <a:bodyPr wrap="none" rtlCol="0">
            <a:spAutoFit/>
          </a:bodyPr>
          <a:lstStyle/>
          <a:p>
            <a:pPr defTabSz="457200" fontAlgn="auto">
              <a:spcBef>
                <a:spcPts val="0"/>
              </a:spcBef>
              <a:spcAft>
                <a:spcPts val="0"/>
              </a:spcAft>
            </a:pPr>
            <a:r>
              <a:rPr lang="en-AU" sz="5400" dirty="0" err="1">
                <a:solidFill>
                  <a:prstClr val="white"/>
                </a:solidFill>
                <a:latin typeface="Bauhaus 93" panose="04030905020B02020C02" pitchFamily="82" charset="0"/>
                <a:ea typeface="Arial"/>
                <a:cs typeface="Arial"/>
                <a:sym typeface="Arial"/>
                <a:rtl val="0"/>
              </a:rPr>
              <a:t>Chak</a:t>
            </a:r>
            <a:r>
              <a:rPr lang="en-AU" sz="5400" dirty="0">
                <a:solidFill>
                  <a:prstClr val="white"/>
                </a:solidFill>
                <a:latin typeface="Bauhaus 93" panose="04030905020B02020C02" pitchFamily="82" charset="0"/>
                <a:ea typeface="Arial"/>
                <a:cs typeface="Arial"/>
                <a:sym typeface="Arial"/>
                <a:rtl val="0"/>
              </a:rPr>
              <a:t> </a:t>
            </a:r>
            <a:r>
              <a:rPr lang="en-AU" sz="5400" dirty="0" err="1">
                <a:solidFill>
                  <a:prstClr val="white"/>
                </a:solidFill>
                <a:latin typeface="Bauhaus 93" panose="04030905020B02020C02" pitchFamily="82" charset="0"/>
                <a:ea typeface="Arial"/>
                <a:cs typeface="Arial"/>
                <a:sym typeface="Arial"/>
                <a:rtl val="0"/>
              </a:rPr>
              <a:t>Kropop</a:t>
            </a:r>
            <a:r>
              <a:rPr lang="en-AU" sz="5400" dirty="0">
                <a:solidFill>
                  <a:prstClr val="white"/>
                </a:solidFill>
                <a:latin typeface="Bauhaus 93" panose="04030905020B02020C02" pitchFamily="82" charset="0"/>
                <a:ea typeface="Arial"/>
                <a:cs typeface="Arial"/>
                <a:sym typeface="Arial"/>
                <a:rtl val="0"/>
              </a:rPr>
              <a:t> Po </a:t>
            </a:r>
            <a:r>
              <a:rPr lang="en-AU" sz="5400" dirty="0" err="1">
                <a:solidFill>
                  <a:prstClr val="white"/>
                </a:solidFill>
                <a:latin typeface="Bauhaus 93" panose="04030905020B02020C02" pitchFamily="82" charset="0"/>
                <a:ea typeface="Arial"/>
                <a:cs typeface="Arial"/>
                <a:sym typeface="Arial"/>
                <a:rtl val="0"/>
              </a:rPr>
              <a:t>Mongkol</a:t>
            </a:r>
            <a:endParaRPr lang="en-US" sz="5400" dirty="0">
              <a:solidFill>
                <a:prstClr val="white"/>
              </a:solidFill>
              <a:latin typeface="Bauhaus 93" panose="04030905020B02020C02" pitchFamily="82" charset="0"/>
              <a:ea typeface="Arial"/>
              <a:cs typeface="Arial"/>
              <a:sym typeface="Arial"/>
              <a:rtl val="0"/>
            </a:endParaRPr>
          </a:p>
        </p:txBody>
      </p:sp>
      <p:pic>
        <p:nvPicPr>
          <p:cNvPr id="15" name="Picture 1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01150" y="5441324"/>
            <a:ext cx="1442434" cy="1442434"/>
          </a:xfrm>
          <a:prstGeom prst="rect">
            <a:avLst/>
          </a:prstGeom>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l="21454" r="20981"/>
          <a:stretch/>
        </p:blipFill>
        <p:spPr>
          <a:xfrm>
            <a:off x="2457040" y="5452292"/>
            <a:ext cx="1344111" cy="155381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634346" y="5448094"/>
            <a:ext cx="1509654" cy="1509654"/>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171777" y="5448094"/>
            <a:ext cx="1459178" cy="1459178"/>
          </a:xfrm>
          <a:prstGeom prst="rect">
            <a:avLst/>
          </a:prstGeom>
        </p:spPr>
      </p:pic>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55305" y="5454286"/>
            <a:ext cx="1079009" cy="1459178"/>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 y="5454203"/>
            <a:ext cx="1442434" cy="1442434"/>
          </a:xfrm>
          <a:prstGeom prst="rect">
            <a:avLst/>
          </a:prstGeom>
        </p:spPr>
      </p:pic>
      <p:pic>
        <p:nvPicPr>
          <p:cNvPr id="14" name="Picture 1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42134" y="5448094"/>
            <a:ext cx="1039112" cy="1459178"/>
          </a:xfrm>
          <a:prstGeom prst="rect">
            <a:avLst/>
          </a:prstGeom>
        </p:spPr>
      </p:pic>
    </p:spTree>
    <p:extLst>
      <p:ext uri="{BB962C8B-B14F-4D97-AF65-F5344CB8AC3E}">
        <p14:creationId xmlns:p14="http://schemas.microsoft.com/office/powerpoint/2010/main" val="18833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dissolve">
                                      <p:cBhvr>
                                        <p:cTn id="37" dur="2000"/>
                                        <p:tgtEl>
                                          <p:spTgt spid="17"/>
                                        </p:tgtEl>
                                      </p:cBhvr>
                                    </p:animEffect>
                                  </p:childTnLst>
                                </p:cTn>
                              </p:par>
                              <p:par>
                                <p:cTn id="38" presetID="1" presetClass="entr" presetSubtype="0" fill="hold" nodeType="withEffect">
                                  <p:stCondLst>
                                    <p:cond delay="0"/>
                                  </p:stCondLst>
                                  <p:childTnLst>
                                    <p:set>
                                      <p:cBhvr>
                                        <p:cTn id="39" dur="1" fill="hold">
                                          <p:stCondLst>
                                            <p:cond delay="0"/>
                                          </p:stCondLst>
                                        </p:cTn>
                                        <p:tgtEl>
                                          <p:spTgt spid="18">
                                            <p:txEl>
                                              <p:pRg st="0" end="0"/>
                                            </p:txEl>
                                          </p:spTgt>
                                        </p:tgtEl>
                                        <p:attrNameLst>
                                          <p:attrName>style.visibility</p:attrName>
                                        </p:attrNameLst>
                                      </p:cBhvr>
                                      <p:to>
                                        <p:strVal val="visible"/>
                                      </p:to>
                                    </p:set>
                                  </p:childTnLst>
                                </p:cTn>
                              </p:par>
                              <p:par>
                                <p:cTn id="40" presetID="9" presetClass="exit" presetSubtype="0" fill="hold" nodeType="withEffect">
                                  <p:stCondLst>
                                    <p:cond delay="500"/>
                                  </p:stCondLst>
                                  <p:childTnLst>
                                    <p:animEffect transition="out" filter="dissolve">
                                      <p:cBhvr>
                                        <p:cTn id="41" dur="2000"/>
                                        <p:tgtEl>
                                          <p:spTgt spid="7"/>
                                        </p:tgtEl>
                                      </p:cBhvr>
                                    </p:animEffect>
                                    <p:set>
                                      <p:cBhvr>
                                        <p:cTn id="42" dur="1" fill="hold">
                                          <p:stCondLst>
                                            <p:cond delay="1999"/>
                                          </p:stCondLst>
                                        </p:cTn>
                                        <p:tgtEl>
                                          <p:spTgt spid="7"/>
                                        </p:tgtEl>
                                        <p:attrNameLst>
                                          <p:attrName>style.visibility</p:attrName>
                                        </p:attrNameLst>
                                      </p:cBhvr>
                                      <p:to>
                                        <p:strVal val="hidden"/>
                                      </p:to>
                                    </p:set>
                                  </p:childTnLst>
                                </p:cTn>
                              </p:par>
                              <p:par>
                                <p:cTn id="43" presetID="9" presetClass="exit" presetSubtype="0" fill="hold" nodeType="withEffect">
                                  <p:stCondLst>
                                    <p:cond delay="500"/>
                                  </p:stCondLst>
                                  <p:childTnLst>
                                    <p:animEffect transition="out" filter="dissolve">
                                      <p:cBhvr>
                                        <p:cTn id="44" dur="2000"/>
                                        <p:tgtEl>
                                          <p:spTgt spid="8"/>
                                        </p:tgtEl>
                                      </p:cBhvr>
                                    </p:animEffect>
                                    <p:set>
                                      <p:cBhvr>
                                        <p:cTn id="45" dur="1" fill="hold">
                                          <p:stCondLst>
                                            <p:cond delay="1999"/>
                                          </p:stCondLst>
                                        </p:cTn>
                                        <p:tgtEl>
                                          <p:spTgt spid="8"/>
                                        </p:tgtEl>
                                        <p:attrNameLst>
                                          <p:attrName>style.visibility</p:attrName>
                                        </p:attrNameLst>
                                      </p:cBhvr>
                                      <p:to>
                                        <p:strVal val="hidden"/>
                                      </p:to>
                                    </p:set>
                                  </p:childTnLst>
                                </p:cTn>
                              </p:par>
                              <p:par>
                                <p:cTn id="46" presetID="9" presetClass="exit" presetSubtype="0" fill="hold" nodeType="withEffect">
                                  <p:stCondLst>
                                    <p:cond delay="500"/>
                                  </p:stCondLst>
                                  <p:childTnLst>
                                    <p:animEffect transition="out" filter="dissolve">
                                      <p:cBhvr>
                                        <p:cTn id="47" dur="2000"/>
                                        <p:tgtEl>
                                          <p:spTgt spid="10"/>
                                        </p:tgtEl>
                                      </p:cBhvr>
                                    </p:animEffect>
                                    <p:set>
                                      <p:cBhvr>
                                        <p:cTn id="48" dur="1" fill="hold">
                                          <p:stCondLst>
                                            <p:cond delay="1999"/>
                                          </p:stCondLst>
                                        </p:cTn>
                                        <p:tgtEl>
                                          <p:spTgt spid="10"/>
                                        </p:tgtEl>
                                        <p:attrNameLst>
                                          <p:attrName>style.visibility</p:attrName>
                                        </p:attrNameLst>
                                      </p:cBhvr>
                                      <p:to>
                                        <p:strVal val="hidden"/>
                                      </p:to>
                                    </p:set>
                                  </p:childTnLst>
                                </p:cTn>
                              </p:par>
                              <p:par>
                                <p:cTn id="49" presetID="9" presetClass="exit" presetSubtype="0" fill="hold" nodeType="withEffect">
                                  <p:stCondLst>
                                    <p:cond delay="500"/>
                                  </p:stCondLst>
                                  <p:childTnLst>
                                    <p:animEffect transition="out" filter="dissolve">
                                      <p:cBhvr>
                                        <p:cTn id="50" dur="2000"/>
                                        <p:tgtEl>
                                          <p:spTgt spid="11"/>
                                        </p:tgtEl>
                                      </p:cBhvr>
                                    </p:animEffect>
                                    <p:set>
                                      <p:cBhvr>
                                        <p:cTn id="51" dur="1" fill="hold">
                                          <p:stCondLst>
                                            <p:cond delay="1999"/>
                                          </p:stCondLst>
                                        </p:cTn>
                                        <p:tgtEl>
                                          <p:spTgt spid="11"/>
                                        </p:tgtEl>
                                        <p:attrNameLst>
                                          <p:attrName>style.visibility</p:attrName>
                                        </p:attrNameLst>
                                      </p:cBhvr>
                                      <p:to>
                                        <p:strVal val="hidden"/>
                                      </p:to>
                                    </p:set>
                                  </p:childTnLst>
                                </p:cTn>
                              </p:par>
                              <p:par>
                                <p:cTn id="52" presetID="9" presetClass="exit" presetSubtype="0" fill="hold" nodeType="withEffect">
                                  <p:stCondLst>
                                    <p:cond delay="500"/>
                                  </p:stCondLst>
                                  <p:childTnLst>
                                    <p:animEffect transition="out" filter="dissolve">
                                      <p:cBhvr>
                                        <p:cTn id="53" dur="2000"/>
                                        <p:tgtEl>
                                          <p:spTgt spid="12"/>
                                        </p:tgtEl>
                                      </p:cBhvr>
                                    </p:animEffect>
                                    <p:set>
                                      <p:cBhvr>
                                        <p:cTn id="54" dur="1" fill="hold">
                                          <p:stCondLst>
                                            <p:cond delay="1999"/>
                                          </p:stCondLst>
                                        </p:cTn>
                                        <p:tgtEl>
                                          <p:spTgt spid="12"/>
                                        </p:tgtEl>
                                        <p:attrNameLst>
                                          <p:attrName>style.visibility</p:attrName>
                                        </p:attrNameLst>
                                      </p:cBhvr>
                                      <p:to>
                                        <p:strVal val="hidden"/>
                                      </p:to>
                                    </p:set>
                                  </p:childTnLst>
                                </p:cTn>
                              </p:par>
                              <p:par>
                                <p:cTn id="55" presetID="9" presetClass="exit" presetSubtype="0" fill="hold" nodeType="withEffect">
                                  <p:stCondLst>
                                    <p:cond delay="500"/>
                                  </p:stCondLst>
                                  <p:childTnLst>
                                    <p:animEffect transition="out" filter="dissolve">
                                      <p:cBhvr>
                                        <p:cTn id="56" dur="2000"/>
                                        <p:tgtEl>
                                          <p:spTgt spid="14"/>
                                        </p:tgtEl>
                                      </p:cBhvr>
                                    </p:animEffect>
                                    <p:set>
                                      <p:cBhvr>
                                        <p:cTn id="57" dur="1" fill="hold">
                                          <p:stCondLst>
                                            <p:cond delay="1999"/>
                                          </p:stCondLst>
                                        </p:cTn>
                                        <p:tgtEl>
                                          <p:spTgt spid="14"/>
                                        </p:tgtEl>
                                        <p:attrNameLst>
                                          <p:attrName>style.visibility</p:attrName>
                                        </p:attrNameLst>
                                      </p:cBhvr>
                                      <p:to>
                                        <p:strVal val="hidden"/>
                                      </p:to>
                                    </p:set>
                                  </p:childTnLst>
                                </p:cTn>
                              </p:par>
                              <p:par>
                                <p:cTn id="58" presetID="9" presetClass="exit" presetSubtype="0" fill="hold" nodeType="withEffect">
                                  <p:stCondLst>
                                    <p:cond delay="500"/>
                                  </p:stCondLst>
                                  <p:childTnLst>
                                    <p:animEffect transition="out" filter="dissolve">
                                      <p:cBhvr>
                                        <p:cTn id="59" dur="2000"/>
                                        <p:tgtEl>
                                          <p:spTgt spid="15"/>
                                        </p:tgtEl>
                                      </p:cBhvr>
                                    </p:animEffect>
                                    <p:set>
                                      <p:cBhvr>
                                        <p:cTn id="60" dur="1" fill="hold">
                                          <p:stCondLst>
                                            <p:cond delay="1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救赎</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3200" b="1" dirty="0">
                <a:solidFill>
                  <a:srgbClr val="FFFFFF"/>
                </a:solidFill>
                <a:effectLst>
                  <a:glow rad="127000">
                    <a:srgbClr val="000000"/>
                  </a:glow>
                </a:effectLst>
                <a:latin typeface="Arial" charset="0"/>
                <a:ea typeface="ＭＳ Ｐゴシック" charset="0"/>
                <a:cs typeface="ＭＳ Ｐゴシック" charset="0"/>
              </a:rPr>
              <a:t>上帝将遵循犹大罪的惩罚与流亡的救赎</a:t>
            </a:r>
            <a:br>
              <a:rPr lang="en-US" altLang="zh-CN" sz="3200" b="1" dirty="0">
                <a:solidFill>
                  <a:srgbClr val="FFFFFF"/>
                </a:solidFill>
                <a:effectLst>
                  <a:glow rad="127000">
                    <a:srgbClr val="000000"/>
                  </a:glow>
                </a:effectLst>
                <a:latin typeface="Arial" charset="0"/>
                <a:ea typeface="ＭＳ Ｐゴシック" charset="0"/>
                <a:cs typeface="ＭＳ Ｐゴシック" charset="0"/>
              </a:rPr>
            </a:b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4:10; 5</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6</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），伴随着出埃及记中的奇事（</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7:15</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endParaRPr lang="en-SG" sz="3200" b="1" dirty="0">
              <a:solidFill>
                <a:srgbClr val="FFFFFF"/>
              </a:solidFill>
              <a:effectLst>
                <a:glow rad="127000">
                  <a:srgbClr val="000000"/>
                </a:glow>
              </a:effectLst>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7" name="Text Box 3"/>
          <p:cNvSpPr txBox="1">
            <a:spLocks noChangeArrowheads="1"/>
          </p:cNvSpPr>
          <p:nvPr/>
        </p:nvSpPr>
        <p:spPr bwMode="auto">
          <a:xfrm>
            <a:off x="7985817" y="44450"/>
            <a:ext cx="10532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347d</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弥迦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6067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blipFill dpi="0" rotWithShape="1">
            <a:blip r:embed="rId2" cstate="screen">
              <a:alphaModFix amt="20000"/>
              <a:extLst>
                <a:ext uri="{28A0092B-C50C-407E-A947-70E740481C1C}">
                  <a14:useLocalDpi xmlns:a14="http://schemas.microsoft.com/office/drawing/2010/main"/>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sym typeface="Arial"/>
              <a:rtl val="0"/>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684" y="1619702"/>
            <a:ext cx="2475966" cy="2586009"/>
          </a:xfrm>
          <a:prstGeom prst="rect">
            <a:avLst/>
          </a:prstGeom>
        </p:spPr>
      </p:pic>
      <p:grpSp>
        <p:nvGrpSpPr>
          <p:cNvPr id="24" name="Group 23"/>
          <p:cNvGrpSpPr/>
          <p:nvPr/>
        </p:nvGrpSpPr>
        <p:grpSpPr>
          <a:xfrm>
            <a:off x="-12879" y="3657600"/>
            <a:ext cx="9607644" cy="3213278"/>
            <a:chOff x="-12879" y="3657600"/>
            <a:chExt cx="9607644" cy="3213278"/>
          </a:xfrm>
        </p:grpSpPr>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59525" y="4369447"/>
              <a:ext cx="3335240" cy="2501431"/>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879" y="4356569"/>
              <a:ext cx="3335240" cy="2501431"/>
            </a:xfrm>
            <a:prstGeom prst="rect">
              <a:avLst/>
            </a:prstGeom>
          </p:spPr>
        </p:pic>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18322" y="3657600"/>
              <a:ext cx="4410388" cy="3213278"/>
            </a:xfrm>
            <a:prstGeom prst="rect">
              <a:avLst/>
            </a:prstGeom>
          </p:spPr>
        </p:pic>
      </p:grpSp>
    </p:spTree>
    <p:extLst>
      <p:ext uri="{BB962C8B-B14F-4D97-AF65-F5344CB8AC3E}">
        <p14:creationId xmlns:p14="http://schemas.microsoft.com/office/powerpoint/2010/main" val="417453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blipFill dpi="0" rotWithShape="1">
            <a:blip r:embed="rId2" cstate="screen">
              <a:alphaModFix amt="15000"/>
              <a:extLst>
                <a:ext uri="{28A0092B-C50C-407E-A947-70E740481C1C}">
                  <a14:useLocalDpi xmlns:a14="http://schemas.microsoft.com/office/drawing/2010/main"/>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sym typeface="Arial"/>
              <a:rtl val="0"/>
            </a:endParaRPr>
          </a:p>
        </p:txBody>
      </p:sp>
      <p:grpSp>
        <p:nvGrpSpPr>
          <p:cNvPr id="16" name="Group 15"/>
          <p:cNvGrpSpPr/>
          <p:nvPr/>
        </p:nvGrpSpPr>
        <p:grpSpPr>
          <a:xfrm>
            <a:off x="2356832" y="2188559"/>
            <a:ext cx="3674690" cy="1448296"/>
            <a:chOff x="2356832" y="2188559"/>
            <a:chExt cx="3674690" cy="1448296"/>
          </a:xfrm>
        </p:grpSpPr>
        <p:pic>
          <p:nvPicPr>
            <p:cNvPr id="18" name="Picture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21571" y="2188559"/>
              <a:ext cx="2609951" cy="1448296"/>
            </a:xfrm>
            <a:prstGeom prst="rect">
              <a:avLst/>
            </a:prstGeom>
          </p:spPr>
        </p:pic>
        <p:sp>
          <p:nvSpPr>
            <p:cNvPr id="2" name="Right Arrow 1"/>
            <p:cNvSpPr/>
            <p:nvPr/>
          </p:nvSpPr>
          <p:spPr>
            <a:xfrm>
              <a:off x="2356832" y="2240075"/>
              <a:ext cx="978408" cy="1353131"/>
            </a:xfrm>
            <a:prstGeom prst="rightArrow">
              <a:avLst/>
            </a:prstGeom>
            <a:noFill/>
            <a:ln w="508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sym typeface="Arial"/>
                <a:rtl val="0"/>
              </a:endParaRPr>
            </a:p>
          </p:txBody>
        </p:sp>
      </p:gr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684" y="1619702"/>
            <a:ext cx="2475966" cy="2586009"/>
          </a:xfrm>
          <a:prstGeom prst="rect">
            <a:avLst/>
          </a:prstGeom>
        </p:spPr>
      </p:pic>
      <p:sp>
        <p:nvSpPr>
          <p:cNvPr id="17" name="TextBox 16"/>
          <p:cNvSpPr txBox="1"/>
          <p:nvPr/>
        </p:nvSpPr>
        <p:spPr>
          <a:xfrm>
            <a:off x="396862" y="546799"/>
            <a:ext cx="8324514" cy="830997"/>
          </a:xfrm>
          <a:prstGeom prst="rect">
            <a:avLst/>
          </a:prstGeom>
          <a:noFill/>
        </p:spPr>
        <p:txBody>
          <a:bodyPr wrap="none" rtlCol="0">
            <a:spAutoFit/>
          </a:bodyPr>
          <a:lstStyle/>
          <a:p>
            <a:pPr defTabSz="457200" fontAlgn="auto">
              <a:spcBef>
                <a:spcPts val="0"/>
              </a:spcBef>
              <a:spcAft>
                <a:spcPts val="0"/>
              </a:spcAft>
            </a:pPr>
            <a:r>
              <a:rPr lang="en-AU"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uhaus 93" panose="04030905020B02020C02" pitchFamily="82" charset="0"/>
                <a:ea typeface="Arial"/>
                <a:cs typeface="Arial"/>
                <a:sym typeface="Arial"/>
                <a:rtl val="0"/>
              </a:rPr>
              <a:t>Indochina Starfish Foundation</a:t>
            </a:r>
            <a:endParaRPr lang="en-US"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uhaus 93" panose="04030905020B02020C02" pitchFamily="82" charset="0"/>
              <a:ea typeface="Arial"/>
              <a:cs typeface="Arial"/>
              <a:sym typeface="Arial"/>
              <a:rtl val="0"/>
            </a:endParaRPr>
          </a:p>
        </p:txBody>
      </p:sp>
      <p:grpSp>
        <p:nvGrpSpPr>
          <p:cNvPr id="23" name="Group 22"/>
          <p:cNvGrpSpPr/>
          <p:nvPr/>
        </p:nvGrpSpPr>
        <p:grpSpPr>
          <a:xfrm>
            <a:off x="-19599" y="3825026"/>
            <a:ext cx="9568253" cy="3051818"/>
            <a:chOff x="-19599" y="3934518"/>
            <a:chExt cx="9568253" cy="2942326"/>
          </a:xfrm>
        </p:grpSpPr>
        <p:pic>
          <p:nvPicPr>
            <p:cNvPr id="21" name="Picture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599" y="4589505"/>
              <a:ext cx="3024660" cy="2268495"/>
            </a:xfrm>
            <a:prstGeom prst="rect">
              <a:avLst/>
            </a:prstGeom>
            <a:blipFill dpi="0" rotWithShape="1">
              <a:blip r:embed="rId6">
                <a:alphaModFix amt="67000"/>
              </a:blip>
              <a:srcRect/>
              <a:tile tx="0" ty="0" sx="100000" sy="100000" flip="none" algn="tl"/>
            </a:blipFill>
          </p:spPr>
        </p:pic>
        <p:pic>
          <p:nvPicPr>
            <p:cNvPr id="22" name="Picture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03835" y="4593229"/>
              <a:ext cx="3044819" cy="2283614"/>
            </a:xfrm>
            <a:prstGeom prst="rect">
              <a:avLst/>
            </a:prstGeom>
            <a:blipFill dpi="0" rotWithShape="1">
              <a:blip r:embed="rId6">
                <a:alphaModFix amt="67000"/>
              </a:blip>
              <a:srcRect/>
              <a:tile tx="0" ty="0" sx="100000" sy="100000" flip="none" algn="tl"/>
            </a:blipFill>
          </p:spPr>
        </p:pic>
        <p:pic>
          <p:nvPicPr>
            <p:cNvPr id="20" name="Picture 1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614011" y="3934518"/>
              <a:ext cx="4134521" cy="2942326"/>
            </a:xfrm>
            <a:prstGeom prst="rect">
              <a:avLst/>
            </a:prstGeom>
          </p:spPr>
        </p:pic>
      </p:grpSp>
      <p:sp>
        <p:nvSpPr>
          <p:cNvPr id="19" name="TextBox 18"/>
          <p:cNvSpPr txBox="1"/>
          <p:nvPr/>
        </p:nvSpPr>
        <p:spPr>
          <a:xfrm>
            <a:off x="5723590" y="2199925"/>
            <a:ext cx="3332964" cy="2308324"/>
          </a:xfrm>
          <a:prstGeom prst="rect">
            <a:avLst/>
          </a:prstGeom>
          <a:noFill/>
        </p:spPr>
        <p:txBody>
          <a:bodyPr wrap="none" rtlCol="0">
            <a:spAutoFit/>
          </a:bodyPr>
          <a:lstStyle/>
          <a:p>
            <a:pPr algn="r" defTabSz="457200" fontAlgn="auto">
              <a:spcBef>
                <a:spcPts val="0"/>
              </a:spcBef>
              <a:spcAft>
                <a:spcPts val="0"/>
              </a:spcAft>
            </a:pPr>
            <a:r>
              <a:rPr lang="en-AU" dirty="0">
                <a:solidFill>
                  <a:prstClr val="black"/>
                </a:solidFill>
                <a:latin typeface="Bauhaus 93" panose="04030905020B02020C02" pitchFamily="82" charset="0"/>
                <a:ea typeface="Arial"/>
                <a:cs typeface="Arial"/>
                <a:sym typeface="Arial"/>
                <a:rtl val="0"/>
              </a:rPr>
              <a:t>Education</a:t>
            </a:r>
          </a:p>
          <a:p>
            <a:pPr algn="r" defTabSz="457200" fontAlgn="auto">
              <a:spcBef>
                <a:spcPts val="0"/>
              </a:spcBef>
              <a:spcAft>
                <a:spcPts val="0"/>
              </a:spcAft>
            </a:pPr>
            <a:r>
              <a:rPr lang="en-AU" dirty="0">
                <a:solidFill>
                  <a:prstClr val="black"/>
                </a:solidFill>
                <a:latin typeface="Bauhaus 93" panose="04030905020B02020C02" pitchFamily="82" charset="0"/>
                <a:ea typeface="Arial"/>
                <a:cs typeface="Arial"/>
                <a:sym typeface="Arial"/>
                <a:rtl val="0"/>
              </a:rPr>
              <a:t>Medical Care</a:t>
            </a:r>
          </a:p>
          <a:p>
            <a:pPr algn="r" defTabSz="457200" fontAlgn="auto">
              <a:spcBef>
                <a:spcPts val="0"/>
              </a:spcBef>
              <a:spcAft>
                <a:spcPts val="0"/>
              </a:spcAft>
            </a:pPr>
            <a:r>
              <a:rPr lang="en-AU" dirty="0">
                <a:solidFill>
                  <a:prstClr val="black"/>
                </a:solidFill>
                <a:latin typeface="Bauhaus 93" panose="04030905020B02020C02" pitchFamily="82" charset="0"/>
                <a:ea typeface="Arial"/>
                <a:cs typeface="Arial"/>
                <a:sym typeface="Arial"/>
                <a:rtl val="0"/>
              </a:rPr>
              <a:t>Nutritious food</a:t>
            </a:r>
          </a:p>
          <a:p>
            <a:pPr algn="r" defTabSz="457200" fontAlgn="auto">
              <a:spcBef>
                <a:spcPts val="0"/>
              </a:spcBef>
              <a:spcAft>
                <a:spcPts val="0"/>
              </a:spcAft>
            </a:pPr>
            <a:r>
              <a:rPr lang="en-AU" dirty="0">
                <a:solidFill>
                  <a:prstClr val="black"/>
                </a:solidFill>
                <a:latin typeface="Bauhaus 93" panose="04030905020B02020C02" pitchFamily="82" charset="0"/>
                <a:ea typeface="Arial"/>
                <a:cs typeface="Arial"/>
                <a:sym typeface="Arial"/>
                <a:rtl val="0"/>
              </a:rPr>
              <a:t>School Uniforms</a:t>
            </a:r>
          </a:p>
          <a:p>
            <a:pPr algn="r" defTabSz="457200" fontAlgn="auto">
              <a:spcBef>
                <a:spcPts val="0"/>
              </a:spcBef>
              <a:spcAft>
                <a:spcPts val="0"/>
              </a:spcAft>
            </a:pPr>
            <a:r>
              <a:rPr lang="en-AU" dirty="0">
                <a:solidFill>
                  <a:prstClr val="black"/>
                </a:solidFill>
                <a:latin typeface="Bauhaus 93" panose="04030905020B02020C02" pitchFamily="82" charset="0"/>
                <a:ea typeface="Arial"/>
                <a:cs typeface="Arial"/>
                <a:sym typeface="Arial"/>
                <a:rtl val="0"/>
              </a:rPr>
              <a:t>Incentive to the family</a:t>
            </a:r>
          </a:p>
          <a:p>
            <a:pPr algn="r" defTabSz="457200" fontAlgn="auto">
              <a:spcBef>
                <a:spcPts val="0"/>
              </a:spcBef>
              <a:spcAft>
                <a:spcPts val="0"/>
              </a:spcAft>
            </a:pPr>
            <a:r>
              <a:rPr lang="en-AU" dirty="0">
                <a:solidFill>
                  <a:prstClr val="black"/>
                </a:solidFill>
                <a:latin typeface="Bauhaus 93" panose="04030905020B02020C02" pitchFamily="82" charset="0"/>
                <a:ea typeface="Arial"/>
                <a:cs typeface="Arial"/>
                <a:sym typeface="Arial"/>
                <a:rtl val="0"/>
              </a:rPr>
              <a:t>Community Service</a:t>
            </a:r>
            <a:endParaRPr lang="en-US" dirty="0">
              <a:solidFill>
                <a:prstClr val="black"/>
              </a:solidFill>
              <a:latin typeface="Bauhaus 93" panose="04030905020B02020C02" pitchFamily="82" charset="0"/>
              <a:ea typeface="Arial"/>
              <a:cs typeface="Arial"/>
              <a:sym typeface="Arial"/>
              <a:rtl val="0"/>
            </a:endParaRPr>
          </a:p>
        </p:txBody>
      </p:sp>
    </p:spTree>
    <p:extLst>
      <p:ext uri="{BB962C8B-B14F-4D97-AF65-F5344CB8AC3E}">
        <p14:creationId xmlns:p14="http://schemas.microsoft.com/office/powerpoint/2010/main" val="176772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par>
                          <p:cTn id="15" fill="hold">
                            <p:stCondLst>
                              <p:cond delay="0"/>
                            </p:stCondLst>
                            <p:childTnLst>
                              <p:par>
                                <p:cTn id="16" presetID="9" presetClass="entr" presetSubtype="0" fill="hold" nodeType="afterEffect">
                                  <p:stCondLst>
                                    <p:cond delay="2500"/>
                                  </p:stCondLst>
                                  <p:childTnLst>
                                    <p:set>
                                      <p:cBhvr>
                                        <p:cTn id="17" dur="1" fill="hold">
                                          <p:stCondLst>
                                            <p:cond delay="0"/>
                                          </p:stCondLst>
                                        </p:cTn>
                                        <p:tgtEl>
                                          <p:spTgt spid="23"/>
                                        </p:tgtEl>
                                        <p:attrNameLst>
                                          <p:attrName>style.visibility</p:attrName>
                                        </p:attrNameLst>
                                      </p:cBhvr>
                                      <p:to>
                                        <p:strVal val="visible"/>
                                      </p:to>
                                    </p:set>
                                    <p:animEffect transition="in" filter="dissolve">
                                      <p:cBhvr>
                                        <p:cTn id="18"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blipFill dpi="0" rotWithShape="1">
            <a:blip r:embed="rId2" cstate="screen">
              <a:alphaModFix amt="15000"/>
              <a:extLst>
                <a:ext uri="{28A0092B-C50C-407E-A947-70E740481C1C}">
                  <a14:useLocalDpi xmlns:a14="http://schemas.microsoft.com/office/drawing/2010/main"/>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sym typeface="Arial"/>
              <a:rtl val="0"/>
            </a:endParaRPr>
          </a:p>
        </p:txBody>
      </p:sp>
      <p:grpSp>
        <p:nvGrpSpPr>
          <p:cNvPr id="16" name="Group 15"/>
          <p:cNvGrpSpPr/>
          <p:nvPr/>
        </p:nvGrpSpPr>
        <p:grpSpPr>
          <a:xfrm>
            <a:off x="2356832" y="2188559"/>
            <a:ext cx="3674690" cy="1448296"/>
            <a:chOff x="2356832" y="2188559"/>
            <a:chExt cx="3674690" cy="1448296"/>
          </a:xfrm>
        </p:grpSpPr>
        <p:pic>
          <p:nvPicPr>
            <p:cNvPr id="18" name="Picture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21571" y="2188559"/>
              <a:ext cx="2609951" cy="1448296"/>
            </a:xfrm>
            <a:prstGeom prst="rect">
              <a:avLst/>
            </a:prstGeom>
          </p:spPr>
        </p:pic>
        <p:sp>
          <p:nvSpPr>
            <p:cNvPr id="2" name="Right Arrow 1"/>
            <p:cNvSpPr/>
            <p:nvPr/>
          </p:nvSpPr>
          <p:spPr>
            <a:xfrm>
              <a:off x="2356832" y="2240075"/>
              <a:ext cx="978408" cy="1353131"/>
            </a:xfrm>
            <a:prstGeom prst="rightArrow">
              <a:avLst/>
            </a:prstGeom>
            <a:noFill/>
            <a:ln w="508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sym typeface="Arial"/>
                <a:rtl val="0"/>
              </a:endParaRPr>
            </a:p>
          </p:txBody>
        </p:sp>
      </p:gr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684" y="1619702"/>
            <a:ext cx="2475966" cy="2586009"/>
          </a:xfrm>
          <a:prstGeom prst="rect">
            <a:avLst/>
          </a:prstGeom>
        </p:spPr>
      </p:pic>
      <p:grpSp>
        <p:nvGrpSpPr>
          <p:cNvPr id="6" name="Group 5"/>
          <p:cNvGrpSpPr/>
          <p:nvPr/>
        </p:nvGrpSpPr>
        <p:grpSpPr>
          <a:xfrm>
            <a:off x="6104586" y="1760049"/>
            <a:ext cx="2693646" cy="2305317"/>
            <a:chOff x="6104586" y="1760049"/>
            <a:chExt cx="2693646" cy="2305317"/>
          </a:xfrm>
        </p:grpSpPr>
        <p:pic>
          <p:nvPicPr>
            <p:cNvPr id="13" name="Picture 1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08732" y="1760049"/>
              <a:ext cx="1989500" cy="2305317"/>
            </a:xfrm>
            <a:prstGeom prst="rect">
              <a:avLst/>
            </a:prstGeom>
          </p:spPr>
        </p:pic>
        <p:sp>
          <p:nvSpPr>
            <p:cNvPr id="8" name="Right Arrow 7"/>
            <p:cNvSpPr/>
            <p:nvPr/>
          </p:nvSpPr>
          <p:spPr>
            <a:xfrm>
              <a:off x="6104586" y="2307336"/>
              <a:ext cx="978408" cy="1353131"/>
            </a:xfrm>
            <a:prstGeom prst="rightArrow">
              <a:avLst/>
            </a:prstGeom>
            <a:noFill/>
            <a:ln w="508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sym typeface="Arial"/>
                <a:rtl val="0"/>
              </a:endParaRPr>
            </a:p>
          </p:txBody>
        </p:sp>
      </p:grpSp>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26546" y="4013144"/>
            <a:ext cx="3596044" cy="2697033"/>
          </a:xfrm>
          <a:prstGeom prst="rect">
            <a:avLst/>
          </a:prstGeom>
        </p:spPr>
      </p:pic>
      <p:sp>
        <p:nvSpPr>
          <p:cNvPr id="15" name="TextBox 14"/>
          <p:cNvSpPr txBox="1"/>
          <p:nvPr/>
        </p:nvSpPr>
        <p:spPr>
          <a:xfrm>
            <a:off x="1942521" y="-67235"/>
            <a:ext cx="5568051" cy="2308324"/>
          </a:xfrm>
          <a:prstGeom prst="rect">
            <a:avLst/>
          </a:prstGeom>
          <a:noFill/>
        </p:spPr>
        <p:txBody>
          <a:bodyPr wrap="none" rtlCol="0">
            <a:spAutoFit/>
          </a:bodyPr>
          <a:lstStyle/>
          <a:p>
            <a:pPr algn="ctr" defTabSz="457200" fontAlgn="auto">
              <a:spcBef>
                <a:spcPts val="0"/>
              </a:spcBef>
              <a:spcAft>
                <a:spcPts val="0"/>
              </a:spcAft>
            </a:pPr>
            <a:r>
              <a:rPr lang="en-AU"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uhaus 93" panose="04030905020B02020C02" pitchFamily="82" charset="0"/>
                <a:ea typeface="Arial"/>
                <a:cs typeface="Arial"/>
                <a:sym typeface="Arial"/>
                <a:rtl val="0"/>
              </a:rPr>
              <a:t>Integration </a:t>
            </a:r>
          </a:p>
          <a:p>
            <a:pPr algn="ctr" defTabSz="457200" fontAlgn="auto">
              <a:spcBef>
                <a:spcPts val="0"/>
              </a:spcBef>
              <a:spcAft>
                <a:spcPts val="0"/>
              </a:spcAft>
            </a:pPr>
            <a:r>
              <a:rPr lang="en-AU"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uhaus 93" panose="04030905020B02020C02" pitchFamily="82" charset="0"/>
                <a:ea typeface="Arial"/>
                <a:cs typeface="Arial"/>
                <a:sym typeface="Arial"/>
                <a:rtl val="0"/>
              </a:rPr>
              <a:t>into </a:t>
            </a:r>
          </a:p>
          <a:p>
            <a:pPr algn="ctr" defTabSz="457200" fontAlgn="auto">
              <a:spcBef>
                <a:spcPts val="0"/>
              </a:spcBef>
              <a:spcAft>
                <a:spcPts val="0"/>
              </a:spcAft>
            </a:pPr>
            <a:r>
              <a:rPr lang="en-AU"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uhaus 93" panose="04030905020B02020C02" pitchFamily="82" charset="0"/>
                <a:ea typeface="Arial"/>
                <a:cs typeface="Arial"/>
                <a:sym typeface="Arial"/>
                <a:rtl val="0"/>
              </a:rPr>
              <a:t>Cambodian Society </a:t>
            </a:r>
            <a:endParaRPr lang="en-US"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uhaus 93" panose="04030905020B02020C02" pitchFamily="82" charset="0"/>
              <a:ea typeface="Arial"/>
              <a:cs typeface="Arial"/>
              <a:sym typeface="Arial"/>
              <a:rtl val="0"/>
            </a:endParaRPr>
          </a:p>
        </p:txBody>
      </p:sp>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200000">
            <a:off x="939099" y="4133986"/>
            <a:ext cx="2974508" cy="2230881"/>
          </a:xfrm>
          <a:prstGeom prst="rect">
            <a:avLst/>
          </a:prstGeom>
        </p:spPr>
      </p:pic>
    </p:spTree>
    <p:extLst>
      <p:ext uri="{BB962C8B-B14F-4D97-AF65-F5344CB8AC3E}">
        <p14:creationId xmlns:p14="http://schemas.microsoft.com/office/powerpoint/2010/main" val="30453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nodeType="after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2000"/>
                                        <p:tgtEl>
                                          <p:spTgt spid="5"/>
                                        </p:tgtEl>
                                      </p:cBhvr>
                                    </p:animEffect>
                                  </p:childTnLst>
                                </p:cTn>
                              </p:par>
                              <p:par>
                                <p:cTn id="11" presetID="9" presetClass="entr" presetSubtype="0" fill="hold" nodeType="withEffect">
                                  <p:stCondLst>
                                    <p:cond delay="100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sym typeface="Arial"/>
              <a:rtl val="0"/>
            </a:endParaRP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39231" y="4535798"/>
            <a:ext cx="1865223" cy="2051745"/>
          </a:xfrm>
          <a:prstGeom prst="rect">
            <a:avLst/>
          </a:prstGeom>
        </p:spPr>
      </p:pic>
      <p:grpSp>
        <p:nvGrpSpPr>
          <p:cNvPr id="4" name="Group 3"/>
          <p:cNvGrpSpPr/>
          <p:nvPr/>
        </p:nvGrpSpPr>
        <p:grpSpPr>
          <a:xfrm>
            <a:off x="112684" y="1619702"/>
            <a:ext cx="8685548" cy="2586009"/>
            <a:chOff x="74047" y="1619702"/>
            <a:chExt cx="8685548" cy="2586009"/>
          </a:xfrm>
        </p:grpSpPr>
        <p:pic>
          <p:nvPicPr>
            <p:cNvPr id="13" name="Picture 1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70095" y="1760049"/>
              <a:ext cx="1989500" cy="2305317"/>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382934" y="2188559"/>
              <a:ext cx="2609951" cy="1448296"/>
            </a:xfrm>
            <a:prstGeom prst="rect">
              <a:avLst/>
            </a:prstGeom>
          </p:spPr>
        </p:pic>
        <p:sp>
          <p:nvSpPr>
            <p:cNvPr id="2" name="Right Arrow 1"/>
            <p:cNvSpPr/>
            <p:nvPr/>
          </p:nvSpPr>
          <p:spPr>
            <a:xfrm>
              <a:off x="2318195" y="2240075"/>
              <a:ext cx="978408" cy="1353131"/>
            </a:xfrm>
            <a:prstGeom prst="rightArrow">
              <a:avLst/>
            </a:prstGeom>
            <a:noFill/>
            <a:ln w="508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sym typeface="Arial"/>
                <a:rtl val="0"/>
              </a:endParaRPr>
            </a:p>
          </p:txBody>
        </p:sp>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047" y="1619702"/>
              <a:ext cx="2475966" cy="2586009"/>
            </a:xfrm>
            <a:prstGeom prst="rect">
              <a:avLst/>
            </a:prstGeom>
          </p:spPr>
        </p:pic>
        <p:sp>
          <p:nvSpPr>
            <p:cNvPr id="8" name="Right Arrow 7"/>
            <p:cNvSpPr/>
            <p:nvPr/>
          </p:nvSpPr>
          <p:spPr>
            <a:xfrm>
              <a:off x="6065949" y="2307336"/>
              <a:ext cx="978408" cy="1353131"/>
            </a:xfrm>
            <a:prstGeom prst="rightArrow">
              <a:avLst/>
            </a:prstGeom>
            <a:noFill/>
            <a:ln w="508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sym typeface="Arial"/>
                <a:rtl val="0"/>
              </a:endParaRPr>
            </a:p>
          </p:txBody>
        </p:sp>
      </p:grpSp>
      <p:grpSp>
        <p:nvGrpSpPr>
          <p:cNvPr id="11" name="Group 10"/>
          <p:cNvGrpSpPr/>
          <p:nvPr/>
        </p:nvGrpSpPr>
        <p:grpSpPr>
          <a:xfrm>
            <a:off x="4060442" y="2037104"/>
            <a:ext cx="1254931" cy="2330947"/>
            <a:chOff x="4060442" y="1957592"/>
            <a:chExt cx="1254931" cy="2330947"/>
          </a:xfrm>
        </p:grpSpPr>
        <p:sp>
          <p:nvSpPr>
            <p:cNvPr id="5" name="Left-Right Arrow 4"/>
            <p:cNvSpPr/>
            <p:nvPr/>
          </p:nvSpPr>
          <p:spPr>
            <a:xfrm rot="5400000">
              <a:off x="3522434" y="2495600"/>
              <a:ext cx="2330947" cy="1254931"/>
            </a:xfrm>
            <a:prstGeom prst="leftRightArrow">
              <a:avLst/>
            </a:prstGeom>
            <a:noFill/>
            <a:ln w="508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sym typeface="Arial"/>
                <a:rtl val="0"/>
              </a:endParaRPr>
            </a:p>
          </p:txBody>
        </p:sp>
        <p:sp>
          <p:nvSpPr>
            <p:cNvPr id="7" name="TextBox 6"/>
            <p:cNvSpPr txBox="1"/>
            <p:nvPr/>
          </p:nvSpPr>
          <p:spPr>
            <a:xfrm>
              <a:off x="4381575" y="2615233"/>
              <a:ext cx="612668" cy="1015663"/>
            </a:xfrm>
            <a:prstGeom prst="rect">
              <a:avLst/>
            </a:prstGeom>
            <a:noFill/>
          </p:spPr>
          <p:txBody>
            <a:bodyPr wrap="none" rtlCol="0">
              <a:spAutoFit/>
            </a:bodyPr>
            <a:lstStyle/>
            <a:p>
              <a:pPr defTabSz="457200" fontAlgn="auto">
                <a:spcBef>
                  <a:spcPts val="0"/>
                </a:spcBef>
                <a:spcAft>
                  <a:spcPts val="0"/>
                </a:spcAft>
              </a:pPr>
              <a:r>
                <a:rPr lang="en-AU" sz="6000" dirty="0">
                  <a:solidFill>
                    <a:prstClr val="black"/>
                  </a:solidFill>
                  <a:latin typeface="Arial"/>
                  <a:ea typeface="Arial"/>
                  <a:cs typeface="Arial"/>
                  <a:sym typeface="Arial"/>
                  <a:rtl val="0"/>
                </a:rPr>
                <a:t>?</a:t>
              </a:r>
              <a:endParaRPr lang="en-US" sz="6000" dirty="0">
                <a:solidFill>
                  <a:prstClr val="black"/>
                </a:solidFill>
                <a:latin typeface="Arial"/>
                <a:ea typeface="Arial"/>
                <a:cs typeface="Arial"/>
                <a:sym typeface="Arial"/>
                <a:rtl val="0"/>
              </a:endParaRPr>
            </a:p>
          </p:txBody>
        </p:sp>
      </p:grpSp>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4698" y="2307336"/>
            <a:ext cx="3352865" cy="2514649"/>
          </a:xfrm>
          <a:prstGeom prst="rect">
            <a:avLst/>
          </a:prstGeom>
          <a:ln>
            <a:noFill/>
          </a:ln>
          <a:effectLst>
            <a:softEdge rad="112500"/>
          </a:effectLst>
        </p:spPr>
      </p:pic>
      <p:pic>
        <p:nvPicPr>
          <p:cNvPr id="14" name="Picture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76735" y="2276585"/>
            <a:ext cx="3777359" cy="2514229"/>
          </a:xfrm>
          <a:prstGeom prst="rect">
            <a:avLst/>
          </a:prstGeom>
          <a:ln>
            <a:noFill/>
          </a:ln>
          <a:effectLst>
            <a:softEdge rad="112500"/>
          </a:effectLst>
        </p:spPr>
      </p:pic>
    </p:spTree>
    <p:extLst>
      <p:ext uri="{BB962C8B-B14F-4D97-AF65-F5344CB8AC3E}">
        <p14:creationId xmlns:p14="http://schemas.microsoft.com/office/powerpoint/2010/main" val="421646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 0 L 0 -0.25 E" pathEditMode="relative" ptsTypes="">
                                      <p:cBhvr>
                                        <p:cTn id="6" dur="2000" fill="hold"/>
                                        <p:tgtEl>
                                          <p:spTgt spid="4"/>
                                        </p:tgtEl>
                                        <p:attrNameLst>
                                          <p:attrName>ppt_x</p:attrName>
                                          <p:attrName>ppt_y</p:attrName>
                                        </p:attrNameLst>
                                      </p:cBhvr>
                                    </p:animMotion>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64" presetClass="path" presetSubtype="0" accel="50000" decel="50000" fill="hold" nodeType="withEffect">
                                  <p:stCondLst>
                                    <p:cond delay="0"/>
                                  </p:stCondLst>
                                  <p:childTnLst>
                                    <p:animMotion origin="layout" path="M -3.88889E-6 0.25 L -3.88889E-6 4.90287E-7 " pathEditMode="relative" rAng="0" ptsTypes="AA">
                                      <p:cBhvr>
                                        <p:cTn id="10" dur="2000" fill="hold"/>
                                        <p:tgtEl>
                                          <p:spTgt spid="6"/>
                                        </p:tgtEl>
                                        <p:attrNameLst>
                                          <p:attrName>ppt_x</p:attrName>
                                          <p:attrName>ppt_y</p:attrName>
                                        </p:attrNameLst>
                                      </p:cBhvr>
                                      <p:rCtr x="0" y="-12512"/>
                                    </p:animMotion>
                                  </p:childTnLst>
                                </p:cTn>
                              </p:par>
                            </p:childTnLst>
                          </p:cTn>
                        </p:par>
                        <p:par>
                          <p:cTn id="11" fill="hold">
                            <p:stCondLst>
                              <p:cond delay="2000"/>
                            </p:stCondLst>
                            <p:childTnLst>
                              <p:par>
                                <p:cTn id="12" presetID="1"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775932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alphaModFix amt="25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Rectangle 2"/>
          <p:cNvSpPr txBox="1">
            <a:spLocks noChangeArrowheads="1"/>
          </p:cNvSpPr>
          <p:nvPr/>
        </p:nvSpPr>
        <p:spPr>
          <a:xfrm>
            <a:off x="0" y="258414"/>
            <a:ext cx="9144000" cy="1463696"/>
          </a:xfrm>
          <a:prstGeom prst="rect">
            <a:avLst/>
          </a:prstGeom>
          <a:effectLst>
            <a:outerShdw blurRad="63500" dist="35921" dir="2700000" algn="ctr" rotWithShape="0">
              <a:schemeClr val="tx2">
                <a:alpha val="74998"/>
              </a:schemeClr>
            </a:outerShdw>
          </a:effectLst>
        </p:spPr>
        <p:txBody>
          <a:bodyPr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a typeface="ＭＳ Ｐゴシック" charset="0"/>
                <a:cs typeface="ＭＳ Ｐゴシック" charset="0"/>
                <a:sym typeface="Arial"/>
                <a:rtl val="0"/>
              </a:rPr>
              <a:t>Back To Rick </a:t>
            </a:r>
          </a:p>
          <a:p>
            <a:pPr fontAlgn="auto">
              <a:spcAft>
                <a:spcPts val="0"/>
              </a:spcAft>
              <a:defRPr/>
            </a:pPr>
            <a:r>
              <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a typeface="ＭＳ Ｐゴシック" charset="0"/>
                <a:cs typeface="ＭＳ Ｐゴシック" charset="0"/>
                <a:sym typeface="Arial"/>
                <a:rtl val="0"/>
              </a:rPr>
              <a:t>and the Sermon on </a:t>
            </a:r>
            <a:r>
              <a:rPr lang="ko-KR" altLang="en-U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a typeface="ＭＳ Ｐゴシック" charset="0"/>
                <a:cs typeface="ＭＳ Ｐゴシック" charset="0"/>
                <a:sym typeface="Arial"/>
                <a:rtl val="0"/>
              </a:rPr>
              <a:t>弥迦</a:t>
            </a:r>
            <a:endPar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a typeface="ＭＳ Ｐゴシック" charset="0"/>
              <a:cs typeface="ＭＳ Ｐゴシック" charset="0"/>
              <a:sym typeface="Arial"/>
              <a:rtl val="0"/>
            </a:endParaRPr>
          </a:p>
        </p:txBody>
      </p:sp>
    </p:spTree>
    <p:extLst>
      <p:ext uri="{BB962C8B-B14F-4D97-AF65-F5344CB8AC3E}">
        <p14:creationId xmlns:p14="http://schemas.microsoft.com/office/powerpoint/2010/main" val="19748218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582993"/>
            <a:ext cx="9144000" cy="829727"/>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Get others out of their bind.</a:t>
            </a:r>
          </a:p>
        </p:txBody>
      </p:sp>
      <p:pic>
        <p:nvPicPr>
          <p:cNvPr id="2" name="Picture 1"/>
          <p:cNvPicPr>
            <a:picLocks noChangeAspect="1"/>
          </p:cNvPicPr>
          <p:nvPr/>
        </p:nvPicPr>
        <p:blipFill>
          <a:blip r:embed="rId3"/>
          <a:stretch>
            <a:fillRect/>
          </a:stretch>
        </p:blipFill>
        <p:spPr>
          <a:xfrm>
            <a:off x="736600" y="1714500"/>
            <a:ext cx="7670800" cy="3429000"/>
          </a:xfrm>
          <a:prstGeom prst="rect">
            <a:avLst/>
          </a:prstGeom>
        </p:spPr>
      </p:pic>
    </p:spTree>
    <p:extLst>
      <p:ext uri="{BB962C8B-B14F-4D97-AF65-F5344CB8AC3E}">
        <p14:creationId xmlns:p14="http://schemas.microsoft.com/office/powerpoint/2010/main" val="3893761231"/>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151554" name="Picture 10"/>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1082675"/>
            <a:ext cx="5133975" cy="623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5" name="Text Box 4"/>
          <p:cNvSpPr txBox="1">
            <a:spLocks noChangeArrowheads="1"/>
          </p:cNvSpPr>
          <p:nvPr/>
        </p:nvSpPr>
        <p:spPr bwMode="auto">
          <a:xfrm>
            <a:off x="228600" y="1143000"/>
            <a:ext cx="7696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4400" b="1" i="1">
              <a:solidFill>
                <a:srgbClr val="FF9933"/>
              </a:solidFill>
              <a:latin typeface="Arial" charset="0"/>
              <a:cs typeface="Arial" charset="0"/>
            </a:endParaRPr>
          </a:p>
        </p:txBody>
      </p:sp>
      <p:sp>
        <p:nvSpPr>
          <p:cNvPr id="151556" name="Line 5"/>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390" name="Text Box 6"/>
          <p:cNvSpPr txBox="1">
            <a:spLocks noChangeArrowheads="1"/>
          </p:cNvSpPr>
          <p:nvPr/>
        </p:nvSpPr>
        <p:spPr bwMode="auto">
          <a:xfrm>
            <a:off x="2483768" y="1759496"/>
            <a:ext cx="6444208" cy="2250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10000"/>
              </a:lnSpc>
              <a:defRPr/>
            </a:pPr>
            <a:r>
              <a:rPr lang="ko-KR" altLang="en-US" sz="3200" b="1" dirty="0" err="1">
                <a:solidFill>
                  <a:srgbClr val="FFFFFF"/>
                </a:solidFill>
                <a:effectLst>
                  <a:glow rad="228600">
                    <a:srgbClr val="000000"/>
                  </a:glow>
                </a:effectLst>
                <a:latin typeface="Arial" charset="0"/>
              </a:rPr>
              <a:t>弥迦</a:t>
            </a:r>
            <a:r>
              <a:rPr lang="en-US" sz="3200" b="1" dirty="0">
                <a:solidFill>
                  <a:srgbClr val="FFFFFF"/>
                </a:solidFill>
                <a:effectLst>
                  <a:glow rad="228600">
                    <a:srgbClr val="000000"/>
                  </a:glow>
                </a:effectLst>
                <a:latin typeface="Arial" charset="0"/>
              </a:rPr>
              <a:t> has one of the highest foretelling proportions of the prophetic books (70% of the content).  It predicts:</a:t>
            </a:r>
          </a:p>
        </p:txBody>
      </p:sp>
      <p:pic>
        <p:nvPicPr>
          <p:cNvPr id="151558" name="Picture 7" descr="candle"/>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Text Box 8"/>
          <p:cNvSpPr txBox="1">
            <a:spLocks noChangeArrowheads="1"/>
          </p:cNvSpPr>
          <p:nvPr/>
        </p:nvSpPr>
        <p:spPr bwMode="auto">
          <a:xfrm>
            <a:off x="2411760" y="4330839"/>
            <a:ext cx="267883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349250" indent="-349250" eaLnBrk="1" hangingPunct="1">
              <a:buFontTx/>
              <a:buChar char="•"/>
              <a:defRPr sz="3200" b="1">
                <a:solidFill>
                  <a:schemeClr val="bg1"/>
                </a:solidFill>
                <a:latin typeface="Arial"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en-US" dirty="0">
                <a:solidFill>
                  <a:srgbClr val="FFFFFF"/>
                </a:solidFill>
                <a:effectLst>
                  <a:glow rad="228600">
                    <a:srgbClr val="000000"/>
                  </a:glow>
                </a:effectLst>
              </a:rPr>
              <a:t>the falls of Samaria and Jerusalem</a:t>
            </a:r>
          </a:p>
        </p:txBody>
      </p:sp>
      <p:sp>
        <p:nvSpPr>
          <p:cNvPr id="137223" name="Rectangle 9"/>
          <p:cNvSpPr>
            <a:spLocks noGrp="1" noChangeArrowheads="1"/>
          </p:cNvSpPr>
          <p:nvPr>
            <p:ph type="title" idx="4294967295"/>
          </p:nvPr>
        </p:nvSpPr>
        <p:spPr>
          <a:xfrm>
            <a:off x="381000" y="692696"/>
            <a:ext cx="7772400" cy="93610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defRPr/>
            </a:pPr>
            <a:r>
              <a:rPr lang="en-US" i="1" dirty="0">
                <a:solidFill>
                  <a:srgbClr val="FFFFFF"/>
                </a:solidFill>
                <a:effectLst>
                  <a:glow rad="228600">
                    <a:schemeClr val="tx1"/>
                  </a:glow>
                </a:effectLst>
                <a:latin typeface="Arial" charset="0"/>
                <a:ea typeface="ＭＳ Ｐゴシック" charset="0"/>
              </a:rPr>
              <a:t>Foretelling Emphasis</a:t>
            </a:r>
            <a:endParaRPr lang="en-US" dirty="0">
              <a:solidFill>
                <a:srgbClr val="FFFFFF"/>
              </a:solidFill>
              <a:effectLst>
                <a:glow rad="228600">
                  <a:schemeClr val="tx1"/>
                </a:glow>
              </a:effectLst>
              <a:latin typeface="Arial" charset="0"/>
              <a:ea typeface="ＭＳ Ｐゴシック" charset="0"/>
            </a:endParaRPr>
          </a:p>
        </p:txBody>
      </p:sp>
      <p:sp>
        <p:nvSpPr>
          <p:cNvPr id="9" name="Text Box 3"/>
          <p:cNvSpPr txBox="1">
            <a:spLocks noChangeArrowheads="1"/>
          </p:cNvSpPr>
          <p:nvPr/>
        </p:nvSpPr>
        <p:spPr bwMode="auto">
          <a:xfrm>
            <a:off x="827088" y="0"/>
            <a:ext cx="5062537" cy="854075"/>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a:defRPr/>
            </a:pPr>
            <a:r>
              <a:rPr lang="en-US" sz="4800" b="1" dirty="0">
                <a:solidFill>
                  <a:srgbClr val="FFFF00"/>
                </a:solidFill>
                <a:latin typeface="Tempus Sans ITC" pitchFamily="82" charset="0"/>
              </a:rPr>
              <a:t>Interesting Facts</a:t>
            </a:r>
          </a:p>
        </p:txBody>
      </p:sp>
      <p:sp>
        <p:nvSpPr>
          <p:cNvPr id="151562" name="Text Box 77"/>
          <p:cNvSpPr txBox="1">
            <a:spLocks noChangeArrowheads="1"/>
          </p:cNvSpPr>
          <p:nvPr/>
        </p:nvSpPr>
        <p:spPr bwMode="auto">
          <a:xfrm>
            <a:off x="8366125"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616</a:t>
            </a:r>
            <a:endParaRPr lang="en-US">
              <a:solidFill>
                <a:srgbClr val="000000"/>
              </a:solidFill>
              <a:latin typeface="Arial" charset="0"/>
              <a:cs typeface="Arial" charset="0"/>
            </a:endParaRPr>
          </a:p>
        </p:txBody>
      </p:sp>
      <p:sp>
        <p:nvSpPr>
          <p:cNvPr id="10" name="Text Box 8"/>
          <p:cNvSpPr txBox="1">
            <a:spLocks noChangeArrowheads="1"/>
          </p:cNvSpPr>
          <p:nvPr/>
        </p:nvSpPr>
        <p:spPr bwMode="auto">
          <a:xfrm>
            <a:off x="5174232" y="4330839"/>
            <a:ext cx="400628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9250" indent="-3492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defRPr/>
            </a:pPr>
            <a:r>
              <a:rPr lang="en-US" sz="3200" b="1" dirty="0">
                <a:solidFill>
                  <a:srgbClr val="FFFFFF"/>
                </a:solidFill>
                <a:effectLst>
                  <a:glow rad="228600">
                    <a:srgbClr val="000000"/>
                  </a:glow>
                </a:effectLst>
                <a:latin typeface="Arial" charset="0"/>
              </a:rPr>
              <a:t>the future restoration via a remnant leading into the messianic age</a:t>
            </a:r>
          </a:p>
        </p:txBody>
      </p:sp>
    </p:spTree>
    <p:extLst>
      <p:ext uri="{BB962C8B-B14F-4D97-AF65-F5344CB8AC3E}">
        <p14:creationId xmlns:p14="http://schemas.microsoft.com/office/powerpoint/2010/main" val="208117419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6390">
                                            <p:txEl>
                                              <p:pRg st="0" end="0"/>
                                            </p:txEl>
                                          </p:spTgt>
                                        </p:tgtEl>
                                        <p:attrNameLst>
                                          <p:attrName>style.visibility</p:attrName>
                                        </p:attrNameLst>
                                      </p:cBhvr>
                                      <p:to>
                                        <p:strVal val="visible"/>
                                      </p:to>
                                    </p:set>
                                    <p:animEffect transition="in" filter="box(out)">
                                      <p:cBhvr>
                                        <p:cTn id="7" dur="500"/>
                                        <p:tgtEl>
                                          <p:spTgt spid="1639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6392">
                                            <p:txEl>
                                              <p:pRg st="0" end="0"/>
                                            </p:txEl>
                                          </p:spTgt>
                                        </p:tgtEl>
                                        <p:attrNameLst>
                                          <p:attrName>style.visibility</p:attrName>
                                        </p:attrNameLst>
                                      </p:cBhvr>
                                      <p:to>
                                        <p:strVal val="visible"/>
                                      </p:to>
                                    </p:set>
                                    <p:animEffect transition="in" filter="box(out)">
                                      <p:cBhvr>
                                        <p:cTn id="12" dur="500"/>
                                        <p:tgtEl>
                                          <p:spTgt spid="1639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ox(out)">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build="p" autoUpdateAnimBg="0"/>
      <p:bldP spid="16392" grpId="0" build="p" autoUpdateAnimBg="0"/>
      <p:bldP spid="10"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a:xfrm>
            <a:off x="1006502" y="0"/>
            <a:ext cx="7813970" cy="1446550"/>
          </a:xfrm>
        </p:spPr>
        <p:txBody>
          <a:bodyPr/>
          <a:lstStyle/>
          <a:p>
            <a:pPr eaLnBrk="1" hangingPunct="1"/>
            <a:r>
              <a:rPr lang="en-US" sz="4400" b="1">
                <a:latin typeface="Comic Sans MS" charset="0"/>
              </a:rPr>
              <a:t>Problems &amp; Tips in Interpreting Prophecy</a:t>
            </a:r>
          </a:p>
        </p:txBody>
      </p:sp>
      <p:sp>
        <p:nvSpPr>
          <p:cNvPr id="12291" name="Rectangle 3"/>
          <p:cNvSpPr>
            <a:spLocks noGrp="1" noChangeArrowheads="1"/>
          </p:cNvSpPr>
          <p:nvPr>
            <p:ph type="body" idx="1"/>
          </p:nvPr>
        </p:nvSpPr>
        <p:spPr>
          <a:xfrm>
            <a:off x="827584" y="2057400"/>
            <a:ext cx="8077200" cy="4800600"/>
          </a:xfrm>
        </p:spPr>
        <p:txBody>
          <a:bodyPr/>
          <a:lstStyle/>
          <a:p>
            <a:pPr eaLnBrk="1" hangingPunct="1"/>
            <a:r>
              <a:rPr lang="en-US" sz="2800" b="1">
                <a:latin typeface="Comic Sans MS" charset="0"/>
              </a:rPr>
              <a:t>Inaccurate Presuppositions</a:t>
            </a:r>
            <a:br>
              <a:rPr lang="en-US" sz="2800" b="1">
                <a:latin typeface="Comic Sans MS" charset="0"/>
              </a:rPr>
            </a:br>
            <a:br>
              <a:rPr lang="en-US" sz="2800" b="1">
                <a:latin typeface="Comic Sans MS" charset="0"/>
              </a:rPr>
            </a:br>
            <a:br>
              <a:rPr lang="en-US" sz="2800" b="1">
                <a:latin typeface="Comic Sans MS" charset="0"/>
              </a:rPr>
            </a:br>
            <a:br>
              <a:rPr lang="en-US" sz="2800" b="1">
                <a:latin typeface="Comic Sans MS" charset="0"/>
              </a:rPr>
            </a:br>
            <a:endParaRPr lang="en-US" sz="2800" b="1">
              <a:latin typeface="Comic Sans MS" charset="0"/>
            </a:endParaRPr>
          </a:p>
          <a:p>
            <a:pPr eaLnBrk="1" hangingPunct="1"/>
            <a:r>
              <a:rPr lang="en-US" sz="2800" b="1">
                <a:latin typeface="Comic Sans MS" charset="0"/>
              </a:rPr>
              <a:t>Prophets were mainly covenant enforcers based on the Mosaic law</a:t>
            </a:r>
          </a:p>
        </p:txBody>
      </p:sp>
      <p:sp>
        <p:nvSpPr>
          <p:cNvPr id="110595" name="Text Box 9"/>
          <p:cNvSpPr txBox="1">
            <a:spLocks noChangeArrowheads="1"/>
          </p:cNvSpPr>
          <p:nvPr/>
        </p:nvSpPr>
        <p:spPr bwMode="auto">
          <a:xfrm>
            <a:off x="8382000" y="76200"/>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438</a:t>
            </a:r>
          </a:p>
        </p:txBody>
      </p:sp>
      <p:sp>
        <p:nvSpPr>
          <p:cNvPr id="5" name="Rectangle 3"/>
          <p:cNvSpPr txBox="1">
            <a:spLocks noChangeArrowheads="1"/>
          </p:cNvSpPr>
          <p:nvPr/>
        </p:nvSpPr>
        <p:spPr bwMode="auto">
          <a:xfrm>
            <a:off x="1187624" y="2780928"/>
            <a:ext cx="2808312"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2"/>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3"/>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4"/>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2"/>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3"/>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9pPr>
          </a:lstStyle>
          <a:p>
            <a:pPr marL="0" indent="0" eaLnBrk="1" hangingPunct="1">
              <a:buFontTx/>
              <a:buNone/>
            </a:pPr>
            <a:r>
              <a:rPr lang="en-US" sz="2400" b="1">
                <a:solidFill>
                  <a:srgbClr val="000000"/>
                </a:solidFill>
              </a:rPr>
              <a:t>Ethical</a:t>
            </a:r>
            <a:br>
              <a:rPr lang="en-US" sz="2400" b="1">
                <a:solidFill>
                  <a:srgbClr val="000000"/>
                </a:solidFill>
              </a:rPr>
            </a:br>
            <a:r>
              <a:rPr lang="en-US" sz="2400" b="1">
                <a:solidFill>
                  <a:srgbClr val="000000"/>
                </a:solidFill>
              </a:rPr>
              <a:t>Forthtelling</a:t>
            </a:r>
            <a:br>
              <a:rPr lang="en-US" sz="2400" b="1">
                <a:solidFill>
                  <a:srgbClr val="000000"/>
                </a:solidFill>
              </a:rPr>
            </a:br>
            <a:r>
              <a:rPr lang="en-US" sz="2400" b="1">
                <a:solidFill>
                  <a:srgbClr val="000000"/>
                </a:solidFill>
              </a:rPr>
              <a:t>Mosaic Covenant</a:t>
            </a:r>
          </a:p>
        </p:txBody>
      </p:sp>
      <p:sp>
        <p:nvSpPr>
          <p:cNvPr id="6" name="Rectangle 3"/>
          <p:cNvSpPr txBox="1">
            <a:spLocks noChangeArrowheads="1"/>
          </p:cNvSpPr>
          <p:nvPr/>
        </p:nvSpPr>
        <p:spPr bwMode="auto">
          <a:xfrm>
            <a:off x="5832648" y="2780928"/>
            <a:ext cx="3311352"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2"/>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3"/>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4"/>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2"/>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3"/>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9pPr>
          </a:lstStyle>
          <a:p>
            <a:pPr marL="0" indent="0" eaLnBrk="1" hangingPunct="1">
              <a:buFontTx/>
              <a:buNone/>
            </a:pPr>
            <a:r>
              <a:rPr lang="en-US" sz="2400" b="1">
                <a:solidFill>
                  <a:srgbClr val="000000"/>
                </a:solidFill>
              </a:rPr>
              <a:t>Predictive</a:t>
            </a:r>
            <a:br>
              <a:rPr lang="en-US" sz="2400" b="1">
                <a:solidFill>
                  <a:srgbClr val="000000"/>
                </a:solidFill>
              </a:rPr>
            </a:br>
            <a:r>
              <a:rPr lang="en-US" sz="2400" b="1">
                <a:solidFill>
                  <a:srgbClr val="000000"/>
                </a:solidFill>
              </a:rPr>
              <a:t>Foretelling</a:t>
            </a:r>
            <a:br>
              <a:rPr lang="en-US" sz="2400" b="1">
                <a:solidFill>
                  <a:srgbClr val="000000"/>
                </a:solidFill>
              </a:rPr>
            </a:br>
            <a:r>
              <a:rPr lang="en-US" sz="2400" b="1">
                <a:solidFill>
                  <a:srgbClr val="000000"/>
                </a:solidFill>
              </a:rPr>
              <a:t>Abrahamic Covenant</a:t>
            </a:r>
          </a:p>
        </p:txBody>
      </p:sp>
      <p:sp>
        <p:nvSpPr>
          <p:cNvPr id="2" name="Striped Right Arrow 1"/>
          <p:cNvSpPr/>
          <p:nvPr/>
        </p:nvSpPr>
        <p:spPr bwMode="auto">
          <a:xfrm>
            <a:off x="5256584" y="2996952"/>
            <a:ext cx="648072" cy="792088"/>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Comic Sans MS" pitchFamily="-128" charset="0"/>
            </a:endParaRPr>
          </a:p>
        </p:txBody>
      </p:sp>
      <p:sp>
        <p:nvSpPr>
          <p:cNvPr id="8" name="Striped Right Arrow 7"/>
          <p:cNvSpPr/>
          <p:nvPr/>
        </p:nvSpPr>
        <p:spPr bwMode="auto">
          <a:xfrm rot="10800000">
            <a:off x="3563888" y="2996952"/>
            <a:ext cx="648072" cy="792088"/>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Comic Sans MS" pitchFamily="-128" charset="0"/>
            </a:endParaRP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942500" flipH="1">
            <a:off x="4038474" y="2725233"/>
            <a:ext cx="1377674" cy="1401264"/>
          </a:xfrm>
          <a:prstGeom prst="rect">
            <a:avLst/>
          </a:prstGeom>
        </p:spPr>
      </p:pic>
    </p:spTree>
    <p:extLst>
      <p:ext uri="{BB962C8B-B14F-4D97-AF65-F5344CB8AC3E}">
        <p14:creationId xmlns:p14="http://schemas.microsoft.com/office/powerpoint/2010/main" val="1276712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2291">
                                            <p:txEl>
                                              <p:pRg st="1" end="1"/>
                                            </p:txEl>
                                          </p:spTgt>
                                        </p:tgtEl>
                                        <p:attrNameLst>
                                          <p:attrName>style.visibility</p:attrName>
                                        </p:attrNameLst>
                                      </p:cBhvr>
                                      <p:to>
                                        <p:strVal val="visible"/>
                                      </p:to>
                                    </p:set>
                                    <p:anim calcmode="lin" valueType="num">
                                      <p:cBhvr additive="base">
                                        <p:cTn id="20" dur="500" fill="hold"/>
                                        <p:tgtEl>
                                          <p:spTgt spid="12291">
                                            <p:txEl>
                                              <p:pRg st="1" end="1"/>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122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right)">
                                      <p:cBhvr>
                                        <p:cTn id="26" dur="500"/>
                                        <p:tgtEl>
                                          <p:spTgt spid="8"/>
                                        </p:tgtEl>
                                      </p:cBhvr>
                                    </p:animEffect>
                                  </p:childTnLst>
                                </p:cTn>
                              </p:par>
                            </p:childTnLst>
                          </p:cTn>
                        </p:par>
                        <p:par>
                          <p:cTn id="27" fill="hold">
                            <p:stCondLst>
                              <p:cond delay="500"/>
                            </p:stCondLst>
                            <p:childTnLst>
                              <p:par>
                                <p:cTn id="28" presetID="2" presetClass="entr" presetSubtype="8" fill="hold" grpId="0" nodeType="after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 calcmode="lin" valueType="num">
                                      <p:cBhvr additive="base">
                                        <p:cTn id="30"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left)">
                                      <p:cBhvr>
                                        <p:cTn id="36" dur="500"/>
                                        <p:tgtEl>
                                          <p:spTgt spid="2"/>
                                        </p:tgtEl>
                                      </p:cBhvr>
                                    </p:animEffect>
                                  </p:childTnLst>
                                </p:cTn>
                              </p:par>
                            </p:childTnLst>
                          </p:cTn>
                        </p:par>
                        <p:par>
                          <p:cTn id="37" fill="hold">
                            <p:stCondLst>
                              <p:cond delay="500"/>
                            </p:stCondLst>
                            <p:childTnLst>
                              <p:par>
                                <p:cTn id="38" presetID="2" presetClass="entr" presetSubtype="2" fill="hold" grpId="0" nodeType="afterEffect">
                                  <p:stCondLst>
                                    <p:cond delay="0"/>
                                  </p:stCondLst>
                                  <p:childTnLst>
                                    <p:set>
                                      <p:cBhvr>
                                        <p:cTn id="39" dur="1" fill="hold">
                                          <p:stCondLst>
                                            <p:cond delay="0"/>
                                          </p:stCondLst>
                                        </p:cTn>
                                        <p:tgtEl>
                                          <p:spTgt spid="6">
                                            <p:txEl>
                                              <p:pRg st="0" end="0"/>
                                            </p:txEl>
                                          </p:spTgt>
                                        </p:tgtEl>
                                        <p:attrNameLst>
                                          <p:attrName>style.visibility</p:attrName>
                                        </p:attrNameLst>
                                      </p:cBhvr>
                                      <p:to>
                                        <p:strVal val="visible"/>
                                      </p:to>
                                    </p:set>
                                    <p:anim calcmode="lin" valueType="num">
                                      <p:cBhvr additive="base">
                                        <p:cTn id="40"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41"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utoUpdateAnimBg="0"/>
      <p:bldP spid="5" grpId="0" build="p" autoUpdateAnimBg="0"/>
      <p:bldP spid="6" grpId="0" build="p" autoUpdateAnimBg="0"/>
      <p:bldP spid="2" grpId="0" animBg="1"/>
      <p:bldP spid="8"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a:xfrm>
            <a:off x="519113" y="536575"/>
            <a:ext cx="8594725" cy="769938"/>
          </a:xfrm>
        </p:spPr>
        <p:txBody>
          <a:bodyPr/>
          <a:lstStyle/>
          <a:p>
            <a:pPr eaLnBrk="1" hangingPunct="1"/>
            <a:r>
              <a:rPr lang="en-US" sz="4400" b="1">
                <a:latin typeface="Comic Sans MS" charset="0"/>
              </a:rPr>
              <a:t>The Prophetic Message</a:t>
            </a:r>
          </a:p>
        </p:txBody>
      </p:sp>
      <p:sp>
        <p:nvSpPr>
          <p:cNvPr id="12291" name="Rectangle 3"/>
          <p:cNvSpPr>
            <a:spLocks noGrp="1" noChangeArrowheads="1"/>
          </p:cNvSpPr>
          <p:nvPr>
            <p:ph type="body" idx="1"/>
          </p:nvPr>
        </p:nvSpPr>
        <p:spPr/>
        <p:txBody>
          <a:bodyPr/>
          <a:lstStyle/>
          <a:p>
            <a:pPr eaLnBrk="1" hangingPunct="1"/>
            <a:r>
              <a:rPr lang="en-US" b="1">
                <a:latin typeface="Comic Sans MS" charset="0"/>
              </a:rPr>
              <a:t>The prophets were not pushovers. They went against the tide to preach the word of Yahweh to a rebellious nation.</a:t>
            </a:r>
          </a:p>
        </p:txBody>
      </p:sp>
      <p:sp>
        <p:nvSpPr>
          <p:cNvPr id="110595" name="Text Box 9"/>
          <p:cNvSpPr txBox="1">
            <a:spLocks noChangeArrowheads="1"/>
          </p:cNvSpPr>
          <p:nvPr/>
        </p:nvSpPr>
        <p:spPr bwMode="auto">
          <a:xfrm>
            <a:off x="8382000" y="76200"/>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438</a:t>
            </a:r>
          </a:p>
        </p:txBody>
      </p:sp>
    </p:spTree>
    <p:extLst>
      <p:ext uri="{BB962C8B-B14F-4D97-AF65-F5344CB8AC3E}">
        <p14:creationId xmlns:p14="http://schemas.microsoft.com/office/powerpoint/2010/main" val="3265165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弥赛亚</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3200" b="1" dirty="0">
                <a:solidFill>
                  <a:srgbClr val="FFFFFF"/>
                </a:solidFill>
                <a:effectLst>
                  <a:glow rad="127000">
                    <a:srgbClr val="000000"/>
                  </a:glow>
                </a:effectLst>
                <a:latin typeface="Arial" charset="0"/>
                <a:ea typeface="ＭＳ Ｐゴシック" charset="0"/>
                <a:cs typeface="ＭＳ Ｐゴシック" charset="0"/>
              </a:rPr>
              <a:t>尽管是永恒的，弥赛亚将出生在伯利恒（</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5</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2</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），后来将以正义统治世界（</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2</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12-13; 4</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1-8; 5</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4-5</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endParaRPr lang="en-SG" sz="3200" b="1" dirty="0">
              <a:solidFill>
                <a:srgbClr val="FFFFFF"/>
              </a:solidFill>
              <a:effectLst>
                <a:glow rad="127000">
                  <a:srgbClr val="000000"/>
                </a:glow>
              </a:effectLst>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947331" y="44450"/>
            <a:ext cx="10917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347d</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弥迦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15479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11617" name="Rectangle 2"/>
          <p:cNvSpPr>
            <a:spLocks noChangeArrowheads="1"/>
          </p:cNvSpPr>
          <p:nvPr/>
        </p:nvSpPr>
        <p:spPr bwMode="auto">
          <a:xfrm>
            <a:off x="519113" y="536575"/>
            <a:ext cx="85947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sz="4400" b="1">
                <a:solidFill>
                  <a:srgbClr val="000000"/>
                </a:solidFill>
                <a:latin typeface="Comic Sans MS" charset="0"/>
              </a:rPr>
              <a:t>The Prophetic Message</a:t>
            </a:r>
          </a:p>
        </p:txBody>
      </p:sp>
      <p:sp>
        <p:nvSpPr>
          <p:cNvPr id="38915" name="Rectangle 3"/>
          <p:cNvSpPr>
            <a:spLocks noGrp="1" noChangeArrowheads="1"/>
          </p:cNvSpPr>
          <p:nvPr>
            <p:ph type="body" idx="1"/>
          </p:nvPr>
        </p:nvSpPr>
        <p:spPr>
          <a:xfrm>
            <a:off x="900113" y="2057400"/>
            <a:ext cx="8243887" cy="4540250"/>
          </a:xfrm>
        </p:spPr>
        <p:txBody>
          <a:bodyPr/>
          <a:lstStyle/>
          <a:p>
            <a:pPr eaLnBrk="1" hangingPunct="1"/>
            <a:r>
              <a:rPr lang="en-US" b="1">
                <a:latin typeface="Comic Sans MS" charset="0"/>
              </a:rPr>
              <a:t>A major concern posed by the prophets was idolatry.</a:t>
            </a:r>
          </a:p>
          <a:p>
            <a:pPr eaLnBrk="1" hangingPunct="1"/>
            <a:r>
              <a:rPr lang="en-US" b="1">
                <a:latin typeface="Comic Sans MS" charset="0"/>
              </a:rPr>
              <a:t>But they also had social and economic concerns. </a:t>
            </a:r>
          </a:p>
          <a:p>
            <a:pPr eaLnBrk="1" hangingPunct="1"/>
            <a:r>
              <a:rPr lang="en-US" b="1">
                <a:latin typeface="Comic Sans MS" charset="0"/>
              </a:rPr>
              <a:t>They spoke pronouncements of judgments to steer the nation away from the curses.</a:t>
            </a:r>
          </a:p>
        </p:txBody>
      </p:sp>
      <p:sp>
        <p:nvSpPr>
          <p:cNvPr id="111619" name="Rectangle 4"/>
          <p:cNvSpPr>
            <a:spLocks noGrp="1" noChangeArrowheads="1"/>
          </p:cNvSpPr>
          <p:nvPr>
            <p:ph type="title"/>
          </p:nvPr>
        </p:nvSpPr>
        <p:spPr>
          <a:xfrm>
            <a:off x="519113" y="536575"/>
            <a:ext cx="8594725" cy="769938"/>
          </a:xfrm>
        </p:spPr>
        <p:txBody>
          <a:bodyPr/>
          <a:lstStyle/>
          <a:p>
            <a:pPr eaLnBrk="1" hangingPunct="1"/>
            <a:r>
              <a:rPr lang="en-US" sz="4400" b="1">
                <a:latin typeface="Comic Sans MS" charset="0"/>
              </a:rPr>
              <a:t>The Prophetic Message</a:t>
            </a:r>
          </a:p>
        </p:txBody>
      </p:sp>
    </p:spTree>
    <p:extLst>
      <p:ext uri="{BB962C8B-B14F-4D97-AF65-F5344CB8AC3E}">
        <p14:creationId xmlns:p14="http://schemas.microsoft.com/office/powerpoint/2010/main" val="2708062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 calcmode="lin" valueType="num">
                                      <p:cBhvr additive="base">
                                        <p:cTn id="7" dur="500" fill="hold"/>
                                        <p:tgtEl>
                                          <p:spTgt spid="389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9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8915">
                                            <p:txEl>
                                              <p:pRg st="1" end="1"/>
                                            </p:txEl>
                                          </p:spTgt>
                                        </p:tgtEl>
                                        <p:attrNameLst>
                                          <p:attrName>style.visibility</p:attrName>
                                        </p:attrNameLst>
                                      </p:cBhvr>
                                      <p:to>
                                        <p:strVal val="visible"/>
                                      </p:to>
                                    </p:set>
                                    <p:anim calcmode="lin" valueType="num">
                                      <p:cBhvr additive="base">
                                        <p:cTn id="13" dur="500" fill="hold"/>
                                        <p:tgtEl>
                                          <p:spTgt spid="3891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89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8915">
                                            <p:txEl>
                                              <p:pRg st="2" end="2"/>
                                            </p:txEl>
                                          </p:spTgt>
                                        </p:tgtEl>
                                        <p:attrNameLst>
                                          <p:attrName>style.visibility</p:attrName>
                                        </p:attrNameLst>
                                      </p:cBhvr>
                                      <p:to>
                                        <p:strVal val="visible"/>
                                      </p:to>
                                    </p:set>
                                    <p:anim calcmode="lin" valueType="num">
                                      <p:cBhvr additive="base">
                                        <p:cTn id="19" dur="500" fill="hold"/>
                                        <p:tgtEl>
                                          <p:spTgt spid="3891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891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62"/>
            <a:ext cx="9144000" cy="1428750"/>
          </a:xfrm>
          <a:effectLst>
            <a:outerShdw blurRad="63500" dist="35921" dir="2700000" algn="ctr" rotWithShape="0">
              <a:schemeClr val="tx2">
                <a:alpha val="74998"/>
              </a:schemeClr>
            </a:outerShdw>
          </a:effectLst>
        </p:spPr>
        <p:txBody>
          <a:bodyPr/>
          <a:lstStyle/>
          <a:p>
            <a:pPr>
              <a:defRPr/>
            </a:pPr>
            <a:r>
              <a:rPr lang="ko-KR" altLang="en-US" sz="5400" b="1" i="1" dirty="0">
                <a:effectLst>
                  <a:glow rad="190500">
                    <a:schemeClr val="tx1"/>
                  </a:glow>
                </a:effectLst>
                <a:latin typeface="Arial" charset="0"/>
                <a:ea typeface="ＭＳ Ｐゴシック" charset="0"/>
                <a:cs typeface="ＭＳ Ｐゴシック" charset="0"/>
              </a:rPr>
              <a:t>弥迦</a:t>
            </a:r>
            <a:r>
              <a:rPr lang="zh-CN" altLang="en-US" sz="5400" b="1" i="1" dirty="0">
                <a:effectLst>
                  <a:glow rad="190500">
                    <a:schemeClr val="tx1"/>
                  </a:glow>
                </a:effectLst>
                <a:latin typeface="Arial" charset="0"/>
                <a:ea typeface="ＭＳ Ｐゴシック" charset="0"/>
                <a:cs typeface="ＭＳ Ｐゴシック" charset="0"/>
              </a:rPr>
              <a:t>的三个讲章</a:t>
            </a:r>
            <a:endParaRPr lang="en-US" sz="5400" b="1" i="1" dirty="0">
              <a:effectLst>
                <a:glow rad="1905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(1:2)</a:t>
            </a:r>
          </a:p>
        </p:txBody>
      </p:sp>
      <p:sp>
        <p:nvSpPr>
          <p:cNvPr id="7" name="Rectangle 2"/>
          <p:cNvSpPr txBox="1">
            <a:spLocks noChangeArrowheads="1"/>
          </p:cNvSpPr>
          <p:nvPr/>
        </p:nvSpPr>
        <p:spPr bwMode="auto">
          <a:xfrm>
            <a:off x="-36512"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1"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为什么你应该慷慨</a:t>
            </a:r>
          </a:p>
        </p:txBody>
      </p:sp>
      <p:sp>
        <p:nvSpPr>
          <p:cNvPr id="8" name="Rectangle 2"/>
          <p:cNvSpPr txBox="1">
            <a:spLocks noChangeArrowheads="1"/>
          </p:cNvSpPr>
          <p:nvPr/>
        </p:nvSpPr>
        <p:spPr bwMode="auto">
          <a:xfrm>
            <a:off x="3270250" y="1423988"/>
            <a:ext cx="5873750" cy="31080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一。 上帝会慷慨的</a:t>
            </a:r>
            <a:br>
              <a:rPr kumimoji="0" lang="en-US" altLang="zh-CN"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br>
            <a:r>
              <a:rPr kumimoji="0" lang="zh-CN" altLang="en-US" sz="48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奖励</a:t>
            </a:r>
            <a:b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br>
            <a: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a:t>
            </a:r>
            <a:r>
              <a:rPr kumimoji="0" lang="ko-KR" altLang="en-US" sz="4800" b="1" i="1" u="none" strike="noStrike" kern="1200" cap="none" spc="0" normalizeH="0" baseline="0" noProof="0" dirty="0" err="1">
                <a:ln>
                  <a:noFill/>
                </a:ln>
                <a:solidFill>
                  <a:srgbClr val="FFFFFF"/>
                </a:solidFill>
                <a:effectLst>
                  <a:glow rad="241300">
                    <a:srgbClr val="000000"/>
                  </a:glow>
                </a:effectLst>
                <a:uLnTx/>
                <a:uFillTx/>
                <a:latin typeface="Arial" charset="0"/>
                <a:ea typeface="ＭＳ Ｐゴシック" charset="0"/>
                <a:cs typeface="ＭＳ Ｐゴシック" charset="0"/>
              </a:rPr>
              <a:t>弥迦</a:t>
            </a:r>
            <a: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 1–2). </a:t>
            </a:r>
          </a:p>
        </p:txBody>
      </p:sp>
    </p:spTree>
    <p:extLst>
      <p:ext uri="{BB962C8B-B14F-4D97-AF65-F5344CB8AC3E}">
        <p14:creationId xmlns:p14="http://schemas.microsoft.com/office/powerpoint/2010/main" val="16872877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(1:2)</a:t>
            </a:r>
          </a:p>
        </p:txBody>
      </p:sp>
      <p:sp>
        <p:nvSpPr>
          <p:cNvPr id="5" name="Rectangle 2"/>
          <p:cNvSpPr txBox="1">
            <a:spLocks noChangeArrowheads="1"/>
          </p:cNvSpPr>
          <p:nvPr/>
        </p:nvSpPr>
        <p:spPr bwMode="auto">
          <a:xfrm>
            <a:off x="3179372"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en-US" altLang="zh-CN"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3</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en-US" altLang="zh-CN"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p>
        </p:txBody>
      </p:sp>
      <p:sp>
        <p:nvSpPr>
          <p:cNvPr id="8" name="Rectangle 2"/>
          <p:cNvSpPr txBox="1">
            <a:spLocks noChangeArrowheads="1"/>
          </p:cNvSpPr>
          <p:nvPr/>
        </p:nvSpPr>
        <p:spPr bwMode="auto">
          <a:xfrm>
            <a:off x="6022584" y="1111250"/>
            <a:ext cx="3121416" cy="37893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二。 上帝</a:t>
            </a:r>
            <a:r>
              <a:rPr kumimoji="0" lang="zh-CN" altLang="en-US" sz="48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安慰</a:t>
            </a:r>
            <a:r>
              <a:rPr kumimoji="0" lang="zh-CN" alt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慷慨的（</a:t>
            </a:r>
            <a:r>
              <a:rPr kumimoji="0" lang="en-US" altLang="zh-CN"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3-5</a:t>
            </a:r>
            <a:r>
              <a:rPr kumimoji="0" lang="zh-CN" alt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a:t>
            </a:r>
            <a:endParaRPr kumimoji="0" lang="en-US" altLang="zh-CN"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4762"/>
            <a:ext cx="9144000" cy="1428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0" cap="none" spc="0" normalizeH="0" baseline="0" noProof="0">
                <a:ln>
                  <a:noFill/>
                </a:ln>
                <a:solidFill>
                  <a:srgbClr val="FFFFFF"/>
                </a:solidFill>
                <a:effectLst>
                  <a:glow rad="190500">
                    <a:srgbClr val="000000"/>
                  </a:glow>
                </a:effectLst>
                <a:uLnTx/>
                <a:uFillTx/>
                <a:latin typeface="Arial" charset="0"/>
                <a:ea typeface="ＭＳ Ｐゴシック" charset="0"/>
                <a:cs typeface="ＭＳ Ｐゴシック" charset="0"/>
              </a:rPr>
              <a:t>弥迦</a:t>
            </a:r>
            <a:r>
              <a:rPr kumimoji="0" lang="zh-CN" altLang="en-US" sz="5400" b="1" i="1" u="none" strike="noStrike" kern="0" cap="none" spc="0" normalizeH="0" baseline="0" noProof="0">
                <a:ln>
                  <a:noFill/>
                </a:ln>
                <a:solidFill>
                  <a:srgbClr val="FFFFFF"/>
                </a:solidFill>
                <a:effectLst>
                  <a:glow rad="190500">
                    <a:srgbClr val="000000"/>
                  </a:glow>
                </a:effectLst>
                <a:uLnTx/>
                <a:uFillTx/>
                <a:latin typeface="Arial" charset="0"/>
                <a:ea typeface="ＭＳ Ｐゴシック" charset="0"/>
                <a:cs typeface="ＭＳ Ｐゴシック" charset="0"/>
              </a:rPr>
              <a:t>的三个讲章</a:t>
            </a:r>
            <a:endParaRPr kumimoji="0" lang="en-US" sz="5400" b="1" i="1" u="none" strike="noStrike" kern="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1"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为什么你应该慷慨</a:t>
            </a:r>
          </a:p>
        </p:txBody>
      </p:sp>
    </p:spTree>
    <p:extLst>
      <p:ext uri="{BB962C8B-B14F-4D97-AF65-F5344CB8AC3E}">
        <p14:creationId xmlns:p14="http://schemas.microsoft.com/office/powerpoint/2010/main" val="4270622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弥迦</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11637938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476500" y="609600"/>
            <a:ext cx="4191000" cy="270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8787" name="Rectangle 4"/>
          <p:cNvSpPr>
            <a:spLocks noChangeArrowheads="1"/>
          </p:cNvSpPr>
          <p:nvPr/>
        </p:nvSpPr>
        <p:spPr bwMode="auto">
          <a:xfrm>
            <a:off x="0" y="3276600"/>
            <a:ext cx="9144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ltLang="zh-CN" sz="1200">
                <a:cs typeface="SimSun" charset="0"/>
              </a:rPr>
              <a:t>Judgment for Exploitation</a:t>
            </a:r>
            <a:r>
              <a:rPr lang="en-US" altLang="zh-CN" sz="1400">
                <a:cs typeface="SimSun" charset="0"/>
              </a:rPr>
              <a:t> </a:t>
            </a:r>
            <a:endParaRPr lang="en-US" altLang="zh-CN">
              <a:cs typeface="SimSun" charset="0"/>
            </a:endParaRPr>
          </a:p>
        </p:txBody>
      </p:sp>
      <p:sp>
        <p:nvSpPr>
          <p:cNvPr id="118788" name="Rectangle 5"/>
          <p:cNvSpPr>
            <a:spLocks noChangeArrowheads="1"/>
          </p:cNvSpPr>
          <p:nvPr/>
        </p:nvSpPr>
        <p:spPr bwMode="auto">
          <a:xfrm>
            <a:off x="0" y="3276600"/>
            <a:ext cx="9144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ltLang="zh-CN" sz="1200">
                <a:cs typeface="SimSun" charset="0"/>
              </a:rPr>
              <a:t>Judgment for Exploitation</a:t>
            </a:r>
            <a:r>
              <a:rPr lang="en-US" altLang="zh-CN" sz="1400">
                <a:cs typeface="SimSun" charset="0"/>
              </a:rPr>
              <a:t> </a:t>
            </a:r>
            <a:endParaRPr lang="en-US" altLang="zh-CN">
              <a:cs typeface="SimSun" charset="0"/>
            </a:endParaRPr>
          </a:p>
        </p:txBody>
      </p:sp>
      <p:grpSp>
        <p:nvGrpSpPr>
          <p:cNvPr id="7176" name="Group 8"/>
          <p:cNvGrpSpPr>
            <a:grpSpLocks/>
          </p:cNvGrpSpPr>
          <p:nvPr/>
        </p:nvGrpSpPr>
        <p:grpSpPr bwMode="auto">
          <a:xfrm>
            <a:off x="1801813" y="3429001"/>
            <a:ext cx="5540375" cy="1643063"/>
            <a:chOff x="1203" y="2496"/>
            <a:chExt cx="3490" cy="1035"/>
          </a:xfrm>
        </p:grpSpPr>
        <p:pic>
          <p:nvPicPr>
            <p:cNvPr id="133128" name="Picture 3"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00" y="2496"/>
              <a:ext cx="327" cy="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4" name="Text Box 7"/>
            <p:cNvSpPr txBox="1">
              <a:spLocks noChangeArrowheads="1"/>
            </p:cNvSpPr>
            <p:nvPr/>
          </p:nvSpPr>
          <p:spPr bwMode="auto">
            <a:xfrm>
              <a:off x="1203" y="2542"/>
              <a:ext cx="3490" cy="98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defRPr/>
              </a:pPr>
              <a:r>
                <a:rPr lang="en-US" altLang="zh-CN" sz="9600" dirty="0" err="1">
                  <a:solidFill>
                    <a:schemeClr val="bg1"/>
                  </a:solidFill>
                  <a:latin typeface="Bwhebb" charset="0"/>
                  <a:cs typeface="SimSun" charset="0"/>
                </a:rPr>
                <a:t>hk'ymi</a:t>
              </a:r>
              <a:r>
                <a:rPr lang="en-US" altLang="zh-CN" sz="9600" dirty="0">
                  <a:solidFill>
                    <a:schemeClr val="bg1"/>
                  </a:solidFill>
                  <a:latin typeface="Bwhebb" charset="0"/>
                  <a:cs typeface="SimSun" charset="0"/>
                </a:rPr>
                <a:t>  </a:t>
              </a:r>
              <a:r>
                <a:rPr lang="ko-KR" altLang="en-US" sz="9600" dirty="0" err="1">
                  <a:solidFill>
                    <a:schemeClr val="bg1"/>
                  </a:solidFill>
                  <a:cs typeface="SimSun" charset="0"/>
                </a:rPr>
                <a:t>弥迦</a:t>
              </a:r>
              <a:endParaRPr lang="en-US" altLang="zh-CN" sz="9600" dirty="0">
                <a:solidFill>
                  <a:schemeClr val="bg1"/>
                </a:solidFill>
                <a:cs typeface="SimSun" charset="0"/>
              </a:endParaRPr>
            </a:p>
          </p:txBody>
        </p:sp>
      </p:grpSp>
      <p:pic>
        <p:nvPicPr>
          <p:cNvPr id="133125" name="Picture 10" descr="glassclock"/>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5181600"/>
            <a:ext cx="17526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1" descr="OPROF0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608" y="-15081"/>
            <a:ext cx="712879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2" name="Rectangle 12"/>
          <p:cNvSpPr>
            <a:spLocks noGrp="1" noChangeArrowheads="1"/>
          </p:cNvSpPr>
          <p:nvPr>
            <p:ph type="title" idx="4294967295"/>
          </p:nvPr>
        </p:nvSpPr>
        <p:spPr>
          <a:xfrm>
            <a:off x="762000" y="5715000"/>
            <a:ext cx="7772400" cy="1143000"/>
          </a:xfrm>
        </p:spPr>
        <p:txBody>
          <a:bodyPr/>
          <a:lstStyle/>
          <a:p>
            <a:pPr eaLnBrk="1" hangingPunct="1">
              <a:defRPr/>
            </a:pPr>
            <a:r>
              <a:rPr lang="zh-CN" altLang="en-US" dirty="0">
                <a:solidFill>
                  <a:schemeClr val="bg1"/>
                </a:solidFill>
                <a:latin typeface="Times New Roman" charset="0"/>
                <a:cs typeface="SimSun" charset="0"/>
              </a:rPr>
              <a:t>弥迦勇敢的宣告神的话</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179"/>
                                        </p:tgtEl>
                                        <p:attrNameLst>
                                          <p:attrName>style.visibility</p:attrName>
                                        </p:attrNameLst>
                                      </p:cBhvr>
                                      <p:to>
                                        <p:strVal val="visible"/>
                                      </p:to>
                                    </p:set>
                                    <p:animEffect transition="in" filter="dissolve">
                                      <p:cBhvr>
                                        <p:cTn id="7" dur="500"/>
                                        <p:tgtEl>
                                          <p:spTgt spid="7179"/>
                                        </p:tgtEl>
                                      </p:cBhvr>
                                    </p:animEffect>
                                  </p:childTnLst>
                                  <p:subTnLst>
                                    <p:set>
                                      <p:cBhvr override="childStyle">
                                        <p:cTn dur="1" fill="hold" display="0" masterRel="nextClick" afterEffect="1"/>
                                        <p:tgtEl>
                                          <p:spTgt spid="7179"/>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7174"/>
                                        </p:tgtEl>
                                        <p:attrNameLst>
                                          <p:attrName>style.visibility</p:attrName>
                                        </p:attrNameLst>
                                      </p:cBhvr>
                                      <p:to>
                                        <p:strVal val="visible"/>
                                      </p:to>
                                    </p:set>
                                    <p:animEffect transition="in" filter="barn(inHorizontal)">
                                      <p:cBhvr>
                                        <p:cTn id="12" dur="500"/>
                                        <p:tgtEl>
                                          <p:spTgt spid="717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7176"/>
                                        </p:tgtEl>
                                        <p:attrNameLst>
                                          <p:attrName>style.visibility</p:attrName>
                                        </p:attrNameLst>
                                      </p:cBhvr>
                                      <p:to>
                                        <p:strVal val="visible"/>
                                      </p:to>
                                    </p:set>
                                    <p:anim calcmode="lin" valueType="num">
                                      <p:cBhvr>
                                        <p:cTn id="17" dur="500" fill="hold"/>
                                        <p:tgtEl>
                                          <p:spTgt spid="7176"/>
                                        </p:tgtEl>
                                        <p:attrNameLst>
                                          <p:attrName>ppt_w</p:attrName>
                                        </p:attrNameLst>
                                      </p:cBhvr>
                                      <p:tavLst>
                                        <p:tav tm="0">
                                          <p:val>
                                            <p:fltVal val="0"/>
                                          </p:val>
                                        </p:tav>
                                        <p:tav tm="100000">
                                          <p:val>
                                            <p:strVal val="#ppt_w"/>
                                          </p:val>
                                        </p:tav>
                                      </p:tavLst>
                                    </p:anim>
                                    <p:anim calcmode="lin" valueType="num">
                                      <p:cBhvr>
                                        <p:cTn id="18" dur="500" fill="hold"/>
                                        <p:tgtEl>
                                          <p:spTgt spid="717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2:6-11</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2:12-</a:t>
              </a:r>
              <a:br>
                <a:rPr lang="en-US" sz="2800" b="1" dirty="0">
                  <a:solidFill>
                    <a:srgbClr val="FFFFFF"/>
                  </a:solidFill>
                  <a:latin typeface="Arial" charset="0"/>
                  <a:ea typeface="ＭＳ Ｐゴシック" charset="0"/>
                  <a:cs typeface="ＭＳ Ｐゴシック" charset="0"/>
                </a:rPr>
              </a:br>
              <a:r>
                <a:rPr lang="en-US" sz="2800" b="1" dirty="0">
                  <a:solidFill>
                    <a:srgbClr val="FFFFFF"/>
                  </a:solidFill>
                  <a:latin typeface="Arial" charset="0"/>
                  <a:ea typeface="ＭＳ Ｐゴシック" charset="0"/>
                  <a:cs typeface="ＭＳ Ｐゴシック" charset="0"/>
                </a:rPr>
                <a:t>13</a:t>
              </a:r>
            </a:p>
          </p:txBody>
        </p:sp>
      </p:grpSp>
      <p:grpSp>
        <p:nvGrpSpPr>
          <p:cNvPr id="37" name="Group 36"/>
          <p:cNvGrpSpPr/>
          <p:nvPr/>
        </p:nvGrpSpPr>
        <p:grpSpPr>
          <a:xfrm>
            <a:off x="4851158" y="433462"/>
            <a:ext cx="1274581" cy="1549442"/>
            <a:chOff x="1934795" y="221802"/>
            <a:chExt cx="1274581" cy="1549442"/>
          </a:xfrm>
        </p:grpSpPr>
        <p:sp>
          <p:nvSpPr>
            <p:cNvPr id="38" name="Pentagon 37"/>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3:1-4</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721229746"/>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33-Starving Boy &amp; Missionar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36" y="-27384"/>
            <a:ext cx="9165726" cy="6192688"/>
          </a:xfrm>
          <a:prstGeom prst="rect">
            <a:avLst/>
          </a:prstGeom>
        </p:spPr>
      </p:pic>
      <p:sp>
        <p:nvSpPr>
          <p:cNvPr id="116740" name="Rectangle 12"/>
          <p:cNvSpPr>
            <a:spLocks noGrp="1" noChangeArrowheads="1"/>
          </p:cNvSpPr>
          <p:nvPr>
            <p:ph type="title" idx="4294967295"/>
          </p:nvPr>
        </p:nvSpPr>
        <p:spPr>
          <a:xfrm>
            <a:off x="0" y="6093296"/>
            <a:ext cx="9144000" cy="76470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ko-KR" altLang="en-US" sz="4000" dirty="0" err="1">
                <a:effectLst/>
                <a:latin typeface="Arial" charset="0"/>
                <a:ea typeface="ＭＳ Ｐゴシック" charset="0"/>
              </a:rPr>
              <a:t>弥迦</a:t>
            </a:r>
            <a:r>
              <a:rPr lang="en-US" sz="4000" dirty="0">
                <a:effectLst/>
                <a:latin typeface="Arial" charset="0"/>
                <a:ea typeface="ＭＳ Ｐゴシック" charset="0"/>
              </a:rPr>
              <a:t> Taught Compassion</a:t>
            </a:r>
          </a:p>
        </p:txBody>
      </p:sp>
    </p:spTree>
    <p:extLst>
      <p:ext uri="{BB962C8B-B14F-4D97-AF65-F5344CB8AC3E}">
        <p14:creationId xmlns:p14="http://schemas.microsoft.com/office/powerpoint/2010/main" val="1435502357"/>
      </p:ext>
    </p:extLst>
  </p:cSld>
  <p:clrMapOvr>
    <a:masterClrMapping/>
  </p:clrMapOvr>
  <p:transition>
    <p:fade thruBlk="1"/>
  </p:transition>
</p:sld>
</file>

<file path=ppt/slides/slide97.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22882" name="Text Box 3"/>
          <p:cNvSpPr txBox="1">
            <a:spLocks noChangeArrowheads="1"/>
          </p:cNvSpPr>
          <p:nvPr/>
        </p:nvSpPr>
        <p:spPr bwMode="auto">
          <a:xfrm>
            <a:off x="381000" y="1158875"/>
            <a:ext cx="7696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4400" b="1" i="1">
              <a:solidFill>
                <a:srgbClr val="FF9933"/>
              </a:solidFill>
              <a:latin typeface="Arial" charset="0"/>
              <a:cs typeface="Arial" charset="0"/>
            </a:endParaRPr>
          </a:p>
        </p:txBody>
      </p:sp>
      <p:sp>
        <p:nvSpPr>
          <p:cNvPr id="122883" name="Line 4"/>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78854" name="Rectangle 6"/>
          <p:cNvSpPr>
            <a:spLocks noChangeArrowheads="1"/>
          </p:cNvSpPr>
          <p:nvPr/>
        </p:nvSpPr>
        <p:spPr bwMode="auto">
          <a:xfrm>
            <a:off x="179388" y="2424113"/>
            <a:ext cx="9072562"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73038" indent="-173038"/>
            <a:r>
              <a:rPr lang="zh-CN" altLang="en-US" sz="3200" b="1" dirty="0">
                <a:solidFill>
                  <a:srgbClr val="FFFFFF"/>
                </a:solidFill>
                <a:latin typeface="Arial" charset="0"/>
              </a:rPr>
              <a:t>这书里所列的罪恶有</a:t>
            </a:r>
            <a:r>
              <a:rPr lang="en-US" sz="3200" b="1" dirty="0">
                <a:solidFill>
                  <a:srgbClr val="FFFFFF"/>
                </a:solidFill>
                <a:latin typeface="Arial" charset="0"/>
              </a:rPr>
              <a:t>: </a:t>
            </a:r>
          </a:p>
          <a:p>
            <a:pPr marL="173038" indent="-173038">
              <a:buFont typeface="Arial" charset="0"/>
              <a:buChar char="•"/>
            </a:pPr>
            <a:r>
              <a:rPr lang="en-US" sz="3200" b="1" dirty="0">
                <a:solidFill>
                  <a:srgbClr val="FFFFFF"/>
                </a:solidFill>
                <a:latin typeface="Arial" charset="0"/>
              </a:rPr>
              <a:t>Oppression (2:1-2)</a:t>
            </a:r>
          </a:p>
          <a:p>
            <a:pPr marL="173038" indent="-173038">
              <a:buFont typeface="Arial" charset="0"/>
              <a:buChar char="•"/>
            </a:pPr>
            <a:r>
              <a:rPr lang="en-US" sz="3200" b="1" dirty="0">
                <a:solidFill>
                  <a:srgbClr val="FFFFFF"/>
                </a:solidFill>
                <a:latin typeface="Arial" charset="0"/>
              </a:rPr>
              <a:t>Bribery in judges, prophets &amp; priests (3:11) </a:t>
            </a:r>
          </a:p>
          <a:p>
            <a:pPr marL="173038" indent="-173038">
              <a:buFont typeface="Arial" charset="0"/>
              <a:buChar char="•"/>
            </a:pPr>
            <a:r>
              <a:rPr lang="en-US" sz="3200" b="1" dirty="0">
                <a:solidFill>
                  <a:srgbClr val="FFFFFF"/>
                </a:solidFill>
                <a:latin typeface="Arial" charset="0"/>
              </a:rPr>
              <a:t>Exploitation of the powerless (3:2-3)</a:t>
            </a:r>
          </a:p>
          <a:p>
            <a:pPr marL="173038" indent="-173038">
              <a:buFont typeface="Arial" charset="0"/>
              <a:buChar char="•"/>
            </a:pPr>
            <a:r>
              <a:rPr lang="en-US" sz="3200" b="1" dirty="0">
                <a:solidFill>
                  <a:srgbClr val="FFFFFF"/>
                </a:solidFill>
                <a:latin typeface="Arial" charset="0"/>
              </a:rPr>
              <a:t>Covetousness (2:8-9)</a:t>
            </a:r>
          </a:p>
          <a:p>
            <a:pPr marL="173038" indent="-173038">
              <a:buFont typeface="Arial" charset="0"/>
              <a:buChar char="•"/>
            </a:pPr>
            <a:r>
              <a:rPr lang="en-US" sz="3200" b="1" dirty="0">
                <a:solidFill>
                  <a:srgbClr val="FFFFFF"/>
                </a:solidFill>
                <a:latin typeface="Arial" charset="0"/>
              </a:rPr>
              <a:t>Cheating (3:9)</a:t>
            </a:r>
          </a:p>
          <a:p>
            <a:pPr marL="173038" indent="-173038">
              <a:buFont typeface="Arial" charset="0"/>
              <a:buChar char="•"/>
            </a:pPr>
            <a:r>
              <a:rPr lang="en-US" sz="3200" b="1" dirty="0">
                <a:solidFill>
                  <a:srgbClr val="FFFFFF"/>
                </a:solidFill>
                <a:latin typeface="Arial" charset="0"/>
              </a:rPr>
              <a:t>Violence (3:10)</a:t>
            </a:r>
          </a:p>
          <a:p>
            <a:pPr marL="173038" indent="-173038">
              <a:buFont typeface="Arial" charset="0"/>
              <a:buChar char="•"/>
            </a:pPr>
            <a:r>
              <a:rPr lang="en-US" sz="3200" b="1" dirty="0">
                <a:solidFill>
                  <a:srgbClr val="FFFFFF"/>
                </a:solidFill>
                <a:latin typeface="Arial" charset="0"/>
              </a:rPr>
              <a:t>Pride (1:16; 2:6)</a:t>
            </a:r>
          </a:p>
        </p:txBody>
      </p:sp>
      <p:pic>
        <p:nvPicPr>
          <p:cNvPr id="122885" name="Picture 7"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6" name="Rectangle 8"/>
          <p:cNvSpPr>
            <a:spLocks noGrp="1" noChangeArrowheads="1"/>
          </p:cNvSpPr>
          <p:nvPr>
            <p:ph type="title" idx="4294967295"/>
          </p:nvPr>
        </p:nvSpPr>
        <p:spPr>
          <a:xfrm>
            <a:off x="533400" y="1052513"/>
            <a:ext cx="7391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zh-CN" altLang="en-US" sz="4000" i="1" dirty="0">
                <a:solidFill>
                  <a:srgbClr val="FF9933"/>
                </a:solidFill>
                <a:effectLst/>
                <a:latin typeface="Arial" charset="0"/>
                <a:ea typeface="ＭＳ Ｐゴシック" charset="0"/>
              </a:rPr>
              <a:t>弥迦是贫穷与被欺压者的先知</a:t>
            </a:r>
            <a:endParaRPr lang="en-US" sz="4000" dirty="0">
              <a:effectLst/>
              <a:latin typeface="Arial" charset="0"/>
              <a:ea typeface="ＭＳ Ｐゴシック" charset="0"/>
            </a:endParaRPr>
          </a:p>
        </p:txBody>
      </p:sp>
      <p:sp>
        <p:nvSpPr>
          <p:cNvPr id="8" name="Text Box 3"/>
          <p:cNvSpPr txBox="1">
            <a:spLocks noChangeArrowheads="1"/>
          </p:cNvSpPr>
          <p:nvPr/>
        </p:nvSpPr>
        <p:spPr bwMode="auto">
          <a:xfrm>
            <a:off x="827088" y="0"/>
            <a:ext cx="2659702" cy="830997"/>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a:defRPr/>
            </a:pPr>
            <a:r>
              <a:rPr lang="zh-CN" altLang="en-US" sz="4800" b="1" dirty="0">
                <a:solidFill>
                  <a:srgbClr val="FFFF00"/>
                </a:solidFill>
                <a:latin typeface="Tempus Sans ITC" pitchFamily="82" charset="0"/>
              </a:rPr>
              <a:t>关于弥迦</a:t>
            </a:r>
            <a:endParaRPr lang="en-US" sz="4800" b="1" dirty="0">
              <a:solidFill>
                <a:srgbClr val="FFFF00"/>
              </a:solidFill>
              <a:latin typeface="Tempus Sans ITC" pitchFamily="82" charset="0"/>
            </a:endParaRPr>
          </a:p>
        </p:txBody>
      </p:sp>
      <p:sp>
        <p:nvSpPr>
          <p:cNvPr id="122888" name="Text Box 77"/>
          <p:cNvSpPr txBox="1">
            <a:spLocks noChangeArrowheads="1"/>
          </p:cNvSpPr>
          <p:nvPr/>
        </p:nvSpPr>
        <p:spPr bwMode="auto">
          <a:xfrm>
            <a:off x="8366125"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616</a:t>
            </a:r>
            <a:endParaRPr lang="en-US">
              <a:solidFill>
                <a:srgbClr val="000000"/>
              </a:solidFill>
              <a:latin typeface="Arial" charset="0"/>
              <a:cs typeface="Arial" charset="0"/>
            </a:endParaRPr>
          </a:p>
        </p:txBody>
      </p:sp>
    </p:spTree>
    <p:extLst>
      <p:ext uri="{BB962C8B-B14F-4D97-AF65-F5344CB8AC3E}">
        <p14:creationId xmlns:p14="http://schemas.microsoft.com/office/powerpoint/2010/main" val="42966038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8854"/>
                                        </p:tgtEl>
                                        <p:attrNameLst>
                                          <p:attrName>style.visibility</p:attrName>
                                        </p:attrNameLst>
                                      </p:cBhvr>
                                      <p:to>
                                        <p:strVal val="visible"/>
                                      </p:to>
                                    </p:set>
                                    <p:anim calcmode="lin" valueType="num">
                                      <p:cBhvr additive="base">
                                        <p:cTn id="7" dur="500" fill="hold"/>
                                        <p:tgtEl>
                                          <p:spTgt spid="78854"/>
                                        </p:tgtEl>
                                        <p:attrNameLst>
                                          <p:attrName>ppt_x</p:attrName>
                                        </p:attrNameLst>
                                      </p:cBhvr>
                                      <p:tavLst>
                                        <p:tav tm="0">
                                          <p:val>
                                            <p:strVal val="0-#ppt_w/2"/>
                                          </p:val>
                                        </p:tav>
                                        <p:tav tm="100000">
                                          <p:val>
                                            <p:strVal val="#ppt_x"/>
                                          </p:val>
                                        </p:tav>
                                      </p:tavLst>
                                    </p:anim>
                                    <p:anim calcmode="lin" valueType="num">
                                      <p:cBhvr additive="base">
                                        <p:cTn id="8" dur="500" fill="hold"/>
                                        <p:tgtEl>
                                          <p:spTgt spid="788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4"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2:6-11</a:t>
              </a:r>
            </a:p>
          </p:txBody>
        </p:sp>
      </p:grpSp>
      <p:grpSp>
        <p:nvGrpSpPr>
          <p:cNvPr id="78" name="Group 77"/>
          <p:cNvGrpSpPr/>
          <p:nvPr/>
        </p:nvGrpSpPr>
        <p:grpSpPr>
          <a:xfrm>
            <a:off x="4838524" y="2194608"/>
            <a:ext cx="1274581" cy="1549442"/>
            <a:chOff x="1934795" y="221802"/>
            <a:chExt cx="1274581" cy="1549442"/>
          </a:xfrm>
        </p:grpSpPr>
        <p:sp>
          <p:nvSpPr>
            <p:cNvPr id="79" name="Pentagon 78"/>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0"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3:5-12</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2:12-</a:t>
              </a:r>
              <a:br>
                <a:rPr lang="en-US" sz="2800" b="1" dirty="0">
                  <a:solidFill>
                    <a:srgbClr val="FFFFFF"/>
                  </a:solidFill>
                  <a:latin typeface="Arial" charset="0"/>
                  <a:ea typeface="ＭＳ Ｐゴシック" charset="0"/>
                  <a:cs typeface="ＭＳ Ｐゴシック" charset="0"/>
                </a:rPr>
              </a:br>
              <a:r>
                <a:rPr lang="en-US" sz="2800" b="1" dirty="0">
                  <a:solidFill>
                    <a:srgbClr val="FFFFFF"/>
                  </a:solidFill>
                  <a:latin typeface="Arial" charset="0"/>
                  <a:ea typeface="ＭＳ Ｐゴシック" charset="0"/>
                  <a:cs typeface="ＭＳ Ｐゴシック" charset="0"/>
                </a:rPr>
                <a:t>13</a:t>
              </a:r>
            </a:p>
          </p:txBody>
        </p:sp>
      </p:grpSp>
      <p:grpSp>
        <p:nvGrpSpPr>
          <p:cNvPr id="37" name="Group 36"/>
          <p:cNvGrpSpPr/>
          <p:nvPr/>
        </p:nvGrpSpPr>
        <p:grpSpPr>
          <a:xfrm>
            <a:off x="4851158" y="433462"/>
            <a:ext cx="1274581" cy="1549442"/>
            <a:chOff x="1934795" y="221802"/>
            <a:chExt cx="1274581" cy="1549442"/>
          </a:xfrm>
        </p:grpSpPr>
        <p:sp>
          <p:nvSpPr>
            <p:cNvPr id="38" name="Pentagon 37"/>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3:1-4</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721229746"/>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ISRAEL01"/>
          <p:cNvPicPr>
            <a:picLocks noChangeAspect="1" noChangeArrowheads="1"/>
          </p:cNvPicPr>
          <p:nvPr/>
        </p:nvPicPr>
        <p:blipFill>
          <a:blip r:embed="rId2" cstate="screen">
            <a:lum bright="-36000"/>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5" name="Text Box 3"/>
          <p:cNvSpPr txBox="1">
            <a:spLocks noChangeArrowheads="1"/>
          </p:cNvSpPr>
          <p:nvPr/>
        </p:nvSpPr>
        <p:spPr bwMode="auto">
          <a:xfrm>
            <a:off x="354013" y="908050"/>
            <a:ext cx="8435975" cy="2838450"/>
          </a:xfrm>
          <a:prstGeom prst="rect">
            <a:avLst/>
          </a:prstGeom>
          <a:noFill/>
          <a:ln>
            <a:noFill/>
          </a:ln>
          <a:effectLst>
            <a:outerShdw blurRad="63500" dist="63500" dir="2212194"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r>
              <a:rPr lang="zh-CN" altLang="en-GB" sz="3600" b="1">
                <a:solidFill>
                  <a:srgbClr val="FFFFFF"/>
                </a:solidFill>
                <a:cs typeface="SimSun" charset="0"/>
              </a:rPr>
              <a:t>当犹大王希西家的日子，有摩利沙人弥迦对犹大众人预言说，‘万军之耶和华如此说：锡安必被耕种象一块田，耶路撒冷必变为乱堆；这殿的山必象丛林的高处。’</a:t>
            </a:r>
          </a:p>
          <a:p>
            <a:pPr>
              <a:defRPr/>
            </a:pPr>
            <a:endParaRPr lang="en-US" altLang="zh-CN" sz="3600" b="1" i="1">
              <a:solidFill>
                <a:srgbClr val="FFFFFF"/>
              </a:solidFill>
              <a:cs typeface="SimSun" charset="0"/>
            </a:endParaRPr>
          </a:p>
        </p:txBody>
      </p:sp>
      <p:sp>
        <p:nvSpPr>
          <p:cNvPr id="146436" name="Text Box 4"/>
          <p:cNvSpPr txBox="1">
            <a:spLocks noChangeArrowheads="1"/>
          </p:cNvSpPr>
          <p:nvPr/>
        </p:nvSpPr>
        <p:spPr bwMode="auto">
          <a:xfrm>
            <a:off x="5867400" y="4508500"/>
            <a:ext cx="2447925"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spcBef>
                <a:spcPct val="50000"/>
              </a:spcBef>
              <a:defRPr/>
            </a:pPr>
            <a:r>
              <a:rPr lang="zh-CN" altLang="en-US" sz="2400" b="1">
                <a:solidFill>
                  <a:srgbClr val="FFFFFF"/>
                </a:solidFill>
                <a:cs typeface="SimSun" charset="0"/>
              </a:rPr>
              <a:t>耶利米书</a:t>
            </a:r>
            <a:r>
              <a:rPr lang="en-US" altLang="zh-CN" sz="2400" b="1">
                <a:solidFill>
                  <a:srgbClr val="FFFFFF"/>
                </a:solidFill>
                <a:cs typeface="SimSun" charset="0"/>
              </a:rPr>
              <a:t>26:18</a:t>
            </a:r>
            <a:endParaRPr lang="zh-CN" altLang="en-US" sz="2400" b="1">
              <a:solidFill>
                <a:srgbClr val="FFFFFF"/>
              </a:solidFill>
              <a:cs typeface="SimSun" charset="0"/>
            </a:endParaRPr>
          </a:p>
        </p:txBody>
      </p:sp>
      <p:sp>
        <p:nvSpPr>
          <p:cNvPr id="71685" name="Rectangle 5"/>
          <p:cNvSpPr>
            <a:spLocks noGrp="1" noChangeArrowheads="1"/>
          </p:cNvSpPr>
          <p:nvPr>
            <p:ph type="title" idx="4294967295"/>
          </p:nvPr>
        </p:nvSpPr>
        <p:spPr>
          <a:xfrm>
            <a:off x="0" y="152400"/>
            <a:ext cx="9144000" cy="701675"/>
          </a:xfrm>
          <a:effectLst>
            <a:outerShdw blurRad="63500" dist="63500" dir="2212194" algn="ctr" rotWithShape="0">
              <a:schemeClr val="tx1">
                <a:alpha val="74998"/>
              </a:schemeClr>
            </a:outerShdw>
          </a:effectLst>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nchor="t">
            <a:spAutoFit/>
          </a:bodyPr>
          <a:lstStyle/>
          <a:p>
            <a:pPr algn="l" eaLnBrk="1" hangingPunct="1">
              <a:defRPr/>
            </a:pPr>
            <a:r>
              <a:rPr lang="zh-CN" altLang="en-US" sz="4000" b="1" i="1" u="sng">
                <a:solidFill>
                  <a:schemeClr val="bg1"/>
                </a:solidFill>
                <a:latin typeface="Arial" charset="0"/>
                <a:cs typeface="SimSun" charset="0"/>
              </a:rPr>
              <a:t>弥迦书</a:t>
            </a:r>
            <a:r>
              <a:rPr lang="en-US" altLang="zh-CN" sz="4000" b="1" i="1" u="sng">
                <a:solidFill>
                  <a:schemeClr val="bg1"/>
                </a:solidFill>
                <a:latin typeface="Times New Roman" charset="0"/>
                <a:cs typeface="SimSun" charset="0"/>
              </a:rPr>
              <a:t>3:12 </a:t>
            </a:r>
            <a:r>
              <a:rPr lang="zh-CN" altLang="en-US" sz="4000" b="1" i="1" u="sng">
                <a:solidFill>
                  <a:schemeClr val="bg1"/>
                </a:solidFill>
                <a:latin typeface="Times New Roman" charset="0"/>
                <a:cs typeface="SimSun" charset="0"/>
              </a:rPr>
              <a:t>耶路撒冷的毁灭</a:t>
            </a:r>
            <a:endParaRPr lang="en-US" altLang="zh-CN" sz="4000" b="1" i="1" u="sng">
              <a:solidFill>
                <a:schemeClr val="bg1"/>
              </a:solidFill>
              <a:latin typeface="Times New Roman" charset="0"/>
              <a:cs typeface="SimSun" charset="0"/>
            </a:endParaRPr>
          </a:p>
        </p:txBody>
      </p:sp>
    </p:spTree>
    <p:extLst>
      <p:ext uri="{BB962C8B-B14F-4D97-AF65-F5344CB8AC3E}">
        <p14:creationId xmlns:p14="http://schemas.microsoft.com/office/powerpoint/2010/main" val="951671078"/>
      </p:ext>
    </p:extLst>
  </p:cSld>
  <p:clrMapOvr>
    <a:masterClrMapping/>
  </p:clrMapOvr>
  <p:transition spd="med">
    <p:randomBar dir="vert"/>
  </p:transition>
</p:sld>
</file>

<file path=ppt/theme/_rels/them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Content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1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Glint">
  <a:themeElements>
    <a:clrScheme name="Glint 1">
      <a:dk1>
        <a:srgbClr val="3E3E5C"/>
      </a:dk1>
      <a:lt1>
        <a:srgbClr val="FFFFFF"/>
      </a:lt1>
      <a:dk2>
        <a:srgbClr val="353062"/>
      </a:dk2>
      <a:lt2>
        <a:srgbClr val="FFFFFF"/>
      </a:lt2>
      <a:accent1>
        <a:srgbClr val="60597B"/>
      </a:accent1>
      <a:accent2>
        <a:srgbClr val="6666FF"/>
      </a:accent2>
      <a:accent3>
        <a:srgbClr val="AEADB7"/>
      </a:accent3>
      <a:accent4>
        <a:srgbClr val="DADADA"/>
      </a:accent4>
      <a:accent5>
        <a:srgbClr val="B6B5BF"/>
      </a:accent5>
      <a:accent6>
        <a:srgbClr val="5C5CE7"/>
      </a:accent6>
      <a:hlink>
        <a:srgbClr val="99CCFF"/>
      </a:hlink>
      <a:folHlink>
        <a:srgbClr val="FFFF99"/>
      </a:folHlink>
    </a:clrScheme>
    <a:fontScheme name="Glint">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Glint 1">
        <a:dk1>
          <a:srgbClr val="3E3E5C"/>
        </a:dk1>
        <a:lt1>
          <a:srgbClr val="FFFFFF"/>
        </a:lt1>
        <a:dk2>
          <a:srgbClr val="353062"/>
        </a:dk2>
        <a:lt2>
          <a:srgbClr val="FFFFFF"/>
        </a:lt2>
        <a:accent1>
          <a:srgbClr val="60597B"/>
        </a:accent1>
        <a:accent2>
          <a:srgbClr val="6666FF"/>
        </a:accent2>
        <a:accent3>
          <a:srgbClr val="AEADB7"/>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int 2">
        <a:dk1>
          <a:srgbClr val="777777"/>
        </a:dk1>
        <a:lt1>
          <a:srgbClr val="FFFFFF"/>
        </a:lt1>
        <a:dk2>
          <a:srgbClr val="2D2753"/>
        </a:dk2>
        <a:lt2>
          <a:srgbClr val="FFFFFF"/>
        </a:lt2>
        <a:accent1>
          <a:srgbClr val="909082"/>
        </a:accent1>
        <a:accent2>
          <a:srgbClr val="809EA8"/>
        </a:accent2>
        <a:accent3>
          <a:srgbClr val="ADACB3"/>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5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3.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Glint">
  <a:themeElements>
    <a:clrScheme name="Glint 1">
      <a:dk1>
        <a:srgbClr val="3E3E5C"/>
      </a:dk1>
      <a:lt1>
        <a:srgbClr val="FFFFFF"/>
      </a:lt1>
      <a:dk2>
        <a:srgbClr val="353062"/>
      </a:dk2>
      <a:lt2>
        <a:srgbClr val="FFFFFF"/>
      </a:lt2>
      <a:accent1>
        <a:srgbClr val="60597B"/>
      </a:accent1>
      <a:accent2>
        <a:srgbClr val="6666FF"/>
      </a:accent2>
      <a:accent3>
        <a:srgbClr val="AEADB7"/>
      </a:accent3>
      <a:accent4>
        <a:srgbClr val="DADADA"/>
      </a:accent4>
      <a:accent5>
        <a:srgbClr val="B6B5BF"/>
      </a:accent5>
      <a:accent6>
        <a:srgbClr val="5C5CE7"/>
      </a:accent6>
      <a:hlink>
        <a:srgbClr val="99CCFF"/>
      </a:hlink>
      <a:folHlink>
        <a:srgbClr val="FFFF99"/>
      </a:folHlink>
    </a:clrScheme>
    <a:fontScheme name="Glint">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Glint 1">
        <a:dk1>
          <a:srgbClr val="3E3E5C"/>
        </a:dk1>
        <a:lt1>
          <a:srgbClr val="FFFFFF"/>
        </a:lt1>
        <a:dk2>
          <a:srgbClr val="353062"/>
        </a:dk2>
        <a:lt2>
          <a:srgbClr val="FFFFFF"/>
        </a:lt2>
        <a:accent1>
          <a:srgbClr val="60597B"/>
        </a:accent1>
        <a:accent2>
          <a:srgbClr val="6666FF"/>
        </a:accent2>
        <a:accent3>
          <a:srgbClr val="AEADB7"/>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int 2">
        <a:dk1>
          <a:srgbClr val="777777"/>
        </a:dk1>
        <a:lt1>
          <a:srgbClr val="FFFFFF"/>
        </a:lt1>
        <a:dk2>
          <a:srgbClr val="2D2753"/>
        </a:dk2>
        <a:lt2>
          <a:srgbClr val="FFFFFF"/>
        </a:lt2>
        <a:accent1>
          <a:srgbClr val="909082"/>
        </a:accent1>
        <a:accent2>
          <a:srgbClr val="809EA8"/>
        </a:accent2>
        <a:accent3>
          <a:srgbClr val="ADACB3"/>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3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5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6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3429</TotalTime>
  <Words>10120</Words>
  <Application>Microsoft Macintosh PowerPoint</Application>
  <PresentationFormat>On-screen Show (4:3)</PresentationFormat>
  <Paragraphs>1375</Paragraphs>
  <Slides>200</Slides>
  <Notes>131</Notes>
  <HiddenSlides>45</HiddenSlides>
  <MMClips>0</MMClips>
  <ScaleCrop>false</ScaleCrop>
  <HeadingPairs>
    <vt:vector size="8" baseType="variant">
      <vt:variant>
        <vt:lpstr>Fonts Used</vt:lpstr>
      </vt:variant>
      <vt:variant>
        <vt:i4>34</vt:i4>
      </vt:variant>
      <vt:variant>
        <vt:lpstr>Theme</vt:lpstr>
      </vt:variant>
      <vt:variant>
        <vt:i4>59</vt:i4>
      </vt:variant>
      <vt:variant>
        <vt:lpstr>Embedded OLE Servers</vt:lpstr>
      </vt:variant>
      <vt:variant>
        <vt:i4>1</vt:i4>
      </vt:variant>
      <vt:variant>
        <vt:lpstr>Slide Titles</vt:lpstr>
      </vt:variant>
      <vt:variant>
        <vt:i4>200</vt:i4>
      </vt:variant>
    </vt:vector>
  </HeadingPairs>
  <TitlesOfParts>
    <vt:vector size="294" baseType="lpstr">
      <vt:lpstr>Arial Unicode MS</vt:lpstr>
      <vt:lpstr>Beach</vt:lpstr>
      <vt:lpstr>BONES</vt:lpstr>
      <vt:lpstr>Jott 43 Extended</vt:lpstr>
      <vt:lpstr>Kosher-Normal</vt:lpstr>
      <vt:lpstr>MS PGothic</vt:lpstr>
      <vt:lpstr>MS PGothic</vt:lpstr>
      <vt:lpstr>Nadianne</vt:lpstr>
      <vt:lpstr>Scholar</vt:lpstr>
      <vt:lpstr>宋体</vt:lpstr>
      <vt:lpstr>宋体</vt:lpstr>
      <vt:lpstr>Times</vt:lpstr>
      <vt:lpstr>Abadi MT Condensed Light</vt:lpstr>
      <vt:lpstr>Arial</vt:lpstr>
      <vt:lpstr>Arial Black</vt:lpstr>
      <vt:lpstr>Arial Narrow</vt:lpstr>
      <vt:lpstr>Bauhaus 93</vt:lpstr>
      <vt:lpstr>Book Antiqua</vt:lpstr>
      <vt:lpstr>Braggadocio</vt:lpstr>
      <vt:lpstr>Bwhebb</vt:lpstr>
      <vt:lpstr>Calibri</vt:lpstr>
      <vt:lpstr>Capitals</vt:lpstr>
      <vt:lpstr>Comic Sans MS</vt:lpstr>
      <vt:lpstr>Garamond</vt:lpstr>
      <vt:lpstr>Helvetica</vt:lpstr>
      <vt:lpstr>Helvetica Neue Black Condensed</vt:lpstr>
      <vt:lpstr>Impact</vt:lpstr>
      <vt:lpstr>Monotype Corsiva</vt:lpstr>
      <vt:lpstr>Monotype Sorts</vt:lpstr>
      <vt:lpstr>Tempus Sans ITC</vt:lpstr>
      <vt:lpstr>Times New Roman</vt:lpstr>
      <vt:lpstr>Tw Cen MT</vt:lpstr>
      <vt:lpstr>Wingdings</vt:lpstr>
      <vt:lpstr>Wingdings 2</vt:lpstr>
      <vt:lpstr>Default Design</vt:lpstr>
      <vt:lpstr>2_Office Theme</vt:lpstr>
      <vt:lpstr>49_Blank Presentation</vt:lpstr>
      <vt:lpstr>1_Office Theme</vt:lpstr>
      <vt:lpstr>1_untitled 1</vt:lpstr>
      <vt:lpstr>Median</vt:lpstr>
      <vt:lpstr>50_Blank Presentation</vt:lpstr>
      <vt:lpstr>4_Default Design</vt:lpstr>
      <vt:lpstr>5_Default Design</vt:lpstr>
      <vt:lpstr>6_Default Design</vt:lpstr>
      <vt:lpstr>1_Project Overview (Standard)</vt:lpstr>
      <vt:lpstr>51_Blank Presentation</vt:lpstr>
      <vt:lpstr>13_Office Theme</vt:lpstr>
      <vt:lpstr>Project Overview (Standard)</vt:lpstr>
      <vt:lpstr>52_Blank Presentation</vt:lpstr>
      <vt:lpstr>Blank Presentation</vt:lpstr>
      <vt:lpstr>53_Blank Presentation</vt:lpstr>
      <vt:lpstr>8_Default Design</vt:lpstr>
      <vt:lpstr>1_Pulse</vt:lpstr>
      <vt:lpstr>2_Content Page</vt:lpstr>
      <vt:lpstr>1_Gesture</vt:lpstr>
      <vt:lpstr>2_Blank Presentation</vt:lpstr>
      <vt:lpstr>1_Blank Presentation</vt:lpstr>
      <vt:lpstr>10_Default Design</vt:lpstr>
      <vt:lpstr>3_Blank Presentation</vt:lpstr>
      <vt:lpstr>9_Default Design</vt:lpstr>
      <vt:lpstr>1_Glint</vt:lpstr>
      <vt:lpstr>1_Stream</vt:lpstr>
      <vt:lpstr>4_Blank Presentation</vt:lpstr>
      <vt:lpstr>14_Default Design</vt:lpstr>
      <vt:lpstr>White on Black Background</vt:lpstr>
      <vt:lpstr>56_Blank Presentation</vt:lpstr>
      <vt:lpstr>5_Blank Presentation</vt:lpstr>
      <vt:lpstr>57_Blank Presentation</vt:lpstr>
      <vt:lpstr>13_Default Design</vt:lpstr>
      <vt:lpstr>6_Blank Presentation</vt:lpstr>
      <vt:lpstr>58_Blank Presentation</vt:lpstr>
      <vt:lpstr>7_Blank Presentation</vt:lpstr>
      <vt:lpstr>16_Default Design</vt:lpstr>
      <vt:lpstr>17_Default Design</vt:lpstr>
      <vt:lpstr>2_Stream</vt:lpstr>
      <vt:lpstr>Office Theme</vt:lpstr>
      <vt:lpstr>18_Default Design</vt:lpstr>
      <vt:lpstr>1_Default Design</vt:lpstr>
      <vt:lpstr>3_Default Design</vt:lpstr>
      <vt:lpstr>8_Office Theme</vt:lpstr>
      <vt:lpstr>Glint</vt:lpstr>
      <vt:lpstr>15_Default Design</vt:lpstr>
      <vt:lpstr>20_Default Design</vt:lpstr>
      <vt:lpstr>22_Default Design</vt:lpstr>
      <vt:lpstr>5_Orbit</vt:lpstr>
      <vt:lpstr>Stream</vt:lpstr>
      <vt:lpstr>3_blstripc.ppt - Blue Stripes</vt:lpstr>
      <vt:lpstr>Pulse</vt:lpstr>
      <vt:lpstr>54_Blank Presentation</vt:lpstr>
      <vt:lpstr>3_Office Theme</vt:lpstr>
      <vt:lpstr>Construction</vt:lpstr>
      <vt:lpstr>7_Default Design</vt:lpstr>
      <vt:lpstr>55_Blank Presentation</vt:lpstr>
      <vt:lpstr>Microsoft ClipArt Gallery</vt:lpstr>
      <vt:lpstr>弥迦书</vt:lpstr>
      <vt:lpstr>关键字</vt:lpstr>
      <vt:lpstr>主题</vt:lpstr>
      <vt:lpstr>关键节</vt:lpstr>
      <vt:lpstr>弥迦国度声明</vt:lpstr>
      <vt:lpstr>弥迦书 信息声明</vt:lpstr>
      <vt:lpstr>圣约</vt:lpstr>
      <vt:lpstr>救赎</vt:lpstr>
      <vt:lpstr>弥赛亚</vt:lpstr>
      <vt:lpstr>本书结构</vt:lpstr>
      <vt:lpstr>Barry Huddleston, The Acrostic Summarized Bible (Grand Rapids: Baker, 1992)</vt:lpstr>
      <vt:lpstr>作个慷慨的人 </vt:lpstr>
      <vt:lpstr>为什么上帝希望 你对穷人慷慨？ </vt:lpstr>
      <vt:lpstr>弥迦的三个讲章</vt:lpstr>
      <vt:lpstr>PowerPoint Presentation</vt:lpstr>
      <vt:lpstr>PowerPoint Presentation</vt:lpstr>
      <vt:lpstr>重点</vt:lpstr>
      <vt:lpstr> 你能怎么更好地帮助 那些比你贫穷的人呢？ </vt:lpstr>
      <vt:lpstr>.不要麻木你的心。 </vt:lpstr>
      <vt:lpstr>Black</vt:lpstr>
      <vt:lpstr>Interesting Facts</vt:lpstr>
      <vt:lpstr>谁写？关于谁?</vt:lpstr>
      <vt:lpstr>內证</vt:lpstr>
      <vt:lpstr>弥迦的名有何意义 hk‘ymi?</vt:lpstr>
      <vt:lpstr>歌词取自弥迦书7:18</vt:lpstr>
      <vt:lpstr>日期</vt:lpstr>
      <vt:lpstr>PowerPoint Presentation</vt:lpstr>
      <vt:lpstr>Chart of OT Kings &amp; Prophets</vt:lpstr>
      <vt:lpstr>在正典里的排位？</vt:lpstr>
      <vt:lpstr>论以色列的罪，审判与复兴</vt:lpstr>
      <vt:lpstr>背景</vt:lpstr>
      <vt:lpstr>作个慷慨的人 </vt:lpstr>
      <vt:lpstr>Jerusalem December 1995</vt:lpstr>
      <vt:lpstr>Mongolia December 1995</vt:lpstr>
      <vt:lpstr>To what extent has your money insulated you?</vt:lpstr>
      <vt:lpstr>为什么上帝希望 你对穷人慷慨？ </vt:lpstr>
      <vt:lpstr>Background</vt:lpstr>
      <vt:lpstr>THE  MINOR  PROPHETS</vt:lpstr>
      <vt:lpstr>Minor Prophets | Major Message</vt:lpstr>
      <vt:lpstr>作者</vt:lpstr>
      <vt:lpstr>The split in 1 Kings would soon leave Judah as the Survivng Kingdom</vt:lpstr>
      <vt:lpstr>Chart of OT Kings &amp; Prophets</vt:lpstr>
      <vt:lpstr>PowerPoint Presentation</vt:lpstr>
      <vt:lpstr>Assyrians conquered Israel in 弥迦’s Time</vt:lpstr>
      <vt:lpstr>When Hosea, Isaiah &amp; 弥迦 Wrote</vt:lpstr>
      <vt:lpstr>OT Kings &amp; Prophets at Israel's Fall</vt:lpstr>
      <vt:lpstr>PowerPoint Presentation</vt:lpstr>
      <vt:lpstr>Keep in mind...</vt:lpstr>
      <vt:lpstr>Slides on  弥迦 1</vt:lpstr>
      <vt:lpstr>弥迦的三个讲章</vt:lpstr>
      <vt:lpstr>弥迦的结构</vt:lpstr>
      <vt:lpstr>"万民哪！你们都要听； 地和地上所遍满的，你们要聆听； 主耶和华要指证你们的不是， 主必从他的圣殿指证你们的不是。"  (1:2 CNV).</vt:lpstr>
      <vt:lpstr>看哪！ 耶和华离开自己的地方，他降下来，踏在地的高处。 4 群山在他脚下融化，众谷裂开， 如蜡在火前一般， 像水冲下斜坡一般  (弥迦 1:3-4 CNV).</vt:lpstr>
      <vt:lpstr>这都是因为雅各的过犯，以色列家的罪恶。 雅各的过犯是甚么呢？  不就是撒玛利亚吗？  犹大家的罪恶是甚么呢？  不就是耶路撒冷吗？  撒玛利亚的刑罚 6 所以我必使撒玛利亚变成田间的废堆， 作栽种葡萄之处； 我必把撒玛利亚的石头倒在谷中， 连它的根基都露出来。  (弥迦 1:5-6 CNV).</vt:lpstr>
      <vt:lpstr>它一切雕刻的偶像必被打碎；它全部的钱财，都要用火烧尽； 它所有的偶像，我都要毁灭； 因为从妓女钱财榨取的， 最后也必归为妓女的钱财。 犹大的刑罚  (弥迦 1:7 CNV).</vt:lpstr>
      <vt:lpstr>为此我要痛哭哀号，赤膊光脚而行； 又要哀号如豺狼， 悲鸣像鸵鸟。  (弥迦 1:8 CNV).</vt:lpstr>
      <vt:lpstr>Moresheth-gath</vt:lpstr>
      <vt:lpstr>hk'ymi   弥迦's Lament</vt:lpstr>
      <vt:lpstr>弥迦的结构</vt:lpstr>
      <vt:lpstr>关键字</vt:lpstr>
      <vt:lpstr>Slides on  弥迦 2</vt:lpstr>
      <vt:lpstr>弥迦的结构</vt:lpstr>
      <vt:lpstr>"那些在床上图谋不义， 并且行恶的人有祸了！ 因为他们的手有力量， 天一亮，就作出来了。 他们要田地，就去抢夺； 想要房屋，就去强取。 他们欺压人和他的家眷， 取人和人的产业。"  (2:1-2 CNV).</vt:lpstr>
      <vt:lpstr>因此耶和华这样说：看哪！ 我策划灾祸攻击这家族， 你们无法缩起颈项避开这灾祸。 你们不能昂首而行（“昂首而行” 或译：“高视阔步”）； 因为这是个灾难的时代。  (弥迦 2:3 CNV).</vt:lpstr>
      <vt:lpstr>到那日，必有人作歌讽刺你们， 唱悲伤的哀歌，说： “我们彻底被毁灭了， 我子民分内的产业，他竟转给别人了； 他怎可从我这里挪去， 把我们的田地分给掳掠我们的人 （“分给掳掠我们的人” 或译：“分给背道的人”） ！”  5因此你在耶和华的会众中， 必没有抽籤拉准绳的人了。 攻击先知的话 (弥迦 2:4-5 CNV).</vt:lpstr>
      <vt:lpstr>弥迦的结构</vt:lpstr>
      <vt:lpstr>有人预言说：“你们不要说预言；人不可预言这些事； 羞耻不会临到我们。”  (弥迦 2:6 CNV).</vt:lpstr>
      <vt:lpstr>雅各家啊！  人怎可说：“耶和华的心着急 （“耶和华的心着急” 直译作“耶和华的灵是短的吗”）， 不能忍耐呢？  这些是他的作为吗？”  我耶和华的话对行事正直的人不是有益的吗？  (弥迦 2:7 CNV).</vt:lpstr>
      <vt:lpstr>你们却像仇敌一样，起来攻击我的子民 （“你们却像仇敌一样， 起来攻击我的子民” 或译： “然而，我的子民竟兴起来像仇敌一样”）； 你们竟从安详过路的人身上剥去衣服， 从不愿作战的人身上剥去外衣。  (弥迦 2:8 CNV).</vt:lpstr>
      <vt:lpstr>你们把我民中的妇女赶逐，离开欢乐的家园； 你们把我的尊荣，从她们的婴孩身上夺去， 直到永远。  (弥迦 2:9 CNV).</vt:lpstr>
      <vt:lpstr>起来，走吧！  这不是你们安息之地； 你们因为不洁净的缘故， 必被毁灭， 是不可挽救的毁灭。 11   若有人随从虚假的心，撒谎说： “我要向你们说清酒和烈酒的预言。”  那人就是这民的预言家了。  (弥迦 2:10-11 CNV).</vt:lpstr>
      <vt:lpstr>弥迦的结构</vt:lpstr>
      <vt:lpstr>“雅各家啊！我必召集你们所有的人， 聚集以色列的余民； 我要把他们安置在一起，像羊在羊圈里， 像群羊远离了人，在草场上喧哗。”  (弥迦 2:12 CNV).</vt:lpstr>
      <vt:lpstr>“开路的人领先上去； 他们开路，闯门进入，又从门里出来； 他们的王在他们面前走过， 耶和华领导他们。” (弥迦 2:13 CNV).</vt:lpstr>
      <vt:lpstr>What about us?</vt:lpstr>
      <vt:lpstr>教导事工 1997-2016</vt:lpstr>
      <vt:lpstr>Dies den Engelsen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Get others out of their bind.</vt:lpstr>
      <vt:lpstr>Foretelling Emphasis</vt:lpstr>
      <vt:lpstr>Problems &amp; Tips in Interpreting Prophecy</vt:lpstr>
      <vt:lpstr>The Prophetic Message</vt:lpstr>
      <vt:lpstr>The Prophetic Message</vt:lpstr>
      <vt:lpstr>弥迦的三个讲章</vt:lpstr>
      <vt:lpstr>PowerPoint Presentation</vt:lpstr>
      <vt:lpstr>Slides on  弥迦 3</vt:lpstr>
      <vt:lpstr>弥迦勇敢的宣告神的话</vt:lpstr>
      <vt:lpstr>弥迦的结构</vt:lpstr>
      <vt:lpstr>弥迦 Taught Compassion</vt:lpstr>
      <vt:lpstr>弥迦是贫穷与被欺压者的先知</vt:lpstr>
      <vt:lpstr>弥迦的结构</vt:lpstr>
      <vt:lpstr>弥迦书3:12 耶路撒冷的毁灭</vt:lpstr>
      <vt:lpstr>Slides on  弥迦 4</vt:lpstr>
      <vt:lpstr>弥迦的结构</vt:lpstr>
      <vt:lpstr>Barry Huddleston, The Acrostic Summarized Bible (Grand Rapids: Baker, 1992)</vt:lpstr>
      <vt:lpstr>认定先知任期</vt:lpstr>
      <vt:lpstr>弥迦书和以赛亚书相似之处</vt:lpstr>
      <vt:lpstr>千年耶路撒冷 (以赛亚)</vt:lpstr>
      <vt:lpstr>千年耶路撒冷 (弥迦)</vt:lpstr>
      <vt:lpstr>PowerPoint Presentation</vt:lpstr>
      <vt:lpstr>PowerPoint Presentation</vt:lpstr>
      <vt:lpstr>PowerPoint Presentation</vt:lpstr>
      <vt:lpstr>联合国 纽约</vt:lpstr>
      <vt:lpstr>联合国 (纽约)</vt:lpstr>
      <vt:lpstr>United Nations Building, New York</vt:lpstr>
      <vt:lpstr>“狮子, 老虎与熊! 哇!"</vt:lpstr>
      <vt:lpstr>“狮子, 老虎与熊! 哇!"</vt:lpstr>
      <vt:lpstr>Baloo the Bear, Leo the Lion, and Shere Khan the Tiger (all three known as BLT) </vt:lpstr>
      <vt:lpstr>"Lions, Tigers &amp; Bears! Oh, My!"</vt:lpstr>
      <vt:lpstr>"Lions, Tigers &amp; Bears! Oh, My!"</vt:lpstr>
      <vt:lpstr>"Lions, Tigers &amp; Bears! Oh, My!"</vt:lpstr>
      <vt:lpstr>"Lions, Tigers &amp; Bears! Oh, My!"</vt:lpstr>
      <vt:lpstr>"Lions, Tigers &amp; Bears! Oh, My!"</vt:lpstr>
      <vt:lpstr>"Lions, Tigers &amp; Bears! Oh, My!"</vt:lpstr>
      <vt:lpstr>"Lions, Tigers &amp; Bears! Oh, My!"</vt:lpstr>
      <vt:lpstr>"Lions, Tigers &amp; Bears! Oh, My!"</vt:lpstr>
      <vt:lpstr>"Lions, Tigers &amp; Bears! Oh, My!"</vt:lpstr>
      <vt:lpstr>弥迦 4:6-7 CNV</vt:lpstr>
      <vt:lpstr>弥迦 4:8 CNV</vt:lpstr>
      <vt:lpstr>“小”以赛亚</vt:lpstr>
      <vt:lpstr>国度与约的时间表 </vt:lpstr>
      <vt:lpstr>Slides on  弥迦 5</vt:lpstr>
      <vt:lpstr>在弥迦书里的基督</vt:lpstr>
      <vt:lpstr>伯利恒</vt:lpstr>
      <vt:lpstr>到伯利恒的路程</vt:lpstr>
      <vt:lpstr>One King 19/30</vt:lpstr>
      <vt:lpstr>One King 18/30</vt:lpstr>
      <vt:lpstr>礼物</vt:lpstr>
      <vt:lpstr>The Jewish leaders  ignored Him (Matt 2:4-6) </vt:lpstr>
      <vt:lpstr>Bethlehem is only 8 kilometers  (6 miles) south of Jerusalem</vt:lpstr>
      <vt:lpstr>Jewish Loss of Land</vt:lpstr>
      <vt:lpstr>看不见的手</vt:lpstr>
      <vt:lpstr>“那时雅各的余民，必在万国中， 在许多民族里，像树林里百兽中的狮子， 又像幼狮在羊群中；他若经过， 就必践踏、撕碎，没有人可以拯救。9愿你的手举起高过你的敌人， 愿你的一切仇敌都被剪除。” (弥迦 5:8-9 CNV).</vt:lpstr>
      <vt:lpstr>Mount of Olives</vt:lpstr>
      <vt:lpstr>Slides on  弥迦 6</vt:lpstr>
      <vt:lpstr>PowerPoint Presentation</vt:lpstr>
      <vt:lpstr>弥迦的结构</vt:lpstr>
      <vt:lpstr>法庭式的指供</vt:lpstr>
      <vt:lpstr>“面对法庭” </vt:lpstr>
      <vt:lpstr>弥迦的结构</vt:lpstr>
      <vt:lpstr>关键节</vt:lpstr>
      <vt:lpstr>我们对弥迦书的强调</vt:lpstr>
      <vt:lpstr> 耶和华已指示你 （弥迦书6：8）</vt:lpstr>
      <vt:lpstr>弥迦 6:8 in Hebrew</vt:lpstr>
      <vt:lpstr>弥迦的结构</vt:lpstr>
      <vt:lpstr>剥削</vt:lpstr>
      <vt:lpstr>Slides on  弥迦 7</vt:lpstr>
      <vt:lpstr>弥迦的结构</vt:lpstr>
      <vt:lpstr>“我有祸了！ 因为我好象夏天采摘的果子，又像摘剩的葡萄， 没有一挂可吃的， 也没有我心所想望早熟的无花果。”  (弥迦 7:1 CNV).</vt:lpstr>
      <vt:lpstr>“虔敬的人从地上灭绝了， 人间也没有正直的人， 人人都埋伏着要流人的血， 各人都用网罗猎取自己的兄弟。”  (弥迦 7:2 CNV).</vt:lpstr>
      <vt:lpstr>“他们双手善于作恶， 官长和审判官都要求报酬； 达官贵人说出心里的欲望； 他们歪曲了一切。” (弥迦 7:3 CNV).</vt:lpstr>
      <vt:lpstr>剥削</vt:lpstr>
      <vt:lpstr>剥削</vt:lpstr>
      <vt:lpstr>弥迦的结构</vt:lpstr>
      <vt:lpstr>“至于我，我却要仰望耶和华， 我要等候那拯救我的　神； 我的　神必应允我。”  (弥迦 7:7 CNV).</vt:lpstr>
      <vt:lpstr>应许之地</vt:lpstr>
      <vt:lpstr>千年耶路撒冷</vt:lpstr>
      <vt:lpstr>千年耶路撒冷 (弥迦)</vt:lpstr>
      <vt:lpstr>千禧年的以色列将祝福各国</vt:lpstr>
      <vt:lpstr>“有何神像你，赦免罪孽， 不追究产业之余民的过犯呢？ 他不永远怀怒， 因为他喜爱怜悯。”  (弥迦 7:18 CNV).</vt:lpstr>
      <vt:lpstr>“他必再怜爱我们， 把我们的罪孽都践踏在脚下， 又把我们的一切罪恶都投在深海里。 20 你必向雅各显诚实， 向亚伯拉罕施慈爱， 就是古时， 你起誓应许我们列祖的。”  (弥迦 7:19-20 CNV).</vt:lpstr>
      <vt:lpstr>为什么上帝希望 你对穷人慷慨？ </vt:lpstr>
      <vt:lpstr>重点</vt:lpstr>
      <vt:lpstr>弥迦的三个讲章</vt:lpstr>
      <vt:lpstr>PowerPoint Presentation</vt:lpstr>
      <vt:lpstr>PowerPoint Presentation</vt:lpstr>
      <vt:lpstr> 你能怎么更好地帮助 那些比你贫穷的人呢？ </vt:lpstr>
      <vt:lpstr>跟Lori学习</vt:lpstr>
      <vt:lpstr>去短宣.</vt:lpstr>
      <vt:lpstr>请客</vt:lpstr>
      <vt:lpstr>This 99-Year-Old Man Begs Every Day And Gives It All Away To Churches And Orphanages </vt:lpstr>
      <vt:lpstr>This 99-Year-Old Man Begs Every Day And Gives It All Away To Churches And Orphanages </vt:lpstr>
      <vt:lpstr>This 99-Year-Old Man Begs Every Day And Gives It All Away To Churches And Orphanages </vt:lpstr>
      <vt:lpstr>PowerPoint Presentation</vt:lpstr>
      <vt:lpstr>PowerPoint Presentation</vt:lpstr>
      <vt:lpstr>.不要麻木你的心。 </vt:lpstr>
      <vt:lpstr>作个慷慨的人.</vt:lpstr>
      <vt:lpstr>Feed the hungry.</vt:lpstr>
      <vt:lpstr>给.</vt:lpstr>
      <vt:lpstr>关心.</vt:lpstr>
      <vt:lpstr>听.</vt:lpstr>
      <vt:lpstr>本书结构</vt:lpstr>
      <vt:lpstr>评论</vt:lpstr>
      <vt:lpstr>其身份与古卷</vt:lpstr>
      <vt:lpstr>神学的价值</vt:lpstr>
      <vt:lpstr>应用</vt:lpstr>
      <vt:lpstr>PowerPoint Presentation</vt:lpstr>
      <vt:lpstr>PowerPoint Presentation</vt:lpstr>
      <vt:lpstr>PowerPoint Presentation</vt:lpstr>
      <vt:lpstr>PowerPoint Presentation</vt:lpstr>
      <vt:lpstr>PowerPoint Presentation</vt:lpstr>
      <vt:lpstr>旧约全书概论链接地址 BibleStudyDownloads.org</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 Jaime Tan Son</dc:creator>
  <cp:lastModifiedBy>Rick Griffith</cp:lastModifiedBy>
  <cp:revision>120</cp:revision>
  <dcterms:created xsi:type="dcterms:W3CDTF">2002-01-31T16:14:45Z</dcterms:created>
  <dcterms:modified xsi:type="dcterms:W3CDTF">2024-08-06T21:08:11Z</dcterms:modified>
</cp:coreProperties>
</file>